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71" r:id="rId6"/>
    <p:sldId id="259" r:id="rId7"/>
    <p:sldId id="260" r:id="rId8"/>
    <p:sldId id="261" r:id="rId9"/>
    <p:sldId id="262" r:id="rId10"/>
    <p:sldId id="263" r:id="rId11"/>
    <p:sldId id="264" r:id="rId12"/>
    <p:sldId id="265" r:id="rId13"/>
    <p:sldId id="266" r:id="rId14"/>
    <p:sldId id="267"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33" d="100"/>
          <a:sy n="33" d="100"/>
        </p:scale>
        <p:origin x="1290"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56C5-FBA7-1F83-CDF7-3FA671C4D0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26764D-3101-1EDD-BEE0-06F72FF75B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6B0B83-A503-E3B2-F963-6062C81707F0}"/>
              </a:ext>
            </a:extLst>
          </p:cNvPr>
          <p:cNvSpPr>
            <a:spLocks noGrp="1"/>
          </p:cNvSpPr>
          <p:nvPr>
            <p:ph type="dt" sz="half" idx="10"/>
          </p:nvPr>
        </p:nvSpPr>
        <p:spPr/>
        <p:txBody>
          <a:bodyPr/>
          <a:lstStyle/>
          <a:p>
            <a:fld id="{C5E7D302-AACF-498B-B03D-CECD2CD13ACC}" type="datetimeFigureOut">
              <a:rPr lang="en-US" smtClean="0"/>
              <a:t>3/7/2024</a:t>
            </a:fld>
            <a:endParaRPr lang="en-US"/>
          </a:p>
        </p:txBody>
      </p:sp>
      <p:sp>
        <p:nvSpPr>
          <p:cNvPr id="5" name="Footer Placeholder 4">
            <a:extLst>
              <a:ext uri="{FF2B5EF4-FFF2-40B4-BE49-F238E27FC236}">
                <a16:creationId xmlns:a16="http://schemas.microsoft.com/office/drawing/2014/main" id="{2FFC4A98-69F1-92D4-B0D4-0F1E06F4F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74EB64-AAB0-C2F9-1767-66BC4AB9672A}"/>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3134393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03A03-C38F-94F0-2E6D-86B5B7831B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CF96E7-08F9-9B76-19AF-D9E6691ED5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998BA-8068-8980-612D-8B83F7790942}"/>
              </a:ext>
            </a:extLst>
          </p:cNvPr>
          <p:cNvSpPr>
            <a:spLocks noGrp="1"/>
          </p:cNvSpPr>
          <p:nvPr>
            <p:ph type="dt" sz="half" idx="10"/>
          </p:nvPr>
        </p:nvSpPr>
        <p:spPr/>
        <p:txBody>
          <a:bodyPr/>
          <a:lstStyle/>
          <a:p>
            <a:fld id="{C5E7D302-AACF-498B-B03D-CECD2CD13ACC}" type="datetimeFigureOut">
              <a:rPr lang="en-US" smtClean="0"/>
              <a:t>3/7/2024</a:t>
            </a:fld>
            <a:endParaRPr lang="en-US"/>
          </a:p>
        </p:txBody>
      </p:sp>
      <p:sp>
        <p:nvSpPr>
          <p:cNvPr id="5" name="Footer Placeholder 4">
            <a:extLst>
              <a:ext uri="{FF2B5EF4-FFF2-40B4-BE49-F238E27FC236}">
                <a16:creationId xmlns:a16="http://schemas.microsoft.com/office/drawing/2014/main" id="{FB7E8661-99AC-666B-97B1-931CF1ADC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D2B78-E09A-9003-AEBE-B53A1A6E8EB9}"/>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3046339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714FCD-30F8-6ADC-2BC4-39808B4A53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932EDD-E696-2EA9-4E3E-C0A955EF34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EE041-ED14-D800-BC28-6EB4CED43EB0}"/>
              </a:ext>
            </a:extLst>
          </p:cNvPr>
          <p:cNvSpPr>
            <a:spLocks noGrp="1"/>
          </p:cNvSpPr>
          <p:nvPr>
            <p:ph type="dt" sz="half" idx="10"/>
          </p:nvPr>
        </p:nvSpPr>
        <p:spPr/>
        <p:txBody>
          <a:bodyPr/>
          <a:lstStyle/>
          <a:p>
            <a:fld id="{C5E7D302-AACF-498B-B03D-CECD2CD13ACC}" type="datetimeFigureOut">
              <a:rPr lang="en-US" smtClean="0"/>
              <a:t>3/7/2024</a:t>
            </a:fld>
            <a:endParaRPr lang="en-US"/>
          </a:p>
        </p:txBody>
      </p:sp>
      <p:sp>
        <p:nvSpPr>
          <p:cNvPr id="5" name="Footer Placeholder 4">
            <a:extLst>
              <a:ext uri="{FF2B5EF4-FFF2-40B4-BE49-F238E27FC236}">
                <a16:creationId xmlns:a16="http://schemas.microsoft.com/office/drawing/2014/main" id="{E3AD4B8F-7ED5-23B7-A7C5-0A58716FA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794F7-02D5-AA01-F6D5-785AE6343DD7}"/>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3179511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1319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6982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3759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8890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0167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1798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6997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181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9BDB-EDFC-8601-CB12-A172292406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A6F727-41FB-B660-B6BC-3E7962430B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5BE17-3550-A27D-66AB-97039657146B}"/>
              </a:ext>
            </a:extLst>
          </p:cNvPr>
          <p:cNvSpPr>
            <a:spLocks noGrp="1"/>
          </p:cNvSpPr>
          <p:nvPr>
            <p:ph type="dt" sz="half" idx="10"/>
          </p:nvPr>
        </p:nvSpPr>
        <p:spPr/>
        <p:txBody>
          <a:bodyPr/>
          <a:lstStyle/>
          <a:p>
            <a:fld id="{C5E7D302-AACF-498B-B03D-CECD2CD13ACC}" type="datetimeFigureOut">
              <a:rPr lang="en-US" smtClean="0"/>
              <a:t>3/7/2024</a:t>
            </a:fld>
            <a:endParaRPr lang="en-US"/>
          </a:p>
        </p:txBody>
      </p:sp>
      <p:sp>
        <p:nvSpPr>
          <p:cNvPr id="5" name="Footer Placeholder 4">
            <a:extLst>
              <a:ext uri="{FF2B5EF4-FFF2-40B4-BE49-F238E27FC236}">
                <a16:creationId xmlns:a16="http://schemas.microsoft.com/office/drawing/2014/main" id="{76D75CA3-F41B-B8A2-F870-4D23F29145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40E9EE-8CF6-B405-428B-0E30FFA0C598}"/>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2509443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923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7897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955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D263B-20AE-B366-0EB5-9639A3D421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09A422-EC6A-7217-0986-338447BE6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68ACD1-F51E-58D2-99E6-F806B8C59DA1}"/>
              </a:ext>
            </a:extLst>
          </p:cNvPr>
          <p:cNvSpPr>
            <a:spLocks noGrp="1"/>
          </p:cNvSpPr>
          <p:nvPr>
            <p:ph type="dt" sz="half" idx="10"/>
          </p:nvPr>
        </p:nvSpPr>
        <p:spPr/>
        <p:txBody>
          <a:bodyPr/>
          <a:lstStyle/>
          <a:p>
            <a:fld id="{C5E7D302-AACF-498B-B03D-CECD2CD13ACC}" type="datetimeFigureOut">
              <a:rPr lang="en-US" smtClean="0"/>
              <a:t>3/7/2024</a:t>
            </a:fld>
            <a:endParaRPr lang="en-US"/>
          </a:p>
        </p:txBody>
      </p:sp>
      <p:sp>
        <p:nvSpPr>
          <p:cNvPr id="5" name="Footer Placeholder 4">
            <a:extLst>
              <a:ext uri="{FF2B5EF4-FFF2-40B4-BE49-F238E27FC236}">
                <a16:creationId xmlns:a16="http://schemas.microsoft.com/office/drawing/2014/main" id="{05DEAED4-0890-548F-A375-FE056AF5E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D3B532-F69E-AF7E-47A6-13E894EA9434}"/>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259175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62C9-D0B8-E13A-12F7-64C5A6B157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CA08D4-3ED8-3357-D199-DCE1D49948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BE42B1-9F98-E5EE-EF88-B6C3A96B50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FDA408-4948-6590-34B4-C41B501D98B5}"/>
              </a:ext>
            </a:extLst>
          </p:cNvPr>
          <p:cNvSpPr>
            <a:spLocks noGrp="1"/>
          </p:cNvSpPr>
          <p:nvPr>
            <p:ph type="dt" sz="half" idx="10"/>
          </p:nvPr>
        </p:nvSpPr>
        <p:spPr/>
        <p:txBody>
          <a:bodyPr/>
          <a:lstStyle/>
          <a:p>
            <a:fld id="{C5E7D302-AACF-498B-B03D-CECD2CD13ACC}" type="datetimeFigureOut">
              <a:rPr lang="en-US" smtClean="0"/>
              <a:t>3/7/2024</a:t>
            </a:fld>
            <a:endParaRPr lang="en-US"/>
          </a:p>
        </p:txBody>
      </p:sp>
      <p:sp>
        <p:nvSpPr>
          <p:cNvPr id="6" name="Footer Placeholder 5">
            <a:extLst>
              <a:ext uri="{FF2B5EF4-FFF2-40B4-BE49-F238E27FC236}">
                <a16:creationId xmlns:a16="http://schemas.microsoft.com/office/drawing/2014/main" id="{6093A56C-0C33-DF6E-100C-6C75D6519A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D4FDE7-214F-4E9C-AA5D-53A0C25629EC}"/>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782207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A16EA-F126-1A67-2E62-1F6C4896E3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3162C6-9FCD-E28D-05F0-4AA5D857CE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FAB84-81DA-DD65-353A-B7F6EF7843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658B84-5994-9DFF-4ABF-0ED29560DB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1FC147-6B73-6558-F13E-C8135B4694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D69C67-0528-2C2D-AD94-DE6A1AD1F801}"/>
              </a:ext>
            </a:extLst>
          </p:cNvPr>
          <p:cNvSpPr>
            <a:spLocks noGrp="1"/>
          </p:cNvSpPr>
          <p:nvPr>
            <p:ph type="dt" sz="half" idx="10"/>
          </p:nvPr>
        </p:nvSpPr>
        <p:spPr/>
        <p:txBody>
          <a:bodyPr/>
          <a:lstStyle/>
          <a:p>
            <a:fld id="{C5E7D302-AACF-498B-B03D-CECD2CD13ACC}" type="datetimeFigureOut">
              <a:rPr lang="en-US" smtClean="0"/>
              <a:t>3/7/2024</a:t>
            </a:fld>
            <a:endParaRPr lang="en-US"/>
          </a:p>
        </p:txBody>
      </p:sp>
      <p:sp>
        <p:nvSpPr>
          <p:cNvPr id="8" name="Footer Placeholder 7">
            <a:extLst>
              <a:ext uri="{FF2B5EF4-FFF2-40B4-BE49-F238E27FC236}">
                <a16:creationId xmlns:a16="http://schemas.microsoft.com/office/drawing/2014/main" id="{B286B6AF-4ABF-9118-985C-56B022002F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4ABBDB-0B13-124B-ABFF-78286C83AB7E}"/>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234723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19B24-BE29-AE9C-EE73-241254F484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2608A8-A6FE-89F4-52FC-CFAF036383BC}"/>
              </a:ext>
            </a:extLst>
          </p:cNvPr>
          <p:cNvSpPr>
            <a:spLocks noGrp="1"/>
          </p:cNvSpPr>
          <p:nvPr>
            <p:ph type="dt" sz="half" idx="10"/>
          </p:nvPr>
        </p:nvSpPr>
        <p:spPr/>
        <p:txBody>
          <a:bodyPr/>
          <a:lstStyle/>
          <a:p>
            <a:fld id="{C5E7D302-AACF-498B-B03D-CECD2CD13ACC}" type="datetimeFigureOut">
              <a:rPr lang="en-US" smtClean="0"/>
              <a:t>3/7/2024</a:t>
            </a:fld>
            <a:endParaRPr lang="en-US"/>
          </a:p>
        </p:txBody>
      </p:sp>
      <p:sp>
        <p:nvSpPr>
          <p:cNvPr id="4" name="Footer Placeholder 3">
            <a:extLst>
              <a:ext uri="{FF2B5EF4-FFF2-40B4-BE49-F238E27FC236}">
                <a16:creationId xmlns:a16="http://schemas.microsoft.com/office/drawing/2014/main" id="{350A3634-1F98-C4DD-B2A8-7EF8830123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26021D-42FF-BE5D-FA22-99E221D55A7F}"/>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193800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E73213-260A-0C95-E116-53179DCDDDC7}"/>
              </a:ext>
            </a:extLst>
          </p:cNvPr>
          <p:cNvSpPr>
            <a:spLocks noGrp="1"/>
          </p:cNvSpPr>
          <p:nvPr>
            <p:ph type="dt" sz="half" idx="10"/>
          </p:nvPr>
        </p:nvSpPr>
        <p:spPr/>
        <p:txBody>
          <a:bodyPr/>
          <a:lstStyle/>
          <a:p>
            <a:fld id="{C5E7D302-AACF-498B-B03D-CECD2CD13ACC}" type="datetimeFigureOut">
              <a:rPr lang="en-US" smtClean="0"/>
              <a:t>3/7/2024</a:t>
            </a:fld>
            <a:endParaRPr lang="en-US"/>
          </a:p>
        </p:txBody>
      </p:sp>
      <p:sp>
        <p:nvSpPr>
          <p:cNvPr id="3" name="Footer Placeholder 2">
            <a:extLst>
              <a:ext uri="{FF2B5EF4-FFF2-40B4-BE49-F238E27FC236}">
                <a16:creationId xmlns:a16="http://schemas.microsoft.com/office/drawing/2014/main" id="{43ABD776-B0F0-91E7-2116-5466C50033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C640B4-A4A1-AE58-4553-59E9981D19AB}"/>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37121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847B-DD8E-34DF-EB94-3376317599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04CA71-22C4-166F-55D2-ECB9734967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4040A9-60F7-751E-50D3-CACFDF1C9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8A291-37AF-EDCD-E76F-8FF5414367A4}"/>
              </a:ext>
            </a:extLst>
          </p:cNvPr>
          <p:cNvSpPr>
            <a:spLocks noGrp="1"/>
          </p:cNvSpPr>
          <p:nvPr>
            <p:ph type="dt" sz="half" idx="10"/>
          </p:nvPr>
        </p:nvSpPr>
        <p:spPr/>
        <p:txBody>
          <a:bodyPr/>
          <a:lstStyle/>
          <a:p>
            <a:fld id="{C5E7D302-AACF-498B-B03D-CECD2CD13ACC}" type="datetimeFigureOut">
              <a:rPr lang="en-US" smtClean="0"/>
              <a:t>3/7/2024</a:t>
            </a:fld>
            <a:endParaRPr lang="en-US"/>
          </a:p>
        </p:txBody>
      </p:sp>
      <p:sp>
        <p:nvSpPr>
          <p:cNvPr id="6" name="Footer Placeholder 5">
            <a:extLst>
              <a:ext uri="{FF2B5EF4-FFF2-40B4-BE49-F238E27FC236}">
                <a16:creationId xmlns:a16="http://schemas.microsoft.com/office/drawing/2014/main" id="{0F9CA790-4C3C-4C54-D643-B31D00D0B7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DAED0D-769A-78E6-04E2-701CB0CD2831}"/>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167673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A562-2100-0B0F-7397-88C5E7957B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4F0670-6A4D-1807-E72B-74836164EA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8B7D61-7257-5C7F-D4ED-149A41349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B5D128-0028-7705-9A09-EC11B3380B44}"/>
              </a:ext>
            </a:extLst>
          </p:cNvPr>
          <p:cNvSpPr>
            <a:spLocks noGrp="1"/>
          </p:cNvSpPr>
          <p:nvPr>
            <p:ph type="dt" sz="half" idx="10"/>
          </p:nvPr>
        </p:nvSpPr>
        <p:spPr/>
        <p:txBody>
          <a:bodyPr/>
          <a:lstStyle/>
          <a:p>
            <a:fld id="{C5E7D302-AACF-498B-B03D-CECD2CD13ACC}" type="datetimeFigureOut">
              <a:rPr lang="en-US" smtClean="0"/>
              <a:t>3/7/2024</a:t>
            </a:fld>
            <a:endParaRPr lang="en-US"/>
          </a:p>
        </p:txBody>
      </p:sp>
      <p:sp>
        <p:nvSpPr>
          <p:cNvPr id="6" name="Footer Placeholder 5">
            <a:extLst>
              <a:ext uri="{FF2B5EF4-FFF2-40B4-BE49-F238E27FC236}">
                <a16:creationId xmlns:a16="http://schemas.microsoft.com/office/drawing/2014/main" id="{95654E79-EF89-145C-C47D-3FBB194C8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142A5-B8A1-2F85-7470-7B33EF631B9A}"/>
              </a:ext>
            </a:extLst>
          </p:cNvPr>
          <p:cNvSpPr>
            <a:spLocks noGrp="1"/>
          </p:cNvSpPr>
          <p:nvPr>
            <p:ph type="sldNum" sz="quarter" idx="12"/>
          </p:nvPr>
        </p:nvSpPr>
        <p:spPr/>
        <p:txBody>
          <a:bodyPr/>
          <a:lstStyle/>
          <a:p>
            <a:fld id="{AAD9FFDA-41E4-4EE7-9BAC-A8F76ADC5D97}" type="slidenum">
              <a:rPr lang="en-US" smtClean="0"/>
              <a:t>‹#›</a:t>
            </a:fld>
            <a:endParaRPr lang="en-US"/>
          </a:p>
        </p:txBody>
      </p:sp>
    </p:spTree>
    <p:extLst>
      <p:ext uri="{BB962C8B-B14F-4D97-AF65-F5344CB8AC3E}">
        <p14:creationId xmlns:p14="http://schemas.microsoft.com/office/powerpoint/2010/main" val="376135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D67827-F198-0E3A-3FFB-C12F8F106C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284296-DDFF-08C5-60D1-2EF980DAB3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751A4-CDFA-65B2-4CFA-5434744308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7D302-AACF-498B-B03D-CECD2CD13ACC}" type="datetimeFigureOut">
              <a:rPr lang="en-US" smtClean="0"/>
              <a:t>3/7/2024</a:t>
            </a:fld>
            <a:endParaRPr lang="en-US"/>
          </a:p>
        </p:txBody>
      </p:sp>
      <p:sp>
        <p:nvSpPr>
          <p:cNvPr id="5" name="Footer Placeholder 4">
            <a:extLst>
              <a:ext uri="{FF2B5EF4-FFF2-40B4-BE49-F238E27FC236}">
                <a16:creationId xmlns:a16="http://schemas.microsoft.com/office/drawing/2014/main" id="{45832F1E-4163-A9F5-D90F-196781472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0E21F7-AAE2-6F83-E7BC-5A7329800D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9FFDA-41E4-4EE7-9BAC-A8F76ADC5D97}" type="slidenum">
              <a:rPr lang="en-US" smtClean="0"/>
              <a:t>‹#›</a:t>
            </a:fld>
            <a:endParaRPr lang="en-US"/>
          </a:p>
        </p:txBody>
      </p:sp>
    </p:spTree>
    <p:extLst>
      <p:ext uri="{BB962C8B-B14F-4D97-AF65-F5344CB8AC3E}">
        <p14:creationId xmlns:p14="http://schemas.microsoft.com/office/powerpoint/2010/main" val="376553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44726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51.png"/><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24.svg"/><Relationship Id="rId7" Type="http://schemas.openxmlformats.org/officeDocument/2006/relationships/image" Target="../media/image55.pn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8.xml"/><Relationship Id="rId5" Type="http://schemas.openxmlformats.org/officeDocument/2006/relationships/image" Target="../media/image58.svg"/><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14.svg"/><Relationship Id="rId7" Type="http://schemas.openxmlformats.org/officeDocument/2006/relationships/image" Target="../media/image39.svg"/><Relationship Id="rId12" Type="http://schemas.openxmlformats.org/officeDocument/2006/relationships/image" Target="../media/image63.png"/><Relationship Id="rId2" Type="http://schemas.openxmlformats.org/officeDocument/2006/relationships/image" Target="../media/image13.png"/><Relationship Id="rId16" Type="http://schemas.openxmlformats.org/officeDocument/2006/relationships/image" Target="../media/image67.png"/><Relationship Id="rId1" Type="http://schemas.openxmlformats.org/officeDocument/2006/relationships/slideLayout" Target="../slideLayouts/slideLayout18.xml"/><Relationship Id="rId6" Type="http://schemas.openxmlformats.org/officeDocument/2006/relationships/image" Target="../media/image38.png"/><Relationship Id="rId11" Type="http://schemas.openxmlformats.org/officeDocument/2006/relationships/image" Target="../media/image62.svg"/><Relationship Id="rId5" Type="http://schemas.openxmlformats.org/officeDocument/2006/relationships/image" Target="../media/image22.svg"/><Relationship Id="rId15" Type="http://schemas.openxmlformats.org/officeDocument/2006/relationships/image" Target="../media/image66.svg"/><Relationship Id="rId10" Type="http://schemas.openxmlformats.org/officeDocument/2006/relationships/image" Target="../media/image61.png"/><Relationship Id="rId4" Type="http://schemas.openxmlformats.org/officeDocument/2006/relationships/image" Target="../media/image21.png"/><Relationship Id="rId9" Type="http://schemas.openxmlformats.org/officeDocument/2006/relationships/image" Target="../media/image60.svg"/><Relationship Id="rId14" Type="http://schemas.openxmlformats.org/officeDocument/2006/relationships/image" Target="../media/image65.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74.png"/><Relationship Id="rId3" Type="http://schemas.openxmlformats.org/officeDocument/2006/relationships/image" Target="../media/image69.svg"/><Relationship Id="rId7" Type="http://schemas.openxmlformats.org/officeDocument/2006/relationships/image" Target="../media/image71.svg"/><Relationship Id="rId12" Type="http://schemas.openxmlformats.org/officeDocument/2006/relationships/image" Target="../media/image17.png"/><Relationship Id="rId2" Type="http://schemas.openxmlformats.org/officeDocument/2006/relationships/image" Target="../media/image68.png"/><Relationship Id="rId1" Type="http://schemas.openxmlformats.org/officeDocument/2006/relationships/slideLayout" Target="../slideLayouts/slideLayout18.xml"/><Relationship Id="rId6" Type="http://schemas.openxmlformats.org/officeDocument/2006/relationships/image" Target="../media/image70.png"/><Relationship Id="rId11" Type="http://schemas.openxmlformats.org/officeDocument/2006/relationships/image" Target="../media/image73.svg"/><Relationship Id="rId5" Type="http://schemas.openxmlformats.org/officeDocument/2006/relationships/image" Target="../media/image31.svg"/><Relationship Id="rId10" Type="http://schemas.openxmlformats.org/officeDocument/2006/relationships/image" Target="../media/image72.png"/><Relationship Id="rId4" Type="http://schemas.openxmlformats.org/officeDocument/2006/relationships/image" Target="../media/image30.png"/><Relationship Id="rId9"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3" Type="http://schemas.openxmlformats.org/officeDocument/2006/relationships/image" Target="../media/image14.svg"/><Relationship Id="rId7" Type="http://schemas.openxmlformats.org/officeDocument/2006/relationships/image" Target="../media/image24.svg"/><Relationship Id="rId12"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24.sv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svg"/><Relationship Id="rId7" Type="http://schemas.openxmlformats.org/officeDocument/2006/relationships/image" Target="../media/image37.svg"/><Relationship Id="rId2" Type="http://schemas.openxmlformats.org/officeDocument/2006/relationships/image" Target="../media/image34.png"/><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39.svg"/></Relationships>
</file>

<file path=ppt/slides/_rels/slide5.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24.sv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5.svg"/><Relationship Id="rId7" Type="http://schemas.openxmlformats.org/officeDocument/2006/relationships/image" Target="../media/image37.svg"/><Relationship Id="rId2" Type="http://schemas.openxmlformats.org/officeDocument/2006/relationships/image" Target="../media/image34.png"/><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42.svg"/></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8.xml"/><Relationship Id="rId5" Type="http://schemas.openxmlformats.org/officeDocument/2006/relationships/image" Target="../media/image44.sv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8.xml"/><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10103261" y="3570257"/>
            <a:ext cx="1594199" cy="511323"/>
            <a:chOff x="0" y="0"/>
            <a:chExt cx="629807" cy="202004"/>
          </a:xfrm>
        </p:grpSpPr>
        <p:sp>
          <p:nvSpPr>
            <p:cNvPr id="3" name="Freeform 3"/>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4" name="TextBox 4"/>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5" name="Group 5"/>
          <p:cNvGrpSpPr/>
          <p:nvPr/>
        </p:nvGrpSpPr>
        <p:grpSpPr>
          <a:xfrm>
            <a:off x="10103261" y="4364093"/>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3261" y="5157928"/>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3261" y="1188750"/>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3261"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3261"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267270" y="215090"/>
            <a:ext cx="11034032" cy="6502847"/>
            <a:chOff x="-34178" y="-76200"/>
            <a:chExt cx="4359124" cy="2569026"/>
          </a:xfrm>
        </p:grpSpPr>
        <p:sp>
          <p:nvSpPr>
            <p:cNvPr id="21" name="Freeform 21"/>
            <p:cNvSpPr/>
            <p:nvPr/>
          </p:nvSpPr>
          <p:spPr>
            <a:xfrm>
              <a:off x="-34178" y="-16455"/>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22" name="TextBox 22"/>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a:off x="456773" y="4841641"/>
            <a:ext cx="1739927" cy="1611608"/>
          </a:xfrm>
          <a:custGeom>
            <a:avLst/>
            <a:gdLst/>
            <a:ahLst/>
            <a:cxnLst/>
            <a:rect l="l" t="t" r="r" b="b"/>
            <a:pathLst>
              <a:path w="2609891" h="2417412">
                <a:moveTo>
                  <a:pt x="0" y="0"/>
                </a:moveTo>
                <a:lnTo>
                  <a:pt x="2609892" y="0"/>
                </a:lnTo>
                <a:lnTo>
                  <a:pt x="2609892" y="2417412"/>
                </a:lnTo>
                <a:lnTo>
                  <a:pt x="0" y="24174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4" name="Freeform 84"/>
          <p:cNvSpPr/>
          <p:nvPr/>
        </p:nvSpPr>
        <p:spPr>
          <a:xfrm>
            <a:off x="1802132" y="1635014"/>
            <a:ext cx="8430158" cy="3888411"/>
          </a:xfrm>
          <a:custGeom>
            <a:avLst/>
            <a:gdLst/>
            <a:ahLst/>
            <a:cxnLst/>
            <a:rect l="l" t="t" r="r" b="b"/>
            <a:pathLst>
              <a:path w="12645237" h="5832616">
                <a:moveTo>
                  <a:pt x="0" y="0"/>
                </a:moveTo>
                <a:lnTo>
                  <a:pt x="12645236" y="0"/>
                </a:lnTo>
                <a:lnTo>
                  <a:pt x="12645236" y="5832616"/>
                </a:lnTo>
                <a:lnTo>
                  <a:pt x="0" y="58326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6" name="Freeform 86"/>
          <p:cNvSpPr/>
          <p:nvPr/>
        </p:nvSpPr>
        <p:spPr>
          <a:xfrm rot="111923">
            <a:off x="4900626" y="5254936"/>
            <a:ext cx="3917431" cy="512827"/>
          </a:xfrm>
          <a:custGeom>
            <a:avLst/>
            <a:gdLst/>
            <a:ahLst/>
            <a:cxnLst/>
            <a:rect l="l" t="t" r="r" b="b"/>
            <a:pathLst>
              <a:path w="5876146" h="769241">
                <a:moveTo>
                  <a:pt x="0" y="0"/>
                </a:moveTo>
                <a:lnTo>
                  <a:pt x="5876147" y="0"/>
                </a:lnTo>
                <a:lnTo>
                  <a:pt x="5876147" y="769241"/>
                </a:lnTo>
                <a:lnTo>
                  <a:pt x="0" y="7692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7" name="Freeform 87"/>
          <p:cNvSpPr/>
          <p:nvPr/>
        </p:nvSpPr>
        <p:spPr>
          <a:xfrm rot="-948696">
            <a:off x="9567989" y="1965458"/>
            <a:ext cx="436508" cy="436508"/>
          </a:xfrm>
          <a:custGeom>
            <a:avLst/>
            <a:gdLst/>
            <a:ahLst/>
            <a:cxnLst/>
            <a:rect l="l" t="t" r="r" b="b"/>
            <a:pathLst>
              <a:path w="654762" h="654762">
                <a:moveTo>
                  <a:pt x="0" y="0"/>
                </a:moveTo>
                <a:lnTo>
                  <a:pt x="654762" y="0"/>
                </a:lnTo>
                <a:lnTo>
                  <a:pt x="654762" y="654762"/>
                </a:lnTo>
                <a:lnTo>
                  <a:pt x="0" y="6547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8" name="Freeform 88"/>
          <p:cNvSpPr/>
          <p:nvPr/>
        </p:nvSpPr>
        <p:spPr>
          <a:xfrm>
            <a:off x="10094708" y="861535"/>
            <a:ext cx="1237877" cy="654431"/>
          </a:xfrm>
          <a:custGeom>
            <a:avLst/>
            <a:gdLst/>
            <a:ahLst/>
            <a:cxnLst/>
            <a:rect l="l" t="t" r="r" b="b"/>
            <a:pathLst>
              <a:path w="1856816" h="981647">
                <a:moveTo>
                  <a:pt x="0" y="0"/>
                </a:moveTo>
                <a:lnTo>
                  <a:pt x="1856816" y="0"/>
                </a:lnTo>
                <a:lnTo>
                  <a:pt x="1856816" y="981646"/>
                </a:lnTo>
                <a:lnTo>
                  <a:pt x="0" y="981646"/>
                </a:lnTo>
                <a:lnTo>
                  <a:pt x="0" y="0"/>
                </a:lnTo>
                <a:close/>
              </a:path>
            </a:pathLst>
          </a:custGeom>
          <a:blipFill>
            <a:blip r:embed="rId10">
              <a:extLst>
                <a:ext uri="{96DAC541-7B7A-43D3-8B79-37D633B846F1}">
                  <asvg:svgBlip xmlns:asvg="http://schemas.microsoft.com/office/drawing/2016/SVG/main" r:embed="rId11"/>
                </a:ext>
              </a:extLst>
            </a:blip>
            <a:stretch>
              <a:fillRect t="-3624" r="-18131"/>
            </a:stretch>
          </a:blipFill>
        </p:spPr>
      </p:sp>
      <p:sp>
        <p:nvSpPr>
          <p:cNvPr id="89" name="Freeform 89"/>
          <p:cNvSpPr/>
          <p:nvPr/>
        </p:nvSpPr>
        <p:spPr>
          <a:xfrm>
            <a:off x="4330603" y="5694672"/>
            <a:ext cx="2508501" cy="944181"/>
          </a:xfrm>
          <a:custGeom>
            <a:avLst/>
            <a:gdLst/>
            <a:ahLst/>
            <a:cxnLst/>
            <a:rect l="l" t="t" r="r" b="b"/>
            <a:pathLst>
              <a:path w="3762752" h="1416272">
                <a:moveTo>
                  <a:pt x="0" y="0"/>
                </a:moveTo>
                <a:lnTo>
                  <a:pt x="3762753" y="0"/>
                </a:lnTo>
                <a:lnTo>
                  <a:pt x="3762753" y="1416273"/>
                </a:lnTo>
                <a:lnTo>
                  <a:pt x="0" y="1416273"/>
                </a:lnTo>
                <a:lnTo>
                  <a:pt x="0" y="0"/>
                </a:lnTo>
                <a:close/>
              </a:path>
            </a:pathLst>
          </a:custGeom>
          <a:blipFill>
            <a:blip r:embed="rId12">
              <a:extLst>
                <a:ext uri="{96DAC541-7B7A-43D3-8B79-37D633B846F1}">
                  <asvg:svgBlip xmlns:asvg="http://schemas.microsoft.com/office/drawing/2016/SVG/main" r:embed="rId13"/>
                </a:ext>
              </a:extLst>
            </a:blip>
            <a:stretch>
              <a:fillRect b="-23209"/>
            </a:stretch>
          </a:blipFill>
        </p:spPr>
      </p:sp>
      <p:sp>
        <p:nvSpPr>
          <p:cNvPr id="90" name="Freeform 90"/>
          <p:cNvSpPr/>
          <p:nvPr/>
        </p:nvSpPr>
        <p:spPr>
          <a:xfrm rot="4654281">
            <a:off x="7269966" y="1372692"/>
            <a:ext cx="766925" cy="436508"/>
          </a:xfrm>
          <a:custGeom>
            <a:avLst/>
            <a:gdLst/>
            <a:ahLst/>
            <a:cxnLst/>
            <a:rect l="l" t="t" r="r" b="b"/>
            <a:pathLst>
              <a:path w="1150388" h="654762">
                <a:moveTo>
                  <a:pt x="0" y="0"/>
                </a:moveTo>
                <a:lnTo>
                  <a:pt x="1150388" y="0"/>
                </a:lnTo>
                <a:lnTo>
                  <a:pt x="1150388" y="654762"/>
                </a:lnTo>
                <a:lnTo>
                  <a:pt x="0" y="65476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2" name="Freeform 92"/>
          <p:cNvSpPr/>
          <p:nvPr/>
        </p:nvSpPr>
        <p:spPr>
          <a:xfrm rot="-6208683">
            <a:off x="3701088" y="1397710"/>
            <a:ext cx="766925" cy="436508"/>
          </a:xfrm>
          <a:custGeom>
            <a:avLst/>
            <a:gdLst/>
            <a:ahLst/>
            <a:cxnLst/>
            <a:rect l="l" t="t" r="r" b="b"/>
            <a:pathLst>
              <a:path w="1150388" h="654762">
                <a:moveTo>
                  <a:pt x="0" y="0"/>
                </a:moveTo>
                <a:lnTo>
                  <a:pt x="1150388" y="0"/>
                </a:lnTo>
                <a:lnTo>
                  <a:pt x="1150388" y="654762"/>
                </a:lnTo>
                <a:lnTo>
                  <a:pt x="0" y="65476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dirty="0"/>
          </a:p>
        </p:txBody>
      </p:sp>
      <p:sp>
        <p:nvSpPr>
          <p:cNvPr id="93" name="Freeform 93"/>
          <p:cNvSpPr/>
          <p:nvPr/>
        </p:nvSpPr>
        <p:spPr>
          <a:xfrm>
            <a:off x="6725998" y="54894"/>
            <a:ext cx="5481089" cy="1274353"/>
          </a:xfrm>
          <a:custGeom>
            <a:avLst/>
            <a:gdLst/>
            <a:ahLst/>
            <a:cxnLst/>
            <a:rect l="l" t="t" r="r" b="b"/>
            <a:pathLst>
              <a:path w="8221634" h="1911530">
                <a:moveTo>
                  <a:pt x="0" y="0"/>
                </a:moveTo>
                <a:lnTo>
                  <a:pt x="8221634" y="0"/>
                </a:lnTo>
                <a:lnTo>
                  <a:pt x="8221634" y="1911530"/>
                </a:lnTo>
                <a:lnTo>
                  <a:pt x="0" y="19115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94" name="Freeform 94"/>
          <p:cNvSpPr/>
          <p:nvPr/>
        </p:nvSpPr>
        <p:spPr>
          <a:xfrm flipH="1">
            <a:off x="128536" y="2944942"/>
            <a:ext cx="2583350" cy="3606771"/>
          </a:xfrm>
          <a:custGeom>
            <a:avLst/>
            <a:gdLst/>
            <a:ahLst/>
            <a:cxnLst/>
            <a:rect l="l" t="t" r="r" b="b"/>
            <a:pathLst>
              <a:path w="3875025" h="5410157">
                <a:moveTo>
                  <a:pt x="3875025" y="0"/>
                </a:moveTo>
                <a:lnTo>
                  <a:pt x="0" y="0"/>
                </a:lnTo>
                <a:lnTo>
                  <a:pt x="0" y="5410157"/>
                </a:lnTo>
                <a:lnTo>
                  <a:pt x="3875025" y="5410157"/>
                </a:lnTo>
                <a:lnTo>
                  <a:pt x="3875025" y="0"/>
                </a:lnTo>
                <a:close/>
              </a:path>
            </a:pathLst>
          </a:custGeom>
          <a:blipFill>
            <a:blip r:embed="rId18"/>
            <a:stretch>
              <a:fillRect/>
            </a:stretch>
          </a:blipFill>
        </p:spPr>
      </p:sp>
      <p:pic>
        <p:nvPicPr>
          <p:cNvPr id="96" name="Picture 95">
            <a:extLst>
              <a:ext uri="{FF2B5EF4-FFF2-40B4-BE49-F238E27FC236}">
                <a16:creationId xmlns:a16="http://schemas.microsoft.com/office/drawing/2014/main" id="{1952BDF3-6FDE-919F-7AE4-E19C3E5BEE1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35542" y="380907"/>
            <a:ext cx="1361662" cy="1361662"/>
          </a:xfrm>
          <a:prstGeom prst="rect">
            <a:avLst/>
          </a:prstGeom>
        </p:spPr>
      </p:pic>
      <p:pic>
        <p:nvPicPr>
          <p:cNvPr id="95" name="Picture 94">
            <a:extLst>
              <a:ext uri="{FF2B5EF4-FFF2-40B4-BE49-F238E27FC236}">
                <a16:creationId xmlns:a16="http://schemas.microsoft.com/office/drawing/2014/main" id="{CA388CDF-71E7-087C-5C0C-D94560EB3EEC}"/>
              </a:ext>
            </a:extLst>
          </p:cNvPr>
          <p:cNvPicPr>
            <a:picLocks noChangeAspect="1"/>
          </p:cNvPicPr>
          <p:nvPr/>
        </p:nvPicPr>
        <p:blipFill>
          <a:blip r:embed="rId20"/>
          <a:stretch>
            <a:fillRect/>
          </a:stretch>
        </p:blipFill>
        <p:spPr>
          <a:xfrm>
            <a:off x="3857929" y="1169496"/>
            <a:ext cx="3962743" cy="1146147"/>
          </a:xfrm>
          <a:prstGeom prst="rect">
            <a:avLst/>
          </a:prstGeom>
        </p:spPr>
      </p:pic>
      <p:pic>
        <p:nvPicPr>
          <p:cNvPr id="97" name="Picture 96">
            <a:extLst>
              <a:ext uri="{FF2B5EF4-FFF2-40B4-BE49-F238E27FC236}">
                <a16:creationId xmlns:a16="http://schemas.microsoft.com/office/drawing/2014/main" id="{AD3E5D69-2C27-5318-81E2-8FDB16A6A350}"/>
              </a:ext>
            </a:extLst>
          </p:cNvPr>
          <p:cNvPicPr>
            <a:picLocks noChangeAspect="1"/>
          </p:cNvPicPr>
          <p:nvPr/>
        </p:nvPicPr>
        <p:blipFill>
          <a:blip r:embed="rId21"/>
          <a:stretch>
            <a:fillRect/>
          </a:stretch>
        </p:blipFill>
        <p:spPr>
          <a:xfrm>
            <a:off x="2271580" y="2135888"/>
            <a:ext cx="8401016" cy="26763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7"/>
                                        </p:tgtEl>
                                        <p:attrNameLst>
                                          <p:attrName>style.visibility</p:attrName>
                                        </p:attrNameLst>
                                      </p:cBhvr>
                                      <p:to>
                                        <p:strVal val="visible"/>
                                      </p:to>
                                    </p:set>
                                    <p:anim calcmode="lin" valueType="num">
                                      <p:cBhvr>
                                        <p:cTn id="13" dur="500" fill="hold"/>
                                        <p:tgtEl>
                                          <p:spTgt spid="97"/>
                                        </p:tgtEl>
                                        <p:attrNameLst>
                                          <p:attrName>ppt_w</p:attrName>
                                        </p:attrNameLst>
                                      </p:cBhvr>
                                      <p:tavLst>
                                        <p:tav tm="0">
                                          <p:val>
                                            <p:fltVal val="0"/>
                                          </p:val>
                                        </p:tav>
                                        <p:tav tm="100000">
                                          <p:val>
                                            <p:strVal val="#ppt_w"/>
                                          </p:val>
                                        </p:tav>
                                      </p:tavLst>
                                    </p:anim>
                                    <p:anim calcmode="lin" valueType="num">
                                      <p:cBhvr>
                                        <p:cTn id="14" dur="500" fill="hold"/>
                                        <p:tgtEl>
                                          <p:spTgt spid="97"/>
                                        </p:tgtEl>
                                        <p:attrNameLst>
                                          <p:attrName>ppt_h</p:attrName>
                                        </p:attrNameLst>
                                      </p:cBhvr>
                                      <p:tavLst>
                                        <p:tav tm="0">
                                          <p:val>
                                            <p:fltVal val="0"/>
                                          </p:val>
                                        </p:tav>
                                        <p:tav tm="100000">
                                          <p:val>
                                            <p:strVal val="#ppt_h"/>
                                          </p:val>
                                        </p:tav>
                                      </p:tavLst>
                                    </p:anim>
                                    <p:animEffect transition="in" filter="fade">
                                      <p:cBhvr>
                                        <p:cTn id="1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2">
              <a:extLst>
                <a:ext uri="{96DAC541-7B7A-43D3-8B79-37D633B846F1}">
                  <asvg:svgBlip xmlns:asvg="http://schemas.microsoft.com/office/drawing/2016/SVG/main" r:embed="rId3"/>
                </a:ext>
              </a:extLst>
            </a:blip>
            <a:stretch>
              <a:fillRect t="-4700" r="-22937"/>
            </a:stretch>
          </a:blipFill>
        </p:spPr>
      </p:sp>
      <p:grpSp>
        <p:nvGrpSpPr>
          <p:cNvPr id="84" name="Group 84"/>
          <p:cNvGrpSpPr/>
          <p:nvPr/>
        </p:nvGrpSpPr>
        <p:grpSpPr>
          <a:xfrm>
            <a:off x="10104957" y="1188750"/>
            <a:ext cx="1594199" cy="511323"/>
            <a:chOff x="0" y="0"/>
            <a:chExt cx="629807" cy="202004"/>
          </a:xfrm>
        </p:grpSpPr>
        <p:sp>
          <p:nvSpPr>
            <p:cNvPr id="85" name="Freeform 8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6" name="TextBox 8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7" name="Freeform 87"/>
          <p:cNvSpPr/>
          <p:nvPr/>
        </p:nvSpPr>
        <p:spPr>
          <a:xfrm>
            <a:off x="1551474" y="946173"/>
            <a:ext cx="710539" cy="928257"/>
          </a:xfrm>
          <a:custGeom>
            <a:avLst/>
            <a:gdLst/>
            <a:ahLst/>
            <a:cxnLst/>
            <a:rect l="l" t="t" r="r" b="b"/>
            <a:pathLst>
              <a:path w="1065808" h="1392385">
                <a:moveTo>
                  <a:pt x="0" y="0"/>
                </a:moveTo>
                <a:lnTo>
                  <a:pt x="1065807" y="0"/>
                </a:lnTo>
                <a:lnTo>
                  <a:pt x="1065807" y="1392385"/>
                </a:lnTo>
                <a:lnTo>
                  <a:pt x="0" y="13923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8" name="Freeform 88"/>
          <p:cNvSpPr/>
          <p:nvPr/>
        </p:nvSpPr>
        <p:spPr>
          <a:xfrm>
            <a:off x="5858826" y="1306145"/>
            <a:ext cx="5184029" cy="5262973"/>
          </a:xfrm>
          <a:custGeom>
            <a:avLst/>
            <a:gdLst/>
            <a:ahLst/>
            <a:cxnLst/>
            <a:rect l="l" t="t" r="r" b="b"/>
            <a:pathLst>
              <a:path w="7776043" h="7894460">
                <a:moveTo>
                  <a:pt x="0" y="0"/>
                </a:moveTo>
                <a:lnTo>
                  <a:pt x="7776043" y="0"/>
                </a:lnTo>
                <a:lnTo>
                  <a:pt x="7776043" y="7894460"/>
                </a:lnTo>
                <a:lnTo>
                  <a:pt x="0" y="7894460"/>
                </a:lnTo>
                <a:lnTo>
                  <a:pt x="0" y="0"/>
                </a:lnTo>
                <a:close/>
              </a:path>
            </a:pathLst>
          </a:custGeom>
          <a:blipFill>
            <a:blip r:embed="rId6"/>
            <a:stretch>
              <a:fillRect/>
            </a:stretch>
          </a:blipFill>
        </p:spPr>
      </p:sp>
      <p:sp>
        <p:nvSpPr>
          <p:cNvPr id="89" name="TextBox 89"/>
          <p:cNvSpPr txBox="1"/>
          <p:nvPr/>
        </p:nvSpPr>
        <p:spPr>
          <a:xfrm>
            <a:off x="2011356" y="1072556"/>
            <a:ext cx="4770757" cy="616387"/>
          </a:xfrm>
          <a:prstGeom prst="rect">
            <a:avLst/>
          </a:prstGeom>
        </p:spPr>
        <p:txBody>
          <a:bodyPr lIns="0" tIns="0" rIns="0" bIns="0" rtlCol="0" anchor="t">
            <a:spAutoFit/>
          </a:bodyPr>
          <a:lstStyle/>
          <a:p>
            <a:pPr algn="ctr" defTabSz="609630">
              <a:lnSpc>
                <a:spcPts val="5182"/>
              </a:lnSpc>
            </a:pPr>
            <a:r>
              <a:rPr lang="en-US" sz="3986">
                <a:solidFill>
                  <a:srgbClr val="C66400"/>
                </a:solidFill>
                <a:latin typeface="Cambria Bold"/>
              </a:rPr>
              <a:t>Trao đổi, góp ý.</a:t>
            </a:r>
          </a:p>
        </p:txBody>
      </p:sp>
      <p:sp>
        <p:nvSpPr>
          <p:cNvPr id="90" name="TextBox 90"/>
          <p:cNvSpPr txBox="1"/>
          <p:nvPr/>
        </p:nvSpPr>
        <p:spPr>
          <a:xfrm>
            <a:off x="894453" y="2219504"/>
            <a:ext cx="4844151" cy="3963906"/>
          </a:xfrm>
          <a:prstGeom prst="rect">
            <a:avLst/>
          </a:prstGeom>
        </p:spPr>
        <p:txBody>
          <a:bodyPr lIns="0" tIns="0" rIns="0" bIns="0" rtlCol="0" anchor="t">
            <a:spAutoFit/>
          </a:bodyPr>
          <a:lstStyle/>
          <a:p>
            <a:pPr algn="just" defTabSz="609630">
              <a:lnSpc>
                <a:spcPts val="3916"/>
              </a:lnSpc>
            </a:pPr>
            <a:r>
              <a:rPr lang="en-US" sz="3012" dirty="0">
                <a:solidFill>
                  <a:srgbClr val="000000"/>
                </a:solidFill>
                <a:latin typeface="Cambria"/>
              </a:rPr>
              <a:t> </a:t>
            </a:r>
            <a:r>
              <a:rPr lang="en-US" sz="3012" dirty="0" err="1">
                <a:solidFill>
                  <a:srgbClr val="000000"/>
                </a:solidFill>
                <a:latin typeface="Cambria"/>
              </a:rPr>
              <a:t>Nội</a:t>
            </a:r>
            <a:r>
              <a:rPr lang="en-US" sz="3012" dirty="0">
                <a:solidFill>
                  <a:srgbClr val="000000"/>
                </a:solidFill>
                <a:latin typeface="Cambria"/>
              </a:rPr>
              <a:t> dung </a:t>
            </a:r>
            <a:r>
              <a:rPr lang="en-US" sz="3012" dirty="0" err="1">
                <a:solidFill>
                  <a:srgbClr val="000000"/>
                </a:solidFill>
                <a:latin typeface="Cambria"/>
              </a:rPr>
              <a:t>sự</a:t>
            </a:r>
            <a:r>
              <a:rPr lang="en-US" sz="3012" dirty="0">
                <a:solidFill>
                  <a:srgbClr val="000000"/>
                </a:solidFill>
                <a:latin typeface="Cambria"/>
              </a:rPr>
              <a:t> </a:t>
            </a:r>
            <a:r>
              <a:rPr lang="en-US" sz="3012" dirty="0" err="1">
                <a:solidFill>
                  <a:srgbClr val="000000"/>
                </a:solidFill>
                <a:latin typeface="Cambria"/>
              </a:rPr>
              <a:t>việc</a:t>
            </a:r>
            <a:r>
              <a:rPr lang="en-US" sz="3012" dirty="0">
                <a:solidFill>
                  <a:srgbClr val="000000"/>
                </a:solidFill>
                <a:latin typeface="Cambria"/>
              </a:rPr>
              <a:t> </a:t>
            </a:r>
            <a:r>
              <a:rPr lang="en-US" sz="3012" dirty="0" err="1">
                <a:solidFill>
                  <a:srgbClr val="000000"/>
                </a:solidFill>
                <a:latin typeface="Cambria"/>
              </a:rPr>
              <a:t>thể</a:t>
            </a:r>
            <a:r>
              <a:rPr lang="en-US" sz="3012" dirty="0">
                <a:solidFill>
                  <a:srgbClr val="000000"/>
                </a:solidFill>
                <a:latin typeface="Cambria"/>
              </a:rPr>
              <a:t> </a:t>
            </a:r>
            <a:r>
              <a:rPr lang="en-US" sz="3012" dirty="0" err="1">
                <a:solidFill>
                  <a:srgbClr val="000000"/>
                </a:solidFill>
                <a:latin typeface="Cambria"/>
              </a:rPr>
              <a:t>hiện</a:t>
            </a:r>
            <a:r>
              <a:rPr lang="en-US" sz="3012" dirty="0">
                <a:solidFill>
                  <a:srgbClr val="000000"/>
                </a:solidFill>
                <a:latin typeface="Cambria"/>
              </a:rPr>
              <a:t> </a:t>
            </a:r>
            <a:r>
              <a:rPr lang="en-US" sz="3012" dirty="0" err="1">
                <a:solidFill>
                  <a:srgbClr val="000000"/>
                </a:solidFill>
                <a:latin typeface="Cambria"/>
              </a:rPr>
              <a:t>truyền</a:t>
            </a:r>
            <a:r>
              <a:rPr lang="en-US" sz="3012" dirty="0">
                <a:solidFill>
                  <a:srgbClr val="000000"/>
                </a:solidFill>
                <a:latin typeface="Cambria"/>
              </a:rPr>
              <a:t> </a:t>
            </a:r>
            <a:r>
              <a:rPr lang="en-US" sz="3012" dirty="0" err="1">
                <a:solidFill>
                  <a:srgbClr val="000000"/>
                </a:solidFill>
                <a:latin typeface="Cambria"/>
              </a:rPr>
              <a:t>thống</a:t>
            </a:r>
            <a:r>
              <a:rPr lang="en-US" sz="3012" dirty="0">
                <a:solidFill>
                  <a:srgbClr val="000000"/>
                </a:solidFill>
                <a:latin typeface="Cambria"/>
              </a:rPr>
              <a:t> </a:t>
            </a:r>
            <a:r>
              <a:rPr lang="en-US" sz="3012" dirty="0" err="1">
                <a:solidFill>
                  <a:srgbClr val="000000"/>
                </a:solidFill>
                <a:latin typeface="Cambria"/>
              </a:rPr>
              <a:t>Uống</a:t>
            </a:r>
            <a:r>
              <a:rPr lang="en-US" sz="3012" dirty="0">
                <a:solidFill>
                  <a:srgbClr val="000000"/>
                </a:solidFill>
                <a:latin typeface="Cambria"/>
              </a:rPr>
              <a:t> </a:t>
            </a:r>
            <a:r>
              <a:rPr lang="en-US" sz="3012" dirty="0" err="1">
                <a:solidFill>
                  <a:srgbClr val="000000"/>
                </a:solidFill>
                <a:latin typeface="Cambria"/>
              </a:rPr>
              <a:t>nước</a:t>
            </a:r>
            <a:r>
              <a:rPr lang="en-US" sz="3012" dirty="0">
                <a:solidFill>
                  <a:srgbClr val="000000"/>
                </a:solidFill>
                <a:latin typeface="Cambria"/>
              </a:rPr>
              <a:t> </a:t>
            </a:r>
            <a:r>
              <a:rPr lang="en-US" sz="3012" dirty="0" err="1">
                <a:solidFill>
                  <a:srgbClr val="000000"/>
                </a:solidFill>
                <a:latin typeface="Cambria"/>
              </a:rPr>
              <a:t>nhớ</a:t>
            </a:r>
            <a:r>
              <a:rPr lang="en-US" sz="3012" dirty="0">
                <a:solidFill>
                  <a:srgbClr val="000000"/>
                </a:solidFill>
                <a:latin typeface="Cambria"/>
              </a:rPr>
              <a:t> </a:t>
            </a:r>
            <a:r>
              <a:rPr lang="en-US" sz="3012" dirty="0" err="1">
                <a:solidFill>
                  <a:srgbClr val="000000"/>
                </a:solidFill>
                <a:latin typeface="Cambria"/>
              </a:rPr>
              <a:t>nguồn</a:t>
            </a:r>
            <a:r>
              <a:rPr lang="en-US" sz="3012" dirty="0">
                <a:solidFill>
                  <a:srgbClr val="000000"/>
                </a:solidFill>
                <a:latin typeface="Cambria"/>
              </a:rPr>
              <a:t>.</a:t>
            </a:r>
          </a:p>
          <a:p>
            <a:pPr algn="just" defTabSz="609630">
              <a:lnSpc>
                <a:spcPts val="3916"/>
              </a:lnSpc>
            </a:pPr>
            <a:r>
              <a:rPr lang="en-US" sz="3012" dirty="0">
                <a:solidFill>
                  <a:srgbClr val="000000"/>
                </a:solidFill>
                <a:latin typeface="Cambria"/>
              </a:rPr>
              <a:t>- </a:t>
            </a:r>
            <a:r>
              <a:rPr lang="en-US" sz="3012" dirty="0" err="1">
                <a:solidFill>
                  <a:srgbClr val="000000"/>
                </a:solidFill>
                <a:latin typeface="Cambria"/>
              </a:rPr>
              <a:t>Trình</a:t>
            </a:r>
            <a:r>
              <a:rPr lang="en-US" sz="3012" dirty="0">
                <a:solidFill>
                  <a:srgbClr val="000000"/>
                </a:solidFill>
                <a:latin typeface="Cambria"/>
              </a:rPr>
              <a:t> </a:t>
            </a:r>
            <a:r>
              <a:rPr lang="en-US" sz="3012" dirty="0" err="1">
                <a:solidFill>
                  <a:srgbClr val="000000"/>
                </a:solidFill>
                <a:latin typeface="Cambria"/>
              </a:rPr>
              <a:t>tự</a:t>
            </a:r>
            <a:r>
              <a:rPr lang="en-US" sz="3012" dirty="0">
                <a:solidFill>
                  <a:srgbClr val="000000"/>
                </a:solidFill>
                <a:latin typeface="Cambria"/>
              </a:rPr>
              <a:t> </a:t>
            </a:r>
            <a:r>
              <a:rPr lang="en-US" sz="3012" dirty="0" err="1">
                <a:solidFill>
                  <a:srgbClr val="000000"/>
                </a:solidFill>
                <a:latin typeface="Cambria"/>
              </a:rPr>
              <a:t>của</a:t>
            </a:r>
            <a:r>
              <a:rPr lang="en-US" sz="3012" dirty="0">
                <a:solidFill>
                  <a:srgbClr val="000000"/>
                </a:solidFill>
                <a:latin typeface="Cambria"/>
              </a:rPr>
              <a:t> </a:t>
            </a:r>
            <a:r>
              <a:rPr lang="en-US" sz="3012" dirty="0" err="1">
                <a:solidFill>
                  <a:srgbClr val="000000"/>
                </a:solidFill>
                <a:latin typeface="Cambria"/>
              </a:rPr>
              <a:t>sự</a:t>
            </a:r>
            <a:r>
              <a:rPr lang="en-US" sz="3012" dirty="0">
                <a:solidFill>
                  <a:srgbClr val="000000"/>
                </a:solidFill>
                <a:latin typeface="Cambria"/>
              </a:rPr>
              <a:t> </a:t>
            </a:r>
            <a:r>
              <a:rPr lang="en-US" sz="3012" dirty="0" err="1">
                <a:solidFill>
                  <a:srgbClr val="000000"/>
                </a:solidFill>
                <a:latin typeface="Cambria"/>
              </a:rPr>
              <a:t>việc</a:t>
            </a:r>
            <a:r>
              <a:rPr lang="en-US" sz="3012" dirty="0">
                <a:solidFill>
                  <a:srgbClr val="000000"/>
                </a:solidFill>
                <a:latin typeface="Cambria"/>
              </a:rPr>
              <a:t> </a:t>
            </a:r>
            <a:r>
              <a:rPr lang="en-US" sz="3012" dirty="0" err="1">
                <a:solidFill>
                  <a:srgbClr val="000000"/>
                </a:solidFill>
                <a:latin typeface="Cambria"/>
              </a:rPr>
              <a:t>đúng</a:t>
            </a:r>
            <a:r>
              <a:rPr lang="en-US" sz="3012" dirty="0">
                <a:solidFill>
                  <a:srgbClr val="000000"/>
                </a:solidFill>
                <a:latin typeface="Cambria"/>
              </a:rPr>
              <a:t> </a:t>
            </a:r>
            <a:r>
              <a:rPr lang="en-US" sz="3012" dirty="0" err="1">
                <a:solidFill>
                  <a:srgbClr val="000000"/>
                </a:solidFill>
                <a:latin typeface="Cambria"/>
              </a:rPr>
              <a:t>với</a:t>
            </a:r>
            <a:r>
              <a:rPr lang="en-US" sz="3012" dirty="0">
                <a:solidFill>
                  <a:srgbClr val="000000"/>
                </a:solidFill>
                <a:latin typeface="Cambria"/>
              </a:rPr>
              <a:t> </a:t>
            </a:r>
            <a:r>
              <a:rPr lang="en-US" sz="3012" dirty="0" err="1">
                <a:solidFill>
                  <a:srgbClr val="000000"/>
                </a:solidFill>
                <a:latin typeface="Cambria"/>
              </a:rPr>
              <a:t>thực</a:t>
            </a:r>
            <a:r>
              <a:rPr lang="en-US" sz="3012" dirty="0">
                <a:solidFill>
                  <a:srgbClr val="000000"/>
                </a:solidFill>
                <a:latin typeface="Cambria"/>
              </a:rPr>
              <a:t> </a:t>
            </a:r>
            <a:r>
              <a:rPr lang="en-US" sz="3012" dirty="0" err="1">
                <a:solidFill>
                  <a:srgbClr val="000000"/>
                </a:solidFill>
                <a:latin typeface="Cambria"/>
              </a:rPr>
              <a:t>tế</a:t>
            </a:r>
            <a:r>
              <a:rPr lang="en-US" sz="3012" dirty="0">
                <a:solidFill>
                  <a:srgbClr val="000000"/>
                </a:solidFill>
                <a:latin typeface="Cambria"/>
              </a:rPr>
              <a:t>.</a:t>
            </a:r>
          </a:p>
          <a:p>
            <a:pPr algn="just" defTabSz="609630">
              <a:lnSpc>
                <a:spcPts val="3916"/>
              </a:lnSpc>
            </a:pPr>
            <a:r>
              <a:rPr lang="en-US" sz="3012" dirty="0">
                <a:solidFill>
                  <a:srgbClr val="000000"/>
                </a:solidFill>
                <a:latin typeface="Cambria"/>
              </a:rPr>
              <a:t>- </a:t>
            </a:r>
            <a:r>
              <a:rPr lang="en-US" sz="3012" dirty="0" err="1">
                <a:solidFill>
                  <a:srgbClr val="000000"/>
                </a:solidFill>
                <a:latin typeface="Cambria"/>
              </a:rPr>
              <a:t>Suy</a:t>
            </a:r>
            <a:r>
              <a:rPr lang="en-US" sz="3012" dirty="0">
                <a:solidFill>
                  <a:srgbClr val="000000"/>
                </a:solidFill>
                <a:latin typeface="Cambria"/>
              </a:rPr>
              <a:t> </a:t>
            </a:r>
            <a:r>
              <a:rPr lang="en-US" sz="3012" dirty="0" err="1">
                <a:solidFill>
                  <a:srgbClr val="000000"/>
                </a:solidFill>
                <a:latin typeface="Cambria"/>
              </a:rPr>
              <a:t>nghĩ</a:t>
            </a:r>
            <a:r>
              <a:rPr lang="en-US" sz="3012" dirty="0">
                <a:solidFill>
                  <a:srgbClr val="000000"/>
                </a:solidFill>
                <a:latin typeface="Cambria"/>
              </a:rPr>
              <a:t>, </a:t>
            </a:r>
            <a:r>
              <a:rPr lang="en-US" sz="3012" dirty="0" err="1">
                <a:solidFill>
                  <a:srgbClr val="000000"/>
                </a:solidFill>
                <a:latin typeface="Cambria"/>
              </a:rPr>
              <a:t>cảm</a:t>
            </a:r>
            <a:r>
              <a:rPr lang="en-US" sz="3012" dirty="0">
                <a:solidFill>
                  <a:srgbClr val="000000"/>
                </a:solidFill>
                <a:latin typeface="Cambria"/>
              </a:rPr>
              <a:t> </a:t>
            </a:r>
            <a:r>
              <a:rPr lang="en-US" sz="3012" dirty="0" err="1">
                <a:solidFill>
                  <a:srgbClr val="000000"/>
                </a:solidFill>
                <a:latin typeface="Cambria"/>
              </a:rPr>
              <a:t>xúc</a:t>
            </a:r>
            <a:r>
              <a:rPr lang="en-US" sz="3012" dirty="0">
                <a:solidFill>
                  <a:srgbClr val="000000"/>
                </a:solidFill>
                <a:latin typeface="Cambria"/>
              </a:rPr>
              <a:t> </a:t>
            </a:r>
            <a:r>
              <a:rPr lang="en-US" sz="3012" dirty="0" err="1">
                <a:solidFill>
                  <a:srgbClr val="000000"/>
                </a:solidFill>
                <a:latin typeface="Cambria"/>
              </a:rPr>
              <a:t>của</a:t>
            </a:r>
            <a:r>
              <a:rPr lang="en-US" sz="3012" dirty="0">
                <a:solidFill>
                  <a:srgbClr val="000000"/>
                </a:solidFill>
                <a:latin typeface="Cambria"/>
              </a:rPr>
              <a:t> </a:t>
            </a:r>
            <a:r>
              <a:rPr lang="en-US" sz="3012" dirty="0" err="1">
                <a:solidFill>
                  <a:srgbClr val="000000"/>
                </a:solidFill>
                <a:latin typeface="Cambria"/>
              </a:rPr>
              <a:t>người</a:t>
            </a:r>
            <a:r>
              <a:rPr lang="en-US" sz="3012" dirty="0">
                <a:solidFill>
                  <a:srgbClr val="000000"/>
                </a:solidFill>
                <a:latin typeface="Cambria"/>
              </a:rPr>
              <a:t> </a:t>
            </a:r>
            <a:r>
              <a:rPr lang="en-US" sz="3012" dirty="0" err="1">
                <a:solidFill>
                  <a:srgbClr val="000000"/>
                </a:solidFill>
                <a:latin typeface="Cambria"/>
              </a:rPr>
              <a:t>nói</a:t>
            </a:r>
            <a:r>
              <a:rPr lang="en-US" sz="3012" dirty="0">
                <a:solidFill>
                  <a:srgbClr val="000000"/>
                </a:solidFill>
                <a:latin typeface="Cambria"/>
              </a:rPr>
              <a:t> </a:t>
            </a:r>
            <a:r>
              <a:rPr lang="en-US" sz="3012" dirty="0" err="1">
                <a:solidFill>
                  <a:srgbClr val="000000"/>
                </a:solidFill>
                <a:latin typeface="Cambria"/>
              </a:rPr>
              <a:t>được</a:t>
            </a:r>
            <a:r>
              <a:rPr lang="en-US" sz="3012" dirty="0">
                <a:solidFill>
                  <a:srgbClr val="000000"/>
                </a:solidFill>
                <a:latin typeface="Cambria"/>
              </a:rPr>
              <a:t> </a:t>
            </a:r>
            <a:r>
              <a:rPr lang="en-US" sz="3012" dirty="0" err="1">
                <a:solidFill>
                  <a:srgbClr val="000000"/>
                </a:solidFill>
                <a:latin typeface="Cambria"/>
              </a:rPr>
              <a:t>thể</a:t>
            </a:r>
            <a:r>
              <a:rPr lang="en-US" sz="3012" dirty="0">
                <a:solidFill>
                  <a:srgbClr val="000000"/>
                </a:solidFill>
                <a:latin typeface="Cambria"/>
              </a:rPr>
              <a:t> </a:t>
            </a:r>
            <a:r>
              <a:rPr lang="en-US" sz="3012" dirty="0" err="1">
                <a:solidFill>
                  <a:srgbClr val="000000"/>
                </a:solidFill>
                <a:latin typeface="Cambria"/>
              </a:rPr>
              <a:t>hiện</a:t>
            </a:r>
            <a:r>
              <a:rPr lang="en-US" sz="3012" dirty="0">
                <a:solidFill>
                  <a:srgbClr val="000000"/>
                </a:solidFill>
                <a:latin typeface="Cambria"/>
              </a:rPr>
              <a:t> qua </a:t>
            </a:r>
            <a:r>
              <a:rPr lang="en-US" sz="3012" dirty="0" err="1">
                <a:solidFill>
                  <a:srgbClr val="000000"/>
                </a:solidFill>
                <a:latin typeface="Cambria"/>
              </a:rPr>
              <a:t>lời</a:t>
            </a:r>
            <a:r>
              <a:rPr lang="en-US" sz="3012" dirty="0">
                <a:solidFill>
                  <a:srgbClr val="000000"/>
                </a:solidFill>
                <a:latin typeface="Cambria"/>
              </a:rPr>
              <a:t> </a:t>
            </a:r>
            <a:r>
              <a:rPr lang="en-US" sz="3012" dirty="0" err="1">
                <a:solidFill>
                  <a:srgbClr val="000000"/>
                </a:solidFill>
                <a:latin typeface="Cambria"/>
              </a:rPr>
              <a:t>nói</a:t>
            </a:r>
            <a:r>
              <a:rPr lang="en-US" sz="3012" dirty="0">
                <a:solidFill>
                  <a:srgbClr val="000000"/>
                </a:solidFill>
                <a:latin typeface="Cambria"/>
              </a:rPr>
              <a:t>, </a:t>
            </a:r>
            <a:r>
              <a:rPr lang="en-US" sz="3012" dirty="0" err="1">
                <a:solidFill>
                  <a:srgbClr val="000000"/>
                </a:solidFill>
                <a:latin typeface="Cambria"/>
              </a:rPr>
              <a:t>giọng</a:t>
            </a:r>
            <a:r>
              <a:rPr lang="en-US" sz="3012" dirty="0">
                <a:solidFill>
                  <a:srgbClr val="000000"/>
                </a:solidFill>
                <a:latin typeface="Cambria"/>
              </a:rPr>
              <a:t> </a:t>
            </a:r>
            <a:r>
              <a:rPr lang="en-US" sz="3012" dirty="0" err="1">
                <a:solidFill>
                  <a:srgbClr val="000000"/>
                </a:solidFill>
                <a:latin typeface="Cambria"/>
              </a:rPr>
              <a:t>nói</a:t>
            </a:r>
            <a:r>
              <a:rPr lang="en-US" sz="3012" dirty="0">
                <a:solidFill>
                  <a:srgbClr val="000000"/>
                </a:solidFill>
                <a:latin typeface="Cambria"/>
              </a:rPr>
              <a:t>, </a:t>
            </a:r>
            <a:r>
              <a:rPr lang="en-US" sz="3012" dirty="0" err="1">
                <a:solidFill>
                  <a:srgbClr val="000000"/>
                </a:solidFill>
                <a:latin typeface="Cambria"/>
              </a:rPr>
              <a:t>cử</a:t>
            </a:r>
            <a:r>
              <a:rPr lang="en-US" sz="3012" dirty="0">
                <a:solidFill>
                  <a:srgbClr val="000000"/>
                </a:solidFill>
                <a:latin typeface="Cambria"/>
              </a:rPr>
              <a:t> </a:t>
            </a:r>
            <a:r>
              <a:rPr lang="en-US" sz="3012" dirty="0" err="1">
                <a:solidFill>
                  <a:srgbClr val="000000"/>
                </a:solidFill>
                <a:latin typeface="Cambria"/>
              </a:rPr>
              <a:t>chỉ</a:t>
            </a:r>
            <a:r>
              <a:rPr lang="en-US" sz="3012" dirty="0">
                <a:solidFill>
                  <a:srgbClr val="000000"/>
                </a:solidFill>
                <a:latin typeface="Cambria"/>
              </a:rPr>
              <a:t>, </a:t>
            </a:r>
            <a:r>
              <a:rPr lang="en-US" sz="3012" dirty="0" err="1">
                <a:solidFill>
                  <a:srgbClr val="000000"/>
                </a:solidFill>
                <a:latin typeface="Cambria"/>
              </a:rPr>
              <a:t>điệu</a:t>
            </a:r>
            <a:r>
              <a:rPr lang="en-US" sz="3012" dirty="0">
                <a:solidFill>
                  <a:srgbClr val="000000"/>
                </a:solidFill>
                <a:latin typeface="Cambria"/>
              </a:rPr>
              <a:t> </a:t>
            </a:r>
            <a:r>
              <a:rPr lang="en-US" sz="3012" dirty="0" err="1">
                <a:solidFill>
                  <a:srgbClr val="000000"/>
                </a:solidFill>
                <a:latin typeface="Cambria"/>
              </a:rPr>
              <a:t>bộ</a:t>
            </a:r>
            <a:r>
              <a:rPr lang="en-US" sz="3012" dirty="0">
                <a:solidFill>
                  <a:srgbClr val="000000"/>
                </a:solidFill>
                <a:latin typeface="Cambri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ppt_w</p:attrName>
                                        </p:attrNameLst>
                                      </p:cBhvr>
                                      <p:tavLst>
                                        <p:tav tm="0">
                                          <p:val>
                                            <p:fltVal val="0"/>
                                          </p:val>
                                        </p:tav>
                                        <p:tav tm="100000">
                                          <p:val>
                                            <p:strVal val="#ppt_w"/>
                                          </p:val>
                                        </p:tav>
                                      </p:tavLst>
                                    </p:anim>
                                    <p:anim calcmode="lin" valueType="num">
                                      <p:cBhvr>
                                        <p:cTn id="13" dur="500" fill="hold"/>
                                        <p:tgtEl>
                                          <p:spTgt spid="89"/>
                                        </p:tgtEl>
                                        <p:attrNameLst>
                                          <p:attrName>ppt_h</p:attrName>
                                        </p:attrNameLst>
                                      </p:cBhvr>
                                      <p:tavLst>
                                        <p:tav tm="0">
                                          <p:val>
                                            <p:fltVal val="0"/>
                                          </p:val>
                                        </p:tav>
                                        <p:tav tm="100000">
                                          <p:val>
                                            <p:strVal val="#ppt_h"/>
                                          </p:val>
                                        </p:tav>
                                      </p:tavLst>
                                    </p:anim>
                                    <p:animEffect transition="in" filter="fade">
                                      <p:cBhvr>
                                        <p:cTn id="14" dur="500"/>
                                        <p:tgtEl>
                                          <p:spTgt spid="8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500" fill="hold"/>
                                        <p:tgtEl>
                                          <p:spTgt spid="90"/>
                                        </p:tgtEl>
                                        <p:attrNameLst>
                                          <p:attrName>ppt_x</p:attrName>
                                        </p:attrNameLst>
                                      </p:cBhvr>
                                      <p:tavLst>
                                        <p:tav tm="0">
                                          <p:val>
                                            <p:strVal val="#ppt_x"/>
                                          </p:val>
                                        </p:tav>
                                        <p:tav tm="100000">
                                          <p:val>
                                            <p:strVal val="#ppt_x"/>
                                          </p:val>
                                        </p:tav>
                                      </p:tavLst>
                                    </p:anim>
                                    <p:anim calcmode="lin" valueType="num">
                                      <p:cBhvr additive="base">
                                        <p:cTn id="20" dur="500" fill="hold"/>
                                        <p:tgtEl>
                                          <p:spTgt spid="9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additive="base">
                                        <p:cTn id="23" dur="500" fill="hold"/>
                                        <p:tgtEl>
                                          <p:spTgt spid="88"/>
                                        </p:tgtEl>
                                        <p:attrNameLst>
                                          <p:attrName>ppt_x</p:attrName>
                                        </p:attrNameLst>
                                      </p:cBhvr>
                                      <p:tavLst>
                                        <p:tav tm="0">
                                          <p:val>
                                            <p:strVal val="#ppt_x"/>
                                          </p:val>
                                        </p:tav>
                                        <p:tav tm="100000">
                                          <p:val>
                                            <p:strVal val="#ppt_x"/>
                                          </p:val>
                                        </p:tav>
                                      </p:tavLst>
                                    </p:anim>
                                    <p:anim calcmode="lin" valueType="num">
                                      <p:cBhvr additive="base">
                                        <p:cTn id="24"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68710"/>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2545"/>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6381"/>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187203"/>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1981039"/>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10104957" y="2774874"/>
            <a:ext cx="1594199" cy="511323"/>
            <a:chOff x="0" y="0"/>
            <a:chExt cx="629807" cy="202004"/>
          </a:xfrm>
        </p:grpSpPr>
        <p:sp>
          <p:nvSpPr>
            <p:cNvPr id="21" name="Freeform 21"/>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22" name="TextBox 22"/>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3" name="Group 23"/>
          <p:cNvGrpSpPr/>
          <p:nvPr/>
        </p:nvGrpSpPr>
        <p:grpSpPr>
          <a:xfrm>
            <a:off x="473944" y="328888"/>
            <a:ext cx="10769763" cy="6309966"/>
            <a:chOff x="0" y="0"/>
            <a:chExt cx="4254721" cy="2492826"/>
          </a:xfrm>
        </p:grpSpPr>
        <p:sp>
          <p:nvSpPr>
            <p:cNvPr id="24" name="Freeform 24"/>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5" name="TextBox 25"/>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6" name="Group 26"/>
          <p:cNvGrpSpPr/>
          <p:nvPr/>
        </p:nvGrpSpPr>
        <p:grpSpPr>
          <a:xfrm>
            <a:off x="1802131"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2134308"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316529"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3648705"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4830926"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516310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345323"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6677500"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7859721"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8191897"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374118"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9" name="Group 59"/>
          <p:cNvGrpSpPr/>
          <p:nvPr/>
        </p:nvGrpSpPr>
        <p:grpSpPr>
          <a:xfrm>
            <a:off x="9706295" y="416640"/>
            <a:ext cx="209224" cy="205025"/>
            <a:chOff x="0" y="0"/>
            <a:chExt cx="81889" cy="80245"/>
          </a:xfrm>
        </p:grpSpPr>
        <p:sp>
          <p:nvSpPr>
            <p:cNvPr id="60" name="Freeform 6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61" name="TextBox 6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62" name="AutoShape 62"/>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3" name="AutoShape 83"/>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4" name="AutoShape 84"/>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5" name="AutoShape 85"/>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6" name="Freeform 86"/>
          <p:cNvSpPr/>
          <p:nvPr/>
        </p:nvSpPr>
        <p:spPr>
          <a:xfrm>
            <a:off x="514350" y="416640"/>
            <a:ext cx="1448508" cy="1283740"/>
          </a:xfrm>
          <a:custGeom>
            <a:avLst/>
            <a:gdLst/>
            <a:ahLst/>
            <a:cxnLst/>
            <a:rect l="l" t="t" r="r" b="b"/>
            <a:pathLst>
              <a:path w="2172762" h="1925610">
                <a:moveTo>
                  <a:pt x="0" y="0"/>
                </a:moveTo>
                <a:lnTo>
                  <a:pt x="2172762" y="0"/>
                </a:lnTo>
                <a:lnTo>
                  <a:pt x="2172762" y="1925610"/>
                </a:lnTo>
                <a:lnTo>
                  <a:pt x="0" y="19256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8" name="Freeform 88"/>
          <p:cNvSpPr/>
          <p:nvPr/>
        </p:nvSpPr>
        <p:spPr>
          <a:xfrm rot="-10800000">
            <a:off x="10201975" y="621666"/>
            <a:ext cx="1041731" cy="1327639"/>
          </a:xfrm>
          <a:custGeom>
            <a:avLst/>
            <a:gdLst/>
            <a:ahLst/>
            <a:cxnLst/>
            <a:rect l="l" t="t" r="r" b="b"/>
            <a:pathLst>
              <a:path w="1562597" h="1991459">
                <a:moveTo>
                  <a:pt x="0" y="0"/>
                </a:moveTo>
                <a:lnTo>
                  <a:pt x="1562597" y="0"/>
                </a:lnTo>
                <a:lnTo>
                  <a:pt x="1562597" y="1991459"/>
                </a:lnTo>
                <a:lnTo>
                  <a:pt x="0" y="1991459"/>
                </a:lnTo>
                <a:lnTo>
                  <a:pt x="0" y="0"/>
                </a:lnTo>
                <a:close/>
              </a:path>
            </a:pathLst>
          </a:custGeom>
          <a:blipFill>
            <a:blip r:embed="rId4">
              <a:extLst>
                <a:ext uri="{96DAC541-7B7A-43D3-8B79-37D633B846F1}">
                  <asvg:svgBlip xmlns:asvg="http://schemas.microsoft.com/office/drawing/2016/SVG/main" r:embed="rId5"/>
                </a:ext>
              </a:extLst>
            </a:blip>
            <a:stretch>
              <a:fillRect l="-13107"/>
            </a:stretch>
          </a:blipFill>
        </p:spPr>
      </p:sp>
      <p:sp>
        <p:nvSpPr>
          <p:cNvPr id="89" name="Freeform 89"/>
          <p:cNvSpPr/>
          <p:nvPr/>
        </p:nvSpPr>
        <p:spPr>
          <a:xfrm>
            <a:off x="4893318" y="288466"/>
            <a:ext cx="6350389" cy="6350389"/>
          </a:xfrm>
          <a:custGeom>
            <a:avLst/>
            <a:gdLst/>
            <a:ahLst/>
            <a:cxnLst/>
            <a:rect l="l" t="t" r="r" b="b"/>
            <a:pathLst>
              <a:path w="9525583" h="9525583">
                <a:moveTo>
                  <a:pt x="0" y="0"/>
                </a:moveTo>
                <a:lnTo>
                  <a:pt x="9525583" y="0"/>
                </a:lnTo>
                <a:lnTo>
                  <a:pt x="9525583" y="9525583"/>
                </a:lnTo>
                <a:lnTo>
                  <a:pt x="0" y="9525583"/>
                </a:lnTo>
                <a:lnTo>
                  <a:pt x="0" y="0"/>
                </a:lnTo>
                <a:close/>
              </a:path>
            </a:pathLst>
          </a:custGeom>
          <a:blipFill>
            <a:blip r:embed="rId6"/>
            <a:stretch>
              <a:fillRect/>
            </a:stretch>
          </a:blipFill>
        </p:spPr>
      </p:sp>
      <p:pic>
        <p:nvPicPr>
          <p:cNvPr id="90" name="Picture 89">
            <a:extLst>
              <a:ext uri="{FF2B5EF4-FFF2-40B4-BE49-F238E27FC236}">
                <a16:creationId xmlns:a16="http://schemas.microsoft.com/office/drawing/2014/main" id="{B0B070CE-6384-A1D4-5E64-DA61E0EC72F8}"/>
              </a:ext>
            </a:extLst>
          </p:cNvPr>
          <p:cNvPicPr>
            <a:picLocks noChangeAspect="1"/>
          </p:cNvPicPr>
          <p:nvPr/>
        </p:nvPicPr>
        <p:blipFill>
          <a:blip r:embed="rId7"/>
          <a:stretch>
            <a:fillRect/>
          </a:stretch>
        </p:blipFill>
        <p:spPr>
          <a:xfrm>
            <a:off x="416048" y="942489"/>
            <a:ext cx="6053853" cy="5889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2">
              <a:extLst>
                <a:ext uri="{96DAC541-7B7A-43D3-8B79-37D633B846F1}">
                  <asvg:svgBlip xmlns:asvg="http://schemas.microsoft.com/office/drawing/2016/SVG/main" r:embed="rId3"/>
                </a:ext>
              </a:extLst>
            </a:blip>
            <a:stretch>
              <a:fillRect t="-4700" r="-22937"/>
            </a:stretch>
          </a:blipFill>
        </p:spPr>
      </p:sp>
      <p:grpSp>
        <p:nvGrpSpPr>
          <p:cNvPr id="84" name="Group 84"/>
          <p:cNvGrpSpPr/>
          <p:nvPr/>
        </p:nvGrpSpPr>
        <p:grpSpPr>
          <a:xfrm>
            <a:off x="10104957" y="1188750"/>
            <a:ext cx="1594199" cy="511323"/>
            <a:chOff x="0" y="0"/>
            <a:chExt cx="629807" cy="202004"/>
          </a:xfrm>
        </p:grpSpPr>
        <p:sp>
          <p:nvSpPr>
            <p:cNvPr id="85" name="Freeform 8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6" name="TextBox 8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7" name="Freeform 87"/>
          <p:cNvSpPr/>
          <p:nvPr/>
        </p:nvSpPr>
        <p:spPr>
          <a:xfrm>
            <a:off x="1232015" y="829240"/>
            <a:ext cx="719021" cy="719021"/>
          </a:xfrm>
          <a:custGeom>
            <a:avLst/>
            <a:gdLst/>
            <a:ahLst/>
            <a:cxnLst/>
            <a:rect l="l" t="t" r="r" b="b"/>
            <a:pathLst>
              <a:path w="1078531" h="1078531">
                <a:moveTo>
                  <a:pt x="0" y="0"/>
                </a:moveTo>
                <a:lnTo>
                  <a:pt x="1078531" y="0"/>
                </a:lnTo>
                <a:lnTo>
                  <a:pt x="1078531" y="1078530"/>
                </a:lnTo>
                <a:lnTo>
                  <a:pt x="0" y="1078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8" name="Freeform 88"/>
          <p:cNvSpPr/>
          <p:nvPr/>
        </p:nvSpPr>
        <p:spPr>
          <a:xfrm>
            <a:off x="5465405" y="1946290"/>
            <a:ext cx="4450115" cy="4692565"/>
          </a:xfrm>
          <a:custGeom>
            <a:avLst/>
            <a:gdLst/>
            <a:ahLst/>
            <a:cxnLst/>
            <a:rect l="l" t="t" r="r" b="b"/>
            <a:pathLst>
              <a:path w="6675173" h="7038847">
                <a:moveTo>
                  <a:pt x="0" y="0"/>
                </a:moveTo>
                <a:lnTo>
                  <a:pt x="6675172" y="0"/>
                </a:lnTo>
                <a:lnTo>
                  <a:pt x="6675172" y="7038847"/>
                </a:lnTo>
                <a:lnTo>
                  <a:pt x="0" y="7038847"/>
                </a:lnTo>
                <a:lnTo>
                  <a:pt x="0" y="0"/>
                </a:lnTo>
                <a:close/>
              </a:path>
            </a:pathLst>
          </a:custGeom>
          <a:blipFill>
            <a:blip r:embed="rId6"/>
            <a:stretch>
              <a:fillRect/>
            </a:stretch>
          </a:blipFill>
        </p:spPr>
      </p:sp>
      <p:sp>
        <p:nvSpPr>
          <p:cNvPr id="89" name="TextBox 89"/>
          <p:cNvSpPr txBox="1"/>
          <p:nvPr/>
        </p:nvSpPr>
        <p:spPr>
          <a:xfrm>
            <a:off x="2134309" y="854640"/>
            <a:ext cx="7781211" cy="961802"/>
          </a:xfrm>
          <a:prstGeom prst="rect">
            <a:avLst/>
          </a:prstGeom>
        </p:spPr>
        <p:txBody>
          <a:bodyPr lIns="0" tIns="0" rIns="0" bIns="0" rtlCol="0" anchor="t">
            <a:spAutoFit/>
          </a:bodyPr>
          <a:lstStyle/>
          <a:p>
            <a:pPr algn="just" defTabSz="609630">
              <a:lnSpc>
                <a:spcPts val="2515"/>
              </a:lnSpc>
            </a:pPr>
            <a:r>
              <a:rPr lang="en-US" sz="2395">
                <a:solidFill>
                  <a:srgbClr val="000000"/>
                </a:solidFill>
                <a:latin typeface="Cambria Bold"/>
              </a:rPr>
              <a:t>Chia sẻ với người thân suy nghĩ, cảm xúc của mình về những việc làm góp phần gìn giữ truyền thống Uống nước nhớ nguồn.</a:t>
            </a:r>
          </a:p>
        </p:txBody>
      </p:sp>
      <p:grpSp>
        <p:nvGrpSpPr>
          <p:cNvPr id="90" name="Group 90"/>
          <p:cNvGrpSpPr/>
          <p:nvPr/>
        </p:nvGrpSpPr>
        <p:grpSpPr>
          <a:xfrm>
            <a:off x="1128329" y="1982585"/>
            <a:ext cx="4337075" cy="2743200"/>
            <a:chOff x="0" y="0"/>
            <a:chExt cx="8674150" cy="5486400"/>
          </a:xfrm>
        </p:grpSpPr>
        <p:sp>
          <p:nvSpPr>
            <p:cNvPr id="91" name="Freeform 91"/>
            <p:cNvSpPr/>
            <p:nvPr/>
          </p:nvSpPr>
          <p:spPr>
            <a:xfrm>
              <a:off x="0" y="0"/>
              <a:ext cx="8674150" cy="5486400"/>
            </a:xfrm>
            <a:custGeom>
              <a:avLst/>
              <a:gdLst/>
              <a:ahLst/>
              <a:cxnLst/>
              <a:rect l="l" t="t" r="r" b="b"/>
              <a:pathLst>
                <a:path w="8674150" h="5486400">
                  <a:moveTo>
                    <a:pt x="0" y="0"/>
                  </a:moveTo>
                  <a:lnTo>
                    <a:pt x="8674150" y="0"/>
                  </a:lnTo>
                  <a:lnTo>
                    <a:pt x="8674150" y="5486400"/>
                  </a:lnTo>
                  <a:lnTo>
                    <a:pt x="0" y="5486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2" name="TextBox 92"/>
            <p:cNvSpPr txBox="1"/>
            <p:nvPr/>
          </p:nvSpPr>
          <p:spPr>
            <a:xfrm>
              <a:off x="433668" y="445350"/>
              <a:ext cx="7696772" cy="2975174"/>
            </a:xfrm>
            <a:prstGeom prst="rect">
              <a:avLst/>
            </a:prstGeom>
          </p:spPr>
          <p:txBody>
            <a:bodyPr lIns="0" tIns="0" rIns="0" bIns="0" rtlCol="0" anchor="t">
              <a:spAutoFit/>
            </a:bodyPr>
            <a:lstStyle/>
            <a:p>
              <a:pPr algn="just" defTabSz="609630">
                <a:lnSpc>
                  <a:spcPts val="2855"/>
                </a:lnSpc>
              </a:pPr>
              <a:r>
                <a:rPr lang="en-US" sz="2719" dirty="0" err="1">
                  <a:solidFill>
                    <a:srgbClr val="000000"/>
                  </a:solidFill>
                  <a:latin typeface="Cambria"/>
                </a:rPr>
                <a:t>Uống</a:t>
              </a:r>
              <a:r>
                <a:rPr lang="en-US" sz="2719" dirty="0">
                  <a:solidFill>
                    <a:srgbClr val="000000"/>
                  </a:solidFill>
                  <a:latin typeface="Cambria"/>
                </a:rPr>
                <a:t> </a:t>
              </a:r>
              <a:r>
                <a:rPr lang="en-US" sz="2719" dirty="0" err="1">
                  <a:solidFill>
                    <a:srgbClr val="000000"/>
                  </a:solidFill>
                  <a:latin typeface="Cambria"/>
                </a:rPr>
                <a:t>nước</a:t>
              </a:r>
              <a:r>
                <a:rPr lang="en-US" sz="2719" dirty="0">
                  <a:solidFill>
                    <a:srgbClr val="000000"/>
                  </a:solidFill>
                  <a:latin typeface="Cambria"/>
                </a:rPr>
                <a:t> </a:t>
              </a:r>
              <a:r>
                <a:rPr lang="en-US" sz="2719" dirty="0" err="1">
                  <a:solidFill>
                    <a:srgbClr val="000000"/>
                  </a:solidFill>
                  <a:latin typeface="Cambria"/>
                </a:rPr>
                <a:t>nhớ</a:t>
              </a:r>
              <a:r>
                <a:rPr lang="en-US" sz="2719" dirty="0">
                  <a:solidFill>
                    <a:srgbClr val="000000"/>
                  </a:solidFill>
                  <a:latin typeface="Cambria"/>
                </a:rPr>
                <a:t> </a:t>
              </a:r>
              <a:r>
                <a:rPr lang="en-US" sz="2719" dirty="0" err="1">
                  <a:solidFill>
                    <a:srgbClr val="000000"/>
                  </a:solidFill>
                  <a:latin typeface="Cambria"/>
                </a:rPr>
                <a:t>nguồn</a:t>
              </a:r>
              <a:r>
                <a:rPr lang="en-US" sz="2719" dirty="0">
                  <a:solidFill>
                    <a:srgbClr val="000000"/>
                  </a:solidFill>
                  <a:latin typeface="Cambria"/>
                </a:rPr>
                <a:t> </a:t>
              </a:r>
              <a:r>
                <a:rPr lang="en-US" sz="2719" dirty="0" err="1">
                  <a:solidFill>
                    <a:srgbClr val="000000"/>
                  </a:solidFill>
                  <a:latin typeface="Cambria"/>
                </a:rPr>
                <a:t>là</a:t>
              </a:r>
              <a:r>
                <a:rPr lang="en-US" sz="2719" dirty="0">
                  <a:solidFill>
                    <a:srgbClr val="000000"/>
                  </a:solidFill>
                  <a:latin typeface="Cambria"/>
                </a:rPr>
                <a:t> </a:t>
              </a:r>
              <a:r>
                <a:rPr lang="en-US" sz="2719" dirty="0" err="1">
                  <a:solidFill>
                    <a:srgbClr val="000000"/>
                  </a:solidFill>
                  <a:latin typeface="Cambria"/>
                </a:rPr>
                <a:t>truyền</a:t>
              </a:r>
              <a:r>
                <a:rPr lang="en-US" sz="2719" dirty="0">
                  <a:solidFill>
                    <a:srgbClr val="000000"/>
                  </a:solidFill>
                  <a:latin typeface="Cambria"/>
                </a:rPr>
                <a:t> </a:t>
              </a:r>
              <a:r>
                <a:rPr lang="en-US" sz="2719" dirty="0" err="1">
                  <a:solidFill>
                    <a:srgbClr val="000000"/>
                  </a:solidFill>
                  <a:latin typeface="Cambria"/>
                </a:rPr>
                <a:t>thống</a:t>
              </a:r>
              <a:r>
                <a:rPr lang="en-US" sz="2719" dirty="0">
                  <a:solidFill>
                    <a:srgbClr val="000000"/>
                  </a:solidFill>
                  <a:latin typeface="Cambria"/>
                </a:rPr>
                <a:t> </a:t>
              </a:r>
              <a:r>
                <a:rPr lang="en-US" sz="2719" dirty="0" err="1">
                  <a:solidFill>
                    <a:srgbClr val="000000"/>
                  </a:solidFill>
                  <a:latin typeface="Cambria"/>
                </a:rPr>
                <a:t>có</a:t>
              </a:r>
              <a:r>
                <a:rPr lang="en-US" sz="2719" dirty="0">
                  <a:solidFill>
                    <a:srgbClr val="000000"/>
                  </a:solidFill>
                  <a:latin typeface="Cambria"/>
                </a:rPr>
                <a:t> </a:t>
              </a:r>
              <a:r>
                <a:rPr lang="en-US" sz="2719" dirty="0" err="1">
                  <a:solidFill>
                    <a:srgbClr val="000000"/>
                  </a:solidFill>
                  <a:latin typeface="Cambria"/>
                </a:rPr>
                <a:t>từ</a:t>
              </a:r>
              <a:r>
                <a:rPr lang="en-US" sz="2719" dirty="0">
                  <a:solidFill>
                    <a:srgbClr val="000000"/>
                  </a:solidFill>
                  <a:latin typeface="Cambria"/>
                </a:rPr>
                <a:t> </a:t>
              </a:r>
              <a:r>
                <a:rPr lang="en-US" sz="2719" dirty="0" err="1">
                  <a:solidFill>
                    <a:srgbClr val="000000"/>
                  </a:solidFill>
                  <a:latin typeface="Cambria"/>
                </a:rPr>
                <a:t>lâu</a:t>
              </a:r>
              <a:r>
                <a:rPr lang="en-US" sz="2719" dirty="0">
                  <a:solidFill>
                    <a:srgbClr val="000000"/>
                  </a:solidFill>
                  <a:latin typeface="Cambria"/>
                </a:rPr>
                <a:t> </a:t>
              </a:r>
              <a:r>
                <a:rPr lang="en-US" sz="2719" dirty="0" err="1">
                  <a:solidFill>
                    <a:srgbClr val="000000"/>
                  </a:solidFill>
                  <a:latin typeface="Cambria"/>
                </a:rPr>
                <a:t>đời</a:t>
              </a:r>
              <a:r>
                <a:rPr lang="en-US" sz="2719" dirty="0">
                  <a:solidFill>
                    <a:srgbClr val="000000"/>
                  </a:solidFill>
                  <a:latin typeface="Cambria"/>
                </a:rPr>
                <a:t> </a:t>
              </a:r>
              <a:r>
                <a:rPr lang="en-US" sz="2719" dirty="0" err="1">
                  <a:solidFill>
                    <a:srgbClr val="000000"/>
                  </a:solidFill>
                  <a:latin typeface="Cambria"/>
                </a:rPr>
                <a:t>của</a:t>
              </a:r>
              <a:r>
                <a:rPr lang="en-US" sz="2719" dirty="0">
                  <a:solidFill>
                    <a:srgbClr val="000000"/>
                  </a:solidFill>
                  <a:latin typeface="Cambria"/>
                </a:rPr>
                <a:t> cha </a:t>
              </a:r>
              <a:r>
                <a:rPr lang="en-US" sz="2719" dirty="0" err="1">
                  <a:solidFill>
                    <a:srgbClr val="000000"/>
                  </a:solidFill>
                  <a:latin typeface="Cambria"/>
                </a:rPr>
                <a:t>ông</a:t>
              </a:r>
              <a:r>
                <a:rPr lang="en-US" sz="2719" dirty="0">
                  <a:solidFill>
                    <a:srgbClr val="000000"/>
                  </a:solidFill>
                  <a:latin typeface="Cambria"/>
                </a:rPr>
                <a:t> ta </a:t>
              </a:r>
              <a:r>
                <a:rPr lang="en-US" sz="2719" dirty="0" err="1">
                  <a:solidFill>
                    <a:srgbClr val="000000"/>
                  </a:solidFill>
                  <a:latin typeface="Cambria"/>
                </a:rPr>
                <a:t>truyền</a:t>
              </a:r>
              <a:r>
                <a:rPr lang="en-US" sz="2719" dirty="0">
                  <a:solidFill>
                    <a:srgbClr val="000000"/>
                  </a:solidFill>
                  <a:latin typeface="Cambria"/>
                </a:rPr>
                <a:t> </a:t>
              </a:r>
              <a:r>
                <a:rPr lang="en-US" sz="2719" dirty="0" err="1">
                  <a:solidFill>
                    <a:srgbClr val="000000"/>
                  </a:solidFill>
                  <a:latin typeface="Cambria"/>
                </a:rPr>
                <a:t>lại</a:t>
              </a:r>
              <a:r>
                <a:rPr lang="en-US" sz="2719" dirty="0">
                  <a:solidFill>
                    <a:srgbClr val="000000"/>
                  </a:solidFill>
                  <a:latin typeface="Cambria"/>
                </a:rPr>
                <a:t> </a:t>
              </a:r>
              <a:r>
                <a:rPr lang="en-US" sz="2719" dirty="0" err="1">
                  <a:solidFill>
                    <a:srgbClr val="000000"/>
                  </a:solidFill>
                  <a:latin typeface="Cambria"/>
                </a:rPr>
                <a:t>cho</a:t>
              </a:r>
              <a:r>
                <a:rPr lang="en-US" sz="2719" dirty="0">
                  <a:solidFill>
                    <a:srgbClr val="000000"/>
                  </a:solidFill>
                  <a:latin typeface="Cambria"/>
                </a:rPr>
                <a:t> </a:t>
              </a:r>
              <a:r>
                <a:rPr lang="en-US" sz="2719" dirty="0" err="1">
                  <a:solidFill>
                    <a:srgbClr val="000000"/>
                  </a:solidFill>
                  <a:latin typeface="Cambria"/>
                </a:rPr>
                <a:t>thế</a:t>
              </a:r>
              <a:r>
                <a:rPr lang="en-US" sz="2719" dirty="0">
                  <a:solidFill>
                    <a:srgbClr val="000000"/>
                  </a:solidFill>
                  <a:latin typeface="Cambria"/>
                </a:rPr>
                <a:t> </a:t>
              </a:r>
              <a:r>
                <a:rPr lang="en-US" sz="2719" dirty="0" err="1">
                  <a:solidFill>
                    <a:srgbClr val="000000"/>
                  </a:solidFill>
                  <a:latin typeface="Cambria"/>
                </a:rPr>
                <a:t>hệ</a:t>
              </a:r>
              <a:r>
                <a:rPr lang="en-US" sz="2719" dirty="0">
                  <a:solidFill>
                    <a:srgbClr val="000000"/>
                  </a:solidFill>
                  <a:latin typeface="Cambria"/>
                </a:rPr>
                <a:t> </a:t>
              </a:r>
              <a:r>
                <a:rPr lang="en-US" sz="2719" dirty="0" err="1">
                  <a:solidFill>
                    <a:srgbClr val="000000"/>
                  </a:solidFill>
                  <a:latin typeface="Cambria"/>
                </a:rPr>
                <a:t>trẻ</a:t>
              </a:r>
              <a:r>
                <a:rPr lang="en-US" sz="2719" dirty="0">
                  <a:solidFill>
                    <a:srgbClr val="000000"/>
                  </a:solidFill>
                  <a:latin typeface="Cambria"/>
                </a:rPr>
                <a:t> </a:t>
              </a:r>
              <a:r>
                <a:rPr lang="en-US" sz="2719" dirty="0" err="1">
                  <a:solidFill>
                    <a:srgbClr val="000000"/>
                  </a:solidFill>
                  <a:latin typeface="Cambria"/>
                </a:rPr>
                <a:t>mai</a:t>
              </a:r>
              <a:r>
                <a:rPr lang="en-US" sz="2719" dirty="0">
                  <a:solidFill>
                    <a:srgbClr val="000000"/>
                  </a:solidFill>
                  <a:latin typeface="Cambria"/>
                </a:rPr>
                <a:t> </a:t>
              </a:r>
              <a:r>
                <a:rPr lang="en-US" sz="2719" dirty="0" err="1">
                  <a:solidFill>
                    <a:srgbClr val="000000"/>
                  </a:solidFill>
                  <a:latin typeface="Cambria"/>
                </a:rPr>
                <a:t>sau</a:t>
              </a:r>
              <a:r>
                <a:rPr lang="en-US" sz="2719" dirty="0">
                  <a:solidFill>
                    <a:srgbClr val="000000"/>
                  </a:solidFill>
                  <a:latin typeface="Cambria"/>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wipe(left)">
                                      <p:cBhvr>
                                        <p:cTn id="10" dur="5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1000"/>
                                        <p:tgtEl>
                                          <p:spTgt spid="90"/>
                                        </p:tgtEl>
                                      </p:cBhvr>
                                    </p:animEffect>
                                    <p:anim calcmode="lin" valueType="num">
                                      <p:cBhvr>
                                        <p:cTn id="16" dur="1000" fill="hold"/>
                                        <p:tgtEl>
                                          <p:spTgt spid="90"/>
                                        </p:tgtEl>
                                        <p:attrNameLst>
                                          <p:attrName>ppt_x</p:attrName>
                                        </p:attrNameLst>
                                      </p:cBhvr>
                                      <p:tavLst>
                                        <p:tav tm="0">
                                          <p:val>
                                            <p:strVal val="#ppt_x"/>
                                          </p:val>
                                        </p:tav>
                                        <p:tav tm="100000">
                                          <p:val>
                                            <p:strVal val="#ppt_x"/>
                                          </p:val>
                                        </p:tav>
                                      </p:tavLst>
                                    </p:anim>
                                    <p:anim calcmode="lin" valueType="num">
                                      <p:cBhvr>
                                        <p:cTn id="17"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2">
              <a:extLst>
                <a:ext uri="{96DAC541-7B7A-43D3-8B79-37D633B846F1}">
                  <asvg:svgBlip xmlns:asvg="http://schemas.microsoft.com/office/drawing/2016/SVG/main" r:embed="rId3"/>
                </a:ext>
              </a:extLst>
            </a:blip>
            <a:stretch>
              <a:fillRect t="-4700" r="-22937"/>
            </a:stretch>
          </a:blipFill>
        </p:spPr>
      </p:sp>
      <p:grpSp>
        <p:nvGrpSpPr>
          <p:cNvPr id="84" name="Group 84"/>
          <p:cNvGrpSpPr/>
          <p:nvPr/>
        </p:nvGrpSpPr>
        <p:grpSpPr>
          <a:xfrm>
            <a:off x="10104957" y="1188750"/>
            <a:ext cx="1594199" cy="511323"/>
            <a:chOff x="0" y="0"/>
            <a:chExt cx="629807" cy="202004"/>
          </a:xfrm>
        </p:grpSpPr>
        <p:sp>
          <p:nvSpPr>
            <p:cNvPr id="85" name="Freeform 8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6" name="TextBox 8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7" name="Freeform 87"/>
          <p:cNvSpPr/>
          <p:nvPr/>
        </p:nvSpPr>
        <p:spPr>
          <a:xfrm>
            <a:off x="1335863" y="752241"/>
            <a:ext cx="860836" cy="860836"/>
          </a:xfrm>
          <a:custGeom>
            <a:avLst/>
            <a:gdLst/>
            <a:ahLst/>
            <a:cxnLst/>
            <a:rect l="l" t="t" r="r" b="b"/>
            <a:pathLst>
              <a:path w="1291254" h="1291254">
                <a:moveTo>
                  <a:pt x="0" y="0"/>
                </a:moveTo>
                <a:lnTo>
                  <a:pt x="1291255" y="0"/>
                </a:lnTo>
                <a:lnTo>
                  <a:pt x="1291255" y="1291254"/>
                </a:lnTo>
                <a:lnTo>
                  <a:pt x="0" y="12912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8" name="TextBox 88"/>
          <p:cNvSpPr txBox="1"/>
          <p:nvPr/>
        </p:nvSpPr>
        <p:spPr>
          <a:xfrm>
            <a:off x="2343533" y="902671"/>
            <a:ext cx="7781211" cy="320601"/>
          </a:xfrm>
          <a:prstGeom prst="rect">
            <a:avLst/>
          </a:prstGeom>
        </p:spPr>
        <p:txBody>
          <a:bodyPr lIns="0" tIns="0" rIns="0" bIns="0" rtlCol="0" anchor="t">
            <a:spAutoFit/>
          </a:bodyPr>
          <a:lstStyle/>
          <a:p>
            <a:pPr algn="just" defTabSz="609630">
              <a:lnSpc>
                <a:spcPts val="2515"/>
              </a:lnSpc>
            </a:pPr>
            <a:r>
              <a:rPr lang="en-US" sz="2395" dirty="0" err="1">
                <a:solidFill>
                  <a:srgbClr val="000000"/>
                </a:solidFill>
                <a:latin typeface="Cambria Bold"/>
              </a:rPr>
              <a:t>Tìm</a:t>
            </a:r>
            <a:r>
              <a:rPr lang="en-US" sz="2395" dirty="0">
                <a:solidFill>
                  <a:srgbClr val="000000"/>
                </a:solidFill>
                <a:latin typeface="Cambria Bold"/>
              </a:rPr>
              <a:t> </a:t>
            </a:r>
            <a:r>
              <a:rPr lang="en-US" sz="2395" dirty="0" err="1">
                <a:solidFill>
                  <a:srgbClr val="000000"/>
                </a:solidFill>
                <a:latin typeface="Cambria Bold"/>
              </a:rPr>
              <a:t>đọc</a:t>
            </a:r>
            <a:r>
              <a:rPr lang="en-US" sz="2395" dirty="0">
                <a:solidFill>
                  <a:srgbClr val="000000"/>
                </a:solidFill>
                <a:latin typeface="Cambria Bold"/>
              </a:rPr>
              <a:t> </a:t>
            </a:r>
            <a:r>
              <a:rPr lang="en-US" sz="2395" dirty="0" err="1">
                <a:solidFill>
                  <a:srgbClr val="000000"/>
                </a:solidFill>
                <a:latin typeface="Cambria Bold"/>
              </a:rPr>
              <a:t>một</a:t>
            </a:r>
            <a:r>
              <a:rPr lang="en-US" sz="2395" dirty="0">
                <a:solidFill>
                  <a:srgbClr val="000000"/>
                </a:solidFill>
                <a:latin typeface="Cambria Bold"/>
              </a:rPr>
              <a:t> </a:t>
            </a:r>
            <a:r>
              <a:rPr lang="en-US" sz="2395" dirty="0" err="1">
                <a:solidFill>
                  <a:srgbClr val="000000"/>
                </a:solidFill>
                <a:latin typeface="Cambria Bold"/>
              </a:rPr>
              <a:t>câu</a:t>
            </a:r>
            <a:r>
              <a:rPr lang="en-US" sz="2395" dirty="0">
                <a:solidFill>
                  <a:srgbClr val="000000"/>
                </a:solidFill>
                <a:latin typeface="Cambria Bold"/>
              </a:rPr>
              <a:t> </a:t>
            </a:r>
            <a:r>
              <a:rPr lang="en-US" sz="2395" dirty="0" err="1">
                <a:solidFill>
                  <a:srgbClr val="000000"/>
                </a:solidFill>
                <a:latin typeface="Cambria Bold"/>
              </a:rPr>
              <a:t>chuyện</a:t>
            </a:r>
            <a:r>
              <a:rPr lang="en-US" sz="2395" dirty="0">
                <a:solidFill>
                  <a:srgbClr val="000000"/>
                </a:solidFill>
                <a:latin typeface="Cambria Bold"/>
              </a:rPr>
              <a:t> </a:t>
            </a:r>
            <a:r>
              <a:rPr lang="en-US" sz="2395" dirty="0" err="1">
                <a:solidFill>
                  <a:srgbClr val="000000"/>
                </a:solidFill>
                <a:latin typeface="Cambria Bold"/>
              </a:rPr>
              <a:t>về</a:t>
            </a:r>
            <a:r>
              <a:rPr lang="en-US" sz="2395" dirty="0">
                <a:solidFill>
                  <a:srgbClr val="000000"/>
                </a:solidFill>
                <a:latin typeface="Cambria Bold"/>
              </a:rPr>
              <a:t> </a:t>
            </a:r>
            <a:r>
              <a:rPr lang="en-US" sz="2395" dirty="0" err="1">
                <a:solidFill>
                  <a:srgbClr val="000000"/>
                </a:solidFill>
                <a:latin typeface="Cambria Bold"/>
              </a:rPr>
              <a:t>Lòng</a:t>
            </a:r>
            <a:r>
              <a:rPr lang="en-US" sz="2395" dirty="0">
                <a:solidFill>
                  <a:srgbClr val="000000"/>
                </a:solidFill>
                <a:latin typeface="Cambria Bold"/>
              </a:rPr>
              <a:t> </a:t>
            </a:r>
            <a:r>
              <a:rPr lang="en-US" sz="2395" dirty="0" err="1">
                <a:solidFill>
                  <a:srgbClr val="000000"/>
                </a:solidFill>
                <a:latin typeface="Cambria Bold"/>
              </a:rPr>
              <a:t>biết</a:t>
            </a:r>
            <a:r>
              <a:rPr lang="en-US" sz="2395" dirty="0">
                <a:solidFill>
                  <a:srgbClr val="000000"/>
                </a:solidFill>
                <a:latin typeface="Cambria Bold"/>
              </a:rPr>
              <a:t> </a:t>
            </a:r>
            <a:r>
              <a:rPr lang="en-US" sz="2395" dirty="0" err="1">
                <a:solidFill>
                  <a:srgbClr val="000000"/>
                </a:solidFill>
                <a:latin typeface="Cambria Bold"/>
              </a:rPr>
              <a:t>ơn</a:t>
            </a:r>
            <a:endParaRPr lang="en-US" sz="2395" dirty="0">
              <a:solidFill>
                <a:srgbClr val="000000"/>
              </a:solidFill>
              <a:latin typeface="Cambria Bold"/>
            </a:endParaRPr>
          </a:p>
        </p:txBody>
      </p:sp>
      <p:sp>
        <p:nvSpPr>
          <p:cNvPr id="89" name="TextBox 89"/>
          <p:cNvSpPr txBox="1"/>
          <p:nvPr/>
        </p:nvSpPr>
        <p:spPr>
          <a:xfrm>
            <a:off x="647515" y="1574977"/>
            <a:ext cx="10422619" cy="4971426"/>
          </a:xfrm>
          <a:prstGeom prst="rect">
            <a:avLst/>
          </a:prstGeom>
        </p:spPr>
        <p:txBody>
          <a:bodyPr lIns="0" tIns="0" rIns="0" bIns="0" rtlCol="0" anchor="t">
            <a:spAutoFit/>
          </a:bodyPr>
          <a:lstStyle/>
          <a:p>
            <a:pPr algn="ctr" defTabSz="609630">
              <a:lnSpc>
                <a:spcPts val="2565"/>
              </a:lnSpc>
              <a:spcBef>
                <a:spcPct val="0"/>
              </a:spcBef>
            </a:pPr>
            <a:r>
              <a:rPr lang="en-US" sz="1832" dirty="0">
                <a:solidFill>
                  <a:srgbClr val="000000"/>
                </a:solidFill>
                <a:latin typeface="Cambria Bold"/>
              </a:rPr>
              <a:t> </a:t>
            </a:r>
            <a:r>
              <a:rPr lang="en-US" sz="1832" dirty="0" err="1">
                <a:solidFill>
                  <a:srgbClr val="000000"/>
                </a:solidFill>
                <a:latin typeface="Cambria Bold"/>
              </a:rPr>
              <a:t>Vị</a:t>
            </a:r>
            <a:r>
              <a:rPr lang="en-US" sz="1832" dirty="0">
                <a:solidFill>
                  <a:srgbClr val="000000"/>
                </a:solidFill>
                <a:latin typeface="Cambria Bold"/>
              </a:rPr>
              <a:t> </a:t>
            </a:r>
            <a:r>
              <a:rPr lang="en-US" sz="1832" dirty="0" err="1">
                <a:solidFill>
                  <a:srgbClr val="000000"/>
                </a:solidFill>
                <a:latin typeface="Cambria Bold"/>
              </a:rPr>
              <a:t>khách</a:t>
            </a:r>
            <a:r>
              <a:rPr lang="en-US" sz="1832" dirty="0">
                <a:solidFill>
                  <a:srgbClr val="000000"/>
                </a:solidFill>
                <a:latin typeface="Cambria Bold"/>
              </a:rPr>
              <a:t> </a:t>
            </a:r>
            <a:r>
              <a:rPr lang="en-US" sz="1832" dirty="0" err="1">
                <a:solidFill>
                  <a:srgbClr val="000000"/>
                </a:solidFill>
                <a:latin typeface="Cambria Bold"/>
              </a:rPr>
              <a:t>tốt</a:t>
            </a:r>
            <a:r>
              <a:rPr lang="en-US" sz="1832" dirty="0">
                <a:solidFill>
                  <a:srgbClr val="000000"/>
                </a:solidFill>
                <a:latin typeface="Cambria Bold"/>
              </a:rPr>
              <a:t> </a:t>
            </a:r>
            <a:r>
              <a:rPr lang="en-US" sz="1832" dirty="0" err="1">
                <a:solidFill>
                  <a:srgbClr val="000000"/>
                </a:solidFill>
                <a:latin typeface="Cambria Bold"/>
              </a:rPr>
              <a:t>bụng</a:t>
            </a:r>
            <a:endParaRPr lang="en-US" sz="1832" dirty="0">
              <a:solidFill>
                <a:srgbClr val="000000"/>
              </a:solidFill>
              <a:latin typeface="Cambria Bold"/>
            </a:endParaRPr>
          </a:p>
          <a:p>
            <a:pPr algn="just" defTabSz="609630">
              <a:lnSpc>
                <a:spcPts val="2565"/>
              </a:lnSpc>
              <a:spcBef>
                <a:spcPct val="0"/>
              </a:spcBef>
            </a:pPr>
            <a:r>
              <a:rPr lang="en-US" sz="1832">
                <a:solidFill>
                  <a:srgbClr val="000000"/>
                </a:solidFill>
                <a:latin typeface="Cambria"/>
              </a:rPr>
              <a:t>	Một </a:t>
            </a:r>
            <a:r>
              <a:rPr lang="en-US" sz="1832" dirty="0">
                <a:solidFill>
                  <a:srgbClr val="000000"/>
                </a:solidFill>
                <a:latin typeface="Cambria"/>
              </a:rPr>
              <a:t>du </a:t>
            </a:r>
            <a:r>
              <a:rPr lang="en-US" sz="1832" dirty="0" err="1">
                <a:solidFill>
                  <a:srgbClr val="000000"/>
                </a:solidFill>
                <a:latin typeface="Cambria"/>
              </a:rPr>
              <a:t>khách</a:t>
            </a:r>
            <a:r>
              <a:rPr lang="en-US" sz="1832" dirty="0">
                <a:solidFill>
                  <a:srgbClr val="000000"/>
                </a:solidFill>
                <a:latin typeface="Cambria"/>
              </a:rPr>
              <a:t> </a:t>
            </a:r>
            <a:r>
              <a:rPr lang="en-US" sz="1832" dirty="0" err="1">
                <a:solidFill>
                  <a:srgbClr val="000000"/>
                </a:solidFill>
                <a:latin typeface="Cambria"/>
              </a:rPr>
              <a:t>nhìn</a:t>
            </a:r>
            <a:r>
              <a:rPr lang="en-US" sz="1832" dirty="0">
                <a:solidFill>
                  <a:srgbClr val="000000"/>
                </a:solidFill>
                <a:latin typeface="Cambria"/>
              </a:rPr>
              <a:t> </a:t>
            </a:r>
            <a:r>
              <a:rPr lang="en-US" sz="1832" dirty="0" err="1">
                <a:solidFill>
                  <a:srgbClr val="000000"/>
                </a:solidFill>
                <a:latin typeface="Cambria"/>
              </a:rPr>
              <a:t>thấy</a:t>
            </a:r>
            <a:r>
              <a:rPr lang="en-US" sz="1832" dirty="0">
                <a:solidFill>
                  <a:srgbClr val="000000"/>
                </a:solidFill>
                <a:latin typeface="Cambria"/>
              </a:rPr>
              <a:t> </a:t>
            </a:r>
            <a:r>
              <a:rPr lang="en-US" sz="1832" dirty="0" err="1">
                <a:solidFill>
                  <a:srgbClr val="000000"/>
                </a:solidFill>
                <a:latin typeface="Cambria"/>
              </a:rPr>
              <a:t>một</a:t>
            </a:r>
            <a:r>
              <a:rPr lang="en-US" sz="1832" dirty="0">
                <a:solidFill>
                  <a:srgbClr val="000000"/>
                </a:solidFill>
                <a:latin typeface="Cambria"/>
              </a:rPr>
              <a:t> </a:t>
            </a:r>
            <a:r>
              <a:rPr lang="en-US" sz="1832" dirty="0" err="1">
                <a:solidFill>
                  <a:srgbClr val="000000"/>
                </a:solidFill>
                <a:latin typeface="Cambria"/>
              </a:rPr>
              <a:t>cụ</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đang</a:t>
            </a:r>
            <a:r>
              <a:rPr lang="en-US" sz="1832" dirty="0">
                <a:solidFill>
                  <a:srgbClr val="000000"/>
                </a:solidFill>
                <a:latin typeface="Cambria"/>
              </a:rPr>
              <a:t> </a:t>
            </a:r>
            <a:r>
              <a:rPr lang="en-US" sz="1832" dirty="0" err="1">
                <a:solidFill>
                  <a:srgbClr val="000000"/>
                </a:solidFill>
                <a:latin typeface="Cambria"/>
              </a:rPr>
              <a:t>đứng</a:t>
            </a:r>
            <a:r>
              <a:rPr lang="en-US" sz="1832" dirty="0">
                <a:solidFill>
                  <a:srgbClr val="000000"/>
                </a:solidFill>
                <a:latin typeface="Cambria"/>
              </a:rPr>
              <a:t> </a:t>
            </a:r>
            <a:r>
              <a:rPr lang="en-US" sz="1832" dirty="0" err="1">
                <a:solidFill>
                  <a:srgbClr val="000000"/>
                </a:solidFill>
                <a:latin typeface="Cambria"/>
              </a:rPr>
              <a:t>bên</a:t>
            </a:r>
            <a:r>
              <a:rPr lang="en-US" sz="1832" dirty="0">
                <a:solidFill>
                  <a:srgbClr val="000000"/>
                </a:solidFill>
                <a:latin typeface="Cambria"/>
              </a:rPr>
              <a:t> </a:t>
            </a:r>
            <a:r>
              <a:rPr lang="en-US" sz="1832" dirty="0" err="1">
                <a:solidFill>
                  <a:srgbClr val="000000"/>
                </a:solidFill>
                <a:latin typeface="Cambria"/>
              </a:rPr>
              <a:t>bờ</a:t>
            </a:r>
            <a:r>
              <a:rPr lang="en-US" sz="1832" dirty="0">
                <a:solidFill>
                  <a:srgbClr val="000000"/>
                </a:solidFill>
                <a:latin typeface="Cambria"/>
              </a:rPr>
              <a:t> </a:t>
            </a:r>
            <a:r>
              <a:rPr lang="en-US" sz="1832" dirty="0" err="1">
                <a:solidFill>
                  <a:srgbClr val="000000"/>
                </a:solidFill>
                <a:latin typeface="Cambria"/>
              </a:rPr>
              <a:t>một</a:t>
            </a:r>
            <a:r>
              <a:rPr lang="en-US" sz="1832" dirty="0">
                <a:solidFill>
                  <a:srgbClr val="000000"/>
                </a:solidFill>
                <a:latin typeface="Cambria"/>
              </a:rPr>
              <a:t> </a:t>
            </a:r>
            <a:r>
              <a:rPr lang="en-US" sz="1832" dirty="0" err="1">
                <a:solidFill>
                  <a:srgbClr val="000000"/>
                </a:solidFill>
                <a:latin typeface="Cambria"/>
              </a:rPr>
              <a:t>dòng</a:t>
            </a:r>
            <a:r>
              <a:rPr lang="en-US" sz="1832" dirty="0">
                <a:solidFill>
                  <a:srgbClr val="000000"/>
                </a:solidFill>
                <a:latin typeface="Cambria"/>
              </a:rPr>
              <a:t> </a:t>
            </a:r>
            <a:r>
              <a:rPr lang="en-US" sz="1832" dirty="0" err="1">
                <a:solidFill>
                  <a:srgbClr val="000000"/>
                </a:solidFill>
                <a:latin typeface="Cambria"/>
              </a:rPr>
              <a:t>suối</a:t>
            </a:r>
            <a:r>
              <a:rPr lang="en-US" sz="1832" dirty="0">
                <a:solidFill>
                  <a:srgbClr val="000000"/>
                </a:solidFill>
                <a:latin typeface="Cambria"/>
              </a:rPr>
              <a:t> </a:t>
            </a:r>
            <a:r>
              <a:rPr lang="en-US" sz="1832" dirty="0" err="1">
                <a:solidFill>
                  <a:srgbClr val="000000"/>
                </a:solidFill>
                <a:latin typeface="Cambria"/>
              </a:rPr>
              <a:t>lênh</a:t>
            </a:r>
            <a:r>
              <a:rPr lang="en-US" sz="1832" dirty="0">
                <a:solidFill>
                  <a:srgbClr val="000000"/>
                </a:solidFill>
                <a:latin typeface="Cambria"/>
              </a:rPr>
              <a:t> </a:t>
            </a:r>
            <a:r>
              <a:rPr lang="en-US" sz="1832" dirty="0" err="1">
                <a:solidFill>
                  <a:srgbClr val="000000"/>
                </a:solidFill>
                <a:latin typeface="Cambria"/>
              </a:rPr>
              <a:t>láng</a:t>
            </a:r>
            <a:r>
              <a:rPr lang="en-US" sz="1832" dirty="0">
                <a:solidFill>
                  <a:srgbClr val="000000"/>
                </a:solidFill>
                <a:latin typeface="Cambria"/>
              </a:rPr>
              <a:t> </a:t>
            </a:r>
            <a:r>
              <a:rPr lang="en-US" sz="1832" dirty="0" err="1">
                <a:solidFill>
                  <a:srgbClr val="000000"/>
                </a:solidFill>
                <a:latin typeface="Cambria"/>
              </a:rPr>
              <a:t>nước</a:t>
            </a:r>
            <a:r>
              <a:rPr lang="en-US" sz="1832" dirty="0">
                <a:solidFill>
                  <a:srgbClr val="000000"/>
                </a:solidFill>
                <a:latin typeface="Cambria"/>
              </a:rPr>
              <a:t> </a:t>
            </a:r>
            <a:r>
              <a:rPr lang="en-US" sz="1832" dirty="0" err="1">
                <a:solidFill>
                  <a:srgbClr val="000000"/>
                </a:solidFill>
                <a:latin typeface="Cambria"/>
              </a:rPr>
              <a:t>sau</a:t>
            </a:r>
            <a:r>
              <a:rPr lang="en-US" sz="1832" dirty="0">
                <a:solidFill>
                  <a:srgbClr val="000000"/>
                </a:solidFill>
                <a:latin typeface="Cambria"/>
              </a:rPr>
              <a:t> </a:t>
            </a:r>
            <a:r>
              <a:rPr lang="en-US" sz="1832" dirty="0" err="1">
                <a:solidFill>
                  <a:srgbClr val="000000"/>
                </a:solidFill>
                <a:latin typeface="Cambria"/>
              </a:rPr>
              <a:t>một</a:t>
            </a:r>
            <a:r>
              <a:rPr lang="en-US" sz="1832" dirty="0">
                <a:solidFill>
                  <a:srgbClr val="000000"/>
                </a:solidFill>
                <a:latin typeface="Cambria"/>
              </a:rPr>
              <a:t> </a:t>
            </a:r>
            <a:r>
              <a:rPr lang="en-US" sz="1832" dirty="0" err="1">
                <a:solidFill>
                  <a:srgbClr val="000000"/>
                </a:solidFill>
                <a:latin typeface="Cambria"/>
              </a:rPr>
              <a:t>trận</a:t>
            </a:r>
            <a:r>
              <a:rPr lang="en-US" sz="1832" dirty="0">
                <a:solidFill>
                  <a:srgbClr val="000000"/>
                </a:solidFill>
                <a:latin typeface="Cambria"/>
              </a:rPr>
              <a:t> </a:t>
            </a:r>
            <a:r>
              <a:rPr lang="en-US" sz="1832" dirty="0" err="1">
                <a:solidFill>
                  <a:srgbClr val="000000"/>
                </a:solidFill>
                <a:latin typeface="Cambria"/>
              </a:rPr>
              <a:t>mưa</a:t>
            </a:r>
            <a:r>
              <a:rPr lang="en-US" sz="1832" dirty="0">
                <a:solidFill>
                  <a:srgbClr val="000000"/>
                </a:solidFill>
                <a:latin typeface="Cambria"/>
              </a:rPr>
              <a:t> </a:t>
            </a:r>
            <a:r>
              <a:rPr lang="en-US" sz="1832" dirty="0" err="1">
                <a:solidFill>
                  <a:srgbClr val="000000"/>
                </a:solidFill>
                <a:latin typeface="Cambria"/>
              </a:rPr>
              <a:t>lớn</a:t>
            </a:r>
            <a:r>
              <a:rPr lang="en-US" sz="1832" dirty="0">
                <a:solidFill>
                  <a:srgbClr val="000000"/>
                </a:solidFill>
                <a:latin typeface="Cambria"/>
              </a:rPr>
              <a:t>. </a:t>
            </a:r>
            <a:r>
              <a:rPr lang="en-US" sz="1832" dirty="0" err="1">
                <a:solidFill>
                  <a:srgbClr val="000000"/>
                </a:solidFill>
                <a:latin typeface="Cambria"/>
              </a:rPr>
              <a:t>Trông</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có</a:t>
            </a:r>
            <a:r>
              <a:rPr lang="en-US" sz="1832" dirty="0">
                <a:solidFill>
                  <a:srgbClr val="000000"/>
                </a:solidFill>
                <a:latin typeface="Cambria"/>
              </a:rPr>
              <a:t> </a:t>
            </a:r>
            <a:r>
              <a:rPr lang="en-US" sz="1832" dirty="0" err="1">
                <a:solidFill>
                  <a:srgbClr val="000000"/>
                </a:solidFill>
                <a:latin typeface="Cambria"/>
              </a:rPr>
              <a:t>vẻ</a:t>
            </a:r>
            <a:r>
              <a:rPr lang="en-US" sz="1832" dirty="0">
                <a:solidFill>
                  <a:srgbClr val="000000"/>
                </a:solidFill>
                <a:latin typeface="Cambria"/>
              </a:rPr>
              <a:t> </a:t>
            </a:r>
            <a:r>
              <a:rPr lang="en-US" sz="1832" dirty="0" err="1">
                <a:solidFill>
                  <a:srgbClr val="000000"/>
                </a:solidFill>
                <a:latin typeface="Cambria"/>
              </a:rPr>
              <a:t>rất</a:t>
            </a:r>
            <a:r>
              <a:rPr lang="en-US" sz="1832" dirty="0">
                <a:solidFill>
                  <a:srgbClr val="000000"/>
                </a:solidFill>
                <a:latin typeface="Cambria"/>
              </a:rPr>
              <a:t> lo </a:t>
            </a:r>
            <a:r>
              <a:rPr lang="en-US" sz="1832" dirty="0" err="1">
                <a:solidFill>
                  <a:srgbClr val="000000"/>
                </a:solidFill>
                <a:latin typeface="Cambria"/>
              </a:rPr>
              <a:t>lắng</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bất</a:t>
            </a:r>
            <a:r>
              <a:rPr lang="en-US" sz="1832" dirty="0">
                <a:solidFill>
                  <a:srgbClr val="000000"/>
                </a:solidFill>
                <a:latin typeface="Cambria"/>
              </a:rPr>
              <a:t> </a:t>
            </a:r>
            <a:r>
              <a:rPr lang="en-US" sz="1832" dirty="0" err="1">
                <a:solidFill>
                  <a:srgbClr val="000000"/>
                </a:solidFill>
                <a:latin typeface="Cambria"/>
              </a:rPr>
              <a:t>đắc</a:t>
            </a:r>
            <a:r>
              <a:rPr lang="en-US" sz="1832" dirty="0">
                <a:solidFill>
                  <a:srgbClr val="000000"/>
                </a:solidFill>
                <a:latin typeface="Cambria"/>
              </a:rPr>
              <a:t> </a:t>
            </a:r>
            <a:r>
              <a:rPr lang="en-US" sz="1832" dirty="0" err="1">
                <a:solidFill>
                  <a:srgbClr val="000000"/>
                </a:solidFill>
                <a:latin typeface="Cambria"/>
              </a:rPr>
              <a:t>dĩ</a:t>
            </a:r>
            <a:r>
              <a:rPr lang="en-US" sz="1832" dirty="0">
                <a:solidFill>
                  <a:srgbClr val="000000"/>
                </a:solidFill>
                <a:latin typeface="Cambria"/>
              </a:rPr>
              <a:t> </a:t>
            </a:r>
            <a:r>
              <a:rPr lang="en-US" sz="1832" dirty="0" err="1">
                <a:solidFill>
                  <a:srgbClr val="000000"/>
                </a:solidFill>
                <a:latin typeface="Cambria"/>
              </a:rPr>
              <a:t>phải</a:t>
            </a:r>
            <a:r>
              <a:rPr lang="en-US" sz="1832" dirty="0">
                <a:solidFill>
                  <a:srgbClr val="000000"/>
                </a:solidFill>
                <a:latin typeface="Cambria"/>
              </a:rPr>
              <a:t> </a:t>
            </a:r>
            <a:r>
              <a:rPr lang="en-US" sz="1832" dirty="0" err="1">
                <a:solidFill>
                  <a:srgbClr val="000000"/>
                </a:solidFill>
                <a:latin typeface="Cambria"/>
              </a:rPr>
              <a:t>băng</a:t>
            </a:r>
            <a:r>
              <a:rPr lang="en-US" sz="1832" dirty="0">
                <a:solidFill>
                  <a:srgbClr val="000000"/>
                </a:solidFill>
                <a:latin typeface="Cambria"/>
              </a:rPr>
              <a:t> qua </a:t>
            </a:r>
            <a:r>
              <a:rPr lang="en-US" sz="1832" dirty="0" err="1">
                <a:solidFill>
                  <a:srgbClr val="000000"/>
                </a:solidFill>
                <a:latin typeface="Cambria"/>
              </a:rPr>
              <a:t>nó</a:t>
            </a:r>
            <a:endParaRPr lang="en-US" sz="1832" dirty="0">
              <a:solidFill>
                <a:srgbClr val="000000"/>
              </a:solidFill>
              <a:latin typeface="Cambria"/>
            </a:endParaRPr>
          </a:p>
          <a:p>
            <a:pPr algn="just" defTabSz="609630">
              <a:lnSpc>
                <a:spcPts val="2565"/>
              </a:lnSpc>
              <a:spcBef>
                <a:spcPct val="0"/>
              </a:spcBef>
            </a:pPr>
            <a:r>
              <a:rPr lang="en-US" sz="1832">
                <a:solidFill>
                  <a:srgbClr val="000000"/>
                </a:solidFill>
                <a:latin typeface="Cambria"/>
              </a:rPr>
              <a:t>	Người </a:t>
            </a:r>
            <a:r>
              <a:rPr lang="en-US" sz="1832" dirty="0" err="1">
                <a:solidFill>
                  <a:srgbClr val="000000"/>
                </a:solidFill>
                <a:latin typeface="Cambria"/>
              </a:rPr>
              <a:t>khách</a:t>
            </a:r>
            <a:r>
              <a:rPr lang="en-US" sz="1832" dirty="0">
                <a:solidFill>
                  <a:srgbClr val="000000"/>
                </a:solidFill>
                <a:latin typeface="Cambria"/>
              </a:rPr>
              <a:t> du </a:t>
            </a:r>
            <a:r>
              <a:rPr lang="en-US" sz="1832" dirty="0" err="1">
                <a:solidFill>
                  <a:srgbClr val="000000"/>
                </a:solidFill>
                <a:latin typeface="Cambria"/>
              </a:rPr>
              <a:t>lịch</a:t>
            </a:r>
            <a:r>
              <a:rPr lang="en-US" sz="1832" dirty="0">
                <a:solidFill>
                  <a:srgbClr val="000000"/>
                </a:solidFill>
                <a:latin typeface="Cambria"/>
              </a:rPr>
              <a:t> </a:t>
            </a:r>
            <a:r>
              <a:rPr lang="en-US" sz="1832" dirty="0" err="1">
                <a:solidFill>
                  <a:srgbClr val="000000"/>
                </a:solidFill>
                <a:latin typeface="Cambria"/>
              </a:rPr>
              <a:t>tiến</a:t>
            </a:r>
            <a:r>
              <a:rPr lang="en-US" sz="1832" dirty="0">
                <a:solidFill>
                  <a:srgbClr val="000000"/>
                </a:solidFill>
                <a:latin typeface="Cambria"/>
              </a:rPr>
              <a:t> </a:t>
            </a:r>
            <a:r>
              <a:rPr lang="en-US" sz="1832" dirty="0" err="1">
                <a:solidFill>
                  <a:srgbClr val="000000"/>
                </a:solidFill>
                <a:latin typeface="Cambria"/>
              </a:rPr>
              <a:t>lại</a:t>
            </a:r>
            <a:r>
              <a:rPr lang="en-US" sz="1832" dirty="0">
                <a:solidFill>
                  <a:srgbClr val="000000"/>
                </a:solidFill>
                <a:latin typeface="Cambria"/>
              </a:rPr>
              <a:t> </a:t>
            </a:r>
            <a:r>
              <a:rPr lang="en-US" sz="1832" dirty="0" err="1">
                <a:solidFill>
                  <a:srgbClr val="000000"/>
                </a:solidFill>
                <a:latin typeface="Cambria"/>
              </a:rPr>
              <a:t>gần</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hỏi</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lão</a:t>
            </a:r>
            <a:r>
              <a:rPr lang="en-US" sz="1832" dirty="0">
                <a:solidFill>
                  <a:srgbClr val="000000"/>
                </a:solidFill>
                <a:latin typeface="Cambria"/>
              </a:rPr>
              <a:t>:</a:t>
            </a:r>
          </a:p>
          <a:p>
            <a:pPr algn="just" defTabSz="609630">
              <a:lnSpc>
                <a:spcPts val="2565"/>
              </a:lnSpc>
              <a:spcBef>
                <a:spcPct val="0"/>
              </a:spcBef>
            </a:pPr>
            <a:r>
              <a:rPr lang="en-US" sz="1832">
                <a:solidFill>
                  <a:srgbClr val="000000"/>
                </a:solidFill>
                <a:latin typeface="Cambria"/>
              </a:rPr>
              <a:t>	- </a:t>
            </a:r>
            <a:r>
              <a:rPr lang="en-US" sz="1832" dirty="0">
                <a:solidFill>
                  <a:srgbClr val="000000"/>
                </a:solidFill>
                <a:latin typeface="Cambria"/>
              </a:rPr>
              <a:t>“</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ơi</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có</a:t>
            </a:r>
            <a:r>
              <a:rPr lang="en-US" sz="1832" dirty="0">
                <a:solidFill>
                  <a:srgbClr val="000000"/>
                </a:solidFill>
                <a:latin typeface="Cambria"/>
              </a:rPr>
              <a:t> </a:t>
            </a:r>
            <a:r>
              <a:rPr lang="en-US" sz="1832" dirty="0" err="1">
                <a:solidFill>
                  <a:srgbClr val="000000"/>
                </a:solidFill>
                <a:latin typeface="Cambria"/>
              </a:rPr>
              <a:t>muốn</a:t>
            </a:r>
            <a:r>
              <a:rPr lang="en-US" sz="1832" dirty="0">
                <a:solidFill>
                  <a:srgbClr val="000000"/>
                </a:solidFill>
                <a:latin typeface="Cambria"/>
              </a:rPr>
              <a:t> con </a:t>
            </a:r>
            <a:r>
              <a:rPr lang="en-US" sz="1832" dirty="0" err="1">
                <a:solidFill>
                  <a:srgbClr val="000000"/>
                </a:solidFill>
                <a:latin typeface="Cambria"/>
              </a:rPr>
              <a:t>cõng</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vượt</a:t>
            </a:r>
            <a:r>
              <a:rPr lang="en-US" sz="1832" dirty="0">
                <a:solidFill>
                  <a:srgbClr val="000000"/>
                </a:solidFill>
                <a:latin typeface="Cambria"/>
              </a:rPr>
              <a:t> </a:t>
            </a:r>
            <a:r>
              <a:rPr lang="en-US" sz="1832" dirty="0" err="1">
                <a:solidFill>
                  <a:srgbClr val="000000"/>
                </a:solidFill>
                <a:latin typeface="Cambria"/>
              </a:rPr>
              <a:t>suối</a:t>
            </a:r>
            <a:r>
              <a:rPr lang="en-US" sz="1832" dirty="0">
                <a:solidFill>
                  <a:srgbClr val="000000"/>
                </a:solidFill>
                <a:latin typeface="Cambria"/>
              </a:rPr>
              <a:t> </a:t>
            </a:r>
            <a:r>
              <a:rPr lang="en-US" sz="1832" dirty="0" err="1">
                <a:solidFill>
                  <a:srgbClr val="000000"/>
                </a:solidFill>
                <a:latin typeface="Cambria"/>
              </a:rPr>
              <a:t>không</a:t>
            </a:r>
            <a:r>
              <a:rPr lang="en-US" sz="1832" dirty="0">
                <a:solidFill>
                  <a:srgbClr val="000000"/>
                </a:solidFill>
                <a:latin typeface="Cambria"/>
              </a:rPr>
              <a:t>?”</a:t>
            </a:r>
          </a:p>
          <a:p>
            <a:pPr algn="just" defTabSz="609630">
              <a:lnSpc>
                <a:spcPts val="2565"/>
              </a:lnSpc>
              <a:spcBef>
                <a:spcPct val="0"/>
              </a:spcBef>
            </a:pPr>
            <a:r>
              <a:rPr lang="en-US" sz="1832">
                <a:solidFill>
                  <a:srgbClr val="000000"/>
                </a:solidFill>
                <a:latin typeface="Cambria"/>
              </a:rPr>
              <a:t>	Bà </a:t>
            </a:r>
            <a:r>
              <a:rPr lang="en-US" sz="1832" dirty="0" err="1">
                <a:solidFill>
                  <a:srgbClr val="000000"/>
                </a:solidFill>
                <a:latin typeface="Cambria"/>
              </a:rPr>
              <a:t>lão</a:t>
            </a:r>
            <a:r>
              <a:rPr lang="en-US" sz="1832" dirty="0">
                <a:solidFill>
                  <a:srgbClr val="000000"/>
                </a:solidFill>
                <a:latin typeface="Cambria"/>
              </a:rPr>
              <a:t> </a:t>
            </a:r>
            <a:r>
              <a:rPr lang="en-US" sz="1832" dirty="0" err="1">
                <a:solidFill>
                  <a:srgbClr val="000000"/>
                </a:solidFill>
                <a:latin typeface="Cambria"/>
              </a:rPr>
              <a:t>rất</a:t>
            </a:r>
            <a:r>
              <a:rPr lang="en-US" sz="1832" dirty="0">
                <a:solidFill>
                  <a:srgbClr val="000000"/>
                </a:solidFill>
                <a:latin typeface="Cambria"/>
              </a:rPr>
              <a:t> </a:t>
            </a:r>
            <a:r>
              <a:rPr lang="en-US" sz="1832" dirty="0" err="1">
                <a:solidFill>
                  <a:srgbClr val="000000"/>
                </a:solidFill>
                <a:latin typeface="Cambria"/>
              </a:rPr>
              <a:t>ngạc</a:t>
            </a:r>
            <a:r>
              <a:rPr lang="en-US" sz="1832" dirty="0">
                <a:solidFill>
                  <a:srgbClr val="000000"/>
                </a:solidFill>
                <a:latin typeface="Cambria"/>
              </a:rPr>
              <a:t> </a:t>
            </a:r>
            <a:r>
              <a:rPr lang="en-US" sz="1832" dirty="0" err="1">
                <a:solidFill>
                  <a:srgbClr val="000000"/>
                </a:solidFill>
                <a:latin typeface="Cambria"/>
              </a:rPr>
              <a:t>nhiên</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lẳng</a:t>
            </a:r>
            <a:r>
              <a:rPr lang="en-US" sz="1832" dirty="0">
                <a:solidFill>
                  <a:srgbClr val="000000"/>
                </a:solidFill>
                <a:latin typeface="Cambria"/>
              </a:rPr>
              <a:t> </a:t>
            </a:r>
            <a:r>
              <a:rPr lang="en-US" sz="1832" dirty="0" err="1">
                <a:solidFill>
                  <a:srgbClr val="000000"/>
                </a:solidFill>
                <a:latin typeface="Cambria"/>
              </a:rPr>
              <a:t>lặng</a:t>
            </a:r>
            <a:r>
              <a:rPr lang="en-US" sz="1832" dirty="0">
                <a:solidFill>
                  <a:srgbClr val="000000"/>
                </a:solidFill>
                <a:latin typeface="Cambria"/>
              </a:rPr>
              <a:t> </a:t>
            </a:r>
            <a:r>
              <a:rPr lang="en-US" sz="1832" dirty="0" err="1">
                <a:solidFill>
                  <a:srgbClr val="000000"/>
                </a:solidFill>
                <a:latin typeface="Cambria"/>
              </a:rPr>
              <a:t>gật</a:t>
            </a:r>
            <a:r>
              <a:rPr lang="en-US" sz="1832" dirty="0">
                <a:solidFill>
                  <a:srgbClr val="000000"/>
                </a:solidFill>
                <a:latin typeface="Cambria"/>
              </a:rPr>
              <a:t> </a:t>
            </a:r>
            <a:r>
              <a:rPr lang="en-US" sz="1832" dirty="0" err="1">
                <a:solidFill>
                  <a:srgbClr val="000000"/>
                </a:solidFill>
                <a:latin typeface="Cambria"/>
              </a:rPr>
              <a:t>đầu</a:t>
            </a:r>
            <a:r>
              <a:rPr lang="en-US" sz="1832" dirty="0">
                <a:solidFill>
                  <a:srgbClr val="000000"/>
                </a:solidFill>
                <a:latin typeface="Cambria"/>
              </a:rPr>
              <a:t> </a:t>
            </a:r>
            <a:r>
              <a:rPr lang="en-US" sz="1832" dirty="0" err="1">
                <a:solidFill>
                  <a:srgbClr val="000000"/>
                </a:solidFill>
                <a:latin typeface="Cambria"/>
              </a:rPr>
              <a:t>đồng</a:t>
            </a:r>
            <a:r>
              <a:rPr lang="en-US" sz="1832" dirty="0">
                <a:solidFill>
                  <a:srgbClr val="000000"/>
                </a:solidFill>
                <a:latin typeface="Cambria"/>
              </a:rPr>
              <a:t> ý. Anh </a:t>
            </a:r>
            <a:r>
              <a:rPr lang="en-US" sz="1832" dirty="0" err="1">
                <a:solidFill>
                  <a:srgbClr val="000000"/>
                </a:solidFill>
                <a:latin typeface="Cambria"/>
              </a:rPr>
              <a:t>cõng</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băng</a:t>
            </a:r>
            <a:r>
              <a:rPr lang="en-US" sz="1832" dirty="0">
                <a:solidFill>
                  <a:srgbClr val="000000"/>
                </a:solidFill>
                <a:latin typeface="Cambria"/>
              </a:rPr>
              <a:t> qua </a:t>
            </a:r>
            <a:r>
              <a:rPr lang="en-US" sz="1832" dirty="0" err="1">
                <a:solidFill>
                  <a:srgbClr val="000000"/>
                </a:solidFill>
                <a:latin typeface="Cambria"/>
              </a:rPr>
              <a:t>suối</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dần</a:t>
            </a:r>
            <a:r>
              <a:rPr lang="en-US" sz="1832" dirty="0">
                <a:solidFill>
                  <a:srgbClr val="000000"/>
                </a:solidFill>
                <a:latin typeface="Cambria"/>
              </a:rPr>
              <a:t> </a:t>
            </a:r>
            <a:r>
              <a:rPr lang="en-US" sz="1832" dirty="0" err="1">
                <a:solidFill>
                  <a:srgbClr val="000000"/>
                </a:solidFill>
                <a:latin typeface="Cambria"/>
              </a:rPr>
              <a:t>đuối</a:t>
            </a:r>
            <a:r>
              <a:rPr lang="en-US" sz="1832" dirty="0">
                <a:solidFill>
                  <a:srgbClr val="000000"/>
                </a:solidFill>
                <a:latin typeface="Cambria"/>
              </a:rPr>
              <a:t> </a:t>
            </a:r>
            <a:r>
              <a:rPr lang="en-US" sz="1832" dirty="0" err="1">
                <a:solidFill>
                  <a:srgbClr val="000000"/>
                </a:solidFill>
                <a:latin typeface="Cambria"/>
              </a:rPr>
              <a:t>sức</a:t>
            </a:r>
            <a:r>
              <a:rPr lang="en-US" sz="1832" dirty="0">
                <a:solidFill>
                  <a:srgbClr val="000000"/>
                </a:solidFill>
                <a:latin typeface="Cambria"/>
              </a:rPr>
              <a:t>. Sau </a:t>
            </a:r>
            <a:r>
              <a:rPr lang="en-US" sz="1832" dirty="0" err="1">
                <a:solidFill>
                  <a:srgbClr val="000000"/>
                </a:solidFill>
                <a:latin typeface="Cambria"/>
              </a:rPr>
              <a:t>khi</a:t>
            </a:r>
            <a:r>
              <a:rPr lang="en-US" sz="1832" dirty="0">
                <a:solidFill>
                  <a:srgbClr val="000000"/>
                </a:solidFill>
                <a:latin typeface="Cambria"/>
              </a:rPr>
              <a:t> sang </a:t>
            </a:r>
            <a:r>
              <a:rPr lang="en-US" sz="1832" dirty="0" err="1">
                <a:solidFill>
                  <a:srgbClr val="000000"/>
                </a:solidFill>
                <a:latin typeface="Cambria"/>
              </a:rPr>
              <a:t>bờ</a:t>
            </a:r>
            <a:r>
              <a:rPr lang="en-US" sz="1832" dirty="0">
                <a:solidFill>
                  <a:srgbClr val="000000"/>
                </a:solidFill>
                <a:latin typeface="Cambria"/>
              </a:rPr>
              <a:t> </a:t>
            </a:r>
            <a:r>
              <a:rPr lang="en-US" sz="1832" dirty="0" err="1">
                <a:solidFill>
                  <a:srgbClr val="000000"/>
                </a:solidFill>
                <a:latin typeface="Cambria"/>
              </a:rPr>
              <a:t>bên</a:t>
            </a:r>
            <a:r>
              <a:rPr lang="en-US" sz="1832" dirty="0">
                <a:solidFill>
                  <a:srgbClr val="000000"/>
                </a:solidFill>
                <a:latin typeface="Cambria"/>
              </a:rPr>
              <a:t> kia,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lão</a:t>
            </a:r>
            <a:r>
              <a:rPr lang="en-US" sz="1832" dirty="0">
                <a:solidFill>
                  <a:srgbClr val="000000"/>
                </a:solidFill>
                <a:latin typeface="Cambria"/>
              </a:rPr>
              <a:t> </a:t>
            </a:r>
            <a:r>
              <a:rPr lang="en-US" sz="1832" dirty="0" err="1">
                <a:solidFill>
                  <a:srgbClr val="000000"/>
                </a:solidFill>
                <a:latin typeface="Cambria"/>
              </a:rPr>
              <a:t>vội</a:t>
            </a:r>
            <a:r>
              <a:rPr lang="en-US" sz="1832" dirty="0">
                <a:solidFill>
                  <a:srgbClr val="000000"/>
                </a:solidFill>
                <a:latin typeface="Cambria"/>
              </a:rPr>
              <a:t> </a:t>
            </a:r>
            <a:r>
              <a:rPr lang="en-US" sz="1832" dirty="0" err="1">
                <a:solidFill>
                  <a:srgbClr val="000000"/>
                </a:solidFill>
                <a:latin typeface="Cambria"/>
              </a:rPr>
              <a:t>vội</a:t>
            </a:r>
            <a:r>
              <a:rPr lang="en-US" sz="1832" dirty="0">
                <a:solidFill>
                  <a:srgbClr val="000000"/>
                </a:solidFill>
                <a:latin typeface="Cambria"/>
              </a:rPr>
              <a:t> </a:t>
            </a:r>
            <a:r>
              <a:rPr lang="en-US" sz="1832" dirty="0" err="1">
                <a:solidFill>
                  <a:srgbClr val="000000"/>
                </a:solidFill>
                <a:latin typeface="Cambria"/>
              </a:rPr>
              <a:t>vàng</a:t>
            </a:r>
            <a:r>
              <a:rPr lang="en-US" sz="1832" dirty="0">
                <a:solidFill>
                  <a:srgbClr val="000000"/>
                </a:solidFill>
                <a:latin typeface="Cambria"/>
              </a:rPr>
              <a:t> </a:t>
            </a:r>
            <a:r>
              <a:rPr lang="en-US" sz="1832" dirty="0" err="1">
                <a:solidFill>
                  <a:srgbClr val="000000"/>
                </a:solidFill>
                <a:latin typeface="Cambria"/>
              </a:rPr>
              <a:t>vàng</a:t>
            </a:r>
            <a:r>
              <a:rPr lang="en-US" sz="1832" dirty="0">
                <a:solidFill>
                  <a:srgbClr val="000000"/>
                </a:solidFill>
                <a:latin typeface="Cambria"/>
              </a:rPr>
              <a:t> </a:t>
            </a:r>
            <a:r>
              <a:rPr lang="en-US" sz="1832" dirty="0" err="1">
                <a:solidFill>
                  <a:srgbClr val="000000"/>
                </a:solidFill>
                <a:latin typeface="Cambria"/>
              </a:rPr>
              <a:t>rời</a:t>
            </a:r>
            <a:r>
              <a:rPr lang="en-US" sz="1832" dirty="0">
                <a:solidFill>
                  <a:srgbClr val="000000"/>
                </a:solidFill>
                <a:latin typeface="Cambria"/>
              </a:rPr>
              <a:t> </a:t>
            </a:r>
            <a:r>
              <a:rPr lang="en-US" sz="1832" dirty="0" err="1">
                <a:solidFill>
                  <a:srgbClr val="000000"/>
                </a:solidFill>
                <a:latin typeface="Cambria"/>
              </a:rPr>
              <a:t>đi</a:t>
            </a:r>
            <a:r>
              <a:rPr lang="en-US" sz="1832" dirty="0">
                <a:solidFill>
                  <a:srgbClr val="000000"/>
                </a:solidFill>
                <a:latin typeface="Cambria"/>
              </a:rPr>
              <a:t> </a:t>
            </a:r>
            <a:r>
              <a:rPr lang="en-US" sz="1832" dirty="0" err="1">
                <a:solidFill>
                  <a:srgbClr val="000000"/>
                </a:solidFill>
                <a:latin typeface="Cambria"/>
              </a:rPr>
              <a:t>mà</a:t>
            </a:r>
            <a:r>
              <a:rPr lang="en-US" sz="1832" dirty="0">
                <a:solidFill>
                  <a:srgbClr val="000000"/>
                </a:solidFill>
                <a:latin typeface="Cambria"/>
              </a:rPr>
              <a:t> </a:t>
            </a:r>
            <a:r>
              <a:rPr lang="en-US" sz="1832" dirty="0" err="1">
                <a:solidFill>
                  <a:srgbClr val="000000"/>
                </a:solidFill>
                <a:latin typeface="Cambria"/>
              </a:rPr>
              <a:t>không</a:t>
            </a:r>
            <a:r>
              <a:rPr lang="en-US" sz="1832" dirty="0">
                <a:solidFill>
                  <a:srgbClr val="000000"/>
                </a:solidFill>
                <a:latin typeface="Cambria"/>
              </a:rPr>
              <a:t> </a:t>
            </a:r>
            <a:r>
              <a:rPr lang="en-US" sz="1832" dirty="0" err="1">
                <a:solidFill>
                  <a:srgbClr val="000000"/>
                </a:solidFill>
                <a:latin typeface="Cambria"/>
              </a:rPr>
              <a:t>nói</a:t>
            </a:r>
            <a:r>
              <a:rPr lang="en-US" sz="1832" dirty="0">
                <a:solidFill>
                  <a:srgbClr val="000000"/>
                </a:solidFill>
                <a:latin typeface="Cambria"/>
              </a:rPr>
              <a:t> </a:t>
            </a:r>
            <a:r>
              <a:rPr lang="en-US" sz="1832" dirty="0" err="1">
                <a:solidFill>
                  <a:srgbClr val="000000"/>
                </a:solidFill>
                <a:latin typeface="Cambria"/>
              </a:rPr>
              <a:t>lời</a:t>
            </a:r>
            <a:r>
              <a:rPr lang="en-US" sz="1832" dirty="0">
                <a:solidFill>
                  <a:srgbClr val="000000"/>
                </a:solidFill>
                <a:latin typeface="Cambria"/>
              </a:rPr>
              <a:t> </a:t>
            </a:r>
            <a:r>
              <a:rPr lang="en-US" sz="1832" dirty="0" err="1">
                <a:solidFill>
                  <a:srgbClr val="000000"/>
                </a:solidFill>
                <a:latin typeface="Cambria"/>
              </a:rPr>
              <a:t>cảm</a:t>
            </a:r>
            <a:r>
              <a:rPr lang="en-US" sz="1832" dirty="0">
                <a:solidFill>
                  <a:srgbClr val="000000"/>
                </a:solidFill>
                <a:latin typeface="Cambria"/>
              </a:rPr>
              <a:t> </a:t>
            </a:r>
            <a:r>
              <a:rPr lang="en-US" sz="1832" dirty="0" err="1">
                <a:solidFill>
                  <a:srgbClr val="000000"/>
                </a:solidFill>
                <a:latin typeface="Cambria"/>
              </a:rPr>
              <a:t>ơn</a:t>
            </a:r>
            <a:r>
              <a:rPr lang="en-US" sz="1832" dirty="0">
                <a:solidFill>
                  <a:srgbClr val="000000"/>
                </a:solidFill>
                <a:latin typeface="Cambria"/>
              </a:rPr>
              <a:t> </a:t>
            </a:r>
            <a:r>
              <a:rPr lang="en-US" sz="1832" dirty="0" err="1">
                <a:solidFill>
                  <a:srgbClr val="000000"/>
                </a:solidFill>
                <a:latin typeface="Cambria"/>
              </a:rPr>
              <a:t>nào</a:t>
            </a:r>
            <a:r>
              <a:rPr lang="en-US" sz="1832" dirty="0">
                <a:solidFill>
                  <a:srgbClr val="000000"/>
                </a:solidFill>
                <a:latin typeface="Cambria"/>
              </a:rPr>
              <a:t>. </a:t>
            </a:r>
            <a:r>
              <a:rPr lang="en-US" sz="1832" dirty="0" err="1">
                <a:solidFill>
                  <a:srgbClr val="000000"/>
                </a:solidFill>
                <a:latin typeface="Cambria"/>
              </a:rPr>
              <a:t>Vị</a:t>
            </a:r>
            <a:r>
              <a:rPr lang="en-US" sz="1832" dirty="0">
                <a:solidFill>
                  <a:srgbClr val="000000"/>
                </a:solidFill>
                <a:latin typeface="Cambria"/>
              </a:rPr>
              <a:t> du </a:t>
            </a:r>
            <a:r>
              <a:rPr lang="en-US" sz="1832" dirty="0" err="1">
                <a:solidFill>
                  <a:srgbClr val="000000"/>
                </a:solidFill>
                <a:latin typeface="Cambria"/>
              </a:rPr>
              <a:t>khách</a:t>
            </a:r>
            <a:r>
              <a:rPr lang="en-US" sz="1832" dirty="0">
                <a:solidFill>
                  <a:srgbClr val="000000"/>
                </a:solidFill>
                <a:latin typeface="Cambria"/>
              </a:rPr>
              <a:t> </a:t>
            </a:r>
            <a:r>
              <a:rPr lang="en-US" sz="1832" dirty="0" err="1">
                <a:solidFill>
                  <a:srgbClr val="000000"/>
                </a:solidFill>
                <a:latin typeface="Cambria"/>
              </a:rPr>
              <a:t>đang</a:t>
            </a:r>
            <a:r>
              <a:rPr lang="en-US" sz="1832" dirty="0">
                <a:solidFill>
                  <a:srgbClr val="000000"/>
                </a:solidFill>
                <a:latin typeface="Cambria"/>
              </a:rPr>
              <a:t> </a:t>
            </a:r>
            <a:r>
              <a:rPr lang="en-US" sz="1832" dirty="0" err="1">
                <a:solidFill>
                  <a:srgbClr val="000000"/>
                </a:solidFill>
                <a:latin typeface="Cambria"/>
              </a:rPr>
              <a:t>rã</a:t>
            </a:r>
            <a:r>
              <a:rPr lang="en-US" sz="1832" dirty="0">
                <a:solidFill>
                  <a:srgbClr val="000000"/>
                </a:solidFill>
                <a:latin typeface="Cambria"/>
              </a:rPr>
              <a:t> </a:t>
            </a:r>
            <a:r>
              <a:rPr lang="en-US" sz="1832" dirty="0" err="1">
                <a:solidFill>
                  <a:srgbClr val="000000"/>
                </a:solidFill>
                <a:latin typeface="Cambria"/>
              </a:rPr>
              <a:t>rời</a:t>
            </a:r>
            <a:r>
              <a:rPr lang="en-US" sz="1832" dirty="0">
                <a:solidFill>
                  <a:srgbClr val="000000"/>
                </a:solidFill>
                <a:latin typeface="Cambria"/>
              </a:rPr>
              <a:t> </a:t>
            </a:r>
            <a:r>
              <a:rPr lang="en-US" sz="1832" dirty="0" err="1">
                <a:solidFill>
                  <a:srgbClr val="000000"/>
                </a:solidFill>
                <a:latin typeface="Cambria"/>
              </a:rPr>
              <a:t>vì</a:t>
            </a:r>
            <a:r>
              <a:rPr lang="en-US" sz="1832" dirty="0">
                <a:solidFill>
                  <a:srgbClr val="000000"/>
                </a:solidFill>
                <a:latin typeface="Cambria"/>
              </a:rPr>
              <a:t> </a:t>
            </a:r>
            <a:r>
              <a:rPr lang="en-US" sz="1832" dirty="0" err="1">
                <a:solidFill>
                  <a:srgbClr val="000000"/>
                </a:solidFill>
                <a:latin typeface="Cambria"/>
              </a:rPr>
              <a:t>đuối</a:t>
            </a:r>
            <a:r>
              <a:rPr lang="en-US" sz="1832" dirty="0">
                <a:solidFill>
                  <a:srgbClr val="000000"/>
                </a:solidFill>
                <a:latin typeface="Cambria"/>
              </a:rPr>
              <a:t> </a:t>
            </a:r>
            <a:r>
              <a:rPr lang="en-US" sz="1832" dirty="0" err="1">
                <a:solidFill>
                  <a:srgbClr val="000000"/>
                </a:solidFill>
                <a:latin typeface="Cambria"/>
              </a:rPr>
              <a:t>sức</a:t>
            </a:r>
            <a:r>
              <a:rPr lang="en-US" sz="1832" dirty="0">
                <a:solidFill>
                  <a:srgbClr val="000000"/>
                </a:solidFill>
                <a:latin typeface="Cambria"/>
              </a:rPr>
              <a:t> kia </a:t>
            </a:r>
            <a:r>
              <a:rPr lang="en-US" sz="1832" dirty="0" err="1">
                <a:solidFill>
                  <a:srgbClr val="000000"/>
                </a:solidFill>
                <a:latin typeface="Cambria"/>
              </a:rPr>
              <a:t>có</a:t>
            </a:r>
            <a:r>
              <a:rPr lang="en-US" sz="1832" dirty="0">
                <a:solidFill>
                  <a:srgbClr val="000000"/>
                </a:solidFill>
                <a:latin typeface="Cambria"/>
              </a:rPr>
              <a:t> </a:t>
            </a:r>
            <a:r>
              <a:rPr lang="en-US" sz="1832" dirty="0" err="1">
                <a:solidFill>
                  <a:srgbClr val="000000"/>
                </a:solidFill>
                <a:latin typeface="Cambria"/>
              </a:rPr>
              <a:t>chút</a:t>
            </a:r>
            <a:r>
              <a:rPr lang="en-US" sz="1832" dirty="0">
                <a:solidFill>
                  <a:srgbClr val="000000"/>
                </a:solidFill>
                <a:latin typeface="Cambria"/>
              </a:rPr>
              <a:t> </a:t>
            </a:r>
            <a:r>
              <a:rPr lang="en-US" sz="1832" dirty="0" err="1">
                <a:solidFill>
                  <a:srgbClr val="000000"/>
                </a:solidFill>
                <a:latin typeface="Cambria"/>
              </a:rPr>
              <a:t>hối</a:t>
            </a:r>
            <a:r>
              <a:rPr lang="en-US" sz="1832" dirty="0">
                <a:solidFill>
                  <a:srgbClr val="000000"/>
                </a:solidFill>
                <a:latin typeface="Cambria"/>
              </a:rPr>
              <a:t> </a:t>
            </a:r>
            <a:r>
              <a:rPr lang="en-US" sz="1832" dirty="0" err="1">
                <a:solidFill>
                  <a:srgbClr val="000000"/>
                </a:solidFill>
                <a:latin typeface="Cambria"/>
              </a:rPr>
              <a:t>tiếc</a:t>
            </a:r>
            <a:r>
              <a:rPr lang="en-US" sz="1832" dirty="0">
                <a:solidFill>
                  <a:srgbClr val="000000"/>
                </a:solidFill>
                <a:latin typeface="Cambria"/>
              </a:rPr>
              <a:t> </a:t>
            </a:r>
            <a:r>
              <a:rPr lang="en-US" sz="1832" dirty="0" err="1">
                <a:solidFill>
                  <a:srgbClr val="000000"/>
                </a:solidFill>
                <a:latin typeface="Cambria"/>
              </a:rPr>
              <a:t>vì</a:t>
            </a:r>
            <a:r>
              <a:rPr lang="en-US" sz="1832" dirty="0">
                <a:solidFill>
                  <a:srgbClr val="000000"/>
                </a:solidFill>
                <a:latin typeface="Cambria"/>
              </a:rPr>
              <a:t> </a:t>
            </a:r>
            <a:r>
              <a:rPr lang="en-US" sz="1832" dirty="0" err="1">
                <a:solidFill>
                  <a:srgbClr val="000000"/>
                </a:solidFill>
                <a:latin typeface="Cambria"/>
              </a:rPr>
              <a:t>giúp</a:t>
            </a:r>
            <a:r>
              <a:rPr lang="en-US" sz="1832" dirty="0">
                <a:solidFill>
                  <a:srgbClr val="000000"/>
                </a:solidFill>
                <a:latin typeface="Cambria"/>
              </a:rPr>
              <a:t> </a:t>
            </a:r>
            <a:r>
              <a:rPr lang="en-US" sz="1832" dirty="0" err="1">
                <a:solidFill>
                  <a:srgbClr val="000000"/>
                </a:solidFill>
                <a:latin typeface="Cambria"/>
              </a:rPr>
              <a:t>đỡ</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lão</a:t>
            </a:r>
            <a:r>
              <a:rPr lang="en-US" sz="1832" dirty="0">
                <a:solidFill>
                  <a:srgbClr val="000000"/>
                </a:solidFill>
                <a:latin typeface="Cambria"/>
              </a:rPr>
              <a:t> </a:t>
            </a:r>
            <a:r>
              <a:rPr lang="en-US" sz="1832" dirty="0" err="1">
                <a:solidFill>
                  <a:srgbClr val="000000"/>
                </a:solidFill>
                <a:latin typeface="Cambria"/>
              </a:rPr>
              <a:t>ấy</a:t>
            </a:r>
            <a:r>
              <a:rPr lang="en-US" sz="1832" dirty="0">
                <a:solidFill>
                  <a:srgbClr val="000000"/>
                </a:solidFill>
                <a:latin typeface="Cambria"/>
              </a:rPr>
              <a:t>. Anh </a:t>
            </a:r>
            <a:r>
              <a:rPr lang="en-US" sz="1832" dirty="0" err="1">
                <a:solidFill>
                  <a:srgbClr val="000000"/>
                </a:solidFill>
                <a:latin typeface="Cambria"/>
              </a:rPr>
              <a:t>không</a:t>
            </a:r>
            <a:r>
              <a:rPr lang="en-US" sz="1832" dirty="0">
                <a:solidFill>
                  <a:srgbClr val="000000"/>
                </a:solidFill>
                <a:latin typeface="Cambria"/>
              </a:rPr>
              <a:t> </a:t>
            </a:r>
            <a:r>
              <a:rPr lang="en-US" sz="1832" dirty="0" err="1">
                <a:solidFill>
                  <a:srgbClr val="000000"/>
                </a:solidFill>
                <a:latin typeface="Cambria"/>
              </a:rPr>
              <a:t>mong</a:t>
            </a:r>
            <a:r>
              <a:rPr lang="en-US" sz="1832" dirty="0">
                <a:solidFill>
                  <a:srgbClr val="000000"/>
                </a:solidFill>
                <a:latin typeface="Cambria"/>
              </a:rPr>
              <a:t> </a:t>
            </a:r>
            <a:r>
              <a:rPr lang="en-US" sz="1832" dirty="0" err="1">
                <a:solidFill>
                  <a:srgbClr val="000000"/>
                </a:solidFill>
                <a:latin typeface="Cambria"/>
              </a:rPr>
              <a:t>cầu</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báo</a:t>
            </a:r>
            <a:r>
              <a:rPr lang="en-US" sz="1832" dirty="0">
                <a:solidFill>
                  <a:srgbClr val="000000"/>
                </a:solidFill>
                <a:latin typeface="Cambria"/>
              </a:rPr>
              <a:t> </a:t>
            </a:r>
            <a:r>
              <a:rPr lang="en-US" sz="1832" dirty="0" err="1">
                <a:solidFill>
                  <a:srgbClr val="000000"/>
                </a:solidFill>
                <a:latin typeface="Cambria"/>
              </a:rPr>
              <a:t>đáp</a:t>
            </a:r>
            <a:r>
              <a:rPr lang="en-US" sz="1832" dirty="0">
                <a:solidFill>
                  <a:srgbClr val="000000"/>
                </a:solidFill>
                <a:latin typeface="Cambria"/>
              </a:rPr>
              <a:t>, </a:t>
            </a:r>
            <a:r>
              <a:rPr lang="en-US" sz="1832" dirty="0" err="1">
                <a:solidFill>
                  <a:srgbClr val="000000"/>
                </a:solidFill>
                <a:latin typeface="Cambria"/>
              </a:rPr>
              <a:t>nhưng</a:t>
            </a:r>
            <a:r>
              <a:rPr lang="en-US" sz="1832" dirty="0">
                <a:solidFill>
                  <a:srgbClr val="000000"/>
                </a:solidFill>
                <a:latin typeface="Cambria"/>
              </a:rPr>
              <a:t> </a:t>
            </a:r>
            <a:r>
              <a:rPr lang="en-US" sz="1832" dirty="0" err="1">
                <a:solidFill>
                  <a:srgbClr val="000000"/>
                </a:solidFill>
                <a:latin typeface="Cambria"/>
              </a:rPr>
              <a:t>nghĩ</a:t>
            </a:r>
            <a:r>
              <a:rPr lang="en-US" sz="1832" dirty="0">
                <a:solidFill>
                  <a:srgbClr val="000000"/>
                </a:solidFill>
                <a:latin typeface="Cambria"/>
              </a:rPr>
              <a:t> </a:t>
            </a:r>
            <a:r>
              <a:rPr lang="en-US" sz="1832" dirty="0" err="1">
                <a:solidFill>
                  <a:srgbClr val="000000"/>
                </a:solidFill>
                <a:latin typeface="Cambria"/>
              </a:rPr>
              <a:t>rằng</a:t>
            </a:r>
            <a:r>
              <a:rPr lang="en-US" sz="1832" dirty="0">
                <a:solidFill>
                  <a:srgbClr val="000000"/>
                </a:solidFill>
                <a:latin typeface="Cambria"/>
              </a:rPr>
              <a:t> </a:t>
            </a:r>
            <a:r>
              <a:rPr lang="en-US" sz="1832" dirty="0" err="1">
                <a:solidFill>
                  <a:srgbClr val="000000"/>
                </a:solidFill>
                <a:latin typeface="Cambria"/>
              </a:rPr>
              <a:t>chí</a:t>
            </a:r>
            <a:r>
              <a:rPr lang="en-US" sz="1832" dirty="0">
                <a:solidFill>
                  <a:srgbClr val="000000"/>
                </a:solidFill>
                <a:latin typeface="Cambria"/>
              </a:rPr>
              <a:t> </a:t>
            </a:r>
            <a:r>
              <a:rPr lang="en-US" sz="1832" dirty="0" err="1">
                <a:solidFill>
                  <a:srgbClr val="000000"/>
                </a:solidFill>
                <a:latin typeface="Cambria"/>
              </a:rPr>
              <a:t>ít</a:t>
            </a:r>
            <a:r>
              <a:rPr lang="en-US" sz="1832" dirty="0">
                <a:solidFill>
                  <a:srgbClr val="000000"/>
                </a:solidFill>
                <a:latin typeface="Cambria"/>
              </a:rPr>
              <a:t> </a:t>
            </a:r>
            <a:r>
              <a:rPr lang="en-US" sz="1832" dirty="0" err="1">
                <a:solidFill>
                  <a:srgbClr val="000000"/>
                </a:solidFill>
                <a:latin typeface="Cambria"/>
              </a:rPr>
              <a:t>thì</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cũng</a:t>
            </a:r>
            <a:r>
              <a:rPr lang="en-US" sz="1832" dirty="0">
                <a:solidFill>
                  <a:srgbClr val="000000"/>
                </a:solidFill>
                <a:latin typeface="Cambria"/>
              </a:rPr>
              <a:t> </a:t>
            </a:r>
            <a:r>
              <a:rPr lang="en-US" sz="1832" dirty="0" err="1">
                <a:solidFill>
                  <a:srgbClr val="000000"/>
                </a:solidFill>
                <a:latin typeface="Cambria"/>
              </a:rPr>
              <a:t>nên</a:t>
            </a:r>
            <a:r>
              <a:rPr lang="en-US" sz="1832" dirty="0">
                <a:solidFill>
                  <a:srgbClr val="000000"/>
                </a:solidFill>
                <a:latin typeface="Cambria"/>
              </a:rPr>
              <a:t> </a:t>
            </a:r>
            <a:r>
              <a:rPr lang="en-US" sz="1832" dirty="0" err="1">
                <a:solidFill>
                  <a:srgbClr val="000000"/>
                </a:solidFill>
                <a:latin typeface="Cambria"/>
              </a:rPr>
              <a:t>nói</a:t>
            </a:r>
            <a:r>
              <a:rPr lang="en-US" sz="1832" dirty="0">
                <a:solidFill>
                  <a:srgbClr val="000000"/>
                </a:solidFill>
                <a:latin typeface="Cambria"/>
              </a:rPr>
              <a:t> </a:t>
            </a:r>
            <a:r>
              <a:rPr lang="en-US" sz="1832" dirty="0" err="1">
                <a:solidFill>
                  <a:srgbClr val="000000"/>
                </a:solidFill>
                <a:latin typeface="Cambria"/>
              </a:rPr>
              <a:t>với</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đôi</a:t>
            </a:r>
            <a:r>
              <a:rPr lang="en-US" sz="1832" dirty="0">
                <a:solidFill>
                  <a:srgbClr val="000000"/>
                </a:solidFill>
                <a:latin typeface="Cambria"/>
              </a:rPr>
              <a:t> </a:t>
            </a:r>
            <a:r>
              <a:rPr lang="en-US" sz="1832" dirty="0" err="1">
                <a:solidFill>
                  <a:srgbClr val="000000"/>
                </a:solidFill>
                <a:latin typeface="Cambria"/>
              </a:rPr>
              <a:t>lời</a:t>
            </a:r>
            <a:r>
              <a:rPr lang="en-US" sz="1832" dirty="0">
                <a:solidFill>
                  <a:srgbClr val="000000"/>
                </a:solidFill>
                <a:latin typeface="Cambria"/>
              </a:rPr>
              <a:t> </a:t>
            </a:r>
            <a:r>
              <a:rPr lang="en-US" sz="1832" dirty="0" err="1">
                <a:solidFill>
                  <a:srgbClr val="000000"/>
                </a:solidFill>
                <a:latin typeface="Cambria"/>
              </a:rPr>
              <a:t>bày</a:t>
            </a:r>
            <a:r>
              <a:rPr lang="en-US" sz="1832" dirty="0">
                <a:solidFill>
                  <a:srgbClr val="000000"/>
                </a:solidFill>
                <a:latin typeface="Cambria"/>
              </a:rPr>
              <a:t> </a:t>
            </a:r>
            <a:r>
              <a:rPr lang="en-US" sz="1832" dirty="0" err="1">
                <a:solidFill>
                  <a:srgbClr val="000000"/>
                </a:solidFill>
                <a:latin typeface="Cambria"/>
              </a:rPr>
              <a:t>tỏ</a:t>
            </a:r>
            <a:r>
              <a:rPr lang="en-US" sz="1832" dirty="0">
                <a:solidFill>
                  <a:srgbClr val="000000"/>
                </a:solidFill>
                <a:latin typeface="Cambria"/>
              </a:rPr>
              <a:t> </a:t>
            </a:r>
            <a:r>
              <a:rPr lang="en-US" sz="1832" dirty="0" err="1">
                <a:solidFill>
                  <a:srgbClr val="000000"/>
                </a:solidFill>
                <a:latin typeface="Cambria"/>
              </a:rPr>
              <a:t>sự</a:t>
            </a:r>
            <a:r>
              <a:rPr lang="en-US" sz="1832" dirty="0">
                <a:solidFill>
                  <a:srgbClr val="000000"/>
                </a:solidFill>
                <a:latin typeface="Cambria"/>
              </a:rPr>
              <a:t> </a:t>
            </a:r>
            <a:r>
              <a:rPr lang="en-US" sz="1832" dirty="0" err="1">
                <a:solidFill>
                  <a:srgbClr val="000000"/>
                </a:solidFill>
                <a:latin typeface="Cambria"/>
              </a:rPr>
              <a:t>cảm</a:t>
            </a:r>
            <a:r>
              <a:rPr lang="en-US" sz="1832" dirty="0">
                <a:solidFill>
                  <a:srgbClr val="000000"/>
                </a:solidFill>
                <a:latin typeface="Cambria"/>
              </a:rPr>
              <a:t> </a:t>
            </a:r>
            <a:r>
              <a:rPr lang="en-US" sz="1832" dirty="0" err="1">
                <a:solidFill>
                  <a:srgbClr val="000000"/>
                </a:solidFill>
                <a:latin typeface="Cambria"/>
              </a:rPr>
              <a:t>kích</a:t>
            </a:r>
            <a:r>
              <a:rPr lang="en-US" sz="1832" dirty="0">
                <a:solidFill>
                  <a:srgbClr val="000000"/>
                </a:solidFill>
                <a:latin typeface="Cambria"/>
              </a:rPr>
              <a:t>.</a:t>
            </a:r>
          </a:p>
          <a:p>
            <a:pPr algn="just" defTabSz="609630">
              <a:lnSpc>
                <a:spcPts val="2565"/>
              </a:lnSpc>
              <a:spcBef>
                <a:spcPct val="0"/>
              </a:spcBef>
            </a:pPr>
            <a:r>
              <a:rPr lang="en-US" sz="1832">
                <a:solidFill>
                  <a:srgbClr val="000000"/>
                </a:solidFill>
                <a:latin typeface="Cambria"/>
              </a:rPr>
              <a:t>	Vài </a:t>
            </a:r>
            <a:r>
              <a:rPr lang="en-US" sz="1832" dirty="0" err="1">
                <a:solidFill>
                  <a:srgbClr val="000000"/>
                </a:solidFill>
                <a:latin typeface="Cambria"/>
              </a:rPr>
              <a:t>giờ</a:t>
            </a:r>
            <a:r>
              <a:rPr lang="en-US" sz="1832" dirty="0">
                <a:solidFill>
                  <a:srgbClr val="000000"/>
                </a:solidFill>
                <a:latin typeface="Cambria"/>
              </a:rPr>
              <a:t> </a:t>
            </a:r>
            <a:r>
              <a:rPr lang="en-US" sz="1832" dirty="0" err="1">
                <a:solidFill>
                  <a:srgbClr val="000000"/>
                </a:solidFill>
                <a:latin typeface="Cambria"/>
              </a:rPr>
              <a:t>sau</a:t>
            </a:r>
            <a:r>
              <a:rPr lang="en-US" sz="1832" dirty="0">
                <a:solidFill>
                  <a:srgbClr val="000000"/>
                </a:solidFill>
                <a:latin typeface="Cambria"/>
              </a:rPr>
              <a:t>, du </a:t>
            </a:r>
            <a:r>
              <a:rPr lang="en-US" sz="1832" dirty="0" err="1">
                <a:solidFill>
                  <a:srgbClr val="000000"/>
                </a:solidFill>
                <a:latin typeface="Cambria"/>
              </a:rPr>
              <a:t>khách</a:t>
            </a:r>
            <a:r>
              <a:rPr lang="en-US" sz="1832" dirty="0">
                <a:solidFill>
                  <a:srgbClr val="000000"/>
                </a:solidFill>
                <a:latin typeface="Cambria"/>
              </a:rPr>
              <a:t> </a:t>
            </a:r>
            <a:r>
              <a:rPr lang="en-US" sz="1832" dirty="0" err="1">
                <a:solidFill>
                  <a:srgbClr val="000000"/>
                </a:solidFill>
                <a:latin typeface="Cambria"/>
              </a:rPr>
              <a:t>này</a:t>
            </a:r>
            <a:r>
              <a:rPr lang="en-US" sz="1832" dirty="0">
                <a:solidFill>
                  <a:srgbClr val="000000"/>
                </a:solidFill>
                <a:latin typeface="Cambria"/>
              </a:rPr>
              <a:t> </a:t>
            </a:r>
            <a:r>
              <a:rPr lang="en-US" sz="1832" dirty="0" err="1">
                <a:solidFill>
                  <a:srgbClr val="000000"/>
                </a:solidFill>
                <a:latin typeface="Cambria"/>
              </a:rPr>
              <a:t>đi</a:t>
            </a:r>
            <a:r>
              <a:rPr lang="en-US" sz="1832" dirty="0">
                <a:solidFill>
                  <a:srgbClr val="000000"/>
                </a:solidFill>
                <a:latin typeface="Cambria"/>
              </a:rPr>
              <a:t> </a:t>
            </a:r>
            <a:r>
              <a:rPr lang="en-US" sz="1832" dirty="0" err="1">
                <a:solidFill>
                  <a:srgbClr val="000000"/>
                </a:solidFill>
                <a:latin typeface="Cambria"/>
              </a:rPr>
              <a:t>tới</a:t>
            </a:r>
            <a:r>
              <a:rPr lang="en-US" sz="1832" dirty="0">
                <a:solidFill>
                  <a:srgbClr val="000000"/>
                </a:solidFill>
                <a:latin typeface="Cambria"/>
              </a:rPr>
              <a:t> </a:t>
            </a:r>
            <a:r>
              <a:rPr lang="en-US" sz="1832" dirty="0" err="1">
                <a:solidFill>
                  <a:srgbClr val="000000"/>
                </a:solidFill>
                <a:latin typeface="Cambria"/>
              </a:rPr>
              <a:t>vùng</a:t>
            </a:r>
            <a:r>
              <a:rPr lang="en-US" sz="1832" dirty="0">
                <a:solidFill>
                  <a:srgbClr val="000000"/>
                </a:solidFill>
                <a:latin typeface="Cambria"/>
              </a:rPr>
              <a:t> </a:t>
            </a:r>
            <a:r>
              <a:rPr lang="en-US" sz="1832" dirty="0" err="1">
                <a:solidFill>
                  <a:srgbClr val="000000"/>
                </a:solidFill>
                <a:latin typeface="Cambria"/>
              </a:rPr>
              <a:t>núi</a:t>
            </a:r>
            <a:r>
              <a:rPr lang="en-US" sz="1832" dirty="0">
                <a:solidFill>
                  <a:srgbClr val="000000"/>
                </a:solidFill>
                <a:latin typeface="Cambria"/>
              </a:rPr>
              <a:t>. </a:t>
            </a:r>
            <a:r>
              <a:rPr lang="en-US" sz="1832" dirty="0" err="1">
                <a:solidFill>
                  <a:srgbClr val="000000"/>
                </a:solidFill>
                <a:latin typeface="Cambria"/>
              </a:rPr>
              <a:t>Đó</a:t>
            </a:r>
            <a:r>
              <a:rPr lang="en-US" sz="1832" dirty="0">
                <a:solidFill>
                  <a:srgbClr val="000000"/>
                </a:solidFill>
                <a:latin typeface="Cambria"/>
              </a:rPr>
              <a:t> </a:t>
            </a:r>
            <a:r>
              <a:rPr lang="en-US" sz="1832" dirty="0" err="1">
                <a:solidFill>
                  <a:srgbClr val="000000"/>
                </a:solidFill>
                <a:latin typeface="Cambria"/>
              </a:rPr>
              <a:t>là</a:t>
            </a:r>
            <a:r>
              <a:rPr lang="en-US" sz="1832" dirty="0">
                <a:solidFill>
                  <a:srgbClr val="000000"/>
                </a:solidFill>
                <a:latin typeface="Cambria"/>
              </a:rPr>
              <a:t> </a:t>
            </a:r>
            <a:r>
              <a:rPr lang="en-US" sz="1832" dirty="0" err="1">
                <a:solidFill>
                  <a:srgbClr val="000000"/>
                </a:solidFill>
                <a:latin typeface="Cambria"/>
              </a:rPr>
              <a:t>một</a:t>
            </a:r>
            <a:r>
              <a:rPr lang="en-US" sz="1832" dirty="0">
                <a:solidFill>
                  <a:srgbClr val="000000"/>
                </a:solidFill>
                <a:latin typeface="Cambria"/>
              </a:rPr>
              <a:t> </a:t>
            </a:r>
            <a:r>
              <a:rPr lang="en-US" sz="1832" dirty="0" err="1">
                <a:solidFill>
                  <a:srgbClr val="000000"/>
                </a:solidFill>
                <a:latin typeface="Cambria"/>
              </a:rPr>
              <a:t>hành</a:t>
            </a:r>
            <a:r>
              <a:rPr lang="en-US" sz="1832" dirty="0">
                <a:solidFill>
                  <a:srgbClr val="000000"/>
                </a:solidFill>
                <a:latin typeface="Cambria"/>
              </a:rPr>
              <a:t> </a:t>
            </a:r>
            <a:r>
              <a:rPr lang="en-US" sz="1832" dirty="0" err="1">
                <a:solidFill>
                  <a:srgbClr val="000000"/>
                </a:solidFill>
                <a:latin typeface="Cambria"/>
              </a:rPr>
              <a:t>trình</a:t>
            </a:r>
            <a:r>
              <a:rPr lang="en-US" sz="1832" dirty="0">
                <a:solidFill>
                  <a:srgbClr val="000000"/>
                </a:solidFill>
                <a:latin typeface="Cambria"/>
              </a:rPr>
              <a:t> </a:t>
            </a:r>
            <a:r>
              <a:rPr lang="en-US" sz="1832" dirty="0" err="1">
                <a:solidFill>
                  <a:srgbClr val="000000"/>
                </a:solidFill>
                <a:latin typeface="Cambria"/>
              </a:rPr>
              <a:t>đầy</a:t>
            </a:r>
            <a:r>
              <a:rPr lang="en-US" sz="1832" dirty="0">
                <a:solidFill>
                  <a:srgbClr val="000000"/>
                </a:solidFill>
                <a:latin typeface="Cambria"/>
              </a:rPr>
              <a:t> </a:t>
            </a:r>
            <a:r>
              <a:rPr lang="en-US" sz="1832" dirty="0" err="1">
                <a:solidFill>
                  <a:srgbClr val="000000"/>
                </a:solidFill>
                <a:latin typeface="Cambria"/>
              </a:rPr>
              <a:t>gian</a:t>
            </a:r>
            <a:r>
              <a:rPr lang="en-US" sz="1832" dirty="0">
                <a:solidFill>
                  <a:srgbClr val="000000"/>
                </a:solidFill>
                <a:latin typeface="Cambria"/>
              </a:rPr>
              <a:t> nan </a:t>
            </a:r>
            <a:r>
              <a:rPr lang="en-US" sz="1832" dirty="0" err="1">
                <a:solidFill>
                  <a:srgbClr val="000000"/>
                </a:solidFill>
                <a:latin typeface="Cambria"/>
              </a:rPr>
              <a:t>với</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chân</a:t>
            </a:r>
            <a:r>
              <a:rPr lang="en-US" sz="1832" dirty="0">
                <a:solidFill>
                  <a:srgbClr val="000000"/>
                </a:solidFill>
                <a:latin typeface="Cambria"/>
              </a:rPr>
              <a:t> </a:t>
            </a:r>
            <a:r>
              <a:rPr lang="en-US" sz="1832" dirty="0" err="1">
                <a:solidFill>
                  <a:srgbClr val="000000"/>
                </a:solidFill>
                <a:latin typeface="Cambria"/>
              </a:rPr>
              <a:t>của</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bị</a:t>
            </a:r>
            <a:r>
              <a:rPr lang="en-US" sz="1832" dirty="0">
                <a:solidFill>
                  <a:srgbClr val="000000"/>
                </a:solidFill>
                <a:latin typeface="Cambria"/>
              </a:rPr>
              <a:t> </a:t>
            </a:r>
            <a:r>
              <a:rPr lang="en-US" sz="1832" dirty="0" err="1">
                <a:solidFill>
                  <a:srgbClr val="000000"/>
                </a:solidFill>
                <a:latin typeface="Cambria"/>
              </a:rPr>
              <a:t>côn</a:t>
            </a:r>
            <a:r>
              <a:rPr lang="en-US" sz="1832" dirty="0">
                <a:solidFill>
                  <a:srgbClr val="000000"/>
                </a:solidFill>
                <a:latin typeface="Cambria"/>
              </a:rPr>
              <a:t> </a:t>
            </a:r>
            <a:r>
              <a:rPr lang="en-US" sz="1832" dirty="0" err="1">
                <a:solidFill>
                  <a:srgbClr val="000000"/>
                </a:solidFill>
                <a:latin typeface="Cambria"/>
              </a:rPr>
              <a:t>trùng</a:t>
            </a:r>
            <a:r>
              <a:rPr lang="en-US" sz="1832" dirty="0">
                <a:solidFill>
                  <a:srgbClr val="000000"/>
                </a:solidFill>
                <a:latin typeface="Cambria"/>
              </a:rPr>
              <a:t> </a:t>
            </a:r>
            <a:r>
              <a:rPr lang="en-US" sz="1832" dirty="0" err="1">
                <a:solidFill>
                  <a:srgbClr val="000000"/>
                </a:solidFill>
                <a:latin typeface="Cambria"/>
              </a:rPr>
              <a:t>cắn</a:t>
            </a:r>
            <a:r>
              <a:rPr lang="en-US" sz="1832" dirty="0">
                <a:solidFill>
                  <a:srgbClr val="000000"/>
                </a:solidFill>
                <a:latin typeface="Cambria"/>
              </a:rPr>
              <a:t> </a:t>
            </a:r>
            <a:r>
              <a:rPr lang="en-US" sz="1832" dirty="0" err="1">
                <a:solidFill>
                  <a:srgbClr val="000000"/>
                </a:solidFill>
                <a:latin typeface="Cambria"/>
              </a:rPr>
              <a:t>sưng</a:t>
            </a:r>
            <a:r>
              <a:rPr lang="en-US" sz="1832" dirty="0">
                <a:solidFill>
                  <a:srgbClr val="000000"/>
                </a:solidFill>
                <a:latin typeface="Cambria"/>
              </a:rPr>
              <a:t> </a:t>
            </a:r>
            <a:r>
              <a:rPr lang="en-US" sz="1832" dirty="0" err="1">
                <a:solidFill>
                  <a:srgbClr val="000000"/>
                </a:solidFill>
                <a:latin typeface="Cambria"/>
              </a:rPr>
              <a:t>tấy</a:t>
            </a:r>
            <a:r>
              <a:rPr lang="en-US" sz="1832" dirty="0">
                <a:solidFill>
                  <a:srgbClr val="000000"/>
                </a:solidFill>
                <a:latin typeface="Cambria"/>
              </a:rPr>
              <a:t>. </a:t>
            </a:r>
            <a:r>
              <a:rPr lang="en-US" sz="1832" dirty="0" err="1">
                <a:solidFill>
                  <a:srgbClr val="000000"/>
                </a:solidFill>
                <a:latin typeface="Cambria"/>
              </a:rPr>
              <a:t>Lát</a:t>
            </a:r>
            <a:r>
              <a:rPr lang="en-US" sz="1832" dirty="0">
                <a:solidFill>
                  <a:srgbClr val="000000"/>
                </a:solidFill>
                <a:latin typeface="Cambria"/>
              </a:rPr>
              <a:t> </a:t>
            </a:r>
            <a:r>
              <a:rPr lang="en-US" sz="1832" dirty="0" err="1">
                <a:solidFill>
                  <a:srgbClr val="000000"/>
                </a:solidFill>
                <a:latin typeface="Cambria"/>
              </a:rPr>
              <a:t>sau</a:t>
            </a:r>
            <a:r>
              <a:rPr lang="en-US" sz="1832" dirty="0">
                <a:solidFill>
                  <a:srgbClr val="000000"/>
                </a:solidFill>
                <a:latin typeface="Cambria"/>
              </a:rPr>
              <a:t>, </a:t>
            </a:r>
            <a:r>
              <a:rPr lang="en-US" sz="1832" dirty="0" err="1">
                <a:solidFill>
                  <a:srgbClr val="000000"/>
                </a:solidFill>
                <a:latin typeface="Cambria"/>
              </a:rPr>
              <a:t>trên</a:t>
            </a:r>
            <a:r>
              <a:rPr lang="en-US" sz="1832" dirty="0">
                <a:solidFill>
                  <a:srgbClr val="000000"/>
                </a:solidFill>
                <a:latin typeface="Cambria"/>
              </a:rPr>
              <a:t> </a:t>
            </a:r>
            <a:r>
              <a:rPr lang="en-US" sz="1832" dirty="0" err="1">
                <a:solidFill>
                  <a:srgbClr val="000000"/>
                </a:solidFill>
                <a:latin typeface="Cambria"/>
              </a:rPr>
              <a:t>đường</a:t>
            </a:r>
            <a:r>
              <a:rPr lang="en-US" sz="1832" dirty="0">
                <a:solidFill>
                  <a:srgbClr val="000000"/>
                </a:solidFill>
                <a:latin typeface="Cambria"/>
              </a:rPr>
              <a:t> </a:t>
            </a:r>
            <a:r>
              <a:rPr lang="en-US" sz="1832" dirty="0" err="1">
                <a:solidFill>
                  <a:srgbClr val="000000"/>
                </a:solidFill>
                <a:latin typeface="Cambria"/>
              </a:rPr>
              <a:t>đi</a:t>
            </a:r>
            <a:r>
              <a:rPr lang="en-US" sz="1832" dirty="0">
                <a:solidFill>
                  <a:srgbClr val="000000"/>
                </a:solidFill>
                <a:latin typeface="Cambria"/>
              </a:rPr>
              <a:t>, </a:t>
            </a:r>
            <a:r>
              <a:rPr lang="en-US" sz="1832" dirty="0" err="1">
                <a:solidFill>
                  <a:srgbClr val="000000"/>
                </a:solidFill>
                <a:latin typeface="Cambria"/>
              </a:rPr>
              <a:t>có</a:t>
            </a:r>
            <a:r>
              <a:rPr lang="en-US" sz="1832" dirty="0">
                <a:solidFill>
                  <a:srgbClr val="000000"/>
                </a:solidFill>
                <a:latin typeface="Cambria"/>
              </a:rPr>
              <a:t> </a:t>
            </a:r>
            <a:r>
              <a:rPr lang="en-US" sz="1832" dirty="0" err="1">
                <a:solidFill>
                  <a:srgbClr val="000000"/>
                </a:solidFill>
                <a:latin typeface="Cambria"/>
              </a:rPr>
              <a:t>một</a:t>
            </a:r>
            <a:r>
              <a:rPr lang="en-US" sz="1832" dirty="0">
                <a:solidFill>
                  <a:srgbClr val="000000"/>
                </a:solidFill>
                <a:latin typeface="Cambria"/>
              </a:rPr>
              <a:t> </a:t>
            </a:r>
            <a:r>
              <a:rPr lang="en-US" sz="1832" dirty="0" err="1">
                <a:solidFill>
                  <a:srgbClr val="000000"/>
                </a:solidFill>
                <a:latin typeface="Cambria"/>
              </a:rPr>
              <a:t>thanh</a:t>
            </a:r>
            <a:r>
              <a:rPr lang="en-US" sz="1832" dirty="0">
                <a:solidFill>
                  <a:srgbClr val="000000"/>
                </a:solidFill>
                <a:latin typeface="Cambria"/>
              </a:rPr>
              <a:t> </a:t>
            </a:r>
            <a:r>
              <a:rPr lang="en-US" sz="1832" dirty="0" err="1">
                <a:solidFill>
                  <a:srgbClr val="000000"/>
                </a:solidFill>
                <a:latin typeface="Cambria"/>
              </a:rPr>
              <a:t>niên</a:t>
            </a:r>
            <a:r>
              <a:rPr lang="en-US" sz="1832" dirty="0">
                <a:solidFill>
                  <a:srgbClr val="000000"/>
                </a:solidFill>
                <a:latin typeface="Cambria"/>
              </a:rPr>
              <a:t> </a:t>
            </a:r>
            <a:r>
              <a:rPr lang="en-US" sz="1832" dirty="0" err="1">
                <a:solidFill>
                  <a:srgbClr val="000000"/>
                </a:solidFill>
                <a:latin typeface="Cambria"/>
              </a:rPr>
              <a:t>bắt</a:t>
            </a:r>
            <a:r>
              <a:rPr lang="en-US" sz="1832" dirty="0">
                <a:solidFill>
                  <a:srgbClr val="000000"/>
                </a:solidFill>
                <a:latin typeface="Cambria"/>
              </a:rPr>
              <a:t> </a:t>
            </a:r>
            <a:r>
              <a:rPr lang="en-US" sz="1832" dirty="0" err="1">
                <a:solidFill>
                  <a:srgbClr val="000000"/>
                </a:solidFill>
                <a:latin typeface="Cambria"/>
              </a:rPr>
              <a:t>kịp</a:t>
            </a:r>
            <a:r>
              <a:rPr lang="en-US" sz="1832" dirty="0">
                <a:solidFill>
                  <a:srgbClr val="000000"/>
                </a:solidFill>
                <a:latin typeface="Cambria"/>
              </a:rPr>
              <a:t> </a:t>
            </a:r>
            <a:r>
              <a:rPr lang="en-US" sz="1832" dirty="0" err="1">
                <a:solidFill>
                  <a:srgbClr val="000000"/>
                </a:solidFill>
                <a:latin typeface="Cambria"/>
              </a:rPr>
              <a:t>theo</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nói</a:t>
            </a:r>
            <a:r>
              <a:rPr lang="en-US" sz="1832" dirty="0">
                <a:solidFill>
                  <a:srgbClr val="000000"/>
                </a:solidFill>
                <a:latin typeface="Cambria"/>
              </a:rPr>
              <a:t>: “</a:t>
            </a:r>
            <a:r>
              <a:rPr lang="en-US" sz="1832" dirty="0" err="1">
                <a:solidFill>
                  <a:srgbClr val="000000"/>
                </a:solidFill>
                <a:latin typeface="Cambria"/>
              </a:rPr>
              <a:t>Cảm</a:t>
            </a:r>
            <a:r>
              <a:rPr lang="en-US" sz="1832" dirty="0">
                <a:solidFill>
                  <a:srgbClr val="000000"/>
                </a:solidFill>
                <a:latin typeface="Cambria"/>
              </a:rPr>
              <a:t> </a:t>
            </a:r>
            <a:r>
              <a:rPr lang="en-US" sz="1832" dirty="0" err="1">
                <a:solidFill>
                  <a:srgbClr val="000000"/>
                </a:solidFill>
                <a:latin typeface="Cambria"/>
              </a:rPr>
              <a:t>ơn</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đã</a:t>
            </a:r>
            <a:r>
              <a:rPr lang="en-US" sz="1832" dirty="0">
                <a:solidFill>
                  <a:srgbClr val="000000"/>
                </a:solidFill>
                <a:latin typeface="Cambria"/>
              </a:rPr>
              <a:t> </a:t>
            </a:r>
            <a:r>
              <a:rPr lang="en-US" sz="1832" dirty="0" err="1">
                <a:solidFill>
                  <a:srgbClr val="000000"/>
                </a:solidFill>
                <a:latin typeface="Cambria"/>
              </a:rPr>
              <a:t>giúp</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tôi</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bảo</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sẽ</a:t>
            </a:r>
            <a:r>
              <a:rPr lang="en-US" sz="1832" dirty="0">
                <a:solidFill>
                  <a:srgbClr val="000000"/>
                </a:solidFill>
                <a:latin typeface="Cambria"/>
              </a:rPr>
              <a:t> </a:t>
            </a:r>
            <a:r>
              <a:rPr lang="en-US" sz="1832" dirty="0" err="1">
                <a:solidFill>
                  <a:srgbClr val="000000"/>
                </a:solidFill>
                <a:latin typeface="Cambria"/>
              </a:rPr>
              <a:t>cần</a:t>
            </a:r>
            <a:r>
              <a:rPr lang="en-US" sz="1832" dirty="0">
                <a:solidFill>
                  <a:srgbClr val="000000"/>
                </a:solidFill>
                <a:latin typeface="Cambria"/>
              </a:rPr>
              <a:t> </a:t>
            </a:r>
            <a:r>
              <a:rPr lang="en-US" sz="1832" dirty="0" err="1">
                <a:solidFill>
                  <a:srgbClr val="000000"/>
                </a:solidFill>
                <a:latin typeface="Cambria"/>
              </a:rPr>
              <a:t>những</a:t>
            </a:r>
            <a:r>
              <a:rPr lang="en-US" sz="1832" dirty="0">
                <a:solidFill>
                  <a:srgbClr val="000000"/>
                </a:solidFill>
                <a:latin typeface="Cambria"/>
              </a:rPr>
              <a:t> </a:t>
            </a:r>
            <a:r>
              <a:rPr lang="en-US" sz="1832" dirty="0" err="1">
                <a:solidFill>
                  <a:srgbClr val="000000"/>
                </a:solidFill>
                <a:latin typeface="Cambria"/>
              </a:rPr>
              <a:t>thứ</a:t>
            </a:r>
            <a:r>
              <a:rPr lang="en-US" sz="1832" dirty="0">
                <a:solidFill>
                  <a:srgbClr val="000000"/>
                </a:solidFill>
                <a:latin typeface="Cambria"/>
              </a:rPr>
              <a:t> </a:t>
            </a:r>
            <a:r>
              <a:rPr lang="en-US" sz="1832" dirty="0" err="1">
                <a:solidFill>
                  <a:srgbClr val="000000"/>
                </a:solidFill>
                <a:latin typeface="Cambria"/>
              </a:rPr>
              <a:t>này</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muốn</a:t>
            </a:r>
            <a:r>
              <a:rPr lang="en-US" sz="1832" dirty="0">
                <a:solidFill>
                  <a:srgbClr val="000000"/>
                </a:solidFill>
                <a:latin typeface="Cambria"/>
              </a:rPr>
              <a:t> </a:t>
            </a:r>
            <a:r>
              <a:rPr lang="en-US" sz="1832" dirty="0" err="1">
                <a:solidFill>
                  <a:srgbClr val="000000"/>
                </a:solidFill>
                <a:latin typeface="Cambria"/>
              </a:rPr>
              <a:t>tôi</a:t>
            </a:r>
            <a:r>
              <a:rPr lang="en-US" sz="1832" dirty="0">
                <a:solidFill>
                  <a:srgbClr val="000000"/>
                </a:solidFill>
                <a:latin typeface="Cambria"/>
              </a:rPr>
              <a:t> </a:t>
            </a:r>
            <a:r>
              <a:rPr lang="en-US" sz="1832" dirty="0" err="1">
                <a:solidFill>
                  <a:srgbClr val="000000"/>
                </a:solidFill>
                <a:latin typeface="Cambria"/>
              </a:rPr>
              <a:t>mang</a:t>
            </a:r>
            <a:r>
              <a:rPr lang="en-US" sz="1832" dirty="0">
                <a:solidFill>
                  <a:srgbClr val="000000"/>
                </a:solidFill>
                <a:latin typeface="Cambria"/>
              </a:rPr>
              <a:t> </a:t>
            </a:r>
            <a:r>
              <a:rPr lang="en-US" sz="1832" dirty="0" err="1">
                <a:solidFill>
                  <a:srgbClr val="000000"/>
                </a:solidFill>
                <a:latin typeface="Cambria"/>
              </a:rPr>
              <a:t>chúng</a:t>
            </a:r>
            <a:r>
              <a:rPr lang="en-US" sz="1832" dirty="0">
                <a:solidFill>
                  <a:srgbClr val="000000"/>
                </a:solidFill>
                <a:latin typeface="Cambria"/>
              </a:rPr>
              <a:t> </a:t>
            </a:r>
            <a:r>
              <a:rPr lang="en-US" sz="1832" dirty="0" err="1">
                <a:solidFill>
                  <a:srgbClr val="000000"/>
                </a:solidFill>
                <a:latin typeface="Cambria"/>
              </a:rPr>
              <a:t>đến</a:t>
            </a:r>
            <a:r>
              <a:rPr lang="en-US" sz="1832" dirty="0">
                <a:solidFill>
                  <a:srgbClr val="000000"/>
                </a:solidFill>
                <a:latin typeface="Cambria"/>
              </a:rPr>
              <a:t> </a:t>
            </a:r>
            <a:r>
              <a:rPr lang="en-US" sz="1832" dirty="0" err="1">
                <a:solidFill>
                  <a:srgbClr val="000000"/>
                </a:solidFill>
                <a:latin typeface="Cambria"/>
              </a:rPr>
              <a:t>cho</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a:t>
            </a:r>
          </a:p>
          <a:p>
            <a:pPr algn="just" defTabSz="609630">
              <a:lnSpc>
                <a:spcPts val="2565"/>
              </a:lnSpc>
              <a:spcBef>
                <a:spcPct val="0"/>
              </a:spcBef>
            </a:pPr>
            <a:r>
              <a:rPr lang="en-US" sz="1832" dirty="0" err="1">
                <a:solidFill>
                  <a:srgbClr val="000000"/>
                </a:solidFill>
                <a:latin typeface="Cambria"/>
              </a:rPr>
              <a:t>Nói</a:t>
            </a:r>
            <a:r>
              <a:rPr lang="en-US" sz="1832" dirty="0">
                <a:solidFill>
                  <a:srgbClr val="000000"/>
                </a:solidFill>
                <a:latin typeface="Cambria"/>
              </a:rPr>
              <a:t> </a:t>
            </a:r>
            <a:r>
              <a:rPr lang="en-US" sz="1832" dirty="0" err="1">
                <a:solidFill>
                  <a:srgbClr val="000000"/>
                </a:solidFill>
                <a:latin typeface="Cambria"/>
              </a:rPr>
              <a:t>đoạn</a:t>
            </a:r>
            <a:r>
              <a:rPr lang="en-US" sz="1832" dirty="0">
                <a:solidFill>
                  <a:srgbClr val="000000"/>
                </a:solidFill>
                <a:latin typeface="Cambria"/>
              </a:rPr>
              <a:t>, </a:t>
            </a:r>
            <a:r>
              <a:rPr lang="en-US" sz="1832" dirty="0" err="1">
                <a:solidFill>
                  <a:srgbClr val="000000"/>
                </a:solidFill>
                <a:latin typeface="Cambria"/>
              </a:rPr>
              <a:t>cậu</a:t>
            </a:r>
            <a:r>
              <a:rPr lang="en-US" sz="1832" dirty="0">
                <a:solidFill>
                  <a:srgbClr val="000000"/>
                </a:solidFill>
                <a:latin typeface="Cambria"/>
              </a:rPr>
              <a:t> </a:t>
            </a:r>
            <a:r>
              <a:rPr lang="en-US" sz="1832" dirty="0" err="1">
                <a:solidFill>
                  <a:srgbClr val="000000"/>
                </a:solidFill>
                <a:latin typeface="Cambria"/>
              </a:rPr>
              <a:t>ấy</a:t>
            </a:r>
            <a:r>
              <a:rPr lang="en-US" sz="1832" dirty="0">
                <a:solidFill>
                  <a:srgbClr val="000000"/>
                </a:solidFill>
                <a:latin typeface="Cambria"/>
              </a:rPr>
              <a:t> </a:t>
            </a:r>
            <a:r>
              <a:rPr lang="en-US" sz="1832" dirty="0" err="1">
                <a:solidFill>
                  <a:srgbClr val="000000"/>
                </a:solidFill>
                <a:latin typeface="Cambria"/>
              </a:rPr>
              <a:t>lấy</a:t>
            </a:r>
            <a:r>
              <a:rPr lang="en-US" sz="1832" dirty="0">
                <a:solidFill>
                  <a:srgbClr val="000000"/>
                </a:solidFill>
                <a:latin typeface="Cambria"/>
              </a:rPr>
              <a:t> </a:t>
            </a:r>
            <a:r>
              <a:rPr lang="en-US" sz="1832" dirty="0" err="1">
                <a:solidFill>
                  <a:srgbClr val="000000"/>
                </a:solidFill>
                <a:latin typeface="Cambria"/>
              </a:rPr>
              <a:t>ra</a:t>
            </a:r>
            <a:r>
              <a:rPr lang="en-US" sz="1832" dirty="0">
                <a:solidFill>
                  <a:srgbClr val="000000"/>
                </a:solidFill>
                <a:latin typeface="Cambria"/>
              </a:rPr>
              <a:t> </a:t>
            </a:r>
            <a:r>
              <a:rPr lang="en-US" sz="1832" dirty="0" err="1">
                <a:solidFill>
                  <a:srgbClr val="000000"/>
                </a:solidFill>
                <a:latin typeface="Cambria"/>
              </a:rPr>
              <a:t>một</a:t>
            </a:r>
            <a:r>
              <a:rPr lang="en-US" sz="1832" dirty="0">
                <a:solidFill>
                  <a:srgbClr val="000000"/>
                </a:solidFill>
                <a:latin typeface="Cambria"/>
              </a:rPr>
              <a:t> </a:t>
            </a:r>
            <a:r>
              <a:rPr lang="en-US" sz="1832" dirty="0" err="1">
                <a:solidFill>
                  <a:srgbClr val="000000"/>
                </a:solidFill>
                <a:latin typeface="Cambria"/>
              </a:rPr>
              <a:t>ít</a:t>
            </a:r>
            <a:r>
              <a:rPr lang="en-US" sz="1832" dirty="0">
                <a:solidFill>
                  <a:srgbClr val="000000"/>
                </a:solidFill>
                <a:latin typeface="Cambria"/>
              </a:rPr>
              <a:t> </a:t>
            </a:r>
            <a:r>
              <a:rPr lang="en-US" sz="1832" dirty="0" err="1">
                <a:solidFill>
                  <a:srgbClr val="000000"/>
                </a:solidFill>
                <a:latin typeface="Cambria"/>
              </a:rPr>
              <a:t>thức</a:t>
            </a:r>
            <a:r>
              <a:rPr lang="en-US" sz="1832" dirty="0">
                <a:solidFill>
                  <a:srgbClr val="000000"/>
                </a:solidFill>
                <a:latin typeface="Cambria"/>
              </a:rPr>
              <a:t> </a:t>
            </a:r>
            <a:r>
              <a:rPr lang="en-US" sz="1832" dirty="0" err="1">
                <a:solidFill>
                  <a:srgbClr val="000000"/>
                </a:solidFill>
                <a:latin typeface="Cambria"/>
              </a:rPr>
              <a:t>ăn</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thuốc</a:t>
            </a:r>
            <a:r>
              <a:rPr lang="en-US" sz="1832" dirty="0">
                <a:solidFill>
                  <a:srgbClr val="000000"/>
                </a:solidFill>
                <a:latin typeface="Cambria"/>
              </a:rPr>
              <a:t> men </a:t>
            </a:r>
            <a:r>
              <a:rPr lang="en-US" sz="1832" dirty="0" err="1">
                <a:solidFill>
                  <a:srgbClr val="000000"/>
                </a:solidFill>
                <a:latin typeface="Cambria"/>
              </a:rPr>
              <a:t>trong</a:t>
            </a:r>
            <a:r>
              <a:rPr lang="en-US" sz="1832" dirty="0">
                <a:solidFill>
                  <a:srgbClr val="000000"/>
                </a:solidFill>
                <a:latin typeface="Cambria"/>
              </a:rPr>
              <a:t> </a:t>
            </a:r>
            <a:r>
              <a:rPr lang="en-US" sz="1832" dirty="0" err="1">
                <a:solidFill>
                  <a:srgbClr val="000000"/>
                </a:solidFill>
                <a:latin typeface="Cambria"/>
              </a:rPr>
              <a:t>túi</a:t>
            </a:r>
            <a:r>
              <a:rPr lang="en-US" sz="1832" dirty="0">
                <a:solidFill>
                  <a:srgbClr val="000000"/>
                </a:solidFill>
                <a:latin typeface="Cambria"/>
              </a:rPr>
              <a:t> </a:t>
            </a:r>
            <a:r>
              <a:rPr lang="en-US" sz="1832" dirty="0" err="1">
                <a:solidFill>
                  <a:srgbClr val="000000"/>
                </a:solidFill>
                <a:latin typeface="Cambria"/>
              </a:rPr>
              <a:t>ra.</a:t>
            </a:r>
            <a:r>
              <a:rPr lang="en-US" sz="1832" dirty="0">
                <a:solidFill>
                  <a:srgbClr val="000000"/>
                </a:solidFill>
                <a:latin typeface="Cambria"/>
              </a:rPr>
              <a:t> </a:t>
            </a:r>
            <a:r>
              <a:rPr lang="en-US" sz="1832" dirty="0" err="1">
                <a:solidFill>
                  <a:srgbClr val="000000"/>
                </a:solidFill>
                <a:latin typeface="Cambria"/>
              </a:rPr>
              <a:t>Hơn</a:t>
            </a:r>
            <a:r>
              <a:rPr lang="en-US" sz="1832" dirty="0">
                <a:solidFill>
                  <a:srgbClr val="000000"/>
                </a:solidFill>
                <a:latin typeface="Cambria"/>
              </a:rPr>
              <a:t> </a:t>
            </a:r>
            <a:r>
              <a:rPr lang="en-US" sz="1832" dirty="0" err="1">
                <a:solidFill>
                  <a:srgbClr val="000000"/>
                </a:solidFill>
                <a:latin typeface="Cambria"/>
              </a:rPr>
              <a:t>nữa</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còn</a:t>
            </a:r>
            <a:r>
              <a:rPr lang="en-US" sz="1832" dirty="0">
                <a:solidFill>
                  <a:srgbClr val="000000"/>
                </a:solidFill>
                <a:latin typeface="Cambria"/>
              </a:rPr>
              <a:t> </a:t>
            </a:r>
            <a:r>
              <a:rPr lang="en-US" sz="1832" dirty="0" err="1">
                <a:solidFill>
                  <a:srgbClr val="000000"/>
                </a:solidFill>
                <a:latin typeface="Cambria"/>
              </a:rPr>
              <a:t>dắt</a:t>
            </a:r>
            <a:r>
              <a:rPr lang="en-US" sz="1832" dirty="0">
                <a:solidFill>
                  <a:srgbClr val="000000"/>
                </a:solidFill>
                <a:latin typeface="Cambria"/>
              </a:rPr>
              <a:t> </a:t>
            </a:r>
            <a:r>
              <a:rPr lang="en-US" sz="1832" dirty="0" err="1">
                <a:solidFill>
                  <a:srgbClr val="000000"/>
                </a:solidFill>
                <a:latin typeface="Cambria"/>
              </a:rPr>
              <a:t>thêm</a:t>
            </a:r>
            <a:r>
              <a:rPr lang="en-US" sz="1832" dirty="0">
                <a:solidFill>
                  <a:srgbClr val="000000"/>
                </a:solidFill>
                <a:latin typeface="Cambria"/>
              </a:rPr>
              <a:t> </a:t>
            </a:r>
            <a:r>
              <a:rPr lang="en-US" sz="1832" dirty="0" err="1">
                <a:solidFill>
                  <a:srgbClr val="000000"/>
                </a:solidFill>
                <a:latin typeface="Cambria"/>
              </a:rPr>
              <a:t>một</a:t>
            </a:r>
            <a:r>
              <a:rPr lang="en-US" sz="1832" dirty="0">
                <a:solidFill>
                  <a:srgbClr val="000000"/>
                </a:solidFill>
                <a:latin typeface="Cambria"/>
              </a:rPr>
              <a:t> con </a:t>
            </a:r>
            <a:r>
              <a:rPr lang="en-US" sz="1832" dirty="0" err="1">
                <a:solidFill>
                  <a:srgbClr val="000000"/>
                </a:solidFill>
                <a:latin typeface="Cambria"/>
              </a:rPr>
              <a:t>lừa</a:t>
            </a:r>
            <a:r>
              <a:rPr lang="en-US" sz="1832" dirty="0">
                <a:solidFill>
                  <a:srgbClr val="000000"/>
                </a:solidFill>
                <a:latin typeface="Cambria"/>
              </a:rPr>
              <a:t> </a:t>
            </a:r>
            <a:r>
              <a:rPr lang="en-US" sz="1832" dirty="0" err="1">
                <a:solidFill>
                  <a:srgbClr val="000000"/>
                </a:solidFill>
                <a:latin typeface="Cambria"/>
              </a:rPr>
              <a:t>và</a:t>
            </a:r>
            <a:r>
              <a:rPr lang="en-US" sz="1832" dirty="0">
                <a:solidFill>
                  <a:srgbClr val="000000"/>
                </a:solidFill>
                <a:latin typeface="Cambria"/>
              </a:rPr>
              <a:t> </a:t>
            </a:r>
            <a:r>
              <a:rPr lang="en-US" sz="1832" dirty="0" err="1">
                <a:solidFill>
                  <a:srgbClr val="000000"/>
                </a:solidFill>
                <a:latin typeface="Cambria"/>
              </a:rPr>
              <a:t>giao</a:t>
            </a:r>
            <a:r>
              <a:rPr lang="en-US" sz="1832" dirty="0">
                <a:solidFill>
                  <a:srgbClr val="000000"/>
                </a:solidFill>
                <a:latin typeface="Cambria"/>
              </a:rPr>
              <a:t> </a:t>
            </a:r>
            <a:r>
              <a:rPr lang="en-US" sz="1832" dirty="0" err="1">
                <a:solidFill>
                  <a:srgbClr val="000000"/>
                </a:solidFill>
                <a:latin typeface="Cambria"/>
              </a:rPr>
              <a:t>nó</a:t>
            </a:r>
            <a:r>
              <a:rPr lang="en-US" sz="1832" dirty="0">
                <a:solidFill>
                  <a:srgbClr val="000000"/>
                </a:solidFill>
                <a:latin typeface="Cambria"/>
              </a:rPr>
              <a:t> </a:t>
            </a:r>
            <a:r>
              <a:rPr lang="en-US" sz="1832" dirty="0" err="1">
                <a:solidFill>
                  <a:srgbClr val="000000"/>
                </a:solidFill>
                <a:latin typeface="Cambria"/>
              </a:rPr>
              <a:t>cho</a:t>
            </a:r>
            <a:r>
              <a:rPr lang="en-US" sz="1832" dirty="0">
                <a:solidFill>
                  <a:srgbClr val="000000"/>
                </a:solidFill>
                <a:latin typeface="Cambria"/>
              </a:rPr>
              <a:t> du </a:t>
            </a:r>
            <a:r>
              <a:rPr lang="en-US" sz="1832" dirty="0" err="1">
                <a:solidFill>
                  <a:srgbClr val="000000"/>
                </a:solidFill>
                <a:latin typeface="Cambria"/>
              </a:rPr>
              <a:t>khách</a:t>
            </a:r>
            <a:r>
              <a:rPr lang="en-US" sz="1832" dirty="0">
                <a:solidFill>
                  <a:srgbClr val="000000"/>
                </a:solidFill>
                <a:latin typeface="Cambria"/>
              </a:rPr>
              <a:t> </a:t>
            </a:r>
            <a:r>
              <a:rPr lang="en-US" sz="1832" dirty="0" err="1">
                <a:solidFill>
                  <a:srgbClr val="000000"/>
                </a:solidFill>
                <a:latin typeface="Cambria"/>
              </a:rPr>
              <a:t>tốt</a:t>
            </a:r>
            <a:r>
              <a:rPr lang="en-US" sz="1832" dirty="0">
                <a:solidFill>
                  <a:srgbClr val="000000"/>
                </a:solidFill>
                <a:latin typeface="Cambria"/>
              </a:rPr>
              <a:t> </a:t>
            </a:r>
            <a:r>
              <a:rPr lang="en-US" sz="1832" dirty="0" err="1">
                <a:solidFill>
                  <a:srgbClr val="000000"/>
                </a:solidFill>
                <a:latin typeface="Cambria"/>
              </a:rPr>
              <a:t>bụng</a:t>
            </a:r>
            <a:r>
              <a:rPr lang="en-US" sz="1832" dirty="0">
                <a:solidFill>
                  <a:srgbClr val="000000"/>
                </a:solidFill>
                <a:latin typeface="Cambria"/>
              </a:rPr>
              <a:t>. </a:t>
            </a:r>
            <a:r>
              <a:rPr lang="en-US" sz="1832" dirty="0" err="1">
                <a:solidFill>
                  <a:srgbClr val="000000"/>
                </a:solidFill>
                <a:latin typeface="Cambria"/>
              </a:rPr>
              <a:t>Vị</a:t>
            </a:r>
            <a:r>
              <a:rPr lang="en-US" sz="1832" dirty="0">
                <a:solidFill>
                  <a:srgbClr val="000000"/>
                </a:solidFill>
                <a:latin typeface="Cambria"/>
              </a:rPr>
              <a:t> du </a:t>
            </a:r>
            <a:r>
              <a:rPr lang="en-US" sz="1832" dirty="0" err="1">
                <a:solidFill>
                  <a:srgbClr val="000000"/>
                </a:solidFill>
                <a:latin typeface="Cambria"/>
              </a:rPr>
              <a:t>khách</a:t>
            </a:r>
            <a:r>
              <a:rPr lang="en-US" sz="1832" dirty="0">
                <a:solidFill>
                  <a:srgbClr val="000000"/>
                </a:solidFill>
                <a:latin typeface="Cambria"/>
              </a:rPr>
              <a:t> </a:t>
            </a:r>
            <a:r>
              <a:rPr lang="en-US" sz="1832" dirty="0" err="1">
                <a:solidFill>
                  <a:srgbClr val="000000"/>
                </a:solidFill>
                <a:latin typeface="Cambria"/>
              </a:rPr>
              <a:t>không</a:t>
            </a:r>
            <a:r>
              <a:rPr lang="en-US" sz="1832" dirty="0">
                <a:solidFill>
                  <a:srgbClr val="000000"/>
                </a:solidFill>
                <a:latin typeface="Cambria"/>
              </a:rPr>
              <a:t> </a:t>
            </a:r>
            <a:r>
              <a:rPr lang="en-US" sz="1832" dirty="0" err="1">
                <a:solidFill>
                  <a:srgbClr val="000000"/>
                </a:solidFill>
                <a:latin typeface="Cambria"/>
              </a:rPr>
              <a:t>ngừng</a:t>
            </a:r>
            <a:r>
              <a:rPr lang="en-US" sz="1832" dirty="0">
                <a:solidFill>
                  <a:srgbClr val="000000"/>
                </a:solidFill>
                <a:latin typeface="Cambria"/>
              </a:rPr>
              <a:t> </a:t>
            </a:r>
            <a:r>
              <a:rPr lang="en-US" sz="1832" dirty="0" err="1">
                <a:solidFill>
                  <a:srgbClr val="000000"/>
                </a:solidFill>
                <a:latin typeface="Cambria"/>
              </a:rPr>
              <a:t>nói</a:t>
            </a:r>
            <a:r>
              <a:rPr lang="en-US" sz="1832" dirty="0">
                <a:solidFill>
                  <a:srgbClr val="000000"/>
                </a:solidFill>
                <a:latin typeface="Cambria"/>
              </a:rPr>
              <a:t> </a:t>
            </a:r>
            <a:r>
              <a:rPr lang="en-US" sz="1832" dirty="0" err="1">
                <a:solidFill>
                  <a:srgbClr val="000000"/>
                </a:solidFill>
                <a:latin typeface="Cambria"/>
              </a:rPr>
              <a:t>cảm</a:t>
            </a:r>
            <a:r>
              <a:rPr lang="en-US" sz="1832" dirty="0">
                <a:solidFill>
                  <a:srgbClr val="000000"/>
                </a:solidFill>
                <a:latin typeface="Cambria"/>
              </a:rPr>
              <a:t> </a:t>
            </a:r>
            <a:r>
              <a:rPr lang="en-US" sz="1832" dirty="0" err="1">
                <a:solidFill>
                  <a:srgbClr val="000000"/>
                </a:solidFill>
                <a:latin typeface="Cambria"/>
              </a:rPr>
              <a:t>ơn</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 </a:t>
            </a:r>
            <a:r>
              <a:rPr lang="en-US" sz="1832" dirty="0" err="1">
                <a:solidFill>
                  <a:srgbClr val="000000"/>
                </a:solidFill>
                <a:latin typeface="Cambria"/>
              </a:rPr>
              <a:t>thanh</a:t>
            </a:r>
            <a:r>
              <a:rPr lang="en-US" sz="1832" dirty="0">
                <a:solidFill>
                  <a:srgbClr val="000000"/>
                </a:solidFill>
                <a:latin typeface="Cambria"/>
              </a:rPr>
              <a:t> </a:t>
            </a:r>
            <a:r>
              <a:rPr lang="en-US" sz="1832" dirty="0" err="1">
                <a:solidFill>
                  <a:srgbClr val="000000"/>
                </a:solidFill>
                <a:latin typeface="Cambria"/>
              </a:rPr>
              <a:t>niên</a:t>
            </a:r>
            <a:r>
              <a:rPr lang="en-US" sz="1832" dirty="0">
                <a:solidFill>
                  <a:srgbClr val="000000"/>
                </a:solidFill>
                <a:latin typeface="Cambria"/>
              </a:rPr>
              <a:t>. Sau </a:t>
            </a:r>
            <a:r>
              <a:rPr lang="en-US" sz="1832" dirty="0" err="1">
                <a:solidFill>
                  <a:srgbClr val="000000"/>
                </a:solidFill>
                <a:latin typeface="Cambria"/>
              </a:rPr>
              <a:t>đó</a:t>
            </a:r>
            <a:r>
              <a:rPr lang="en-US" sz="1832" dirty="0">
                <a:solidFill>
                  <a:srgbClr val="000000"/>
                </a:solidFill>
                <a:latin typeface="Cambria"/>
              </a:rPr>
              <a:t> </a:t>
            </a:r>
            <a:r>
              <a:rPr lang="en-US" sz="1832" dirty="0" err="1">
                <a:solidFill>
                  <a:srgbClr val="000000"/>
                </a:solidFill>
                <a:latin typeface="Cambria"/>
              </a:rPr>
              <a:t>người</a:t>
            </a:r>
            <a:r>
              <a:rPr lang="en-US" sz="1832" dirty="0">
                <a:solidFill>
                  <a:srgbClr val="000000"/>
                </a:solidFill>
                <a:latin typeface="Cambria"/>
              </a:rPr>
              <a:t> </a:t>
            </a:r>
            <a:r>
              <a:rPr lang="en-US" sz="1832" dirty="0" err="1">
                <a:solidFill>
                  <a:srgbClr val="000000"/>
                </a:solidFill>
                <a:latin typeface="Cambria"/>
              </a:rPr>
              <a:t>thanh</a:t>
            </a:r>
            <a:r>
              <a:rPr lang="en-US" sz="1832" dirty="0">
                <a:solidFill>
                  <a:srgbClr val="000000"/>
                </a:solidFill>
                <a:latin typeface="Cambria"/>
              </a:rPr>
              <a:t> </a:t>
            </a:r>
            <a:r>
              <a:rPr lang="en-US" sz="1832" dirty="0" err="1">
                <a:solidFill>
                  <a:srgbClr val="000000"/>
                </a:solidFill>
                <a:latin typeface="Cambria"/>
              </a:rPr>
              <a:t>niên</a:t>
            </a:r>
            <a:r>
              <a:rPr lang="en-US" sz="1832" dirty="0">
                <a:solidFill>
                  <a:srgbClr val="000000"/>
                </a:solidFill>
                <a:latin typeface="Cambria"/>
              </a:rPr>
              <a:t> </a:t>
            </a:r>
            <a:r>
              <a:rPr lang="en-US" sz="1832" dirty="0" err="1">
                <a:solidFill>
                  <a:srgbClr val="000000"/>
                </a:solidFill>
                <a:latin typeface="Cambria"/>
              </a:rPr>
              <a:t>này</a:t>
            </a:r>
            <a:r>
              <a:rPr lang="en-US" sz="1832" dirty="0">
                <a:solidFill>
                  <a:srgbClr val="000000"/>
                </a:solidFill>
                <a:latin typeface="Cambria"/>
              </a:rPr>
              <a:t> </a:t>
            </a:r>
            <a:r>
              <a:rPr lang="en-US" sz="1832" dirty="0" err="1">
                <a:solidFill>
                  <a:srgbClr val="000000"/>
                </a:solidFill>
                <a:latin typeface="Cambria"/>
              </a:rPr>
              <a:t>nói</a:t>
            </a:r>
            <a:r>
              <a:rPr lang="en-US" sz="1832" dirty="0">
                <a:solidFill>
                  <a:srgbClr val="000000"/>
                </a:solidFill>
                <a:latin typeface="Cambria"/>
              </a:rPr>
              <a:t> </a:t>
            </a:r>
            <a:r>
              <a:rPr lang="en-US" sz="1832" dirty="0" err="1">
                <a:solidFill>
                  <a:srgbClr val="000000"/>
                </a:solidFill>
                <a:latin typeface="Cambria"/>
              </a:rPr>
              <a:t>tiếp</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của</a:t>
            </a:r>
            <a:r>
              <a:rPr lang="en-US" sz="1832" dirty="0">
                <a:solidFill>
                  <a:srgbClr val="000000"/>
                </a:solidFill>
                <a:latin typeface="Cambria"/>
              </a:rPr>
              <a:t> </a:t>
            </a:r>
            <a:r>
              <a:rPr lang="en-US" sz="1832" dirty="0" err="1">
                <a:solidFill>
                  <a:srgbClr val="000000"/>
                </a:solidFill>
                <a:latin typeface="Cambria"/>
              </a:rPr>
              <a:t>tôi</a:t>
            </a:r>
            <a:r>
              <a:rPr lang="en-US" sz="1832" dirty="0">
                <a:solidFill>
                  <a:srgbClr val="000000"/>
                </a:solidFill>
                <a:latin typeface="Cambria"/>
              </a:rPr>
              <a:t> </a:t>
            </a:r>
            <a:r>
              <a:rPr lang="en-US" sz="1832" dirty="0" err="1">
                <a:solidFill>
                  <a:srgbClr val="000000"/>
                </a:solidFill>
                <a:latin typeface="Cambria"/>
              </a:rPr>
              <a:t>không</a:t>
            </a:r>
            <a:r>
              <a:rPr lang="en-US" sz="1832" dirty="0">
                <a:solidFill>
                  <a:srgbClr val="000000"/>
                </a:solidFill>
                <a:latin typeface="Cambria"/>
              </a:rPr>
              <a:t> </a:t>
            </a:r>
            <a:r>
              <a:rPr lang="en-US" sz="1832" dirty="0" err="1">
                <a:solidFill>
                  <a:srgbClr val="000000"/>
                </a:solidFill>
                <a:latin typeface="Cambria"/>
              </a:rPr>
              <a:t>nói</a:t>
            </a:r>
            <a:r>
              <a:rPr lang="en-US" sz="1832" dirty="0">
                <a:solidFill>
                  <a:srgbClr val="000000"/>
                </a:solidFill>
                <a:latin typeface="Cambria"/>
              </a:rPr>
              <a:t> </a:t>
            </a:r>
            <a:r>
              <a:rPr lang="en-US" sz="1832" dirty="0" err="1">
                <a:solidFill>
                  <a:srgbClr val="000000"/>
                </a:solidFill>
                <a:latin typeface="Cambria"/>
              </a:rPr>
              <a:t>được</a:t>
            </a:r>
            <a:r>
              <a:rPr lang="en-US" sz="1832" dirty="0">
                <a:solidFill>
                  <a:srgbClr val="000000"/>
                </a:solidFill>
                <a:latin typeface="Cambria"/>
              </a:rPr>
              <a:t>, </a:t>
            </a:r>
            <a:r>
              <a:rPr lang="en-US" sz="1832" dirty="0" err="1">
                <a:solidFill>
                  <a:srgbClr val="000000"/>
                </a:solidFill>
                <a:latin typeface="Cambria"/>
              </a:rPr>
              <a:t>cho</a:t>
            </a:r>
            <a:r>
              <a:rPr lang="en-US" sz="1832" dirty="0">
                <a:solidFill>
                  <a:srgbClr val="000000"/>
                </a:solidFill>
                <a:latin typeface="Cambria"/>
              </a:rPr>
              <a:t> </a:t>
            </a:r>
            <a:r>
              <a:rPr lang="en-US" sz="1832" dirty="0" err="1">
                <a:solidFill>
                  <a:srgbClr val="000000"/>
                </a:solidFill>
                <a:latin typeface="Cambria"/>
              </a:rPr>
              <a:t>nên</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muốn</a:t>
            </a:r>
            <a:r>
              <a:rPr lang="en-US" sz="1832" dirty="0">
                <a:solidFill>
                  <a:srgbClr val="000000"/>
                </a:solidFill>
                <a:latin typeface="Cambria"/>
              </a:rPr>
              <a:t> </a:t>
            </a:r>
            <a:r>
              <a:rPr lang="en-US" sz="1832" dirty="0" err="1">
                <a:solidFill>
                  <a:srgbClr val="000000"/>
                </a:solidFill>
                <a:latin typeface="Cambria"/>
              </a:rPr>
              <a:t>tôi</a:t>
            </a:r>
            <a:r>
              <a:rPr lang="en-US" sz="1832" dirty="0">
                <a:solidFill>
                  <a:srgbClr val="000000"/>
                </a:solidFill>
                <a:latin typeface="Cambria"/>
              </a:rPr>
              <a:t> </a:t>
            </a:r>
            <a:r>
              <a:rPr lang="en-US" sz="1832" dirty="0" err="1">
                <a:solidFill>
                  <a:srgbClr val="000000"/>
                </a:solidFill>
                <a:latin typeface="Cambria"/>
              </a:rPr>
              <a:t>thay</a:t>
            </a:r>
            <a:r>
              <a:rPr lang="en-US" sz="1832" dirty="0">
                <a:solidFill>
                  <a:srgbClr val="000000"/>
                </a:solidFill>
                <a:latin typeface="Cambria"/>
              </a:rPr>
              <a:t> </a:t>
            </a:r>
            <a:r>
              <a:rPr lang="en-US" sz="1832" dirty="0" err="1">
                <a:solidFill>
                  <a:srgbClr val="000000"/>
                </a:solidFill>
                <a:latin typeface="Cambria"/>
              </a:rPr>
              <a:t>mặt</a:t>
            </a:r>
            <a:r>
              <a:rPr lang="en-US" sz="1832" dirty="0">
                <a:solidFill>
                  <a:srgbClr val="000000"/>
                </a:solidFill>
                <a:latin typeface="Cambria"/>
              </a:rPr>
              <a:t> </a:t>
            </a:r>
            <a:r>
              <a:rPr lang="en-US" sz="1832" dirty="0" err="1">
                <a:solidFill>
                  <a:srgbClr val="000000"/>
                </a:solidFill>
                <a:latin typeface="Cambria"/>
              </a:rPr>
              <a:t>bà</a:t>
            </a:r>
            <a:r>
              <a:rPr lang="en-US" sz="1832" dirty="0">
                <a:solidFill>
                  <a:srgbClr val="000000"/>
                </a:solidFill>
                <a:latin typeface="Cambria"/>
              </a:rPr>
              <a:t> </a:t>
            </a:r>
            <a:r>
              <a:rPr lang="en-US" sz="1832" dirty="0" err="1">
                <a:solidFill>
                  <a:srgbClr val="000000"/>
                </a:solidFill>
                <a:latin typeface="Cambria"/>
              </a:rPr>
              <a:t>cảm</a:t>
            </a:r>
            <a:r>
              <a:rPr lang="en-US" sz="1832" dirty="0">
                <a:solidFill>
                  <a:srgbClr val="000000"/>
                </a:solidFill>
                <a:latin typeface="Cambria"/>
              </a:rPr>
              <a:t> </a:t>
            </a:r>
            <a:r>
              <a:rPr lang="en-US" sz="1832" dirty="0" err="1">
                <a:solidFill>
                  <a:srgbClr val="000000"/>
                </a:solidFill>
                <a:latin typeface="Cambria"/>
              </a:rPr>
              <a:t>ơn</a:t>
            </a:r>
            <a:r>
              <a:rPr lang="en-US" sz="1832" dirty="0">
                <a:solidFill>
                  <a:srgbClr val="000000"/>
                </a:solidFill>
                <a:latin typeface="Cambria"/>
              </a:rPr>
              <a:t> </a:t>
            </a:r>
            <a:r>
              <a:rPr lang="en-US" sz="1832" dirty="0" err="1">
                <a:solidFill>
                  <a:srgbClr val="000000"/>
                </a:solidFill>
                <a:latin typeface="Cambria"/>
              </a:rPr>
              <a:t>anh</a:t>
            </a:r>
            <a:r>
              <a:rPr lang="en-US" sz="1832" dirty="0">
                <a:solidFill>
                  <a:srgbClr val="000000"/>
                </a:solidFill>
                <a:latin typeface="Cambri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wipe(left)">
                                      <p:cBhvr>
                                        <p:cTn id="10" dur="500"/>
                                        <p:tgtEl>
                                          <p:spTgt spid="8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1000"/>
                                        <p:tgtEl>
                                          <p:spTgt spid="89"/>
                                        </p:tgtEl>
                                      </p:cBhvr>
                                    </p:animEffect>
                                    <p:anim calcmode="lin" valueType="num">
                                      <p:cBhvr>
                                        <p:cTn id="16" dur="1000" fill="hold"/>
                                        <p:tgtEl>
                                          <p:spTgt spid="89"/>
                                        </p:tgtEl>
                                        <p:attrNameLst>
                                          <p:attrName>ppt_x</p:attrName>
                                        </p:attrNameLst>
                                      </p:cBhvr>
                                      <p:tavLst>
                                        <p:tav tm="0">
                                          <p:val>
                                            <p:strVal val="#ppt_x"/>
                                          </p:val>
                                        </p:tav>
                                        <p:tav tm="100000">
                                          <p:val>
                                            <p:strVal val="#ppt_x"/>
                                          </p:val>
                                        </p:tav>
                                      </p:tavLst>
                                    </p:anim>
                                    <p:anim calcmode="lin" valueType="num">
                                      <p:cBhvr>
                                        <p:cTn id="17"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4364093"/>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5157928"/>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1188750"/>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rot="5519026">
            <a:off x="7010440" y="1323127"/>
            <a:ext cx="766925" cy="436508"/>
          </a:xfrm>
          <a:custGeom>
            <a:avLst/>
            <a:gdLst/>
            <a:ahLst/>
            <a:cxnLst/>
            <a:rect l="l" t="t" r="r" b="b"/>
            <a:pathLst>
              <a:path w="1150388" h="654762">
                <a:moveTo>
                  <a:pt x="0" y="0"/>
                </a:moveTo>
                <a:lnTo>
                  <a:pt x="1150388" y="0"/>
                </a:lnTo>
                <a:lnTo>
                  <a:pt x="1150388" y="654763"/>
                </a:lnTo>
                <a:lnTo>
                  <a:pt x="0" y="6547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5" name="Freeform 85"/>
          <p:cNvSpPr/>
          <p:nvPr/>
        </p:nvSpPr>
        <p:spPr>
          <a:xfrm rot="-5575777">
            <a:off x="3971801" y="1323127"/>
            <a:ext cx="766925" cy="436508"/>
          </a:xfrm>
          <a:custGeom>
            <a:avLst/>
            <a:gdLst/>
            <a:ahLst/>
            <a:cxnLst/>
            <a:rect l="l" t="t" r="r" b="b"/>
            <a:pathLst>
              <a:path w="1150388" h="654762">
                <a:moveTo>
                  <a:pt x="0" y="0"/>
                </a:moveTo>
                <a:lnTo>
                  <a:pt x="1150388" y="0"/>
                </a:lnTo>
                <a:lnTo>
                  <a:pt x="1150388" y="654763"/>
                </a:lnTo>
                <a:lnTo>
                  <a:pt x="0" y="6547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6" name="Freeform 86"/>
          <p:cNvSpPr/>
          <p:nvPr/>
        </p:nvSpPr>
        <p:spPr>
          <a:xfrm>
            <a:off x="5212795" y="1813320"/>
            <a:ext cx="1221827" cy="237701"/>
          </a:xfrm>
          <a:custGeom>
            <a:avLst/>
            <a:gdLst/>
            <a:ahLst/>
            <a:cxnLst/>
            <a:rect l="l" t="t" r="r" b="b"/>
            <a:pathLst>
              <a:path w="1832740" h="356551">
                <a:moveTo>
                  <a:pt x="0" y="0"/>
                </a:moveTo>
                <a:lnTo>
                  <a:pt x="1832740" y="0"/>
                </a:lnTo>
                <a:lnTo>
                  <a:pt x="1832740" y="356551"/>
                </a:lnTo>
                <a:lnTo>
                  <a:pt x="0" y="356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84" name="Group 83">
            <a:extLst>
              <a:ext uri="{FF2B5EF4-FFF2-40B4-BE49-F238E27FC236}">
                <a16:creationId xmlns:a16="http://schemas.microsoft.com/office/drawing/2014/main" id="{B5780F81-C835-AB91-344C-B244C01E9E08}"/>
              </a:ext>
            </a:extLst>
          </p:cNvPr>
          <p:cNvGrpSpPr/>
          <p:nvPr/>
        </p:nvGrpSpPr>
        <p:grpSpPr>
          <a:xfrm>
            <a:off x="1111851" y="2666911"/>
            <a:ext cx="4513967" cy="2098995"/>
            <a:chOff x="1111851" y="2666911"/>
            <a:chExt cx="4513967" cy="2098995"/>
          </a:xfrm>
        </p:grpSpPr>
        <p:sp>
          <p:nvSpPr>
            <p:cNvPr id="87" name="Freeform 87"/>
            <p:cNvSpPr/>
            <p:nvPr/>
          </p:nvSpPr>
          <p:spPr>
            <a:xfrm>
              <a:off x="1111851" y="2666911"/>
              <a:ext cx="4513967" cy="2098995"/>
            </a:xfrm>
            <a:custGeom>
              <a:avLst/>
              <a:gdLst/>
              <a:ahLst/>
              <a:cxnLst/>
              <a:rect l="l" t="t" r="r" b="b"/>
              <a:pathLst>
                <a:path w="6770950" h="3148492">
                  <a:moveTo>
                    <a:pt x="0" y="0"/>
                  </a:moveTo>
                  <a:lnTo>
                    <a:pt x="6770950" y="0"/>
                  </a:lnTo>
                  <a:lnTo>
                    <a:pt x="6770950" y="3148492"/>
                  </a:lnTo>
                  <a:lnTo>
                    <a:pt x="0" y="31484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9" name="TextBox 89"/>
            <p:cNvSpPr txBox="1"/>
            <p:nvPr/>
          </p:nvSpPr>
          <p:spPr>
            <a:xfrm>
              <a:off x="1521114" y="3152834"/>
              <a:ext cx="3695441" cy="984885"/>
            </a:xfrm>
            <a:prstGeom prst="rect">
              <a:avLst/>
            </a:prstGeom>
          </p:spPr>
          <p:txBody>
            <a:bodyPr lIns="0" tIns="0" rIns="0" bIns="0" rtlCol="0" anchor="t">
              <a:spAutoFit/>
            </a:bodyPr>
            <a:lstStyle/>
            <a:p>
              <a:pPr algn="ctr" defTabSz="609630"/>
              <a:r>
                <a:rPr lang="en-US" sz="3200" dirty="0">
                  <a:solidFill>
                    <a:srgbClr val="C66400"/>
                  </a:solidFill>
                  <a:latin typeface="Cambria Bold"/>
                </a:rPr>
                <a:t>Chia </a:t>
              </a:r>
              <a:r>
                <a:rPr lang="en-US" sz="3200" dirty="0" err="1">
                  <a:solidFill>
                    <a:srgbClr val="C66400"/>
                  </a:solidFill>
                  <a:latin typeface="Cambria Bold"/>
                </a:rPr>
                <a:t>sẻ</a:t>
              </a:r>
              <a:r>
                <a:rPr lang="en-US" sz="3200" dirty="0">
                  <a:solidFill>
                    <a:srgbClr val="C66400"/>
                  </a:solidFill>
                  <a:latin typeface="Cambria Bold"/>
                </a:rPr>
                <a:t>  </a:t>
              </a:r>
              <a:r>
                <a:rPr lang="en-US" sz="3200" dirty="0" err="1">
                  <a:solidFill>
                    <a:srgbClr val="C66400"/>
                  </a:solidFill>
                  <a:latin typeface="Cambria Bold"/>
                </a:rPr>
                <a:t>bài</a:t>
              </a:r>
              <a:r>
                <a:rPr lang="en-US" sz="3200" dirty="0">
                  <a:solidFill>
                    <a:srgbClr val="C66400"/>
                  </a:solidFill>
                  <a:latin typeface="Cambria Bold"/>
                </a:rPr>
                <a:t> </a:t>
              </a:r>
              <a:r>
                <a:rPr lang="en-US" sz="3200" dirty="0" err="1">
                  <a:solidFill>
                    <a:srgbClr val="C66400"/>
                  </a:solidFill>
                  <a:latin typeface="Cambria Bold"/>
                </a:rPr>
                <a:t>học</a:t>
              </a:r>
              <a:r>
                <a:rPr lang="en-US" sz="3200" dirty="0">
                  <a:solidFill>
                    <a:srgbClr val="C66400"/>
                  </a:solidFill>
                  <a:latin typeface="Cambria Bold"/>
                </a:rPr>
                <a:t> </a:t>
              </a:r>
              <a:r>
                <a:rPr lang="en-US" sz="3200" dirty="0" err="1">
                  <a:solidFill>
                    <a:srgbClr val="C66400"/>
                  </a:solidFill>
                  <a:latin typeface="Cambria Bold"/>
                </a:rPr>
                <a:t>với</a:t>
              </a:r>
              <a:r>
                <a:rPr lang="en-US" sz="3200" dirty="0">
                  <a:solidFill>
                    <a:srgbClr val="C66400"/>
                  </a:solidFill>
                  <a:latin typeface="Cambria Bold"/>
                </a:rPr>
                <a:t> </a:t>
              </a:r>
              <a:r>
                <a:rPr lang="en-US" sz="3200" dirty="0" err="1">
                  <a:solidFill>
                    <a:srgbClr val="C66400"/>
                  </a:solidFill>
                  <a:latin typeface="Cambria Bold"/>
                </a:rPr>
                <a:t>người</a:t>
              </a:r>
              <a:r>
                <a:rPr lang="en-US" sz="3200" dirty="0">
                  <a:solidFill>
                    <a:srgbClr val="C66400"/>
                  </a:solidFill>
                  <a:latin typeface="Cambria Bold"/>
                </a:rPr>
                <a:t> </a:t>
              </a:r>
              <a:r>
                <a:rPr lang="en-US" sz="3200" dirty="0" err="1">
                  <a:solidFill>
                    <a:srgbClr val="C66400"/>
                  </a:solidFill>
                  <a:latin typeface="Cambria Bold"/>
                </a:rPr>
                <a:t>thân</a:t>
              </a:r>
              <a:endParaRPr lang="en-US" sz="3200" dirty="0">
                <a:solidFill>
                  <a:srgbClr val="C66400"/>
                </a:solidFill>
                <a:latin typeface="Cambria Bold"/>
              </a:endParaRPr>
            </a:p>
          </p:txBody>
        </p:sp>
      </p:grpSp>
      <p:grpSp>
        <p:nvGrpSpPr>
          <p:cNvPr id="90" name="Group 90"/>
          <p:cNvGrpSpPr/>
          <p:nvPr/>
        </p:nvGrpSpPr>
        <p:grpSpPr>
          <a:xfrm>
            <a:off x="10104957" y="3570257"/>
            <a:ext cx="1594199" cy="511323"/>
            <a:chOff x="0" y="0"/>
            <a:chExt cx="629807" cy="202004"/>
          </a:xfrm>
        </p:grpSpPr>
        <p:sp>
          <p:nvSpPr>
            <p:cNvPr id="91" name="Freeform 91"/>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92" name="TextBox 92"/>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93" name="Freeform 93"/>
          <p:cNvSpPr/>
          <p:nvPr/>
        </p:nvSpPr>
        <p:spPr>
          <a:xfrm>
            <a:off x="6091832" y="2666911"/>
            <a:ext cx="4513967" cy="2098995"/>
          </a:xfrm>
          <a:custGeom>
            <a:avLst/>
            <a:gdLst/>
            <a:ahLst/>
            <a:cxnLst/>
            <a:rect l="l" t="t" r="r" b="b"/>
            <a:pathLst>
              <a:path w="6770950" h="3148492">
                <a:moveTo>
                  <a:pt x="0" y="0"/>
                </a:moveTo>
                <a:lnTo>
                  <a:pt x="6770950" y="0"/>
                </a:lnTo>
                <a:lnTo>
                  <a:pt x="6770950" y="3148492"/>
                </a:lnTo>
                <a:lnTo>
                  <a:pt x="0" y="31484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5" name="TextBox 95"/>
          <p:cNvSpPr txBox="1"/>
          <p:nvPr/>
        </p:nvSpPr>
        <p:spPr>
          <a:xfrm>
            <a:off x="6501096" y="3152834"/>
            <a:ext cx="3695441" cy="492443"/>
          </a:xfrm>
          <a:prstGeom prst="rect">
            <a:avLst/>
          </a:prstGeom>
        </p:spPr>
        <p:txBody>
          <a:bodyPr lIns="0" tIns="0" rIns="0" bIns="0" rtlCol="0" anchor="t">
            <a:spAutoFit/>
          </a:bodyPr>
          <a:lstStyle/>
          <a:p>
            <a:pPr algn="ctr" defTabSz="609630"/>
            <a:r>
              <a:rPr lang="en-US" sz="3200">
                <a:solidFill>
                  <a:srgbClr val="C66400"/>
                </a:solidFill>
                <a:latin typeface="Cambria Bold"/>
              </a:rPr>
              <a:t>Chuẩn bị bài mới</a:t>
            </a:r>
          </a:p>
        </p:txBody>
      </p:sp>
      <p:sp>
        <p:nvSpPr>
          <p:cNvPr id="96" name="Freeform 96"/>
          <p:cNvSpPr/>
          <p:nvPr/>
        </p:nvSpPr>
        <p:spPr>
          <a:xfrm>
            <a:off x="6091832" y="2716523"/>
            <a:ext cx="543401" cy="543401"/>
          </a:xfrm>
          <a:custGeom>
            <a:avLst/>
            <a:gdLst/>
            <a:ahLst/>
            <a:cxnLst/>
            <a:rect l="l" t="t" r="r" b="b"/>
            <a:pathLst>
              <a:path w="815102" h="815102">
                <a:moveTo>
                  <a:pt x="0" y="0"/>
                </a:moveTo>
                <a:lnTo>
                  <a:pt x="815102" y="0"/>
                </a:lnTo>
                <a:lnTo>
                  <a:pt x="815102" y="815101"/>
                </a:lnTo>
                <a:lnTo>
                  <a:pt x="0" y="8151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7" name="Freeform 97"/>
          <p:cNvSpPr/>
          <p:nvPr/>
        </p:nvSpPr>
        <p:spPr>
          <a:xfrm rot="-805759">
            <a:off x="1143624" y="2704960"/>
            <a:ext cx="664547" cy="566526"/>
          </a:xfrm>
          <a:custGeom>
            <a:avLst/>
            <a:gdLst/>
            <a:ahLst/>
            <a:cxnLst/>
            <a:rect l="l" t="t" r="r" b="b"/>
            <a:pathLst>
              <a:path w="996820" h="849789">
                <a:moveTo>
                  <a:pt x="0" y="0"/>
                </a:moveTo>
                <a:lnTo>
                  <a:pt x="996819" y="0"/>
                </a:lnTo>
                <a:lnTo>
                  <a:pt x="996819" y="849789"/>
                </a:lnTo>
                <a:lnTo>
                  <a:pt x="0" y="8497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8" name="Freeform 98"/>
          <p:cNvSpPr/>
          <p:nvPr/>
        </p:nvSpPr>
        <p:spPr>
          <a:xfrm rot="-5400000">
            <a:off x="771715" y="481316"/>
            <a:ext cx="666155" cy="1261698"/>
          </a:xfrm>
          <a:custGeom>
            <a:avLst/>
            <a:gdLst/>
            <a:ahLst/>
            <a:cxnLst/>
            <a:rect l="l" t="t" r="r" b="b"/>
            <a:pathLst>
              <a:path w="999232" h="1892547">
                <a:moveTo>
                  <a:pt x="0" y="0"/>
                </a:moveTo>
                <a:lnTo>
                  <a:pt x="999232" y="0"/>
                </a:lnTo>
                <a:lnTo>
                  <a:pt x="999232" y="1892547"/>
                </a:lnTo>
                <a:lnTo>
                  <a:pt x="0" y="1892547"/>
                </a:lnTo>
                <a:lnTo>
                  <a:pt x="0" y="0"/>
                </a:lnTo>
                <a:close/>
              </a:path>
            </a:pathLst>
          </a:custGeom>
          <a:blipFill>
            <a:blip r:embed="rId12">
              <a:extLst>
                <a:ext uri="{96DAC541-7B7A-43D3-8B79-37D633B846F1}">
                  <asvg:svgBlip xmlns:asvg="http://schemas.microsoft.com/office/drawing/2016/SVG/main" r:embed="rId13"/>
                </a:ext>
              </a:extLst>
            </a:blip>
            <a:stretch>
              <a:fillRect t="-17092"/>
            </a:stretch>
          </a:blipFill>
        </p:spPr>
      </p:sp>
      <p:sp>
        <p:nvSpPr>
          <p:cNvPr id="99" name="Freeform 99"/>
          <p:cNvSpPr/>
          <p:nvPr/>
        </p:nvSpPr>
        <p:spPr>
          <a:xfrm>
            <a:off x="10197050" y="940903"/>
            <a:ext cx="1046657" cy="534065"/>
          </a:xfrm>
          <a:custGeom>
            <a:avLst/>
            <a:gdLst/>
            <a:ahLst/>
            <a:cxnLst/>
            <a:rect l="l" t="t" r="r" b="b"/>
            <a:pathLst>
              <a:path w="1569985" h="801097">
                <a:moveTo>
                  <a:pt x="0" y="0"/>
                </a:moveTo>
                <a:lnTo>
                  <a:pt x="1569985" y="0"/>
                </a:lnTo>
                <a:lnTo>
                  <a:pt x="1569985" y="801098"/>
                </a:lnTo>
                <a:lnTo>
                  <a:pt x="0" y="801098"/>
                </a:lnTo>
                <a:lnTo>
                  <a:pt x="0" y="0"/>
                </a:lnTo>
                <a:close/>
              </a:path>
            </a:pathLst>
          </a:custGeom>
          <a:blipFill>
            <a:blip r:embed="rId14">
              <a:extLst>
                <a:ext uri="{96DAC541-7B7A-43D3-8B79-37D633B846F1}">
                  <asvg:svgBlip xmlns:asvg="http://schemas.microsoft.com/office/drawing/2016/SVG/main" r:embed="rId15"/>
                </a:ext>
              </a:extLst>
            </a:blip>
            <a:stretch>
              <a:fillRect r="-9625"/>
            </a:stretch>
          </a:blipFill>
        </p:spPr>
      </p:sp>
      <p:sp>
        <p:nvSpPr>
          <p:cNvPr id="100" name="TextBox 100"/>
          <p:cNvSpPr txBox="1"/>
          <p:nvPr/>
        </p:nvSpPr>
        <p:spPr>
          <a:xfrm>
            <a:off x="2621457" y="2635536"/>
            <a:ext cx="1511954" cy="456856"/>
          </a:xfrm>
          <a:prstGeom prst="rect">
            <a:avLst/>
          </a:prstGeom>
        </p:spPr>
        <p:txBody>
          <a:bodyPr lIns="0" tIns="0" rIns="0" bIns="0" rtlCol="0" anchor="t">
            <a:spAutoFit/>
          </a:bodyPr>
          <a:lstStyle/>
          <a:p>
            <a:pPr algn="ctr" defTabSz="609630">
              <a:lnSpc>
                <a:spcPts val="3920"/>
              </a:lnSpc>
            </a:pPr>
            <a:r>
              <a:rPr lang="en-US" sz="2800" dirty="0">
                <a:solidFill>
                  <a:srgbClr val="FDFDFC"/>
                </a:solidFill>
                <a:latin typeface="#9Slide07 IcielBC Cubano Normal" panose="00000500000000000000" pitchFamily="2" charset="0"/>
              </a:rPr>
              <a:t>1</a:t>
            </a:r>
          </a:p>
        </p:txBody>
      </p:sp>
      <p:sp>
        <p:nvSpPr>
          <p:cNvPr id="101" name="TextBox 101"/>
          <p:cNvSpPr txBox="1"/>
          <p:nvPr/>
        </p:nvSpPr>
        <p:spPr>
          <a:xfrm>
            <a:off x="7625300" y="2635536"/>
            <a:ext cx="1497870" cy="456856"/>
          </a:xfrm>
          <a:prstGeom prst="rect">
            <a:avLst/>
          </a:prstGeom>
        </p:spPr>
        <p:txBody>
          <a:bodyPr lIns="0" tIns="0" rIns="0" bIns="0" rtlCol="0" anchor="t">
            <a:spAutoFit/>
          </a:bodyPr>
          <a:lstStyle/>
          <a:p>
            <a:pPr algn="ctr" defTabSz="609630">
              <a:lnSpc>
                <a:spcPts val="3920"/>
              </a:lnSpc>
            </a:pPr>
            <a:r>
              <a:rPr lang="en-US" sz="2800">
                <a:solidFill>
                  <a:srgbClr val="FDFDFC"/>
                </a:solidFill>
                <a:latin typeface="#9Slide07 IcielBC Cubano Normal" panose="00000500000000000000" pitchFamily="2" charset="0"/>
              </a:rPr>
              <a:t>2</a:t>
            </a:r>
          </a:p>
        </p:txBody>
      </p:sp>
      <p:pic>
        <p:nvPicPr>
          <p:cNvPr id="88" name="Picture 87">
            <a:extLst>
              <a:ext uri="{FF2B5EF4-FFF2-40B4-BE49-F238E27FC236}">
                <a16:creationId xmlns:a16="http://schemas.microsoft.com/office/drawing/2014/main" id="{447EE9B6-FFA2-BE97-B200-7E105195D4A5}"/>
              </a:ext>
            </a:extLst>
          </p:cNvPr>
          <p:cNvPicPr>
            <a:picLocks noChangeAspect="1"/>
          </p:cNvPicPr>
          <p:nvPr/>
        </p:nvPicPr>
        <p:blipFill>
          <a:blip r:embed="rId16"/>
          <a:stretch>
            <a:fillRect/>
          </a:stretch>
        </p:blipFill>
        <p:spPr>
          <a:xfrm>
            <a:off x="4404193" y="733518"/>
            <a:ext cx="3090940" cy="14570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1000"/>
                                        <p:tgtEl>
                                          <p:spTgt spid="84"/>
                                        </p:tgtEl>
                                      </p:cBhvr>
                                    </p:animEffect>
                                    <p:anim calcmode="lin" valueType="num">
                                      <p:cBhvr>
                                        <p:cTn id="14" dur="1000" fill="hold"/>
                                        <p:tgtEl>
                                          <p:spTgt spid="84"/>
                                        </p:tgtEl>
                                        <p:attrNameLst>
                                          <p:attrName>ppt_x</p:attrName>
                                        </p:attrNameLst>
                                      </p:cBhvr>
                                      <p:tavLst>
                                        <p:tav tm="0">
                                          <p:val>
                                            <p:strVal val="#ppt_x"/>
                                          </p:val>
                                        </p:tav>
                                        <p:tav tm="100000">
                                          <p:val>
                                            <p:strVal val="#ppt_x"/>
                                          </p:val>
                                        </p:tav>
                                      </p:tavLst>
                                    </p:anim>
                                    <p:anim calcmode="lin" valueType="num">
                                      <p:cBhvr>
                                        <p:cTn id="15" dur="1000" fill="hold"/>
                                        <p:tgtEl>
                                          <p:spTgt spid="8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fade">
                                      <p:cBhvr>
                                        <p:cTn id="18" dur="1000"/>
                                        <p:tgtEl>
                                          <p:spTgt spid="93"/>
                                        </p:tgtEl>
                                      </p:cBhvr>
                                    </p:animEffect>
                                    <p:anim calcmode="lin" valueType="num">
                                      <p:cBhvr>
                                        <p:cTn id="19" dur="1000" fill="hold"/>
                                        <p:tgtEl>
                                          <p:spTgt spid="93"/>
                                        </p:tgtEl>
                                        <p:attrNameLst>
                                          <p:attrName>ppt_x</p:attrName>
                                        </p:attrNameLst>
                                      </p:cBhvr>
                                      <p:tavLst>
                                        <p:tav tm="0">
                                          <p:val>
                                            <p:strVal val="#ppt_x"/>
                                          </p:val>
                                        </p:tav>
                                        <p:tav tm="100000">
                                          <p:val>
                                            <p:strVal val="#ppt_x"/>
                                          </p:val>
                                        </p:tav>
                                      </p:tavLst>
                                    </p:anim>
                                    <p:anim calcmode="lin" valueType="num">
                                      <p:cBhvr>
                                        <p:cTn id="20"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68710"/>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2545"/>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6381"/>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187203"/>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1981039"/>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10104957" y="2774874"/>
            <a:ext cx="1594199" cy="511323"/>
            <a:chOff x="0" y="0"/>
            <a:chExt cx="629807" cy="202004"/>
          </a:xfrm>
        </p:grpSpPr>
        <p:sp>
          <p:nvSpPr>
            <p:cNvPr id="21" name="Freeform 21"/>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22" name="TextBox 22"/>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3" name="Group 23"/>
          <p:cNvGrpSpPr/>
          <p:nvPr/>
        </p:nvGrpSpPr>
        <p:grpSpPr>
          <a:xfrm>
            <a:off x="473944" y="328888"/>
            <a:ext cx="10769763" cy="6309966"/>
            <a:chOff x="0" y="0"/>
            <a:chExt cx="4254721" cy="2492826"/>
          </a:xfrm>
        </p:grpSpPr>
        <p:sp>
          <p:nvSpPr>
            <p:cNvPr id="24" name="Freeform 24"/>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5" name="TextBox 25"/>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6" name="Group 26"/>
          <p:cNvGrpSpPr/>
          <p:nvPr/>
        </p:nvGrpSpPr>
        <p:grpSpPr>
          <a:xfrm>
            <a:off x="1802131"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2134308"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316529"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3648705"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4830926"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516310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345323"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6677500"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7859721"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8191897"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374118"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9" name="Group 59"/>
          <p:cNvGrpSpPr/>
          <p:nvPr/>
        </p:nvGrpSpPr>
        <p:grpSpPr>
          <a:xfrm>
            <a:off x="9706295" y="416640"/>
            <a:ext cx="209224" cy="205025"/>
            <a:chOff x="0" y="0"/>
            <a:chExt cx="81889" cy="80245"/>
          </a:xfrm>
        </p:grpSpPr>
        <p:sp>
          <p:nvSpPr>
            <p:cNvPr id="60" name="Freeform 6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61" name="TextBox 6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62" name="AutoShape 62"/>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3" name="AutoShape 83"/>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4" name="AutoShape 84"/>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5" name="AutoShape 85"/>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6" name="Freeform 86"/>
          <p:cNvSpPr/>
          <p:nvPr/>
        </p:nvSpPr>
        <p:spPr>
          <a:xfrm>
            <a:off x="9161753" y="4348422"/>
            <a:ext cx="1680904" cy="1556937"/>
          </a:xfrm>
          <a:custGeom>
            <a:avLst/>
            <a:gdLst/>
            <a:ahLst/>
            <a:cxnLst/>
            <a:rect l="l" t="t" r="r" b="b"/>
            <a:pathLst>
              <a:path w="2521356" h="2335406">
                <a:moveTo>
                  <a:pt x="0" y="0"/>
                </a:moveTo>
                <a:lnTo>
                  <a:pt x="2521355" y="0"/>
                </a:lnTo>
                <a:lnTo>
                  <a:pt x="2521355" y="2335405"/>
                </a:lnTo>
                <a:lnTo>
                  <a:pt x="0" y="23354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7" name="Freeform 87"/>
          <p:cNvSpPr/>
          <p:nvPr/>
        </p:nvSpPr>
        <p:spPr>
          <a:xfrm>
            <a:off x="637908" y="373693"/>
            <a:ext cx="1448508" cy="1283740"/>
          </a:xfrm>
          <a:custGeom>
            <a:avLst/>
            <a:gdLst/>
            <a:ahLst/>
            <a:cxnLst/>
            <a:rect l="l" t="t" r="r" b="b"/>
            <a:pathLst>
              <a:path w="2172762" h="1925610">
                <a:moveTo>
                  <a:pt x="0" y="0"/>
                </a:moveTo>
                <a:lnTo>
                  <a:pt x="2172762" y="0"/>
                </a:lnTo>
                <a:lnTo>
                  <a:pt x="2172762" y="1925610"/>
                </a:lnTo>
                <a:lnTo>
                  <a:pt x="0" y="19256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9" name="Freeform 89"/>
          <p:cNvSpPr/>
          <p:nvPr/>
        </p:nvSpPr>
        <p:spPr>
          <a:xfrm>
            <a:off x="4273611" y="5700110"/>
            <a:ext cx="2508501" cy="944181"/>
          </a:xfrm>
          <a:custGeom>
            <a:avLst/>
            <a:gdLst/>
            <a:ahLst/>
            <a:cxnLst/>
            <a:rect l="l" t="t" r="r" b="b"/>
            <a:pathLst>
              <a:path w="3762752" h="1416272">
                <a:moveTo>
                  <a:pt x="0" y="0"/>
                </a:moveTo>
                <a:lnTo>
                  <a:pt x="3762752" y="0"/>
                </a:lnTo>
                <a:lnTo>
                  <a:pt x="3762752" y="1416272"/>
                </a:lnTo>
                <a:lnTo>
                  <a:pt x="0" y="1416272"/>
                </a:lnTo>
                <a:lnTo>
                  <a:pt x="0" y="0"/>
                </a:lnTo>
                <a:close/>
              </a:path>
            </a:pathLst>
          </a:custGeom>
          <a:blipFill>
            <a:blip r:embed="rId6">
              <a:extLst>
                <a:ext uri="{96DAC541-7B7A-43D3-8B79-37D633B846F1}">
                  <asvg:svgBlip xmlns:asvg="http://schemas.microsoft.com/office/drawing/2016/SVG/main" r:embed="rId7"/>
                </a:ext>
              </a:extLst>
            </a:blip>
            <a:stretch>
              <a:fillRect b="-23209"/>
            </a:stretch>
          </a:blipFill>
        </p:spPr>
      </p:sp>
      <p:sp>
        <p:nvSpPr>
          <p:cNvPr id="90" name="Freeform 90"/>
          <p:cNvSpPr/>
          <p:nvPr/>
        </p:nvSpPr>
        <p:spPr>
          <a:xfrm rot="-10800000">
            <a:off x="10201975" y="621666"/>
            <a:ext cx="1041731" cy="1327639"/>
          </a:xfrm>
          <a:custGeom>
            <a:avLst/>
            <a:gdLst/>
            <a:ahLst/>
            <a:cxnLst/>
            <a:rect l="l" t="t" r="r" b="b"/>
            <a:pathLst>
              <a:path w="1562597" h="1991459">
                <a:moveTo>
                  <a:pt x="0" y="0"/>
                </a:moveTo>
                <a:lnTo>
                  <a:pt x="1562597" y="0"/>
                </a:lnTo>
                <a:lnTo>
                  <a:pt x="1562597" y="1991459"/>
                </a:lnTo>
                <a:lnTo>
                  <a:pt x="0" y="1991459"/>
                </a:lnTo>
                <a:lnTo>
                  <a:pt x="0" y="0"/>
                </a:lnTo>
                <a:close/>
              </a:path>
            </a:pathLst>
          </a:custGeom>
          <a:blipFill>
            <a:blip r:embed="rId8">
              <a:extLst>
                <a:ext uri="{96DAC541-7B7A-43D3-8B79-37D633B846F1}">
                  <asvg:svgBlip xmlns:asvg="http://schemas.microsoft.com/office/drawing/2016/SVG/main" r:embed="rId9"/>
                </a:ext>
              </a:extLst>
            </a:blip>
            <a:stretch>
              <a:fillRect l="-13107"/>
            </a:stretch>
          </a:blipFill>
        </p:spPr>
      </p:sp>
      <p:sp>
        <p:nvSpPr>
          <p:cNvPr id="91" name="Freeform 91"/>
          <p:cNvSpPr/>
          <p:nvPr/>
        </p:nvSpPr>
        <p:spPr>
          <a:xfrm>
            <a:off x="3316529" y="4047556"/>
            <a:ext cx="5458233" cy="714533"/>
          </a:xfrm>
          <a:custGeom>
            <a:avLst/>
            <a:gdLst/>
            <a:ahLst/>
            <a:cxnLst/>
            <a:rect l="l" t="t" r="r" b="b"/>
            <a:pathLst>
              <a:path w="8187350" h="1071799">
                <a:moveTo>
                  <a:pt x="0" y="0"/>
                </a:moveTo>
                <a:lnTo>
                  <a:pt x="8187350" y="0"/>
                </a:lnTo>
                <a:lnTo>
                  <a:pt x="8187350" y="1071798"/>
                </a:lnTo>
                <a:lnTo>
                  <a:pt x="0" y="107179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2" name="Freeform 94">
            <a:extLst>
              <a:ext uri="{FF2B5EF4-FFF2-40B4-BE49-F238E27FC236}">
                <a16:creationId xmlns:a16="http://schemas.microsoft.com/office/drawing/2014/main" id="{27E214BB-1064-7D33-D489-4FB6303362AF}"/>
              </a:ext>
            </a:extLst>
          </p:cNvPr>
          <p:cNvSpPr/>
          <p:nvPr/>
        </p:nvSpPr>
        <p:spPr>
          <a:xfrm flipH="1">
            <a:off x="282586" y="2320465"/>
            <a:ext cx="3336897" cy="4399336"/>
          </a:xfrm>
          <a:custGeom>
            <a:avLst/>
            <a:gdLst/>
            <a:ahLst/>
            <a:cxnLst/>
            <a:rect l="l" t="t" r="r" b="b"/>
            <a:pathLst>
              <a:path w="3875025" h="5410157">
                <a:moveTo>
                  <a:pt x="3875025" y="0"/>
                </a:moveTo>
                <a:lnTo>
                  <a:pt x="0" y="0"/>
                </a:lnTo>
                <a:lnTo>
                  <a:pt x="0" y="5410157"/>
                </a:lnTo>
                <a:lnTo>
                  <a:pt x="3875025" y="5410157"/>
                </a:lnTo>
                <a:lnTo>
                  <a:pt x="3875025" y="0"/>
                </a:lnTo>
                <a:close/>
              </a:path>
            </a:pathLst>
          </a:custGeom>
          <a:blipFill>
            <a:blip r:embed="rId12"/>
            <a:stretch>
              <a:fillRect/>
            </a:stretch>
          </a:blipFill>
        </p:spPr>
      </p:sp>
      <p:pic>
        <p:nvPicPr>
          <p:cNvPr id="93" name="Picture 92">
            <a:extLst>
              <a:ext uri="{FF2B5EF4-FFF2-40B4-BE49-F238E27FC236}">
                <a16:creationId xmlns:a16="http://schemas.microsoft.com/office/drawing/2014/main" id="{79ADC863-DE01-ABDA-9AF8-C7B26EB1314A}"/>
              </a:ext>
            </a:extLst>
          </p:cNvPr>
          <p:cNvPicPr>
            <a:picLocks noChangeAspect="1"/>
          </p:cNvPicPr>
          <p:nvPr/>
        </p:nvPicPr>
        <p:blipFill>
          <a:blip r:embed="rId13"/>
          <a:stretch>
            <a:fillRect/>
          </a:stretch>
        </p:blipFill>
        <p:spPr>
          <a:xfrm>
            <a:off x="1413308" y="775845"/>
            <a:ext cx="10388484" cy="41822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4" name="Freeform 84"/>
          <p:cNvSpPr/>
          <p:nvPr/>
        </p:nvSpPr>
        <p:spPr>
          <a:xfrm rot="5784824">
            <a:off x="8068159" y="1022160"/>
            <a:ext cx="766925" cy="436508"/>
          </a:xfrm>
          <a:custGeom>
            <a:avLst/>
            <a:gdLst/>
            <a:ahLst/>
            <a:cxnLst/>
            <a:rect l="l" t="t" r="r" b="b"/>
            <a:pathLst>
              <a:path w="1150388" h="654762">
                <a:moveTo>
                  <a:pt x="0" y="0"/>
                </a:moveTo>
                <a:lnTo>
                  <a:pt x="1150387" y="0"/>
                </a:lnTo>
                <a:lnTo>
                  <a:pt x="1150387" y="654762"/>
                </a:lnTo>
                <a:lnTo>
                  <a:pt x="0" y="6547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6" name="Freeform 86"/>
          <p:cNvSpPr/>
          <p:nvPr/>
        </p:nvSpPr>
        <p:spPr>
          <a:xfrm rot="-4440911">
            <a:off x="2765679" y="781415"/>
            <a:ext cx="766925" cy="436508"/>
          </a:xfrm>
          <a:custGeom>
            <a:avLst/>
            <a:gdLst/>
            <a:ahLst/>
            <a:cxnLst/>
            <a:rect l="l" t="t" r="r" b="b"/>
            <a:pathLst>
              <a:path w="1150388" h="654762">
                <a:moveTo>
                  <a:pt x="0" y="0"/>
                </a:moveTo>
                <a:lnTo>
                  <a:pt x="1150388" y="0"/>
                </a:lnTo>
                <a:lnTo>
                  <a:pt x="1150388" y="654762"/>
                </a:lnTo>
                <a:lnTo>
                  <a:pt x="0" y="6547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7" name="Freeform 87"/>
          <p:cNvSpPr/>
          <p:nvPr/>
        </p:nvSpPr>
        <p:spPr>
          <a:xfrm>
            <a:off x="6345324" y="1330476"/>
            <a:ext cx="1330083" cy="258762"/>
          </a:xfrm>
          <a:custGeom>
            <a:avLst/>
            <a:gdLst/>
            <a:ahLst/>
            <a:cxnLst/>
            <a:rect l="l" t="t" r="r" b="b"/>
            <a:pathLst>
              <a:path w="1995125" h="388143">
                <a:moveTo>
                  <a:pt x="0" y="0"/>
                </a:moveTo>
                <a:lnTo>
                  <a:pt x="1995125" y="0"/>
                </a:lnTo>
                <a:lnTo>
                  <a:pt x="1995125" y="388142"/>
                </a:lnTo>
                <a:lnTo>
                  <a:pt x="0" y="3881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8" name="Freeform 88"/>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6">
              <a:extLst>
                <a:ext uri="{96DAC541-7B7A-43D3-8B79-37D633B846F1}">
                  <asvg:svgBlip xmlns:asvg="http://schemas.microsoft.com/office/drawing/2016/SVG/main" r:embed="rId7"/>
                </a:ext>
              </a:extLst>
            </a:blip>
            <a:stretch>
              <a:fillRect t="-4700" r="-22937"/>
            </a:stretch>
          </a:blipFill>
        </p:spPr>
      </p:sp>
      <p:grpSp>
        <p:nvGrpSpPr>
          <p:cNvPr id="89" name="Group 89"/>
          <p:cNvGrpSpPr/>
          <p:nvPr/>
        </p:nvGrpSpPr>
        <p:grpSpPr>
          <a:xfrm>
            <a:off x="10104957" y="1188750"/>
            <a:ext cx="1594199" cy="511323"/>
            <a:chOff x="0" y="0"/>
            <a:chExt cx="629807" cy="202004"/>
          </a:xfrm>
        </p:grpSpPr>
        <p:sp>
          <p:nvSpPr>
            <p:cNvPr id="90" name="Freeform 90"/>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91" name="TextBox 91"/>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92" name="Freeform 92"/>
          <p:cNvSpPr/>
          <p:nvPr/>
        </p:nvSpPr>
        <p:spPr>
          <a:xfrm>
            <a:off x="687041" y="5603975"/>
            <a:ext cx="1263995" cy="903505"/>
          </a:xfrm>
          <a:custGeom>
            <a:avLst/>
            <a:gdLst/>
            <a:ahLst/>
            <a:cxnLst/>
            <a:rect l="l" t="t" r="r" b="b"/>
            <a:pathLst>
              <a:path w="1895992" h="1355258">
                <a:moveTo>
                  <a:pt x="0" y="0"/>
                </a:moveTo>
                <a:lnTo>
                  <a:pt x="1895992" y="0"/>
                </a:lnTo>
                <a:lnTo>
                  <a:pt x="1895992" y="1355258"/>
                </a:lnTo>
                <a:lnTo>
                  <a:pt x="0" y="13552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3" name="Freeform 93"/>
          <p:cNvSpPr/>
          <p:nvPr/>
        </p:nvSpPr>
        <p:spPr>
          <a:xfrm>
            <a:off x="4378223" y="5694672"/>
            <a:ext cx="2508501" cy="944181"/>
          </a:xfrm>
          <a:custGeom>
            <a:avLst/>
            <a:gdLst/>
            <a:ahLst/>
            <a:cxnLst/>
            <a:rect l="l" t="t" r="r" b="b"/>
            <a:pathLst>
              <a:path w="3762752" h="1416272">
                <a:moveTo>
                  <a:pt x="0" y="0"/>
                </a:moveTo>
                <a:lnTo>
                  <a:pt x="3762752" y="0"/>
                </a:lnTo>
                <a:lnTo>
                  <a:pt x="3762752" y="1416273"/>
                </a:lnTo>
                <a:lnTo>
                  <a:pt x="0" y="1416273"/>
                </a:lnTo>
                <a:lnTo>
                  <a:pt x="0" y="0"/>
                </a:lnTo>
                <a:close/>
              </a:path>
            </a:pathLst>
          </a:custGeom>
          <a:blipFill>
            <a:blip r:embed="rId10">
              <a:extLst>
                <a:ext uri="{96DAC541-7B7A-43D3-8B79-37D633B846F1}">
                  <asvg:svgBlip xmlns:asvg="http://schemas.microsoft.com/office/drawing/2016/SVG/main" r:embed="rId11"/>
                </a:ext>
              </a:extLst>
            </a:blip>
            <a:stretch>
              <a:fillRect b="-23209"/>
            </a:stretch>
          </a:blipFill>
        </p:spPr>
      </p:sp>
      <p:sp>
        <p:nvSpPr>
          <p:cNvPr id="94" name="Freeform 94"/>
          <p:cNvSpPr/>
          <p:nvPr/>
        </p:nvSpPr>
        <p:spPr>
          <a:xfrm flipH="1">
            <a:off x="107373" y="2802990"/>
            <a:ext cx="2831956" cy="4028745"/>
          </a:xfrm>
          <a:custGeom>
            <a:avLst/>
            <a:gdLst/>
            <a:ahLst/>
            <a:cxnLst/>
            <a:rect l="l" t="t" r="r" b="b"/>
            <a:pathLst>
              <a:path w="4247934" h="6043117">
                <a:moveTo>
                  <a:pt x="4247934" y="0"/>
                </a:moveTo>
                <a:lnTo>
                  <a:pt x="0" y="0"/>
                </a:lnTo>
                <a:lnTo>
                  <a:pt x="0" y="6043117"/>
                </a:lnTo>
                <a:lnTo>
                  <a:pt x="4247934" y="6043117"/>
                </a:lnTo>
                <a:lnTo>
                  <a:pt x="4247934" y="0"/>
                </a:lnTo>
                <a:close/>
              </a:path>
            </a:pathLst>
          </a:custGeom>
          <a:blipFill>
            <a:blip r:embed="rId12"/>
            <a:stretch>
              <a:fillRect r="-1893"/>
            </a:stretch>
          </a:blipFill>
        </p:spPr>
      </p:sp>
      <p:pic>
        <p:nvPicPr>
          <p:cNvPr id="95" name="Picture 94">
            <a:extLst>
              <a:ext uri="{FF2B5EF4-FFF2-40B4-BE49-F238E27FC236}">
                <a16:creationId xmlns:a16="http://schemas.microsoft.com/office/drawing/2014/main" id="{1ABACC9F-678D-F449-201C-02B3ECE8305D}"/>
              </a:ext>
            </a:extLst>
          </p:cNvPr>
          <p:cNvPicPr>
            <a:picLocks noChangeAspect="1"/>
          </p:cNvPicPr>
          <p:nvPr/>
        </p:nvPicPr>
        <p:blipFill>
          <a:blip r:embed="rId13"/>
          <a:stretch>
            <a:fillRect/>
          </a:stretch>
        </p:blipFill>
        <p:spPr>
          <a:xfrm>
            <a:off x="3240845" y="528794"/>
            <a:ext cx="5328366" cy="1286367"/>
          </a:xfrm>
          <a:prstGeom prst="rect">
            <a:avLst/>
          </a:prstGeom>
        </p:spPr>
      </p:pic>
      <p:sp>
        <p:nvSpPr>
          <p:cNvPr id="96" name="TextBox 95">
            <a:extLst>
              <a:ext uri="{FF2B5EF4-FFF2-40B4-BE49-F238E27FC236}">
                <a16:creationId xmlns:a16="http://schemas.microsoft.com/office/drawing/2014/main" id="{65474C80-548E-727E-7A36-C194DDF47849}"/>
              </a:ext>
            </a:extLst>
          </p:cNvPr>
          <p:cNvSpPr txBox="1"/>
          <p:nvPr/>
        </p:nvSpPr>
        <p:spPr>
          <a:xfrm>
            <a:off x="2726950" y="1614323"/>
            <a:ext cx="8175106" cy="4031873"/>
          </a:xfrm>
          <a:prstGeom prst="rect">
            <a:avLst/>
          </a:prstGeom>
          <a:noFill/>
        </p:spPr>
        <p:txBody>
          <a:bodyPr wrap="square">
            <a:spAutoFit/>
          </a:bodyPr>
          <a:lstStyle/>
          <a:p>
            <a:pPr algn="just"/>
            <a:r>
              <a:rPr lang="vi-VN" sz="3200" dirty="0">
                <a:latin typeface="Cambria" panose="02040503050406030204" pitchFamily="18" charset="0"/>
                <a:ea typeface="Cambria" panose="02040503050406030204" pitchFamily="18" charset="0"/>
              </a:rPr>
              <a:t>- Biết nói trước nhóm, trước lớp về một sự việc thể hiện truyền thống Uống nước nhớ nguồn, biết chia sẻ suy nghĩ, cảm xúc của bản thân về sự việc đó.</a:t>
            </a:r>
          </a:p>
          <a:p>
            <a:pPr algn="just"/>
            <a:r>
              <a:rPr lang="vi-VN" sz="3200" dirty="0">
                <a:latin typeface="Cambria" panose="02040503050406030204" pitchFamily="18" charset="0"/>
                <a:ea typeface="Cambria" panose="02040503050406030204" pitchFamily="18" charset="0"/>
              </a:rPr>
              <a:t>- Phát triển năng lực ngôn ngữ.</a:t>
            </a:r>
          </a:p>
          <a:p>
            <a:pPr algn="just"/>
            <a:r>
              <a:rPr lang="vi-VN" sz="3200" dirty="0">
                <a:latin typeface="Cambria" panose="02040503050406030204" pitchFamily="18" charset="0"/>
                <a:ea typeface="Cambria" panose="02040503050406030204" pitchFamily="18" charset="0"/>
              </a:rPr>
              <a:t>- Biết vận dụng kiến thức từ bài học để vận dụng vào thực tiễn: Tự tin, mạnh dạn, biết trao đổi nhận xét trong giao tiếp.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barn(inVertical)">
                                      <p:cBhvr>
                                        <p:cTn id="12"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68710"/>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2545"/>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6381"/>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187203"/>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1981039"/>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10104957" y="2774874"/>
            <a:ext cx="1594199" cy="511323"/>
            <a:chOff x="0" y="0"/>
            <a:chExt cx="629807" cy="202004"/>
          </a:xfrm>
        </p:grpSpPr>
        <p:sp>
          <p:nvSpPr>
            <p:cNvPr id="21" name="Freeform 21"/>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22" name="TextBox 22"/>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3" name="Group 23"/>
          <p:cNvGrpSpPr/>
          <p:nvPr/>
        </p:nvGrpSpPr>
        <p:grpSpPr>
          <a:xfrm>
            <a:off x="473944" y="328888"/>
            <a:ext cx="10769763" cy="6309966"/>
            <a:chOff x="0" y="0"/>
            <a:chExt cx="4254721" cy="2492826"/>
          </a:xfrm>
        </p:grpSpPr>
        <p:sp>
          <p:nvSpPr>
            <p:cNvPr id="24" name="Freeform 24"/>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5" name="TextBox 25"/>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6" name="Group 26"/>
          <p:cNvGrpSpPr/>
          <p:nvPr/>
        </p:nvGrpSpPr>
        <p:grpSpPr>
          <a:xfrm>
            <a:off x="1802131"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2134308"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316529"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3648705"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4830926"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516310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345323"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6677500"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7859721"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8191897"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374118"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9" name="Group 59"/>
          <p:cNvGrpSpPr/>
          <p:nvPr/>
        </p:nvGrpSpPr>
        <p:grpSpPr>
          <a:xfrm>
            <a:off x="9706295" y="416640"/>
            <a:ext cx="209224" cy="205025"/>
            <a:chOff x="0" y="0"/>
            <a:chExt cx="81889" cy="80245"/>
          </a:xfrm>
        </p:grpSpPr>
        <p:sp>
          <p:nvSpPr>
            <p:cNvPr id="60" name="Freeform 6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61" name="TextBox 6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62" name="AutoShape 62"/>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3" name="AutoShape 83"/>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4" name="AutoShape 84"/>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5" name="AutoShape 85"/>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6" name="Freeform 86"/>
          <p:cNvSpPr/>
          <p:nvPr/>
        </p:nvSpPr>
        <p:spPr>
          <a:xfrm>
            <a:off x="514350" y="416640"/>
            <a:ext cx="1448508" cy="1283740"/>
          </a:xfrm>
          <a:custGeom>
            <a:avLst/>
            <a:gdLst/>
            <a:ahLst/>
            <a:cxnLst/>
            <a:rect l="l" t="t" r="r" b="b"/>
            <a:pathLst>
              <a:path w="2172762" h="1925610">
                <a:moveTo>
                  <a:pt x="0" y="0"/>
                </a:moveTo>
                <a:lnTo>
                  <a:pt x="2172762" y="0"/>
                </a:lnTo>
                <a:lnTo>
                  <a:pt x="2172762" y="1925610"/>
                </a:lnTo>
                <a:lnTo>
                  <a:pt x="0" y="19256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8" name="Freeform 88"/>
          <p:cNvSpPr/>
          <p:nvPr/>
        </p:nvSpPr>
        <p:spPr>
          <a:xfrm rot="-10800000">
            <a:off x="10201975" y="621666"/>
            <a:ext cx="1041731" cy="1327639"/>
          </a:xfrm>
          <a:custGeom>
            <a:avLst/>
            <a:gdLst/>
            <a:ahLst/>
            <a:cxnLst/>
            <a:rect l="l" t="t" r="r" b="b"/>
            <a:pathLst>
              <a:path w="1562597" h="1991459">
                <a:moveTo>
                  <a:pt x="0" y="0"/>
                </a:moveTo>
                <a:lnTo>
                  <a:pt x="1562597" y="0"/>
                </a:lnTo>
                <a:lnTo>
                  <a:pt x="1562597" y="1991459"/>
                </a:lnTo>
                <a:lnTo>
                  <a:pt x="0" y="1991459"/>
                </a:lnTo>
                <a:lnTo>
                  <a:pt x="0" y="0"/>
                </a:lnTo>
                <a:close/>
              </a:path>
            </a:pathLst>
          </a:custGeom>
          <a:blipFill>
            <a:blip r:embed="rId4">
              <a:extLst>
                <a:ext uri="{96DAC541-7B7A-43D3-8B79-37D633B846F1}">
                  <asvg:svgBlip xmlns:asvg="http://schemas.microsoft.com/office/drawing/2016/SVG/main" r:embed="rId5"/>
                </a:ext>
              </a:extLst>
            </a:blip>
            <a:stretch>
              <a:fillRect l="-13107"/>
            </a:stretch>
          </a:blipFill>
        </p:spPr>
      </p:sp>
      <p:sp>
        <p:nvSpPr>
          <p:cNvPr id="89" name="Freeform 89"/>
          <p:cNvSpPr/>
          <p:nvPr/>
        </p:nvSpPr>
        <p:spPr>
          <a:xfrm>
            <a:off x="4893318" y="288466"/>
            <a:ext cx="6350389" cy="6350389"/>
          </a:xfrm>
          <a:custGeom>
            <a:avLst/>
            <a:gdLst/>
            <a:ahLst/>
            <a:cxnLst/>
            <a:rect l="l" t="t" r="r" b="b"/>
            <a:pathLst>
              <a:path w="9525583" h="9525583">
                <a:moveTo>
                  <a:pt x="0" y="0"/>
                </a:moveTo>
                <a:lnTo>
                  <a:pt x="9525583" y="0"/>
                </a:lnTo>
                <a:lnTo>
                  <a:pt x="9525583" y="9525583"/>
                </a:lnTo>
                <a:lnTo>
                  <a:pt x="0" y="9525583"/>
                </a:lnTo>
                <a:lnTo>
                  <a:pt x="0" y="0"/>
                </a:lnTo>
                <a:close/>
              </a:path>
            </a:pathLst>
          </a:custGeom>
          <a:blipFill>
            <a:blip r:embed="rId6"/>
            <a:stretch>
              <a:fillRect/>
            </a:stretch>
          </a:blipFill>
        </p:spPr>
      </p:sp>
      <p:pic>
        <p:nvPicPr>
          <p:cNvPr id="90" name="Picture 89">
            <a:extLst>
              <a:ext uri="{FF2B5EF4-FFF2-40B4-BE49-F238E27FC236}">
                <a16:creationId xmlns:a16="http://schemas.microsoft.com/office/drawing/2014/main" id="{29BFC5D3-C1FD-536F-A32B-609BE22A0AAB}"/>
              </a:ext>
            </a:extLst>
          </p:cNvPr>
          <p:cNvPicPr>
            <a:picLocks noChangeAspect="1"/>
          </p:cNvPicPr>
          <p:nvPr/>
        </p:nvPicPr>
        <p:blipFill>
          <a:blip r:embed="rId7"/>
          <a:stretch>
            <a:fillRect/>
          </a:stretch>
        </p:blipFill>
        <p:spPr>
          <a:xfrm>
            <a:off x="239208" y="902067"/>
            <a:ext cx="6279424" cy="58892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473944" y="136007"/>
            <a:ext cx="10769763" cy="6510482"/>
            <a:chOff x="0" y="-76200"/>
            <a:chExt cx="4254721" cy="2572042"/>
          </a:xfrm>
        </p:grpSpPr>
        <p:sp>
          <p:nvSpPr>
            <p:cNvPr id="21" name="Freeform 21"/>
            <p:cNvSpPr/>
            <p:nvPr/>
          </p:nvSpPr>
          <p:spPr>
            <a:xfrm>
              <a:off x="0" y="3016"/>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txBody>
            <a:bodyPr/>
            <a:lstStyle/>
            <a:p>
              <a:endParaRPr lang="en-US" dirty="0"/>
            </a:p>
          </p:txBody>
        </p:sp>
        <p:sp>
          <p:nvSpPr>
            <p:cNvPr id="22" name="TextBox 22"/>
            <p:cNvSpPr txBox="1"/>
            <p:nvPr/>
          </p:nvSpPr>
          <p:spPr>
            <a:xfrm>
              <a:off x="0" y="-76200"/>
              <a:ext cx="4254721" cy="2569026"/>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a:off x="10346864" y="6172200"/>
            <a:ext cx="495793" cy="335280"/>
          </a:xfrm>
          <a:custGeom>
            <a:avLst/>
            <a:gdLst/>
            <a:ahLst/>
            <a:cxnLst/>
            <a:rect l="l" t="t" r="r" b="b"/>
            <a:pathLst>
              <a:path w="743689" h="502920">
                <a:moveTo>
                  <a:pt x="0" y="0"/>
                </a:moveTo>
                <a:lnTo>
                  <a:pt x="743689" y="0"/>
                </a:lnTo>
                <a:lnTo>
                  <a:pt x="743689" y="502920"/>
                </a:lnTo>
                <a:lnTo>
                  <a:pt x="0" y="502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4" name="Freeform 84"/>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4">
              <a:extLst>
                <a:ext uri="{96DAC541-7B7A-43D3-8B79-37D633B846F1}">
                  <asvg:svgBlip xmlns:asvg="http://schemas.microsoft.com/office/drawing/2016/SVG/main" r:embed="rId5"/>
                </a:ext>
              </a:extLst>
            </a:blip>
            <a:stretch>
              <a:fillRect t="-4700" r="-22937"/>
            </a:stretch>
          </a:blipFill>
        </p:spPr>
      </p:sp>
      <p:grpSp>
        <p:nvGrpSpPr>
          <p:cNvPr id="85" name="Group 85"/>
          <p:cNvGrpSpPr/>
          <p:nvPr/>
        </p:nvGrpSpPr>
        <p:grpSpPr>
          <a:xfrm>
            <a:off x="10104957" y="1188750"/>
            <a:ext cx="1594199" cy="511323"/>
            <a:chOff x="0" y="0"/>
            <a:chExt cx="629807" cy="202004"/>
          </a:xfrm>
        </p:grpSpPr>
        <p:sp>
          <p:nvSpPr>
            <p:cNvPr id="86" name="Freeform 8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7" name="TextBox 87"/>
            <p:cNvSpPr txBox="1"/>
            <p:nvPr/>
          </p:nvSpPr>
          <p:spPr>
            <a:xfrm>
              <a:off x="0" y="-76200"/>
              <a:ext cx="629807" cy="278204"/>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8" name="Freeform 88"/>
          <p:cNvSpPr/>
          <p:nvPr/>
        </p:nvSpPr>
        <p:spPr>
          <a:xfrm>
            <a:off x="4572573" y="1016001"/>
            <a:ext cx="2253832" cy="762205"/>
          </a:xfrm>
          <a:custGeom>
            <a:avLst/>
            <a:gdLst/>
            <a:ahLst/>
            <a:cxnLst/>
            <a:rect l="l" t="t" r="r" b="b"/>
            <a:pathLst>
              <a:path w="3380748" h="1143307">
                <a:moveTo>
                  <a:pt x="0" y="0"/>
                </a:moveTo>
                <a:lnTo>
                  <a:pt x="3380748" y="0"/>
                </a:lnTo>
                <a:lnTo>
                  <a:pt x="3380748" y="1143308"/>
                </a:lnTo>
                <a:lnTo>
                  <a:pt x="0" y="114330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grpSp>
        <p:nvGrpSpPr>
          <p:cNvPr id="95" name="Group 94">
            <a:extLst>
              <a:ext uri="{FF2B5EF4-FFF2-40B4-BE49-F238E27FC236}">
                <a16:creationId xmlns:a16="http://schemas.microsoft.com/office/drawing/2014/main" id="{83A91F86-8EB7-09A2-BC3C-7D9E3CB8048F}"/>
              </a:ext>
            </a:extLst>
          </p:cNvPr>
          <p:cNvGrpSpPr/>
          <p:nvPr/>
        </p:nvGrpSpPr>
        <p:grpSpPr>
          <a:xfrm>
            <a:off x="1408333" y="987713"/>
            <a:ext cx="8900983" cy="1028239"/>
            <a:chOff x="1115096" y="2115011"/>
            <a:chExt cx="9637898" cy="1623205"/>
          </a:xfrm>
        </p:grpSpPr>
        <p:grpSp>
          <p:nvGrpSpPr>
            <p:cNvPr id="90" name="Group 90"/>
            <p:cNvGrpSpPr/>
            <p:nvPr/>
          </p:nvGrpSpPr>
          <p:grpSpPr>
            <a:xfrm>
              <a:off x="1115096" y="2115011"/>
              <a:ext cx="9637898" cy="1623205"/>
              <a:chOff x="0" y="0"/>
              <a:chExt cx="3807565" cy="641266"/>
            </a:xfrm>
          </p:grpSpPr>
          <p:sp>
            <p:nvSpPr>
              <p:cNvPr id="91" name="Freeform 91"/>
              <p:cNvSpPr/>
              <p:nvPr/>
            </p:nvSpPr>
            <p:spPr>
              <a:xfrm>
                <a:off x="0" y="0"/>
                <a:ext cx="3807564" cy="641266"/>
              </a:xfrm>
              <a:custGeom>
                <a:avLst/>
                <a:gdLst/>
                <a:ahLst/>
                <a:cxnLst/>
                <a:rect l="l" t="t" r="r" b="b"/>
                <a:pathLst>
                  <a:path w="3807564" h="641266">
                    <a:moveTo>
                      <a:pt x="27311" y="0"/>
                    </a:moveTo>
                    <a:lnTo>
                      <a:pt x="3780253" y="0"/>
                    </a:lnTo>
                    <a:cubicBezTo>
                      <a:pt x="3795337" y="0"/>
                      <a:pt x="3807564" y="12228"/>
                      <a:pt x="3807564" y="27311"/>
                    </a:cubicBezTo>
                    <a:lnTo>
                      <a:pt x="3807564" y="613955"/>
                    </a:lnTo>
                    <a:cubicBezTo>
                      <a:pt x="3807564" y="629038"/>
                      <a:pt x="3795337" y="641266"/>
                      <a:pt x="3780253" y="641266"/>
                    </a:cubicBezTo>
                    <a:lnTo>
                      <a:pt x="27311" y="641266"/>
                    </a:lnTo>
                    <a:cubicBezTo>
                      <a:pt x="12228" y="641266"/>
                      <a:pt x="0" y="629038"/>
                      <a:pt x="0" y="613955"/>
                    </a:cubicBezTo>
                    <a:lnTo>
                      <a:pt x="0" y="27311"/>
                    </a:lnTo>
                    <a:cubicBezTo>
                      <a:pt x="0" y="12228"/>
                      <a:pt x="12228" y="0"/>
                      <a:pt x="27311" y="0"/>
                    </a:cubicBezTo>
                    <a:close/>
                  </a:path>
                </a:pathLst>
              </a:custGeom>
              <a:solidFill>
                <a:srgbClr val="FDB8A4"/>
              </a:solidFill>
            </p:spPr>
          </p:sp>
          <p:sp>
            <p:nvSpPr>
              <p:cNvPr id="92" name="TextBox 92"/>
              <p:cNvSpPr txBox="1"/>
              <p:nvPr/>
            </p:nvSpPr>
            <p:spPr>
              <a:xfrm>
                <a:off x="0" y="-76200"/>
                <a:ext cx="3807565" cy="717466"/>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Calibri"/>
                  <a:ea typeface="+mn-ea"/>
                  <a:cs typeface="+mn-cs"/>
                </a:endParaRPr>
              </a:p>
            </p:txBody>
          </p:sp>
        </p:grpSp>
        <p:sp>
          <p:nvSpPr>
            <p:cNvPr id="94" name="TextBox 94"/>
            <p:cNvSpPr txBox="1"/>
            <p:nvPr/>
          </p:nvSpPr>
          <p:spPr>
            <a:xfrm>
              <a:off x="1236236" y="2146857"/>
              <a:ext cx="9358525" cy="974626"/>
            </a:xfrm>
            <a:prstGeom prst="rect">
              <a:avLst/>
            </a:prstGeom>
          </p:spPr>
          <p:txBody>
            <a:bodyPr lIns="0" tIns="0" rIns="0" bIns="0" rtlCol="0" anchor="t">
              <a:spAutoFit/>
            </a:bodyPr>
            <a:lstStyle/>
            <a:p>
              <a:pPr marL="0" marR="0" lvl="0" indent="0" algn="ctr" defTabSz="609630" rtl="0" eaLnBrk="1" fontAlgn="auto" latinLnBrk="0" hangingPunct="1">
                <a:lnSpc>
                  <a:spcPts val="3798"/>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Bold"/>
                  <a:ea typeface="+mn-ea"/>
                  <a:cs typeface="+mn-cs"/>
                </a:rPr>
                <a:t>Để thuật lại một sự việc ta thực hiện theo những bước nào?</a:t>
              </a:r>
              <a:endParaRPr kumimoji="0" lang="en-US" sz="3200" b="0" i="0" u="none" strike="noStrike" kern="1200" cap="none" spc="0" normalizeH="0" baseline="0" noProof="0" dirty="0">
                <a:ln>
                  <a:noFill/>
                </a:ln>
                <a:solidFill>
                  <a:srgbClr val="000000"/>
                </a:solidFill>
                <a:effectLst/>
                <a:uLnTx/>
                <a:uFillTx/>
                <a:latin typeface="Cambria Bold"/>
                <a:ea typeface="+mn-ea"/>
                <a:cs typeface="+mn-cs"/>
              </a:endParaRPr>
            </a:p>
          </p:txBody>
        </p:sp>
      </p:grpSp>
      <p:grpSp>
        <p:nvGrpSpPr>
          <p:cNvPr id="100" name="Group 99">
            <a:extLst>
              <a:ext uri="{FF2B5EF4-FFF2-40B4-BE49-F238E27FC236}">
                <a16:creationId xmlns:a16="http://schemas.microsoft.com/office/drawing/2014/main" id="{A375857E-7F2C-B70B-15E9-C1488EF64EBD}"/>
              </a:ext>
            </a:extLst>
          </p:cNvPr>
          <p:cNvGrpSpPr/>
          <p:nvPr/>
        </p:nvGrpSpPr>
        <p:grpSpPr>
          <a:xfrm>
            <a:off x="6039525" y="2461127"/>
            <a:ext cx="4513967" cy="2108020"/>
            <a:chOff x="1111851" y="2657886"/>
            <a:chExt cx="4513967" cy="2108020"/>
          </a:xfrm>
        </p:grpSpPr>
        <p:grpSp>
          <p:nvGrpSpPr>
            <p:cNvPr id="96" name="Group 95">
              <a:extLst>
                <a:ext uri="{FF2B5EF4-FFF2-40B4-BE49-F238E27FC236}">
                  <a16:creationId xmlns:a16="http://schemas.microsoft.com/office/drawing/2014/main" id="{BDBB4933-0D5B-FA94-B426-6B5699A61DB7}"/>
                </a:ext>
              </a:extLst>
            </p:cNvPr>
            <p:cNvGrpSpPr/>
            <p:nvPr/>
          </p:nvGrpSpPr>
          <p:grpSpPr>
            <a:xfrm>
              <a:off x="1111851" y="2666911"/>
              <a:ext cx="4513967" cy="2098995"/>
              <a:chOff x="1111851" y="2666911"/>
              <a:chExt cx="4513967" cy="2098995"/>
            </a:xfrm>
          </p:grpSpPr>
          <p:sp>
            <p:nvSpPr>
              <p:cNvPr id="97" name="Freeform 87">
                <a:extLst>
                  <a:ext uri="{FF2B5EF4-FFF2-40B4-BE49-F238E27FC236}">
                    <a16:creationId xmlns:a16="http://schemas.microsoft.com/office/drawing/2014/main" id="{F690D824-C558-D40E-DE9F-200F85FBEF17}"/>
                  </a:ext>
                </a:extLst>
              </p:cNvPr>
              <p:cNvSpPr/>
              <p:nvPr/>
            </p:nvSpPr>
            <p:spPr>
              <a:xfrm>
                <a:off x="1111851" y="2666911"/>
                <a:ext cx="4513967" cy="2098995"/>
              </a:xfrm>
              <a:custGeom>
                <a:avLst/>
                <a:gdLst/>
                <a:ahLst/>
                <a:cxnLst/>
                <a:rect l="l" t="t" r="r" b="b"/>
                <a:pathLst>
                  <a:path w="6770950" h="3148492">
                    <a:moveTo>
                      <a:pt x="0" y="0"/>
                    </a:moveTo>
                    <a:lnTo>
                      <a:pt x="6770950" y="0"/>
                    </a:lnTo>
                    <a:lnTo>
                      <a:pt x="6770950" y="3148492"/>
                    </a:lnTo>
                    <a:lnTo>
                      <a:pt x="0" y="31484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98" name="TextBox 89">
                <a:extLst>
                  <a:ext uri="{FF2B5EF4-FFF2-40B4-BE49-F238E27FC236}">
                    <a16:creationId xmlns:a16="http://schemas.microsoft.com/office/drawing/2014/main" id="{8887E53A-F060-9E44-5E84-12D579DA47F2}"/>
                  </a:ext>
                </a:extLst>
              </p:cNvPr>
              <p:cNvSpPr txBox="1"/>
              <p:nvPr/>
            </p:nvSpPr>
            <p:spPr>
              <a:xfrm>
                <a:off x="1521114" y="3152834"/>
                <a:ext cx="3695441" cy="1200329"/>
              </a:xfrm>
              <a:prstGeom prst="rect">
                <a:avLst/>
              </a:prstGeom>
            </p:spPr>
            <p:txBody>
              <a:bodyPr lIns="0" tIns="0" rIns="0" bIns="0" rtlCol="0" anchor="t">
                <a:spAutoFit/>
              </a:bodyPr>
              <a:lstStyle/>
              <a:p>
                <a:pPr algn="ctr" defTabSz="609630"/>
                <a:r>
                  <a:rPr lang="en-US" sz="2600" dirty="0" err="1">
                    <a:solidFill>
                      <a:srgbClr val="C66400"/>
                    </a:solidFill>
                    <a:latin typeface="Cambria Bold"/>
                  </a:rPr>
                  <a:t>Nêu</a:t>
                </a:r>
                <a:r>
                  <a:rPr lang="en-US" sz="2600" dirty="0">
                    <a:solidFill>
                      <a:srgbClr val="C66400"/>
                    </a:solidFill>
                    <a:latin typeface="Cambria Bold"/>
                  </a:rPr>
                  <a:t> </a:t>
                </a:r>
                <a:r>
                  <a:rPr lang="en-US" sz="2600" dirty="0" err="1">
                    <a:solidFill>
                      <a:srgbClr val="C66400"/>
                    </a:solidFill>
                    <a:latin typeface="Cambria Bold"/>
                  </a:rPr>
                  <a:t>diễn</a:t>
                </a:r>
                <a:r>
                  <a:rPr lang="en-US" sz="2600" dirty="0">
                    <a:solidFill>
                      <a:srgbClr val="C66400"/>
                    </a:solidFill>
                    <a:latin typeface="Cambria Bold"/>
                  </a:rPr>
                  <a:t> </a:t>
                </a:r>
                <a:r>
                  <a:rPr lang="en-US" sz="2600" dirty="0" err="1">
                    <a:solidFill>
                      <a:srgbClr val="C66400"/>
                    </a:solidFill>
                    <a:latin typeface="Cambria Bold"/>
                  </a:rPr>
                  <a:t>biến</a:t>
                </a:r>
                <a:r>
                  <a:rPr lang="en-US" sz="2600" dirty="0">
                    <a:solidFill>
                      <a:srgbClr val="C66400"/>
                    </a:solidFill>
                    <a:latin typeface="Cambria Bold"/>
                  </a:rPr>
                  <a:t> </a:t>
                </a:r>
                <a:r>
                  <a:rPr lang="en-US" sz="2600" dirty="0" err="1">
                    <a:solidFill>
                      <a:srgbClr val="C66400"/>
                    </a:solidFill>
                    <a:latin typeface="Cambria Bold"/>
                  </a:rPr>
                  <a:t>của</a:t>
                </a:r>
                <a:r>
                  <a:rPr lang="en-US" sz="2600" dirty="0">
                    <a:solidFill>
                      <a:srgbClr val="C66400"/>
                    </a:solidFill>
                    <a:latin typeface="Cambria Bold"/>
                  </a:rPr>
                  <a:t> </a:t>
                </a:r>
                <a:r>
                  <a:rPr lang="en-US" sz="2600" dirty="0" err="1">
                    <a:solidFill>
                      <a:srgbClr val="C66400"/>
                    </a:solidFill>
                    <a:latin typeface="Cambria Bold"/>
                  </a:rPr>
                  <a:t>sự</a:t>
                </a:r>
                <a:r>
                  <a:rPr lang="en-US" sz="2600" dirty="0">
                    <a:solidFill>
                      <a:srgbClr val="C66400"/>
                    </a:solidFill>
                    <a:latin typeface="Cambria Bold"/>
                  </a:rPr>
                  <a:t> </a:t>
                </a:r>
                <a:r>
                  <a:rPr lang="en-US" sz="2600" dirty="0" err="1">
                    <a:solidFill>
                      <a:srgbClr val="C66400"/>
                    </a:solidFill>
                    <a:latin typeface="Cambria Bold"/>
                  </a:rPr>
                  <a:t>việc</a:t>
                </a:r>
                <a:r>
                  <a:rPr lang="en-US" sz="2600" dirty="0">
                    <a:solidFill>
                      <a:srgbClr val="C66400"/>
                    </a:solidFill>
                    <a:latin typeface="Cambria Bold"/>
                  </a:rPr>
                  <a:t> </a:t>
                </a:r>
                <a:r>
                  <a:rPr lang="en-US" sz="2600" dirty="0" err="1">
                    <a:solidFill>
                      <a:srgbClr val="C66400"/>
                    </a:solidFill>
                    <a:latin typeface="Cambria Bold"/>
                  </a:rPr>
                  <a:t>theo</a:t>
                </a:r>
                <a:r>
                  <a:rPr lang="en-US" sz="2600" dirty="0">
                    <a:solidFill>
                      <a:srgbClr val="C66400"/>
                    </a:solidFill>
                    <a:latin typeface="Cambria Bold"/>
                  </a:rPr>
                  <a:t> </a:t>
                </a:r>
                <a:r>
                  <a:rPr lang="en-US" sz="2600" dirty="0" err="1">
                    <a:solidFill>
                      <a:srgbClr val="C66400"/>
                    </a:solidFill>
                    <a:latin typeface="Cambria Bold"/>
                  </a:rPr>
                  <a:t>trình</a:t>
                </a:r>
                <a:r>
                  <a:rPr lang="en-US" sz="2600" dirty="0">
                    <a:solidFill>
                      <a:srgbClr val="C66400"/>
                    </a:solidFill>
                    <a:latin typeface="Cambria Bold"/>
                  </a:rPr>
                  <a:t> </a:t>
                </a:r>
                <a:r>
                  <a:rPr lang="en-US" sz="2600" dirty="0" err="1">
                    <a:solidFill>
                      <a:srgbClr val="C66400"/>
                    </a:solidFill>
                    <a:latin typeface="Cambria Bold"/>
                  </a:rPr>
                  <a:t>tự</a:t>
                </a:r>
                <a:r>
                  <a:rPr lang="en-US" sz="2600" dirty="0">
                    <a:solidFill>
                      <a:srgbClr val="C66400"/>
                    </a:solidFill>
                    <a:latin typeface="Cambria Bold"/>
                  </a:rPr>
                  <a:t> </a:t>
                </a:r>
                <a:r>
                  <a:rPr lang="en-US" sz="2600" dirty="0" err="1">
                    <a:solidFill>
                      <a:srgbClr val="C66400"/>
                    </a:solidFill>
                    <a:latin typeface="Cambria Bold"/>
                  </a:rPr>
                  <a:t>thời</a:t>
                </a:r>
                <a:r>
                  <a:rPr lang="en-US" sz="2600" dirty="0">
                    <a:solidFill>
                      <a:srgbClr val="C66400"/>
                    </a:solidFill>
                    <a:latin typeface="Cambria Bold"/>
                  </a:rPr>
                  <a:t> </a:t>
                </a:r>
                <a:r>
                  <a:rPr lang="en-US" sz="2600" dirty="0" err="1">
                    <a:solidFill>
                      <a:srgbClr val="C66400"/>
                    </a:solidFill>
                    <a:latin typeface="Cambria Bold"/>
                  </a:rPr>
                  <a:t>gian</a:t>
                </a:r>
                <a:r>
                  <a:rPr lang="en-US" sz="2600" dirty="0">
                    <a:solidFill>
                      <a:srgbClr val="C66400"/>
                    </a:solidFill>
                    <a:latin typeface="Cambria Bold"/>
                  </a:rPr>
                  <a:t>.</a:t>
                </a:r>
              </a:p>
            </p:txBody>
          </p:sp>
        </p:grpSp>
        <p:sp>
          <p:nvSpPr>
            <p:cNvPr id="99" name="TextBox 94">
              <a:extLst>
                <a:ext uri="{FF2B5EF4-FFF2-40B4-BE49-F238E27FC236}">
                  <a16:creationId xmlns:a16="http://schemas.microsoft.com/office/drawing/2014/main" id="{0A544916-208A-D806-C993-36594293F875}"/>
                </a:ext>
              </a:extLst>
            </p:cNvPr>
            <p:cNvSpPr txBox="1"/>
            <p:nvPr/>
          </p:nvSpPr>
          <p:spPr>
            <a:xfrm>
              <a:off x="3066569" y="2657886"/>
              <a:ext cx="709143" cy="487313"/>
            </a:xfrm>
            <a:prstGeom prst="rect">
              <a:avLst/>
            </a:prstGeom>
          </p:spPr>
          <p:txBody>
            <a:bodyPr wrap="square" lIns="0" tIns="0" rIns="0" bIns="0" rtlCol="0" anchor="t">
              <a:spAutoFit/>
            </a:bodyPr>
            <a:lstStyle/>
            <a:p>
              <a:pPr marL="0" marR="0" lvl="0" indent="0" algn="ctr" defTabSz="609630" rtl="0" eaLnBrk="1" fontAlgn="auto" latinLnBrk="0" hangingPunct="1">
                <a:lnSpc>
                  <a:spcPts val="3798"/>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mbria Bold"/>
                  <a:ea typeface="+mn-ea"/>
                  <a:cs typeface="+mn-cs"/>
                </a:rPr>
                <a:t>2</a:t>
              </a:r>
            </a:p>
          </p:txBody>
        </p:sp>
      </p:grpSp>
      <p:grpSp>
        <p:nvGrpSpPr>
          <p:cNvPr id="101" name="Group 100">
            <a:extLst>
              <a:ext uri="{FF2B5EF4-FFF2-40B4-BE49-F238E27FC236}">
                <a16:creationId xmlns:a16="http://schemas.microsoft.com/office/drawing/2014/main" id="{138C19EF-649D-E578-A5B4-114B8D168497}"/>
              </a:ext>
            </a:extLst>
          </p:cNvPr>
          <p:cNvGrpSpPr/>
          <p:nvPr/>
        </p:nvGrpSpPr>
        <p:grpSpPr>
          <a:xfrm>
            <a:off x="1241423" y="2478006"/>
            <a:ext cx="4513967" cy="2108020"/>
            <a:chOff x="1111851" y="2657886"/>
            <a:chExt cx="4513967" cy="2108020"/>
          </a:xfrm>
        </p:grpSpPr>
        <p:grpSp>
          <p:nvGrpSpPr>
            <p:cNvPr id="102" name="Group 101">
              <a:extLst>
                <a:ext uri="{FF2B5EF4-FFF2-40B4-BE49-F238E27FC236}">
                  <a16:creationId xmlns:a16="http://schemas.microsoft.com/office/drawing/2014/main" id="{158C93C4-873A-42DA-7CCE-2FADF1D7E439}"/>
                </a:ext>
              </a:extLst>
            </p:cNvPr>
            <p:cNvGrpSpPr/>
            <p:nvPr/>
          </p:nvGrpSpPr>
          <p:grpSpPr>
            <a:xfrm>
              <a:off x="1111851" y="2666911"/>
              <a:ext cx="4513967" cy="2098995"/>
              <a:chOff x="1111851" y="2666911"/>
              <a:chExt cx="4513967" cy="2098995"/>
            </a:xfrm>
          </p:grpSpPr>
          <p:sp>
            <p:nvSpPr>
              <p:cNvPr id="104" name="Freeform 87">
                <a:extLst>
                  <a:ext uri="{FF2B5EF4-FFF2-40B4-BE49-F238E27FC236}">
                    <a16:creationId xmlns:a16="http://schemas.microsoft.com/office/drawing/2014/main" id="{169F9FCD-4FA1-25CF-37CE-4F13EBFB9FC0}"/>
                  </a:ext>
                </a:extLst>
              </p:cNvPr>
              <p:cNvSpPr/>
              <p:nvPr/>
            </p:nvSpPr>
            <p:spPr>
              <a:xfrm>
                <a:off x="1111851" y="2666911"/>
                <a:ext cx="4513967" cy="2098995"/>
              </a:xfrm>
              <a:custGeom>
                <a:avLst/>
                <a:gdLst/>
                <a:ahLst/>
                <a:cxnLst/>
                <a:rect l="l" t="t" r="r" b="b"/>
                <a:pathLst>
                  <a:path w="6770950" h="3148492">
                    <a:moveTo>
                      <a:pt x="0" y="0"/>
                    </a:moveTo>
                    <a:lnTo>
                      <a:pt x="6770950" y="0"/>
                    </a:lnTo>
                    <a:lnTo>
                      <a:pt x="6770950" y="3148492"/>
                    </a:lnTo>
                    <a:lnTo>
                      <a:pt x="0" y="31484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105" name="TextBox 89">
                <a:extLst>
                  <a:ext uri="{FF2B5EF4-FFF2-40B4-BE49-F238E27FC236}">
                    <a16:creationId xmlns:a16="http://schemas.microsoft.com/office/drawing/2014/main" id="{F9C3D2A2-83B9-EB87-F444-BDE4F0BDC210}"/>
                  </a:ext>
                </a:extLst>
              </p:cNvPr>
              <p:cNvSpPr txBox="1"/>
              <p:nvPr/>
            </p:nvSpPr>
            <p:spPr>
              <a:xfrm>
                <a:off x="1521114" y="3152834"/>
                <a:ext cx="3695441" cy="1200329"/>
              </a:xfrm>
              <a:prstGeom prst="rect">
                <a:avLst/>
              </a:prstGeom>
            </p:spPr>
            <p:txBody>
              <a:bodyPr lIns="0" tIns="0" rIns="0" bIns="0" rtlCol="0" anchor="t">
                <a:spAutoFit/>
              </a:bodyPr>
              <a:lstStyle/>
              <a:p>
                <a:pPr algn="ctr" defTabSz="609630"/>
                <a:r>
                  <a:rPr lang="vi-VN" sz="2600" dirty="0">
                    <a:solidFill>
                      <a:srgbClr val="C66400"/>
                    </a:solidFill>
                    <a:latin typeface="Cambria Bold"/>
                  </a:rPr>
                  <a:t>Giới thiệu sự việc: Địa điểm, thời gian tổ chức, những người tham gia. </a:t>
                </a:r>
                <a:endParaRPr lang="en-US" sz="2600" dirty="0">
                  <a:solidFill>
                    <a:srgbClr val="C66400"/>
                  </a:solidFill>
                  <a:latin typeface="Cambria Bold"/>
                </a:endParaRPr>
              </a:p>
            </p:txBody>
          </p:sp>
        </p:grpSp>
        <p:sp>
          <p:nvSpPr>
            <p:cNvPr id="103" name="TextBox 94">
              <a:extLst>
                <a:ext uri="{FF2B5EF4-FFF2-40B4-BE49-F238E27FC236}">
                  <a16:creationId xmlns:a16="http://schemas.microsoft.com/office/drawing/2014/main" id="{521B92F4-B2F8-4F7E-CF17-8F1D7147A408}"/>
                </a:ext>
              </a:extLst>
            </p:cNvPr>
            <p:cNvSpPr txBox="1"/>
            <p:nvPr/>
          </p:nvSpPr>
          <p:spPr>
            <a:xfrm>
              <a:off x="3066569" y="2657886"/>
              <a:ext cx="709143" cy="487313"/>
            </a:xfrm>
            <a:prstGeom prst="rect">
              <a:avLst/>
            </a:prstGeom>
          </p:spPr>
          <p:txBody>
            <a:bodyPr wrap="square" lIns="0" tIns="0" rIns="0" bIns="0" rtlCol="0" anchor="t">
              <a:spAutoFit/>
            </a:bodyPr>
            <a:lstStyle/>
            <a:p>
              <a:pPr marL="0" marR="0" lvl="0" indent="0" algn="ctr" defTabSz="609630" rtl="0" eaLnBrk="1" fontAlgn="auto" latinLnBrk="0" hangingPunct="1">
                <a:lnSpc>
                  <a:spcPts val="3798"/>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mbria Bold"/>
                  <a:ea typeface="+mn-ea"/>
                  <a:cs typeface="+mn-cs"/>
                </a:rPr>
                <a:t>1</a:t>
              </a:r>
            </a:p>
          </p:txBody>
        </p:sp>
      </p:grpSp>
      <p:grpSp>
        <p:nvGrpSpPr>
          <p:cNvPr id="106" name="Group 105">
            <a:extLst>
              <a:ext uri="{FF2B5EF4-FFF2-40B4-BE49-F238E27FC236}">
                <a16:creationId xmlns:a16="http://schemas.microsoft.com/office/drawing/2014/main" id="{D00E1A54-E6DC-68D1-09FD-8FD99A3A7F9A}"/>
              </a:ext>
            </a:extLst>
          </p:cNvPr>
          <p:cNvGrpSpPr/>
          <p:nvPr/>
        </p:nvGrpSpPr>
        <p:grpSpPr>
          <a:xfrm>
            <a:off x="3215556" y="4572964"/>
            <a:ext cx="6154735" cy="2125118"/>
            <a:chOff x="566623" y="2563195"/>
            <a:chExt cx="6154735" cy="2125118"/>
          </a:xfrm>
        </p:grpSpPr>
        <p:grpSp>
          <p:nvGrpSpPr>
            <p:cNvPr id="107" name="Group 106">
              <a:extLst>
                <a:ext uri="{FF2B5EF4-FFF2-40B4-BE49-F238E27FC236}">
                  <a16:creationId xmlns:a16="http://schemas.microsoft.com/office/drawing/2014/main" id="{D5E25983-8754-C877-433D-E29B25F1048F}"/>
                </a:ext>
              </a:extLst>
            </p:cNvPr>
            <p:cNvGrpSpPr/>
            <p:nvPr/>
          </p:nvGrpSpPr>
          <p:grpSpPr>
            <a:xfrm>
              <a:off x="566623" y="2589318"/>
              <a:ext cx="6154735" cy="2098995"/>
              <a:chOff x="566623" y="2589318"/>
              <a:chExt cx="6154735" cy="2098995"/>
            </a:xfrm>
          </p:grpSpPr>
          <p:sp>
            <p:nvSpPr>
              <p:cNvPr id="109" name="Freeform 87">
                <a:extLst>
                  <a:ext uri="{FF2B5EF4-FFF2-40B4-BE49-F238E27FC236}">
                    <a16:creationId xmlns:a16="http://schemas.microsoft.com/office/drawing/2014/main" id="{507907B3-4675-3D9D-523A-57FF68DC0054}"/>
                  </a:ext>
                </a:extLst>
              </p:cNvPr>
              <p:cNvSpPr/>
              <p:nvPr/>
            </p:nvSpPr>
            <p:spPr>
              <a:xfrm>
                <a:off x="566623" y="2589318"/>
                <a:ext cx="6154735" cy="2098995"/>
              </a:xfrm>
              <a:custGeom>
                <a:avLst/>
                <a:gdLst/>
                <a:ahLst/>
                <a:cxnLst/>
                <a:rect l="l" t="t" r="r" b="b"/>
                <a:pathLst>
                  <a:path w="6770950" h="3148492">
                    <a:moveTo>
                      <a:pt x="0" y="0"/>
                    </a:moveTo>
                    <a:lnTo>
                      <a:pt x="6770950" y="0"/>
                    </a:lnTo>
                    <a:lnTo>
                      <a:pt x="6770950" y="3148492"/>
                    </a:lnTo>
                    <a:lnTo>
                      <a:pt x="0" y="31484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110" name="TextBox 89">
                <a:extLst>
                  <a:ext uri="{FF2B5EF4-FFF2-40B4-BE49-F238E27FC236}">
                    <a16:creationId xmlns:a16="http://schemas.microsoft.com/office/drawing/2014/main" id="{E447DFA9-2CD4-FB9C-307C-40121843753F}"/>
                  </a:ext>
                </a:extLst>
              </p:cNvPr>
              <p:cNvSpPr txBox="1"/>
              <p:nvPr/>
            </p:nvSpPr>
            <p:spPr>
              <a:xfrm>
                <a:off x="1062164" y="3159912"/>
                <a:ext cx="5266463" cy="1200329"/>
              </a:xfrm>
              <a:prstGeom prst="rect">
                <a:avLst/>
              </a:prstGeom>
            </p:spPr>
            <p:txBody>
              <a:bodyPr wrap="square" lIns="0" tIns="0" rIns="0" bIns="0" rtlCol="0" anchor="t">
                <a:spAutoFit/>
              </a:bodyPr>
              <a:lstStyle/>
              <a:p>
                <a:pPr algn="ctr" defTabSz="609630"/>
                <a:r>
                  <a:rPr lang="vi-VN" sz="2600" dirty="0">
                    <a:solidFill>
                      <a:srgbClr val="C66400"/>
                    </a:solidFill>
                    <a:latin typeface="Cambria Bold"/>
                  </a:rPr>
                  <a:t>Bày tỏ cảm xúc, suy nghĩ về sự việc được tham gia,</a:t>
                </a:r>
                <a:r>
                  <a:rPr lang="en-US" sz="2600" dirty="0">
                    <a:solidFill>
                      <a:srgbClr val="C66400"/>
                    </a:solidFill>
                    <a:latin typeface="Cambria Bold"/>
                  </a:rPr>
                  <a:t> </a:t>
                </a:r>
                <a:r>
                  <a:rPr lang="vi-VN" sz="2600" dirty="0">
                    <a:solidFill>
                      <a:srgbClr val="C66400"/>
                    </a:solidFill>
                    <a:latin typeface="Cambria Bold"/>
                  </a:rPr>
                  <a:t>chứng kiến hoặc nêu việc mình muốn làm tiếp theo.</a:t>
                </a:r>
                <a:endParaRPr lang="en-US" sz="2600" dirty="0">
                  <a:solidFill>
                    <a:srgbClr val="C66400"/>
                  </a:solidFill>
                  <a:latin typeface="Cambria Bold"/>
                </a:endParaRPr>
              </a:p>
            </p:txBody>
          </p:sp>
        </p:grpSp>
        <p:sp>
          <p:nvSpPr>
            <p:cNvPr id="108" name="TextBox 94">
              <a:extLst>
                <a:ext uri="{FF2B5EF4-FFF2-40B4-BE49-F238E27FC236}">
                  <a16:creationId xmlns:a16="http://schemas.microsoft.com/office/drawing/2014/main" id="{1D67A9FB-0DA8-3D1C-0993-05F3FB02E6EB}"/>
                </a:ext>
              </a:extLst>
            </p:cNvPr>
            <p:cNvSpPr txBox="1"/>
            <p:nvPr/>
          </p:nvSpPr>
          <p:spPr>
            <a:xfrm>
              <a:off x="3322839" y="2563195"/>
              <a:ext cx="709143" cy="487313"/>
            </a:xfrm>
            <a:prstGeom prst="rect">
              <a:avLst/>
            </a:prstGeom>
          </p:spPr>
          <p:txBody>
            <a:bodyPr wrap="square" lIns="0" tIns="0" rIns="0" bIns="0" rtlCol="0" anchor="t">
              <a:spAutoFit/>
            </a:bodyPr>
            <a:lstStyle/>
            <a:p>
              <a:pPr marL="0" marR="0" lvl="0" indent="0" algn="ctr" defTabSz="609630" rtl="0" eaLnBrk="1" fontAlgn="auto" latinLnBrk="0" hangingPunct="1">
                <a:lnSpc>
                  <a:spcPts val="3798"/>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mbria Bold"/>
                  <a:ea typeface="+mn-ea"/>
                  <a:cs typeface="+mn-cs"/>
                </a:rPr>
                <a:t>3</a:t>
              </a:r>
            </a:p>
          </p:txBody>
        </p:sp>
      </p:grpSp>
    </p:spTree>
    <p:extLst>
      <p:ext uri="{BB962C8B-B14F-4D97-AF65-F5344CB8AC3E}">
        <p14:creationId xmlns:p14="http://schemas.microsoft.com/office/powerpoint/2010/main" val="84120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 calcmode="lin" valueType="num">
                                      <p:cBhvr>
                                        <p:cTn id="12" dur="500" fill="hold"/>
                                        <p:tgtEl>
                                          <p:spTgt spid="101"/>
                                        </p:tgtEl>
                                        <p:attrNameLst>
                                          <p:attrName>ppt_w</p:attrName>
                                        </p:attrNameLst>
                                      </p:cBhvr>
                                      <p:tavLst>
                                        <p:tav tm="0">
                                          <p:val>
                                            <p:fltVal val="0"/>
                                          </p:val>
                                        </p:tav>
                                        <p:tav tm="100000">
                                          <p:val>
                                            <p:strVal val="#ppt_w"/>
                                          </p:val>
                                        </p:tav>
                                      </p:tavLst>
                                    </p:anim>
                                    <p:anim calcmode="lin" valueType="num">
                                      <p:cBhvr>
                                        <p:cTn id="13" dur="500" fill="hold"/>
                                        <p:tgtEl>
                                          <p:spTgt spid="101"/>
                                        </p:tgtEl>
                                        <p:attrNameLst>
                                          <p:attrName>ppt_h</p:attrName>
                                        </p:attrNameLst>
                                      </p:cBhvr>
                                      <p:tavLst>
                                        <p:tav tm="0">
                                          <p:val>
                                            <p:fltVal val="0"/>
                                          </p:val>
                                        </p:tav>
                                        <p:tav tm="100000">
                                          <p:val>
                                            <p:strVal val="#ppt_h"/>
                                          </p:val>
                                        </p:tav>
                                      </p:tavLst>
                                    </p:anim>
                                    <p:animEffect transition="in" filter="fade">
                                      <p:cBhvr>
                                        <p:cTn id="14" dur="500"/>
                                        <p:tgtEl>
                                          <p:spTgt spid="101"/>
                                        </p:tgtEl>
                                      </p:cBhvr>
                                    </p:animEffect>
                                  </p:childTnLst>
                                </p:cTn>
                              </p:par>
                              <p:par>
                                <p:cTn id="15" presetID="53" presetClass="entr" presetSubtype="16"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anim calcmode="lin" valueType="num">
                                      <p:cBhvr>
                                        <p:cTn id="17" dur="500" fill="hold"/>
                                        <p:tgtEl>
                                          <p:spTgt spid="100"/>
                                        </p:tgtEl>
                                        <p:attrNameLst>
                                          <p:attrName>ppt_w</p:attrName>
                                        </p:attrNameLst>
                                      </p:cBhvr>
                                      <p:tavLst>
                                        <p:tav tm="0">
                                          <p:val>
                                            <p:fltVal val="0"/>
                                          </p:val>
                                        </p:tav>
                                        <p:tav tm="100000">
                                          <p:val>
                                            <p:strVal val="#ppt_w"/>
                                          </p:val>
                                        </p:tav>
                                      </p:tavLst>
                                    </p:anim>
                                    <p:anim calcmode="lin" valueType="num">
                                      <p:cBhvr>
                                        <p:cTn id="18" dur="500" fill="hold"/>
                                        <p:tgtEl>
                                          <p:spTgt spid="100"/>
                                        </p:tgtEl>
                                        <p:attrNameLst>
                                          <p:attrName>ppt_h</p:attrName>
                                        </p:attrNameLst>
                                      </p:cBhvr>
                                      <p:tavLst>
                                        <p:tav tm="0">
                                          <p:val>
                                            <p:fltVal val="0"/>
                                          </p:val>
                                        </p:tav>
                                        <p:tav tm="100000">
                                          <p:val>
                                            <p:strVal val="#ppt_h"/>
                                          </p:val>
                                        </p:tav>
                                      </p:tavLst>
                                    </p:anim>
                                    <p:animEffect transition="in" filter="fade">
                                      <p:cBhvr>
                                        <p:cTn id="19" dur="500"/>
                                        <p:tgtEl>
                                          <p:spTgt spid="100"/>
                                        </p:tgtEl>
                                      </p:cBhvr>
                                    </p:animEffect>
                                  </p:childTnLst>
                                </p:cTn>
                              </p:par>
                              <p:par>
                                <p:cTn id="20" presetID="53" presetClass="entr" presetSubtype="16" fill="hold" nodeType="withEffect">
                                  <p:stCondLst>
                                    <p:cond delay="0"/>
                                  </p:stCondLst>
                                  <p:childTnLst>
                                    <p:set>
                                      <p:cBhvr>
                                        <p:cTn id="21" dur="1" fill="hold">
                                          <p:stCondLst>
                                            <p:cond delay="0"/>
                                          </p:stCondLst>
                                        </p:cTn>
                                        <p:tgtEl>
                                          <p:spTgt spid="106"/>
                                        </p:tgtEl>
                                        <p:attrNameLst>
                                          <p:attrName>style.visibility</p:attrName>
                                        </p:attrNameLst>
                                      </p:cBhvr>
                                      <p:to>
                                        <p:strVal val="visible"/>
                                      </p:to>
                                    </p:set>
                                    <p:anim calcmode="lin" valueType="num">
                                      <p:cBhvr>
                                        <p:cTn id="22" dur="500" fill="hold"/>
                                        <p:tgtEl>
                                          <p:spTgt spid="106"/>
                                        </p:tgtEl>
                                        <p:attrNameLst>
                                          <p:attrName>ppt_w</p:attrName>
                                        </p:attrNameLst>
                                      </p:cBhvr>
                                      <p:tavLst>
                                        <p:tav tm="0">
                                          <p:val>
                                            <p:fltVal val="0"/>
                                          </p:val>
                                        </p:tav>
                                        <p:tav tm="100000">
                                          <p:val>
                                            <p:strVal val="#ppt_w"/>
                                          </p:val>
                                        </p:tav>
                                      </p:tavLst>
                                    </p:anim>
                                    <p:anim calcmode="lin" valueType="num">
                                      <p:cBhvr>
                                        <p:cTn id="23" dur="500" fill="hold"/>
                                        <p:tgtEl>
                                          <p:spTgt spid="106"/>
                                        </p:tgtEl>
                                        <p:attrNameLst>
                                          <p:attrName>ppt_h</p:attrName>
                                        </p:attrNameLst>
                                      </p:cBhvr>
                                      <p:tavLst>
                                        <p:tav tm="0">
                                          <p:val>
                                            <p:fltVal val="0"/>
                                          </p:val>
                                        </p:tav>
                                        <p:tav tm="100000">
                                          <p:val>
                                            <p:strVal val="#ppt_h"/>
                                          </p:val>
                                        </p:tav>
                                      </p:tavLst>
                                    </p:anim>
                                    <p:animEffect transition="in" filter="fade">
                                      <p:cBhvr>
                                        <p:cTn id="24"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68710"/>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2545"/>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6381"/>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187203"/>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1981039"/>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10104957" y="2774874"/>
            <a:ext cx="1594199" cy="511323"/>
            <a:chOff x="0" y="0"/>
            <a:chExt cx="629807" cy="202004"/>
          </a:xfrm>
        </p:grpSpPr>
        <p:sp>
          <p:nvSpPr>
            <p:cNvPr id="21" name="Freeform 21"/>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22" name="TextBox 22"/>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3" name="Group 23"/>
          <p:cNvGrpSpPr/>
          <p:nvPr/>
        </p:nvGrpSpPr>
        <p:grpSpPr>
          <a:xfrm>
            <a:off x="473944" y="328888"/>
            <a:ext cx="10769763" cy="6309966"/>
            <a:chOff x="0" y="0"/>
            <a:chExt cx="4254721" cy="2492826"/>
          </a:xfrm>
        </p:grpSpPr>
        <p:sp>
          <p:nvSpPr>
            <p:cNvPr id="24" name="Freeform 24"/>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5" name="TextBox 25"/>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6" name="Group 26"/>
          <p:cNvGrpSpPr/>
          <p:nvPr/>
        </p:nvGrpSpPr>
        <p:grpSpPr>
          <a:xfrm>
            <a:off x="1802131"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2134308"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316529"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3648705"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4830926"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516310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345323"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6677500"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7859721"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8191897"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374118"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9" name="Group 59"/>
          <p:cNvGrpSpPr/>
          <p:nvPr/>
        </p:nvGrpSpPr>
        <p:grpSpPr>
          <a:xfrm>
            <a:off x="9706295" y="416640"/>
            <a:ext cx="209224" cy="205025"/>
            <a:chOff x="0" y="0"/>
            <a:chExt cx="81889" cy="80245"/>
          </a:xfrm>
        </p:grpSpPr>
        <p:sp>
          <p:nvSpPr>
            <p:cNvPr id="60" name="Freeform 6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61" name="TextBox 6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62" name="AutoShape 62"/>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3" name="AutoShape 83"/>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4" name="AutoShape 84"/>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5" name="AutoShape 85"/>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6" name="Freeform 86"/>
          <p:cNvSpPr/>
          <p:nvPr/>
        </p:nvSpPr>
        <p:spPr>
          <a:xfrm>
            <a:off x="514350" y="416640"/>
            <a:ext cx="1448508" cy="1283740"/>
          </a:xfrm>
          <a:custGeom>
            <a:avLst/>
            <a:gdLst/>
            <a:ahLst/>
            <a:cxnLst/>
            <a:rect l="l" t="t" r="r" b="b"/>
            <a:pathLst>
              <a:path w="2172762" h="1925610">
                <a:moveTo>
                  <a:pt x="0" y="0"/>
                </a:moveTo>
                <a:lnTo>
                  <a:pt x="2172762" y="0"/>
                </a:lnTo>
                <a:lnTo>
                  <a:pt x="2172762" y="1925610"/>
                </a:lnTo>
                <a:lnTo>
                  <a:pt x="0" y="19256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8" name="Freeform 88"/>
          <p:cNvSpPr/>
          <p:nvPr/>
        </p:nvSpPr>
        <p:spPr>
          <a:xfrm rot="-10800000">
            <a:off x="10201975" y="621666"/>
            <a:ext cx="1041731" cy="1327639"/>
          </a:xfrm>
          <a:custGeom>
            <a:avLst/>
            <a:gdLst/>
            <a:ahLst/>
            <a:cxnLst/>
            <a:rect l="l" t="t" r="r" b="b"/>
            <a:pathLst>
              <a:path w="1562597" h="1991459">
                <a:moveTo>
                  <a:pt x="0" y="0"/>
                </a:moveTo>
                <a:lnTo>
                  <a:pt x="1562597" y="0"/>
                </a:lnTo>
                <a:lnTo>
                  <a:pt x="1562597" y="1991459"/>
                </a:lnTo>
                <a:lnTo>
                  <a:pt x="0" y="1991459"/>
                </a:lnTo>
                <a:lnTo>
                  <a:pt x="0" y="0"/>
                </a:lnTo>
                <a:close/>
              </a:path>
            </a:pathLst>
          </a:custGeom>
          <a:blipFill>
            <a:blip r:embed="rId4">
              <a:extLst>
                <a:ext uri="{96DAC541-7B7A-43D3-8B79-37D633B846F1}">
                  <asvg:svgBlip xmlns:asvg="http://schemas.microsoft.com/office/drawing/2016/SVG/main" r:embed="rId5"/>
                </a:ext>
              </a:extLst>
            </a:blip>
            <a:stretch>
              <a:fillRect l="-13107"/>
            </a:stretch>
          </a:blipFill>
        </p:spPr>
      </p:sp>
      <p:sp>
        <p:nvSpPr>
          <p:cNvPr id="89" name="Freeform 89"/>
          <p:cNvSpPr/>
          <p:nvPr/>
        </p:nvSpPr>
        <p:spPr>
          <a:xfrm>
            <a:off x="4893318" y="288466"/>
            <a:ext cx="6350389" cy="6350389"/>
          </a:xfrm>
          <a:custGeom>
            <a:avLst/>
            <a:gdLst/>
            <a:ahLst/>
            <a:cxnLst/>
            <a:rect l="l" t="t" r="r" b="b"/>
            <a:pathLst>
              <a:path w="9525583" h="9525583">
                <a:moveTo>
                  <a:pt x="0" y="0"/>
                </a:moveTo>
                <a:lnTo>
                  <a:pt x="9525583" y="0"/>
                </a:lnTo>
                <a:lnTo>
                  <a:pt x="9525583" y="9525583"/>
                </a:lnTo>
                <a:lnTo>
                  <a:pt x="0" y="9525583"/>
                </a:lnTo>
                <a:lnTo>
                  <a:pt x="0" y="0"/>
                </a:lnTo>
                <a:close/>
              </a:path>
            </a:pathLst>
          </a:custGeom>
          <a:blipFill>
            <a:blip r:embed="rId6"/>
            <a:stretch>
              <a:fillRect/>
            </a:stretch>
          </a:blipFill>
        </p:spPr>
      </p:sp>
      <p:pic>
        <p:nvPicPr>
          <p:cNvPr id="90" name="Picture 89">
            <a:extLst>
              <a:ext uri="{FF2B5EF4-FFF2-40B4-BE49-F238E27FC236}">
                <a16:creationId xmlns:a16="http://schemas.microsoft.com/office/drawing/2014/main" id="{D41DDD5C-2430-40B6-7613-D1F8DFFA7925}"/>
              </a:ext>
            </a:extLst>
          </p:cNvPr>
          <p:cNvPicPr>
            <a:picLocks noChangeAspect="1"/>
          </p:cNvPicPr>
          <p:nvPr/>
        </p:nvPicPr>
        <p:blipFill>
          <a:blip r:embed="rId7"/>
          <a:stretch>
            <a:fillRect/>
          </a:stretch>
        </p:blipFill>
        <p:spPr>
          <a:xfrm>
            <a:off x="353070" y="994322"/>
            <a:ext cx="6889077" cy="5883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a:off x="10346864" y="6172200"/>
            <a:ext cx="495793" cy="335280"/>
          </a:xfrm>
          <a:custGeom>
            <a:avLst/>
            <a:gdLst/>
            <a:ahLst/>
            <a:cxnLst/>
            <a:rect l="l" t="t" r="r" b="b"/>
            <a:pathLst>
              <a:path w="743689" h="502920">
                <a:moveTo>
                  <a:pt x="0" y="0"/>
                </a:moveTo>
                <a:lnTo>
                  <a:pt x="743689" y="0"/>
                </a:lnTo>
                <a:lnTo>
                  <a:pt x="743689" y="502920"/>
                </a:lnTo>
                <a:lnTo>
                  <a:pt x="0" y="502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4" name="Freeform 84"/>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4">
              <a:extLst>
                <a:ext uri="{96DAC541-7B7A-43D3-8B79-37D633B846F1}">
                  <asvg:svgBlip xmlns:asvg="http://schemas.microsoft.com/office/drawing/2016/SVG/main" r:embed="rId5"/>
                </a:ext>
              </a:extLst>
            </a:blip>
            <a:stretch>
              <a:fillRect t="-4700" r="-22937"/>
            </a:stretch>
          </a:blipFill>
        </p:spPr>
      </p:sp>
      <p:grpSp>
        <p:nvGrpSpPr>
          <p:cNvPr id="85" name="Group 85"/>
          <p:cNvGrpSpPr/>
          <p:nvPr/>
        </p:nvGrpSpPr>
        <p:grpSpPr>
          <a:xfrm>
            <a:off x="10104957" y="1188750"/>
            <a:ext cx="1594199" cy="511323"/>
            <a:chOff x="0" y="0"/>
            <a:chExt cx="629807" cy="202004"/>
          </a:xfrm>
        </p:grpSpPr>
        <p:sp>
          <p:nvSpPr>
            <p:cNvPr id="86" name="Freeform 8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7" name="TextBox 8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8" name="Freeform 88"/>
          <p:cNvSpPr/>
          <p:nvPr/>
        </p:nvSpPr>
        <p:spPr>
          <a:xfrm>
            <a:off x="4528280" y="1040690"/>
            <a:ext cx="2253832" cy="762205"/>
          </a:xfrm>
          <a:custGeom>
            <a:avLst/>
            <a:gdLst/>
            <a:ahLst/>
            <a:cxnLst/>
            <a:rect l="l" t="t" r="r" b="b"/>
            <a:pathLst>
              <a:path w="3380748" h="1143307">
                <a:moveTo>
                  <a:pt x="0" y="0"/>
                </a:moveTo>
                <a:lnTo>
                  <a:pt x="3380748" y="0"/>
                </a:lnTo>
                <a:lnTo>
                  <a:pt x="3380748" y="1143308"/>
                </a:lnTo>
                <a:lnTo>
                  <a:pt x="0" y="114330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89" name="Freeform 89"/>
          <p:cNvSpPr/>
          <p:nvPr/>
        </p:nvSpPr>
        <p:spPr>
          <a:xfrm rot="742986">
            <a:off x="6438950" y="876606"/>
            <a:ext cx="395374" cy="531595"/>
          </a:xfrm>
          <a:custGeom>
            <a:avLst/>
            <a:gdLst/>
            <a:ahLst/>
            <a:cxnLst/>
            <a:rect l="l" t="t" r="r" b="b"/>
            <a:pathLst>
              <a:path w="593061" h="797392">
                <a:moveTo>
                  <a:pt x="0" y="0"/>
                </a:moveTo>
                <a:lnTo>
                  <a:pt x="593061" y="0"/>
                </a:lnTo>
                <a:lnTo>
                  <a:pt x="593061" y="797393"/>
                </a:lnTo>
                <a:lnTo>
                  <a:pt x="0" y="7973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3" name="TextBox 93"/>
          <p:cNvSpPr txBox="1"/>
          <p:nvPr/>
        </p:nvSpPr>
        <p:spPr>
          <a:xfrm>
            <a:off x="4935538" y="1125250"/>
            <a:ext cx="1318294" cy="479555"/>
          </a:xfrm>
          <a:prstGeom prst="rect">
            <a:avLst/>
          </a:prstGeom>
        </p:spPr>
        <p:txBody>
          <a:bodyPr lIns="0" tIns="0" rIns="0" bIns="0" rtlCol="0" anchor="t">
            <a:spAutoFit/>
          </a:bodyPr>
          <a:lstStyle/>
          <a:p>
            <a:pPr algn="ctr" defTabSz="609630">
              <a:lnSpc>
                <a:spcPts val="4090"/>
              </a:lnSpc>
              <a:spcBef>
                <a:spcPct val="0"/>
              </a:spcBef>
            </a:pPr>
            <a:r>
              <a:rPr lang="en-US" sz="2921" dirty="0" err="1">
                <a:solidFill>
                  <a:srgbClr val="000000"/>
                </a:solidFill>
                <a:latin typeface="Cambria Bold"/>
              </a:rPr>
              <a:t>Yêu</a:t>
            </a:r>
            <a:r>
              <a:rPr lang="en-US" sz="2921" dirty="0">
                <a:solidFill>
                  <a:srgbClr val="000000"/>
                </a:solidFill>
                <a:latin typeface="Cambria Bold"/>
              </a:rPr>
              <a:t> </a:t>
            </a:r>
            <a:r>
              <a:rPr lang="en-US" sz="2921" dirty="0" err="1">
                <a:solidFill>
                  <a:srgbClr val="000000"/>
                </a:solidFill>
                <a:latin typeface="Cambria Bold"/>
              </a:rPr>
              <a:t>cầu</a:t>
            </a:r>
            <a:endParaRPr lang="en-US" sz="2921" dirty="0">
              <a:solidFill>
                <a:srgbClr val="000000"/>
              </a:solidFill>
              <a:latin typeface="Cambria Bold"/>
            </a:endParaRPr>
          </a:p>
        </p:txBody>
      </p:sp>
      <p:grpSp>
        <p:nvGrpSpPr>
          <p:cNvPr id="95" name="Group 94">
            <a:extLst>
              <a:ext uri="{FF2B5EF4-FFF2-40B4-BE49-F238E27FC236}">
                <a16:creationId xmlns:a16="http://schemas.microsoft.com/office/drawing/2014/main" id="{83A91F86-8EB7-09A2-BC3C-7D9E3CB8048F}"/>
              </a:ext>
            </a:extLst>
          </p:cNvPr>
          <p:cNvGrpSpPr/>
          <p:nvPr/>
        </p:nvGrpSpPr>
        <p:grpSpPr>
          <a:xfrm>
            <a:off x="1115096" y="2115011"/>
            <a:ext cx="9637898" cy="1623205"/>
            <a:chOff x="1115096" y="2115011"/>
            <a:chExt cx="9637898" cy="1623205"/>
          </a:xfrm>
        </p:grpSpPr>
        <p:grpSp>
          <p:nvGrpSpPr>
            <p:cNvPr id="90" name="Group 90"/>
            <p:cNvGrpSpPr/>
            <p:nvPr/>
          </p:nvGrpSpPr>
          <p:grpSpPr>
            <a:xfrm>
              <a:off x="1115096" y="2115011"/>
              <a:ext cx="9637898" cy="1623205"/>
              <a:chOff x="0" y="0"/>
              <a:chExt cx="3807565" cy="641266"/>
            </a:xfrm>
          </p:grpSpPr>
          <p:sp>
            <p:nvSpPr>
              <p:cNvPr id="91" name="Freeform 91"/>
              <p:cNvSpPr/>
              <p:nvPr/>
            </p:nvSpPr>
            <p:spPr>
              <a:xfrm>
                <a:off x="0" y="0"/>
                <a:ext cx="3807564" cy="641266"/>
              </a:xfrm>
              <a:custGeom>
                <a:avLst/>
                <a:gdLst/>
                <a:ahLst/>
                <a:cxnLst/>
                <a:rect l="l" t="t" r="r" b="b"/>
                <a:pathLst>
                  <a:path w="3807564" h="641266">
                    <a:moveTo>
                      <a:pt x="27311" y="0"/>
                    </a:moveTo>
                    <a:lnTo>
                      <a:pt x="3780253" y="0"/>
                    </a:lnTo>
                    <a:cubicBezTo>
                      <a:pt x="3795337" y="0"/>
                      <a:pt x="3807564" y="12228"/>
                      <a:pt x="3807564" y="27311"/>
                    </a:cubicBezTo>
                    <a:lnTo>
                      <a:pt x="3807564" y="613955"/>
                    </a:lnTo>
                    <a:cubicBezTo>
                      <a:pt x="3807564" y="629038"/>
                      <a:pt x="3795337" y="641266"/>
                      <a:pt x="3780253" y="641266"/>
                    </a:cubicBezTo>
                    <a:lnTo>
                      <a:pt x="27311" y="641266"/>
                    </a:lnTo>
                    <a:cubicBezTo>
                      <a:pt x="12228" y="641266"/>
                      <a:pt x="0" y="629038"/>
                      <a:pt x="0" y="613955"/>
                    </a:cubicBezTo>
                    <a:lnTo>
                      <a:pt x="0" y="27311"/>
                    </a:lnTo>
                    <a:cubicBezTo>
                      <a:pt x="0" y="12228"/>
                      <a:pt x="12228" y="0"/>
                      <a:pt x="27311" y="0"/>
                    </a:cubicBezTo>
                    <a:close/>
                  </a:path>
                </a:pathLst>
              </a:custGeom>
              <a:solidFill>
                <a:srgbClr val="FDB8A4"/>
              </a:solidFill>
            </p:spPr>
          </p:sp>
          <p:sp>
            <p:nvSpPr>
              <p:cNvPr id="92" name="TextBox 92"/>
              <p:cNvSpPr txBox="1"/>
              <p:nvPr/>
            </p:nvSpPr>
            <p:spPr>
              <a:xfrm>
                <a:off x="0" y="-76200"/>
                <a:ext cx="3807565" cy="717466"/>
              </a:xfrm>
              <a:prstGeom prst="rect">
                <a:avLst/>
              </a:prstGeom>
            </p:spPr>
            <p:txBody>
              <a:bodyPr lIns="33867" tIns="33867" rIns="33867" bIns="33867" rtlCol="0" anchor="ctr"/>
              <a:lstStyle/>
              <a:p>
                <a:pPr algn="ctr" defTabSz="609630">
                  <a:lnSpc>
                    <a:spcPts val="1773"/>
                  </a:lnSpc>
                </a:pPr>
                <a:endParaRPr sz="1400">
                  <a:solidFill>
                    <a:prstClr val="black"/>
                  </a:solidFill>
                  <a:latin typeface="Calibri"/>
                </a:endParaRPr>
              </a:p>
            </p:txBody>
          </p:sp>
        </p:grpSp>
        <p:sp>
          <p:nvSpPr>
            <p:cNvPr id="94" name="TextBox 94"/>
            <p:cNvSpPr txBox="1"/>
            <p:nvPr/>
          </p:nvSpPr>
          <p:spPr>
            <a:xfrm>
              <a:off x="1236236" y="2146857"/>
              <a:ext cx="9358525" cy="1461939"/>
            </a:xfrm>
            <a:prstGeom prst="rect">
              <a:avLst/>
            </a:prstGeom>
          </p:spPr>
          <p:txBody>
            <a:bodyPr lIns="0" tIns="0" rIns="0" bIns="0" rtlCol="0" anchor="t">
              <a:spAutoFit/>
            </a:bodyPr>
            <a:lstStyle/>
            <a:p>
              <a:pPr algn="just" defTabSz="609630">
                <a:lnSpc>
                  <a:spcPts val="3798"/>
                </a:lnSpc>
              </a:pPr>
              <a:r>
                <a:rPr lang="en-US" sz="3200" dirty="0" err="1">
                  <a:solidFill>
                    <a:srgbClr val="000000"/>
                  </a:solidFill>
                  <a:latin typeface="Cambria Bold"/>
                </a:rPr>
                <a:t>Thuật</a:t>
              </a:r>
              <a:r>
                <a:rPr lang="en-US" sz="3200" dirty="0">
                  <a:solidFill>
                    <a:srgbClr val="000000"/>
                  </a:solidFill>
                  <a:latin typeface="Cambria Bold"/>
                </a:rPr>
                <a:t> </a:t>
              </a:r>
              <a:r>
                <a:rPr lang="en-US" sz="3200" dirty="0" err="1">
                  <a:solidFill>
                    <a:srgbClr val="000000"/>
                  </a:solidFill>
                  <a:latin typeface="Cambria Bold"/>
                </a:rPr>
                <a:t>lại</a:t>
              </a:r>
              <a:r>
                <a:rPr lang="en-US" sz="3200" dirty="0">
                  <a:solidFill>
                    <a:srgbClr val="000000"/>
                  </a:solidFill>
                  <a:latin typeface="Cambria Bold"/>
                </a:rPr>
                <a:t> </a:t>
              </a:r>
              <a:r>
                <a:rPr lang="en-US" sz="3200" dirty="0" err="1">
                  <a:solidFill>
                    <a:srgbClr val="000000"/>
                  </a:solidFill>
                  <a:latin typeface="Cambria Bold"/>
                </a:rPr>
                <a:t>một</a:t>
              </a:r>
              <a:r>
                <a:rPr lang="en-US" sz="3200" dirty="0">
                  <a:solidFill>
                    <a:srgbClr val="000000"/>
                  </a:solidFill>
                  <a:latin typeface="Cambria Bold"/>
                </a:rPr>
                <a:t> </a:t>
              </a:r>
              <a:r>
                <a:rPr lang="en-US" sz="3200" dirty="0" err="1">
                  <a:solidFill>
                    <a:srgbClr val="000000"/>
                  </a:solidFill>
                  <a:latin typeface="Cambria Bold"/>
                </a:rPr>
                <a:t>sự</a:t>
              </a:r>
              <a:r>
                <a:rPr lang="en-US" sz="3200" dirty="0">
                  <a:solidFill>
                    <a:srgbClr val="000000"/>
                  </a:solidFill>
                  <a:latin typeface="Cambria Bold"/>
                </a:rPr>
                <a:t> </a:t>
              </a:r>
              <a:r>
                <a:rPr lang="en-US" sz="3200" dirty="0" err="1">
                  <a:solidFill>
                    <a:srgbClr val="000000"/>
                  </a:solidFill>
                  <a:latin typeface="Cambria Bold"/>
                </a:rPr>
                <a:t>việc</a:t>
              </a:r>
              <a:r>
                <a:rPr lang="en-US" sz="3200" dirty="0">
                  <a:solidFill>
                    <a:srgbClr val="000000"/>
                  </a:solidFill>
                  <a:latin typeface="Cambria Bold"/>
                </a:rPr>
                <a:t> </a:t>
              </a:r>
              <a:r>
                <a:rPr lang="en-US" sz="3200" dirty="0" err="1">
                  <a:solidFill>
                    <a:srgbClr val="000000"/>
                  </a:solidFill>
                  <a:latin typeface="Cambria Bold"/>
                </a:rPr>
                <a:t>thể</a:t>
              </a:r>
              <a:r>
                <a:rPr lang="en-US" sz="3200" dirty="0">
                  <a:solidFill>
                    <a:srgbClr val="000000"/>
                  </a:solidFill>
                  <a:latin typeface="Cambria Bold"/>
                </a:rPr>
                <a:t> </a:t>
              </a:r>
              <a:r>
                <a:rPr lang="en-US" sz="3200" dirty="0" err="1">
                  <a:solidFill>
                    <a:srgbClr val="000000"/>
                  </a:solidFill>
                  <a:latin typeface="Cambria Bold"/>
                </a:rPr>
                <a:t>hiện</a:t>
              </a:r>
              <a:r>
                <a:rPr lang="en-US" sz="3200" dirty="0">
                  <a:solidFill>
                    <a:srgbClr val="000000"/>
                  </a:solidFill>
                  <a:latin typeface="Cambria Bold"/>
                </a:rPr>
                <a:t> </a:t>
              </a:r>
              <a:r>
                <a:rPr lang="en-US" sz="3200" dirty="0" err="1">
                  <a:solidFill>
                    <a:srgbClr val="000000"/>
                  </a:solidFill>
                  <a:latin typeface="Cambria Bold"/>
                </a:rPr>
                <a:t>truyền</a:t>
              </a:r>
              <a:r>
                <a:rPr lang="en-US" sz="3200" dirty="0">
                  <a:solidFill>
                    <a:srgbClr val="000000"/>
                  </a:solidFill>
                  <a:latin typeface="Cambria Bold"/>
                </a:rPr>
                <a:t> </a:t>
              </a:r>
              <a:r>
                <a:rPr lang="en-US" sz="3200" dirty="0" err="1">
                  <a:solidFill>
                    <a:srgbClr val="000000"/>
                  </a:solidFill>
                  <a:latin typeface="Cambria Bold"/>
                </a:rPr>
                <a:t>thống</a:t>
              </a:r>
              <a:r>
                <a:rPr lang="en-US" sz="3200" dirty="0">
                  <a:solidFill>
                    <a:srgbClr val="000000"/>
                  </a:solidFill>
                  <a:latin typeface="Cambria Bold"/>
                </a:rPr>
                <a:t> </a:t>
              </a:r>
              <a:r>
                <a:rPr lang="en-US" sz="3200" dirty="0" err="1">
                  <a:solidFill>
                    <a:srgbClr val="000000"/>
                  </a:solidFill>
                  <a:latin typeface="Cambria Bold"/>
                </a:rPr>
                <a:t>Uống</a:t>
              </a:r>
              <a:r>
                <a:rPr lang="en-US" sz="3200" dirty="0">
                  <a:solidFill>
                    <a:srgbClr val="000000"/>
                  </a:solidFill>
                  <a:latin typeface="Cambria Bold"/>
                </a:rPr>
                <a:t> </a:t>
              </a:r>
              <a:r>
                <a:rPr lang="en-US" sz="3200" dirty="0" err="1">
                  <a:solidFill>
                    <a:srgbClr val="000000"/>
                  </a:solidFill>
                  <a:latin typeface="Cambria Bold"/>
                </a:rPr>
                <a:t>nước</a:t>
              </a:r>
              <a:r>
                <a:rPr lang="en-US" sz="3200" dirty="0">
                  <a:solidFill>
                    <a:srgbClr val="000000"/>
                  </a:solidFill>
                  <a:latin typeface="Cambria Bold"/>
                </a:rPr>
                <a:t> </a:t>
              </a:r>
              <a:r>
                <a:rPr lang="en-US" sz="3200" dirty="0" err="1">
                  <a:solidFill>
                    <a:srgbClr val="000000"/>
                  </a:solidFill>
                  <a:latin typeface="Cambria Bold"/>
                </a:rPr>
                <a:t>nhớ</a:t>
              </a:r>
              <a:r>
                <a:rPr lang="en-US" sz="3200" dirty="0">
                  <a:solidFill>
                    <a:srgbClr val="000000"/>
                  </a:solidFill>
                  <a:latin typeface="Cambria Bold"/>
                </a:rPr>
                <a:t> </a:t>
              </a:r>
              <a:r>
                <a:rPr lang="en-US" sz="3200" dirty="0" err="1">
                  <a:solidFill>
                    <a:srgbClr val="000000"/>
                  </a:solidFill>
                  <a:latin typeface="Cambria Bold"/>
                </a:rPr>
                <a:t>nguồn</a:t>
              </a:r>
              <a:r>
                <a:rPr lang="en-US" sz="3200" dirty="0">
                  <a:solidFill>
                    <a:srgbClr val="000000"/>
                  </a:solidFill>
                  <a:latin typeface="Cambria Bold"/>
                </a:rPr>
                <a:t> </a:t>
              </a:r>
              <a:r>
                <a:rPr lang="en-US" sz="3200" dirty="0" err="1">
                  <a:solidFill>
                    <a:srgbClr val="000000"/>
                  </a:solidFill>
                  <a:latin typeface="Cambria Bold"/>
                </a:rPr>
                <a:t>và</a:t>
              </a:r>
              <a:r>
                <a:rPr lang="en-US" sz="3200" dirty="0">
                  <a:solidFill>
                    <a:srgbClr val="000000"/>
                  </a:solidFill>
                  <a:latin typeface="Cambria Bold"/>
                </a:rPr>
                <a:t> chia </a:t>
              </a:r>
              <a:r>
                <a:rPr lang="en-US" sz="3200" dirty="0" err="1">
                  <a:solidFill>
                    <a:srgbClr val="000000"/>
                  </a:solidFill>
                  <a:latin typeface="Cambria Bold"/>
                </a:rPr>
                <a:t>sẻ</a:t>
              </a:r>
              <a:r>
                <a:rPr lang="en-US" sz="3200" dirty="0">
                  <a:solidFill>
                    <a:srgbClr val="000000"/>
                  </a:solidFill>
                  <a:latin typeface="Cambria Bold"/>
                </a:rPr>
                <a:t> </a:t>
              </a:r>
              <a:r>
                <a:rPr lang="en-US" sz="3200" dirty="0" err="1">
                  <a:solidFill>
                    <a:srgbClr val="000000"/>
                  </a:solidFill>
                  <a:latin typeface="Cambria Bold"/>
                </a:rPr>
                <a:t>suy</a:t>
              </a:r>
              <a:r>
                <a:rPr lang="en-US" sz="3200" dirty="0">
                  <a:solidFill>
                    <a:srgbClr val="000000"/>
                  </a:solidFill>
                  <a:latin typeface="Cambria Bold"/>
                </a:rPr>
                <a:t> </a:t>
              </a:r>
              <a:r>
                <a:rPr lang="en-US" sz="3200" dirty="0" err="1">
                  <a:solidFill>
                    <a:srgbClr val="000000"/>
                  </a:solidFill>
                  <a:latin typeface="Cambria Bold"/>
                </a:rPr>
                <a:t>nghĩ</a:t>
              </a:r>
              <a:r>
                <a:rPr lang="en-US" sz="3200" dirty="0">
                  <a:solidFill>
                    <a:srgbClr val="000000"/>
                  </a:solidFill>
                  <a:latin typeface="Cambria Bold"/>
                </a:rPr>
                <a:t>, </a:t>
              </a:r>
              <a:r>
                <a:rPr lang="en-US" sz="3200" dirty="0" err="1">
                  <a:solidFill>
                    <a:srgbClr val="000000"/>
                  </a:solidFill>
                  <a:latin typeface="Cambria Bold"/>
                </a:rPr>
                <a:t>cảm</a:t>
              </a:r>
              <a:r>
                <a:rPr lang="en-US" sz="3200" dirty="0">
                  <a:solidFill>
                    <a:srgbClr val="000000"/>
                  </a:solidFill>
                  <a:latin typeface="Cambria Bold"/>
                </a:rPr>
                <a:t> </a:t>
              </a:r>
              <a:r>
                <a:rPr lang="en-US" sz="3200" dirty="0" err="1">
                  <a:solidFill>
                    <a:srgbClr val="000000"/>
                  </a:solidFill>
                  <a:latin typeface="Cambria Bold"/>
                </a:rPr>
                <a:t>xúc</a:t>
              </a:r>
              <a:r>
                <a:rPr lang="en-US" sz="3200" dirty="0">
                  <a:solidFill>
                    <a:srgbClr val="000000"/>
                  </a:solidFill>
                  <a:latin typeface="Cambria Bold"/>
                </a:rPr>
                <a:t> </a:t>
              </a:r>
              <a:r>
                <a:rPr lang="en-US" sz="3200" dirty="0" err="1">
                  <a:solidFill>
                    <a:srgbClr val="000000"/>
                  </a:solidFill>
                  <a:latin typeface="Cambria Bold"/>
                </a:rPr>
                <a:t>của</a:t>
              </a:r>
              <a:r>
                <a:rPr lang="en-US" sz="3200" dirty="0">
                  <a:solidFill>
                    <a:srgbClr val="000000"/>
                  </a:solidFill>
                  <a:latin typeface="Cambria Bold"/>
                </a:rPr>
                <a:t> </a:t>
              </a:r>
              <a:r>
                <a:rPr lang="en-US" sz="3200" dirty="0" err="1">
                  <a:solidFill>
                    <a:srgbClr val="000000"/>
                  </a:solidFill>
                  <a:latin typeface="Cambria Bold"/>
                </a:rPr>
                <a:t>em</a:t>
              </a:r>
              <a:r>
                <a:rPr lang="en-US" sz="3200" dirty="0">
                  <a:solidFill>
                    <a:srgbClr val="000000"/>
                  </a:solidFill>
                  <a:latin typeface="Cambria Bold"/>
                </a:rPr>
                <a:t> </a:t>
              </a:r>
              <a:r>
                <a:rPr lang="en-US" sz="3200" dirty="0" err="1">
                  <a:solidFill>
                    <a:srgbClr val="000000"/>
                  </a:solidFill>
                  <a:latin typeface="Cambria Bold"/>
                </a:rPr>
                <a:t>về</a:t>
              </a:r>
              <a:r>
                <a:rPr lang="en-US" sz="3200" dirty="0">
                  <a:solidFill>
                    <a:srgbClr val="000000"/>
                  </a:solidFill>
                  <a:latin typeface="Cambria Bold"/>
                </a:rPr>
                <a:t> </a:t>
              </a:r>
              <a:r>
                <a:rPr lang="en-US" sz="3200" dirty="0" err="1">
                  <a:solidFill>
                    <a:srgbClr val="000000"/>
                  </a:solidFill>
                  <a:latin typeface="Cambria Bold"/>
                </a:rPr>
                <a:t>sự</a:t>
              </a:r>
              <a:r>
                <a:rPr lang="en-US" sz="3200" dirty="0">
                  <a:solidFill>
                    <a:srgbClr val="000000"/>
                  </a:solidFill>
                  <a:latin typeface="Cambria Bold"/>
                </a:rPr>
                <a:t> </a:t>
              </a:r>
              <a:r>
                <a:rPr lang="en-US" sz="3200" dirty="0" err="1">
                  <a:solidFill>
                    <a:srgbClr val="000000"/>
                  </a:solidFill>
                  <a:latin typeface="Cambria Bold"/>
                </a:rPr>
                <a:t>việc</a:t>
              </a:r>
              <a:r>
                <a:rPr lang="en-US" sz="3200" dirty="0">
                  <a:solidFill>
                    <a:srgbClr val="000000"/>
                  </a:solidFill>
                  <a:latin typeface="Cambria Bold"/>
                </a:rPr>
                <a:t> </a:t>
              </a:r>
              <a:r>
                <a:rPr lang="en-US" sz="3200" dirty="0" err="1">
                  <a:solidFill>
                    <a:srgbClr val="000000"/>
                  </a:solidFill>
                  <a:latin typeface="Cambria Bold"/>
                </a:rPr>
                <a:t>đó</a:t>
              </a:r>
              <a:r>
                <a:rPr lang="en-US" sz="3200" dirty="0">
                  <a:solidFill>
                    <a:srgbClr val="000000"/>
                  </a:solidFill>
                  <a:latin typeface="Cambria Bold"/>
                </a:rPr>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56319" y="274017"/>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2">
              <a:extLst>
                <a:ext uri="{96DAC541-7B7A-43D3-8B79-37D633B846F1}">
                  <asvg:svgBlip xmlns:asvg="http://schemas.microsoft.com/office/drawing/2016/SVG/main" r:embed="rId3"/>
                </a:ext>
              </a:extLst>
            </a:blip>
            <a:stretch>
              <a:fillRect t="-4700" r="-22937"/>
            </a:stretch>
          </a:blipFill>
        </p:spPr>
      </p:sp>
      <p:grpSp>
        <p:nvGrpSpPr>
          <p:cNvPr id="84" name="Group 84"/>
          <p:cNvGrpSpPr/>
          <p:nvPr/>
        </p:nvGrpSpPr>
        <p:grpSpPr>
          <a:xfrm>
            <a:off x="10104957" y="1188750"/>
            <a:ext cx="1594199" cy="511323"/>
            <a:chOff x="0" y="0"/>
            <a:chExt cx="629807" cy="202004"/>
          </a:xfrm>
        </p:grpSpPr>
        <p:sp>
          <p:nvSpPr>
            <p:cNvPr id="85" name="Freeform 8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6" name="TextBox 8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93" name="Group 92">
            <a:extLst>
              <a:ext uri="{FF2B5EF4-FFF2-40B4-BE49-F238E27FC236}">
                <a16:creationId xmlns:a16="http://schemas.microsoft.com/office/drawing/2014/main" id="{EA7F1FB5-88F2-44E8-2CD4-5AAA2C8D30AE}"/>
              </a:ext>
            </a:extLst>
          </p:cNvPr>
          <p:cNvGrpSpPr/>
          <p:nvPr/>
        </p:nvGrpSpPr>
        <p:grpSpPr>
          <a:xfrm>
            <a:off x="1115096" y="2115011"/>
            <a:ext cx="9637898" cy="3645314"/>
            <a:chOff x="1115096" y="2115011"/>
            <a:chExt cx="9637898" cy="3645314"/>
          </a:xfrm>
        </p:grpSpPr>
        <p:grpSp>
          <p:nvGrpSpPr>
            <p:cNvPr id="87" name="Group 87"/>
            <p:cNvGrpSpPr/>
            <p:nvPr/>
          </p:nvGrpSpPr>
          <p:grpSpPr>
            <a:xfrm>
              <a:off x="1115096" y="2115011"/>
              <a:ext cx="9637898" cy="3645314"/>
              <a:chOff x="0" y="0"/>
              <a:chExt cx="3807565" cy="1440124"/>
            </a:xfrm>
          </p:grpSpPr>
          <p:sp>
            <p:nvSpPr>
              <p:cNvPr id="88" name="Freeform 88"/>
              <p:cNvSpPr/>
              <p:nvPr/>
            </p:nvSpPr>
            <p:spPr>
              <a:xfrm>
                <a:off x="0" y="0"/>
                <a:ext cx="3807564" cy="1440124"/>
              </a:xfrm>
              <a:custGeom>
                <a:avLst/>
                <a:gdLst/>
                <a:ahLst/>
                <a:cxnLst/>
                <a:rect l="l" t="t" r="r" b="b"/>
                <a:pathLst>
                  <a:path w="3807564" h="1440124">
                    <a:moveTo>
                      <a:pt x="27311" y="0"/>
                    </a:moveTo>
                    <a:lnTo>
                      <a:pt x="3780253" y="0"/>
                    </a:lnTo>
                    <a:cubicBezTo>
                      <a:pt x="3795337" y="0"/>
                      <a:pt x="3807564" y="12228"/>
                      <a:pt x="3807564" y="27311"/>
                    </a:cubicBezTo>
                    <a:lnTo>
                      <a:pt x="3807564" y="1412813"/>
                    </a:lnTo>
                    <a:cubicBezTo>
                      <a:pt x="3807564" y="1427896"/>
                      <a:pt x="3795337" y="1440124"/>
                      <a:pt x="3780253" y="1440124"/>
                    </a:cubicBezTo>
                    <a:lnTo>
                      <a:pt x="27311" y="1440124"/>
                    </a:lnTo>
                    <a:cubicBezTo>
                      <a:pt x="12228" y="1440124"/>
                      <a:pt x="0" y="1427896"/>
                      <a:pt x="0" y="1412813"/>
                    </a:cubicBezTo>
                    <a:lnTo>
                      <a:pt x="0" y="27311"/>
                    </a:lnTo>
                    <a:cubicBezTo>
                      <a:pt x="0" y="12228"/>
                      <a:pt x="12228" y="0"/>
                      <a:pt x="27311" y="0"/>
                    </a:cubicBezTo>
                    <a:close/>
                  </a:path>
                </a:pathLst>
              </a:custGeom>
              <a:solidFill>
                <a:srgbClr val="FDB8A4"/>
              </a:solidFill>
            </p:spPr>
          </p:sp>
          <p:sp>
            <p:nvSpPr>
              <p:cNvPr id="89" name="TextBox 89"/>
              <p:cNvSpPr txBox="1"/>
              <p:nvPr/>
            </p:nvSpPr>
            <p:spPr>
              <a:xfrm>
                <a:off x="0" y="-76200"/>
                <a:ext cx="3807565" cy="151632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90" name="TextBox 90"/>
            <p:cNvSpPr txBox="1"/>
            <p:nvPr/>
          </p:nvSpPr>
          <p:spPr>
            <a:xfrm>
              <a:off x="1236236" y="2146857"/>
              <a:ext cx="9358525" cy="3374578"/>
            </a:xfrm>
            <a:prstGeom prst="rect">
              <a:avLst/>
            </a:prstGeom>
          </p:spPr>
          <p:txBody>
            <a:bodyPr lIns="0" tIns="0" rIns="0" bIns="0" rtlCol="0" anchor="t">
              <a:spAutoFit/>
            </a:bodyPr>
            <a:lstStyle/>
            <a:p>
              <a:pPr marL="630736" lvl="1" indent="-315368" algn="just" defTabSz="609630">
                <a:lnSpc>
                  <a:spcPts val="3798"/>
                </a:lnSpc>
                <a:buFont typeface="Arial"/>
                <a:buChar char="•"/>
              </a:pPr>
              <a:r>
                <a:rPr lang="en-US" sz="2921" dirty="0" err="1">
                  <a:solidFill>
                    <a:srgbClr val="000000"/>
                  </a:solidFill>
                  <a:latin typeface="Cambria Bold"/>
                </a:rPr>
                <a:t>Dựa</a:t>
              </a:r>
              <a:r>
                <a:rPr lang="en-US" sz="2921" dirty="0">
                  <a:solidFill>
                    <a:srgbClr val="000000"/>
                  </a:solidFill>
                  <a:latin typeface="Cambria Bold"/>
                </a:rPr>
                <a:t> </a:t>
              </a:r>
              <a:r>
                <a:rPr lang="en-US" sz="2921" dirty="0" err="1">
                  <a:solidFill>
                    <a:srgbClr val="000000"/>
                  </a:solidFill>
                  <a:latin typeface="Cambria Bold"/>
                </a:rPr>
                <a:t>vào</a:t>
              </a:r>
              <a:r>
                <a:rPr lang="en-US" sz="2921" dirty="0">
                  <a:solidFill>
                    <a:srgbClr val="000000"/>
                  </a:solidFill>
                  <a:latin typeface="Cambria Bold"/>
                </a:rPr>
                <a:t> </a:t>
              </a:r>
              <a:r>
                <a:rPr lang="en-US" sz="2921" dirty="0" err="1">
                  <a:solidFill>
                    <a:srgbClr val="000000"/>
                  </a:solidFill>
                  <a:latin typeface="Cambria Bold"/>
                </a:rPr>
                <a:t>dàn</a:t>
              </a:r>
              <a:r>
                <a:rPr lang="en-US" sz="2921" dirty="0">
                  <a:solidFill>
                    <a:srgbClr val="000000"/>
                  </a:solidFill>
                  <a:latin typeface="Cambria Bold"/>
                </a:rPr>
                <a:t> ý </a:t>
              </a:r>
              <a:r>
                <a:rPr lang="en-US" sz="2921" dirty="0" err="1">
                  <a:solidFill>
                    <a:srgbClr val="000000"/>
                  </a:solidFill>
                  <a:latin typeface="Cambria Bold"/>
                </a:rPr>
                <a:t>đã</a:t>
              </a:r>
              <a:r>
                <a:rPr lang="en-US" sz="2921" dirty="0">
                  <a:solidFill>
                    <a:srgbClr val="000000"/>
                  </a:solidFill>
                  <a:latin typeface="Cambria Bold"/>
                </a:rPr>
                <a:t> </a:t>
              </a:r>
              <a:r>
                <a:rPr lang="en-US" sz="2921" dirty="0" err="1">
                  <a:solidFill>
                    <a:srgbClr val="000000"/>
                  </a:solidFill>
                  <a:latin typeface="Cambria Bold"/>
                </a:rPr>
                <a:t>lập</a:t>
              </a:r>
              <a:r>
                <a:rPr lang="en-US" sz="2921" dirty="0">
                  <a:solidFill>
                    <a:srgbClr val="000000"/>
                  </a:solidFill>
                  <a:latin typeface="Cambria Bold"/>
                </a:rPr>
                <a:t> ở </a:t>
              </a:r>
              <a:r>
                <a:rPr lang="en-US" sz="2921" dirty="0" err="1">
                  <a:solidFill>
                    <a:srgbClr val="000000"/>
                  </a:solidFill>
                  <a:latin typeface="Cambria Bold"/>
                </a:rPr>
                <a:t>hoạt</a:t>
              </a:r>
              <a:r>
                <a:rPr lang="en-US" sz="2921" dirty="0">
                  <a:solidFill>
                    <a:srgbClr val="000000"/>
                  </a:solidFill>
                  <a:latin typeface="Cambria Bold"/>
                </a:rPr>
                <a:t> </a:t>
              </a:r>
              <a:r>
                <a:rPr lang="en-US" sz="2921" dirty="0" err="1">
                  <a:solidFill>
                    <a:srgbClr val="000000"/>
                  </a:solidFill>
                  <a:latin typeface="Cambria Bold"/>
                </a:rPr>
                <a:t>động</a:t>
              </a:r>
              <a:r>
                <a:rPr lang="en-US" sz="2921" dirty="0">
                  <a:solidFill>
                    <a:srgbClr val="000000"/>
                  </a:solidFill>
                  <a:latin typeface="Cambria Bold"/>
                </a:rPr>
                <a:t> </a:t>
              </a:r>
              <a:r>
                <a:rPr lang="en-US" sz="2921" dirty="0" err="1">
                  <a:solidFill>
                    <a:srgbClr val="000000"/>
                  </a:solidFill>
                  <a:latin typeface="Cambria Bold"/>
                </a:rPr>
                <a:t>Viết</a:t>
              </a:r>
              <a:r>
                <a:rPr lang="en-US" sz="2921" dirty="0">
                  <a:solidFill>
                    <a:srgbClr val="000000"/>
                  </a:solidFill>
                  <a:latin typeface="Cambria Bold"/>
                </a:rPr>
                <a:t>, </a:t>
              </a:r>
              <a:r>
                <a:rPr lang="en-US" sz="2921" dirty="0" err="1">
                  <a:solidFill>
                    <a:srgbClr val="000000"/>
                  </a:solidFill>
                  <a:latin typeface="Cambria Bold"/>
                </a:rPr>
                <a:t>em</a:t>
              </a:r>
              <a:r>
                <a:rPr lang="en-US" sz="2921" dirty="0">
                  <a:solidFill>
                    <a:srgbClr val="000000"/>
                  </a:solidFill>
                  <a:latin typeface="Cambria Bold"/>
                </a:rPr>
                <a:t> </a:t>
              </a:r>
              <a:r>
                <a:rPr lang="en-US" sz="2921" dirty="0" err="1">
                  <a:solidFill>
                    <a:srgbClr val="000000"/>
                  </a:solidFill>
                  <a:latin typeface="Cambria Bold"/>
                </a:rPr>
                <a:t>hãy</a:t>
              </a:r>
              <a:r>
                <a:rPr lang="en-US" sz="2921" dirty="0">
                  <a:solidFill>
                    <a:srgbClr val="000000"/>
                  </a:solidFill>
                  <a:latin typeface="Cambria Bold"/>
                </a:rPr>
                <a:t> </a:t>
              </a:r>
              <a:r>
                <a:rPr lang="en-US" sz="2921" dirty="0" err="1">
                  <a:solidFill>
                    <a:srgbClr val="000000"/>
                  </a:solidFill>
                  <a:latin typeface="Cambria Bold"/>
                </a:rPr>
                <a:t>thuật</a:t>
              </a:r>
              <a:r>
                <a:rPr lang="en-US" sz="2921" dirty="0">
                  <a:solidFill>
                    <a:srgbClr val="000000"/>
                  </a:solidFill>
                  <a:latin typeface="Cambria Bold"/>
                </a:rPr>
                <a:t> </a:t>
              </a:r>
              <a:r>
                <a:rPr lang="en-US" sz="2921" dirty="0" err="1">
                  <a:solidFill>
                    <a:srgbClr val="000000"/>
                  </a:solidFill>
                  <a:latin typeface="Cambria Bold"/>
                </a:rPr>
                <a:t>lại</a:t>
              </a:r>
              <a:r>
                <a:rPr lang="en-US" sz="2921" dirty="0">
                  <a:solidFill>
                    <a:srgbClr val="000000"/>
                  </a:solidFill>
                  <a:latin typeface="Cambria Bold"/>
                </a:rPr>
                <a:t> </a:t>
              </a:r>
              <a:r>
                <a:rPr lang="en-US" sz="2921" dirty="0" err="1">
                  <a:solidFill>
                    <a:srgbClr val="000000"/>
                  </a:solidFill>
                  <a:latin typeface="Cambria Bold"/>
                </a:rPr>
                <a:t>sự</a:t>
              </a:r>
              <a:r>
                <a:rPr lang="en-US" sz="2921" dirty="0">
                  <a:solidFill>
                    <a:srgbClr val="000000"/>
                  </a:solidFill>
                  <a:latin typeface="Cambria Bold"/>
                </a:rPr>
                <a:t> </a:t>
              </a:r>
              <a:r>
                <a:rPr lang="en-US" sz="2921" dirty="0" err="1">
                  <a:solidFill>
                    <a:srgbClr val="000000"/>
                  </a:solidFill>
                  <a:latin typeface="Cambria Bold"/>
                </a:rPr>
                <a:t>việc</a:t>
              </a:r>
              <a:r>
                <a:rPr lang="en-US" sz="2921" dirty="0">
                  <a:solidFill>
                    <a:srgbClr val="000000"/>
                  </a:solidFill>
                  <a:latin typeface="Cambria Bold"/>
                </a:rPr>
                <a:t> </a:t>
              </a:r>
              <a:r>
                <a:rPr lang="en-US" sz="2921" dirty="0" err="1">
                  <a:solidFill>
                    <a:srgbClr val="000000"/>
                  </a:solidFill>
                  <a:latin typeface="Cambria Bold"/>
                </a:rPr>
                <a:t>theo</a:t>
              </a:r>
              <a:r>
                <a:rPr lang="en-US" sz="2921" dirty="0">
                  <a:solidFill>
                    <a:srgbClr val="000000"/>
                  </a:solidFill>
                  <a:latin typeface="Cambria Bold"/>
                </a:rPr>
                <a:t> </a:t>
              </a:r>
              <a:r>
                <a:rPr lang="en-US" sz="2921" dirty="0" err="1">
                  <a:solidFill>
                    <a:srgbClr val="000000"/>
                  </a:solidFill>
                  <a:latin typeface="Cambria Bold"/>
                </a:rPr>
                <a:t>yêu</a:t>
              </a:r>
              <a:r>
                <a:rPr lang="en-US" sz="2921" dirty="0">
                  <a:solidFill>
                    <a:srgbClr val="000000"/>
                  </a:solidFill>
                  <a:latin typeface="Cambria Bold"/>
                </a:rPr>
                <a:t> </a:t>
              </a:r>
              <a:r>
                <a:rPr lang="en-US" sz="2921" dirty="0" err="1">
                  <a:solidFill>
                    <a:srgbClr val="000000"/>
                  </a:solidFill>
                  <a:latin typeface="Cambria Bold"/>
                </a:rPr>
                <a:t>cầu</a:t>
              </a:r>
              <a:r>
                <a:rPr lang="en-US" sz="2921" dirty="0">
                  <a:solidFill>
                    <a:srgbClr val="000000"/>
                  </a:solidFill>
                  <a:latin typeface="Cambria Bold"/>
                </a:rPr>
                <a:t>.</a:t>
              </a:r>
            </a:p>
            <a:p>
              <a:pPr marL="630736" lvl="1" indent="-315368" algn="just" defTabSz="609630">
                <a:lnSpc>
                  <a:spcPts val="3798"/>
                </a:lnSpc>
                <a:buFont typeface="Arial"/>
                <a:buChar char="•"/>
              </a:pPr>
              <a:r>
                <a:rPr lang="en-US" sz="2921" dirty="0">
                  <a:solidFill>
                    <a:srgbClr val="000000"/>
                  </a:solidFill>
                  <a:latin typeface="Cambria Bold"/>
                </a:rPr>
                <a:t> Khi </a:t>
              </a:r>
              <a:r>
                <a:rPr lang="en-US" sz="2921" dirty="0" err="1">
                  <a:solidFill>
                    <a:srgbClr val="000000"/>
                  </a:solidFill>
                  <a:latin typeface="Cambria Bold"/>
                </a:rPr>
                <a:t>nói</a:t>
              </a:r>
              <a:r>
                <a:rPr lang="en-US" sz="2921" dirty="0">
                  <a:solidFill>
                    <a:srgbClr val="000000"/>
                  </a:solidFill>
                  <a:latin typeface="Cambria Bold"/>
                </a:rPr>
                <a:t>, </a:t>
              </a:r>
              <a:r>
                <a:rPr lang="en-US" sz="2921" dirty="0" err="1">
                  <a:solidFill>
                    <a:srgbClr val="000000"/>
                  </a:solidFill>
                  <a:latin typeface="Cambria Bold"/>
                </a:rPr>
                <a:t>em</a:t>
              </a:r>
              <a:r>
                <a:rPr lang="en-US" sz="2921" dirty="0">
                  <a:solidFill>
                    <a:srgbClr val="000000"/>
                  </a:solidFill>
                  <a:latin typeface="Cambria Bold"/>
                </a:rPr>
                <a:t> </a:t>
              </a:r>
              <a:r>
                <a:rPr lang="en-US" sz="2921" dirty="0" err="1">
                  <a:solidFill>
                    <a:srgbClr val="000000"/>
                  </a:solidFill>
                  <a:latin typeface="Cambria Bold"/>
                </a:rPr>
                <a:t>cần</a:t>
              </a:r>
              <a:r>
                <a:rPr lang="en-US" sz="2921" dirty="0">
                  <a:solidFill>
                    <a:srgbClr val="000000"/>
                  </a:solidFill>
                  <a:latin typeface="Cambria Bold"/>
                </a:rPr>
                <a:t> </a:t>
              </a:r>
              <a:r>
                <a:rPr lang="en-US" sz="2921" dirty="0" err="1">
                  <a:solidFill>
                    <a:srgbClr val="000000"/>
                  </a:solidFill>
                  <a:latin typeface="Cambria Bold"/>
                </a:rPr>
                <a:t>kết</a:t>
              </a:r>
              <a:r>
                <a:rPr lang="en-US" sz="2921" dirty="0">
                  <a:solidFill>
                    <a:srgbClr val="000000"/>
                  </a:solidFill>
                  <a:latin typeface="Cambria Bold"/>
                </a:rPr>
                <a:t> </a:t>
              </a:r>
              <a:r>
                <a:rPr lang="en-US" sz="2921" dirty="0" err="1">
                  <a:solidFill>
                    <a:srgbClr val="000000"/>
                  </a:solidFill>
                  <a:latin typeface="Cambria Bold"/>
                </a:rPr>
                <a:t>hợp</a:t>
              </a:r>
              <a:r>
                <a:rPr lang="en-US" sz="2921" dirty="0">
                  <a:solidFill>
                    <a:srgbClr val="000000"/>
                  </a:solidFill>
                  <a:latin typeface="Cambria Bold"/>
                </a:rPr>
                <a:t> </a:t>
              </a:r>
              <a:r>
                <a:rPr lang="en-US" sz="2921" dirty="0" err="1">
                  <a:solidFill>
                    <a:srgbClr val="000000"/>
                  </a:solidFill>
                  <a:latin typeface="Cambria Bold"/>
                </a:rPr>
                <a:t>thể</a:t>
              </a:r>
              <a:r>
                <a:rPr lang="en-US" sz="2921" dirty="0">
                  <a:solidFill>
                    <a:srgbClr val="000000"/>
                  </a:solidFill>
                  <a:latin typeface="Cambria Bold"/>
                </a:rPr>
                <a:t> </a:t>
              </a:r>
              <a:r>
                <a:rPr lang="en-US" sz="2921" dirty="0" err="1">
                  <a:solidFill>
                    <a:srgbClr val="000000"/>
                  </a:solidFill>
                  <a:latin typeface="Cambria Bold"/>
                </a:rPr>
                <a:t>hiện</a:t>
              </a:r>
              <a:r>
                <a:rPr lang="en-US" sz="2921" dirty="0">
                  <a:solidFill>
                    <a:srgbClr val="000000"/>
                  </a:solidFill>
                  <a:latin typeface="Cambria Bold"/>
                </a:rPr>
                <a:t> </a:t>
              </a:r>
              <a:r>
                <a:rPr lang="en-US" sz="2921" dirty="0" err="1">
                  <a:solidFill>
                    <a:srgbClr val="000000"/>
                  </a:solidFill>
                  <a:latin typeface="Cambria Bold"/>
                </a:rPr>
                <a:t>suy</a:t>
              </a:r>
              <a:r>
                <a:rPr lang="en-US" sz="2921" dirty="0">
                  <a:solidFill>
                    <a:srgbClr val="000000"/>
                  </a:solidFill>
                  <a:latin typeface="Cambria Bold"/>
                </a:rPr>
                <a:t> </a:t>
              </a:r>
              <a:r>
                <a:rPr lang="en-US" sz="2921" dirty="0" err="1">
                  <a:solidFill>
                    <a:srgbClr val="000000"/>
                  </a:solidFill>
                  <a:latin typeface="Cambria Bold"/>
                </a:rPr>
                <a:t>nghĩ</a:t>
              </a:r>
              <a:r>
                <a:rPr lang="en-US" sz="2921" dirty="0">
                  <a:solidFill>
                    <a:srgbClr val="000000"/>
                  </a:solidFill>
                  <a:latin typeface="Cambria Bold"/>
                </a:rPr>
                <a:t>, </a:t>
              </a:r>
              <a:r>
                <a:rPr lang="en-US" sz="2921" dirty="0" err="1">
                  <a:solidFill>
                    <a:srgbClr val="000000"/>
                  </a:solidFill>
                  <a:latin typeface="Cambria Bold"/>
                </a:rPr>
                <a:t>cảm</a:t>
              </a:r>
              <a:r>
                <a:rPr lang="en-US" sz="2921" dirty="0">
                  <a:solidFill>
                    <a:srgbClr val="000000"/>
                  </a:solidFill>
                  <a:latin typeface="Cambria Bold"/>
                </a:rPr>
                <a:t> </a:t>
              </a:r>
              <a:r>
                <a:rPr lang="en-US" sz="2921" dirty="0" err="1">
                  <a:solidFill>
                    <a:srgbClr val="000000"/>
                  </a:solidFill>
                  <a:latin typeface="Cambria Bold"/>
                </a:rPr>
                <a:t>xúc</a:t>
              </a:r>
              <a:r>
                <a:rPr lang="en-US" sz="2921" dirty="0">
                  <a:solidFill>
                    <a:srgbClr val="000000"/>
                  </a:solidFill>
                  <a:latin typeface="Cambria Bold"/>
                </a:rPr>
                <a:t> </a:t>
              </a:r>
              <a:r>
                <a:rPr lang="en-US" sz="2921" dirty="0" err="1">
                  <a:solidFill>
                    <a:srgbClr val="000000"/>
                  </a:solidFill>
                  <a:latin typeface="Cambria Bold"/>
                </a:rPr>
                <a:t>của</a:t>
              </a:r>
              <a:r>
                <a:rPr lang="en-US" sz="2921" dirty="0">
                  <a:solidFill>
                    <a:srgbClr val="000000"/>
                  </a:solidFill>
                  <a:latin typeface="Cambria Bold"/>
                </a:rPr>
                <a:t> </a:t>
              </a:r>
              <a:r>
                <a:rPr lang="en-US" sz="2921" dirty="0" err="1">
                  <a:solidFill>
                    <a:srgbClr val="000000"/>
                  </a:solidFill>
                  <a:latin typeface="Cambria Bold"/>
                </a:rPr>
                <a:t>mình</a:t>
              </a:r>
              <a:r>
                <a:rPr lang="en-US" sz="2921" dirty="0">
                  <a:solidFill>
                    <a:srgbClr val="000000"/>
                  </a:solidFill>
                  <a:latin typeface="Cambria Bold"/>
                </a:rPr>
                <a:t> qua </a:t>
              </a:r>
              <a:r>
                <a:rPr lang="en-US" sz="2921" dirty="0" err="1">
                  <a:solidFill>
                    <a:srgbClr val="000000"/>
                  </a:solidFill>
                  <a:latin typeface="Cambria Bold"/>
                </a:rPr>
                <a:t>giọng</a:t>
              </a:r>
              <a:r>
                <a:rPr lang="en-US" sz="2921" dirty="0">
                  <a:solidFill>
                    <a:srgbClr val="000000"/>
                  </a:solidFill>
                  <a:latin typeface="Cambria Bold"/>
                </a:rPr>
                <a:t> </a:t>
              </a:r>
              <a:r>
                <a:rPr lang="en-US" sz="2921" dirty="0" err="1">
                  <a:solidFill>
                    <a:srgbClr val="000000"/>
                  </a:solidFill>
                  <a:latin typeface="Cambria Bold"/>
                </a:rPr>
                <a:t>nói</a:t>
              </a:r>
              <a:r>
                <a:rPr lang="en-US" sz="2921" dirty="0">
                  <a:solidFill>
                    <a:srgbClr val="000000"/>
                  </a:solidFill>
                  <a:latin typeface="Cambria Bold"/>
                </a:rPr>
                <a:t>, </a:t>
              </a:r>
              <a:r>
                <a:rPr lang="en-US" sz="2921" dirty="0" err="1">
                  <a:solidFill>
                    <a:srgbClr val="000000"/>
                  </a:solidFill>
                  <a:latin typeface="Cambria Bold"/>
                </a:rPr>
                <a:t>cử</a:t>
              </a:r>
              <a:r>
                <a:rPr lang="en-US" sz="2921" dirty="0">
                  <a:solidFill>
                    <a:srgbClr val="000000"/>
                  </a:solidFill>
                  <a:latin typeface="Cambria Bold"/>
                </a:rPr>
                <a:t> </a:t>
              </a:r>
              <a:r>
                <a:rPr lang="en-US" sz="2921" dirty="0" err="1">
                  <a:solidFill>
                    <a:srgbClr val="000000"/>
                  </a:solidFill>
                  <a:latin typeface="Cambria Bold"/>
                </a:rPr>
                <a:t>chỉ</a:t>
              </a:r>
              <a:r>
                <a:rPr lang="en-US" sz="2921" dirty="0">
                  <a:solidFill>
                    <a:srgbClr val="000000"/>
                  </a:solidFill>
                  <a:latin typeface="Cambria Bold"/>
                </a:rPr>
                <a:t>, </a:t>
              </a:r>
              <a:r>
                <a:rPr lang="en-US" sz="2921" dirty="0" err="1">
                  <a:solidFill>
                    <a:srgbClr val="000000"/>
                  </a:solidFill>
                  <a:latin typeface="Cambria Bold"/>
                </a:rPr>
                <a:t>điệu</a:t>
              </a:r>
              <a:r>
                <a:rPr lang="en-US" sz="2921" dirty="0">
                  <a:solidFill>
                    <a:srgbClr val="000000"/>
                  </a:solidFill>
                  <a:latin typeface="Cambria Bold"/>
                </a:rPr>
                <a:t> </a:t>
              </a:r>
              <a:r>
                <a:rPr lang="en-US" sz="2921" dirty="0" err="1">
                  <a:solidFill>
                    <a:srgbClr val="000000"/>
                  </a:solidFill>
                  <a:latin typeface="Cambria Bold"/>
                </a:rPr>
                <a:t>bộ</a:t>
              </a:r>
              <a:r>
                <a:rPr lang="en-US" sz="2921" dirty="0">
                  <a:solidFill>
                    <a:srgbClr val="000000"/>
                  </a:solidFill>
                  <a:latin typeface="Cambria Bold"/>
                </a:rPr>
                <a:t>,..</a:t>
              </a:r>
            </a:p>
            <a:p>
              <a:pPr marL="630736" lvl="1" indent="-315368" algn="just" defTabSz="609630">
                <a:lnSpc>
                  <a:spcPts val="3798"/>
                </a:lnSpc>
                <a:buFont typeface="Arial"/>
                <a:buChar char="•"/>
              </a:pPr>
              <a:r>
                <a:rPr lang="en-US" sz="2921" dirty="0">
                  <a:solidFill>
                    <a:srgbClr val="000000"/>
                  </a:solidFill>
                  <a:latin typeface="Cambria Bold"/>
                </a:rPr>
                <a:t>Em </a:t>
              </a:r>
              <a:r>
                <a:rPr lang="en-US" sz="2921" dirty="0" err="1">
                  <a:solidFill>
                    <a:srgbClr val="000000"/>
                  </a:solidFill>
                  <a:latin typeface="Cambria Bold"/>
                </a:rPr>
                <a:t>có</a:t>
              </a:r>
              <a:r>
                <a:rPr lang="en-US" sz="2921" dirty="0">
                  <a:solidFill>
                    <a:srgbClr val="000000"/>
                  </a:solidFill>
                  <a:latin typeface="Cambria Bold"/>
                </a:rPr>
                <a:t> </a:t>
              </a:r>
              <a:r>
                <a:rPr lang="en-US" sz="2921" dirty="0" err="1">
                  <a:solidFill>
                    <a:srgbClr val="000000"/>
                  </a:solidFill>
                  <a:latin typeface="Cambria Bold"/>
                </a:rPr>
                <a:t>thể</a:t>
              </a:r>
              <a:r>
                <a:rPr lang="en-US" sz="2921" dirty="0">
                  <a:solidFill>
                    <a:srgbClr val="000000"/>
                  </a:solidFill>
                  <a:latin typeface="Cambria Bold"/>
                </a:rPr>
                <a:t> </a:t>
              </a:r>
              <a:r>
                <a:rPr lang="en-US" sz="2921" dirty="0" err="1">
                  <a:solidFill>
                    <a:srgbClr val="000000"/>
                  </a:solidFill>
                  <a:latin typeface="Cambria Bold"/>
                </a:rPr>
                <a:t>kết</a:t>
              </a:r>
              <a:r>
                <a:rPr lang="en-US" sz="2921" dirty="0">
                  <a:solidFill>
                    <a:srgbClr val="000000"/>
                  </a:solidFill>
                  <a:latin typeface="Cambria Bold"/>
                </a:rPr>
                <a:t> </a:t>
              </a:r>
              <a:r>
                <a:rPr lang="en-US" sz="2921" dirty="0" err="1">
                  <a:solidFill>
                    <a:srgbClr val="000000"/>
                  </a:solidFill>
                  <a:latin typeface="Cambria Bold"/>
                </a:rPr>
                <a:t>hợp</a:t>
              </a:r>
              <a:r>
                <a:rPr lang="en-US" sz="2921" dirty="0">
                  <a:solidFill>
                    <a:srgbClr val="000000"/>
                  </a:solidFill>
                  <a:latin typeface="Cambria Bold"/>
                </a:rPr>
                <a:t> </a:t>
              </a:r>
              <a:r>
                <a:rPr lang="en-US" sz="2921" dirty="0" err="1">
                  <a:solidFill>
                    <a:srgbClr val="000000"/>
                  </a:solidFill>
                  <a:latin typeface="Cambria Bold"/>
                </a:rPr>
                <a:t>giới</a:t>
              </a:r>
              <a:r>
                <a:rPr lang="en-US" sz="2921" dirty="0">
                  <a:solidFill>
                    <a:srgbClr val="000000"/>
                  </a:solidFill>
                  <a:latin typeface="Cambria Bold"/>
                </a:rPr>
                <a:t> </a:t>
              </a:r>
              <a:r>
                <a:rPr lang="en-US" sz="2921" dirty="0" err="1">
                  <a:solidFill>
                    <a:srgbClr val="000000"/>
                  </a:solidFill>
                  <a:latin typeface="Cambria Bold"/>
                </a:rPr>
                <a:t>thiệu</a:t>
              </a:r>
              <a:r>
                <a:rPr lang="en-US" sz="2921" dirty="0">
                  <a:solidFill>
                    <a:srgbClr val="000000"/>
                  </a:solidFill>
                  <a:latin typeface="Cambria Bold"/>
                </a:rPr>
                <a:t> </a:t>
              </a:r>
              <a:r>
                <a:rPr lang="en-US" sz="2921" dirty="0" err="1">
                  <a:solidFill>
                    <a:srgbClr val="000000"/>
                  </a:solidFill>
                  <a:latin typeface="Cambria Bold"/>
                </a:rPr>
                <a:t>tranh</a:t>
              </a:r>
              <a:r>
                <a:rPr lang="en-US" sz="2921" dirty="0">
                  <a:solidFill>
                    <a:srgbClr val="000000"/>
                  </a:solidFill>
                  <a:latin typeface="Cambria Bold"/>
                </a:rPr>
                <a:t> </a:t>
              </a:r>
              <a:r>
                <a:rPr lang="en-US" sz="2921" dirty="0" err="1">
                  <a:solidFill>
                    <a:srgbClr val="000000"/>
                  </a:solidFill>
                  <a:latin typeface="Cambria Bold"/>
                </a:rPr>
                <a:t>ảnh</a:t>
              </a:r>
              <a:r>
                <a:rPr lang="en-US" sz="2921" dirty="0">
                  <a:solidFill>
                    <a:srgbClr val="000000"/>
                  </a:solidFill>
                  <a:latin typeface="Cambria Bold"/>
                </a:rPr>
                <a:t>, video,... </a:t>
              </a:r>
              <a:r>
                <a:rPr lang="en-US" sz="2921" dirty="0" err="1">
                  <a:solidFill>
                    <a:srgbClr val="000000"/>
                  </a:solidFill>
                  <a:latin typeface="Cambria Bold"/>
                </a:rPr>
                <a:t>ghi</a:t>
              </a:r>
              <a:r>
                <a:rPr lang="en-US" sz="2921" dirty="0">
                  <a:solidFill>
                    <a:srgbClr val="000000"/>
                  </a:solidFill>
                  <a:latin typeface="Cambria Bold"/>
                </a:rPr>
                <a:t> </a:t>
              </a:r>
              <a:r>
                <a:rPr lang="en-US" sz="2921" dirty="0" err="1">
                  <a:solidFill>
                    <a:srgbClr val="000000"/>
                  </a:solidFill>
                  <a:latin typeface="Cambria Bold"/>
                </a:rPr>
                <a:t>lại</a:t>
              </a:r>
              <a:r>
                <a:rPr lang="en-US" sz="2921" dirty="0">
                  <a:solidFill>
                    <a:srgbClr val="000000"/>
                  </a:solidFill>
                  <a:latin typeface="Cambria Bold"/>
                </a:rPr>
                <a:t> </a:t>
              </a:r>
              <a:r>
                <a:rPr lang="en-US" sz="2921" dirty="0" err="1">
                  <a:solidFill>
                    <a:srgbClr val="000000"/>
                  </a:solidFill>
                  <a:latin typeface="Cambria Bold"/>
                </a:rPr>
                <a:t>việc</a:t>
              </a:r>
              <a:r>
                <a:rPr lang="en-US" sz="2921" dirty="0">
                  <a:solidFill>
                    <a:srgbClr val="000000"/>
                  </a:solidFill>
                  <a:latin typeface="Cambria Bold"/>
                </a:rPr>
                <a:t> </a:t>
              </a:r>
              <a:r>
                <a:rPr lang="en-US" sz="2921" dirty="0" err="1">
                  <a:solidFill>
                    <a:srgbClr val="000000"/>
                  </a:solidFill>
                  <a:latin typeface="Cambria Bold"/>
                </a:rPr>
                <a:t>làm</a:t>
              </a:r>
              <a:r>
                <a:rPr lang="en-US" sz="2921" dirty="0">
                  <a:solidFill>
                    <a:srgbClr val="000000"/>
                  </a:solidFill>
                  <a:latin typeface="Cambria Bold"/>
                </a:rPr>
                <a:t> </a:t>
              </a:r>
              <a:r>
                <a:rPr lang="en-US" sz="2921" dirty="0" err="1">
                  <a:solidFill>
                    <a:srgbClr val="000000"/>
                  </a:solidFill>
                  <a:latin typeface="Cambria Bold"/>
                </a:rPr>
                <a:t>thể</a:t>
              </a:r>
              <a:r>
                <a:rPr lang="en-US" sz="2921" dirty="0">
                  <a:solidFill>
                    <a:srgbClr val="000000"/>
                  </a:solidFill>
                  <a:latin typeface="Cambria Bold"/>
                </a:rPr>
                <a:t> </a:t>
              </a:r>
              <a:r>
                <a:rPr lang="en-US" sz="2921" dirty="0" err="1">
                  <a:solidFill>
                    <a:srgbClr val="000000"/>
                  </a:solidFill>
                  <a:latin typeface="Cambria Bold"/>
                </a:rPr>
                <a:t>hiện</a:t>
              </a:r>
              <a:r>
                <a:rPr lang="en-US" sz="2921" dirty="0">
                  <a:solidFill>
                    <a:srgbClr val="000000"/>
                  </a:solidFill>
                  <a:latin typeface="Cambria Bold"/>
                </a:rPr>
                <a:t> </a:t>
              </a:r>
              <a:r>
                <a:rPr lang="en-US" sz="2921" dirty="0" err="1">
                  <a:solidFill>
                    <a:srgbClr val="000000"/>
                  </a:solidFill>
                  <a:latin typeface="Cambria Bold"/>
                </a:rPr>
                <a:t>truyền</a:t>
              </a:r>
              <a:r>
                <a:rPr lang="en-US" sz="2921" dirty="0">
                  <a:solidFill>
                    <a:srgbClr val="000000"/>
                  </a:solidFill>
                  <a:latin typeface="Cambria Bold"/>
                </a:rPr>
                <a:t> </a:t>
              </a:r>
              <a:r>
                <a:rPr lang="en-US" sz="2921" dirty="0" err="1">
                  <a:solidFill>
                    <a:srgbClr val="000000"/>
                  </a:solidFill>
                  <a:latin typeface="Cambria Bold"/>
                </a:rPr>
                <a:t>thống</a:t>
              </a:r>
              <a:r>
                <a:rPr lang="en-US" sz="2921" dirty="0">
                  <a:solidFill>
                    <a:srgbClr val="000000"/>
                  </a:solidFill>
                  <a:latin typeface="Cambria Bold"/>
                </a:rPr>
                <a:t> </a:t>
              </a:r>
              <a:r>
                <a:rPr lang="en-US" sz="2921" dirty="0" err="1">
                  <a:solidFill>
                    <a:srgbClr val="000000"/>
                  </a:solidFill>
                  <a:latin typeface="Cambria Bold"/>
                </a:rPr>
                <a:t>Uống</a:t>
              </a:r>
              <a:r>
                <a:rPr lang="en-US" sz="2921" dirty="0">
                  <a:solidFill>
                    <a:srgbClr val="000000"/>
                  </a:solidFill>
                  <a:latin typeface="Cambria Bold"/>
                </a:rPr>
                <a:t> </a:t>
              </a:r>
              <a:r>
                <a:rPr lang="en-US" sz="2921" dirty="0" err="1">
                  <a:solidFill>
                    <a:srgbClr val="000000"/>
                  </a:solidFill>
                  <a:latin typeface="Cambria Bold"/>
                </a:rPr>
                <a:t>nước</a:t>
              </a:r>
              <a:r>
                <a:rPr lang="en-US" sz="2921" dirty="0">
                  <a:solidFill>
                    <a:srgbClr val="000000"/>
                  </a:solidFill>
                  <a:latin typeface="Cambria Bold"/>
                </a:rPr>
                <a:t> </a:t>
              </a:r>
              <a:r>
                <a:rPr lang="en-US" sz="2921" dirty="0" err="1">
                  <a:solidFill>
                    <a:srgbClr val="000000"/>
                  </a:solidFill>
                  <a:latin typeface="Cambria Bold"/>
                </a:rPr>
                <a:t>nhớ</a:t>
              </a:r>
              <a:r>
                <a:rPr lang="en-US" sz="2921" dirty="0">
                  <a:solidFill>
                    <a:srgbClr val="000000"/>
                  </a:solidFill>
                  <a:latin typeface="Cambria Bold"/>
                </a:rPr>
                <a:t> </a:t>
              </a:r>
              <a:r>
                <a:rPr lang="en-US" sz="2921" dirty="0" err="1">
                  <a:solidFill>
                    <a:srgbClr val="000000"/>
                  </a:solidFill>
                  <a:latin typeface="Cambria Bold"/>
                </a:rPr>
                <a:t>nguồn</a:t>
              </a:r>
              <a:r>
                <a:rPr lang="en-US" sz="2921" dirty="0">
                  <a:solidFill>
                    <a:srgbClr val="000000"/>
                  </a:solidFill>
                  <a:latin typeface="Cambria Bold"/>
                </a:rPr>
                <a:t> </a:t>
              </a:r>
              <a:r>
                <a:rPr lang="en-US" sz="2921" dirty="0" err="1">
                  <a:solidFill>
                    <a:srgbClr val="000000"/>
                  </a:solidFill>
                  <a:latin typeface="Cambria Bold"/>
                </a:rPr>
                <a:t>mà</a:t>
              </a:r>
              <a:r>
                <a:rPr lang="en-US" sz="2921" dirty="0">
                  <a:solidFill>
                    <a:srgbClr val="000000"/>
                  </a:solidFill>
                  <a:latin typeface="Cambria Bold"/>
                </a:rPr>
                <a:t> </a:t>
              </a:r>
              <a:r>
                <a:rPr lang="en-US" sz="2921" dirty="0" err="1">
                  <a:solidFill>
                    <a:srgbClr val="000000"/>
                  </a:solidFill>
                  <a:latin typeface="Cambria Bold"/>
                </a:rPr>
                <a:t>em</a:t>
              </a:r>
              <a:r>
                <a:rPr lang="en-US" sz="2921" dirty="0">
                  <a:solidFill>
                    <a:srgbClr val="000000"/>
                  </a:solidFill>
                  <a:latin typeface="Cambria Bold"/>
                </a:rPr>
                <a:t> </a:t>
              </a:r>
              <a:r>
                <a:rPr lang="en-US" sz="2921" dirty="0" err="1">
                  <a:solidFill>
                    <a:srgbClr val="000000"/>
                  </a:solidFill>
                  <a:latin typeface="Cambria Bold"/>
                </a:rPr>
                <a:t>đã</a:t>
              </a:r>
              <a:r>
                <a:rPr lang="en-US" sz="2921" dirty="0">
                  <a:solidFill>
                    <a:srgbClr val="000000"/>
                  </a:solidFill>
                  <a:latin typeface="Cambria Bold"/>
                </a:rPr>
                <a:t> </a:t>
              </a:r>
              <a:r>
                <a:rPr lang="en-US" sz="2921" dirty="0" err="1">
                  <a:solidFill>
                    <a:srgbClr val="000000"/>
                  </a:solidFill>
                  <a:latin typeface="Cambria Bold"/>
                </a:rPr>
                <a:t>tham</a:t>
              </a:r>
              <a:r>
                <a:rPr lang="en-US" sz="2921" dirty="0">
                  <a:solidFill>
                    <a:srgbClr val="000000"/>
                  </a:solidFill>
                  <a:latin typeface="Cambria Bold"/>
                </a:rPr>
                <a:t> </a:t>
              </a:r>
              <a:r>
                <a:rPr lang="en-US" sz="2921" dirty="0" err="1">
                  <a:solidFill>
                    <a:srgbClr val="000000"/>
                  </a:solidFill>
                  <a:latin typeface="Cambria Bold"/>
                </a:rPr>
                <a:t>gia</a:t>
              </a:r>
              <a:r>
                <a:rPr lang="en-US" sz="2921" dirty="0">
                  <a:solidFill>
                    <a:srgbClr val="000000"/>
                  </a:solidFill>
                  <a:latin typeface="Cambria Bold"/>
                </a:rPr>
                <a:t> </a:t>
              </a:r>
              <a:r>
                <a:rPr lang="en-US" sz="2921" dirty="0" err="1">
                  <a:solidFill>
                    <a:srgbClr val="000000"/>
                  </a:solidFill>
                  <a:latin typeface="Cambria Bold"/>
                </a:rPr>
                <a:t>hoặc</a:t>
              </a:r>
              <a:r>
                <a:rPr lang="en-US" sz="2921" dirty="0">
                  <a:solidFill>
                    <a:srgbClr val="000000"/>
                  </a:solidFill>
                  <a:latin typeface="Cambria Bold"/>
                </a:rPr>
                <a:t> </a:t>
              </a:r>
              <a:r>
                <a:rPr lang="en-US" sz="2921" dirty="0" err="1">
                  <a:solidFill>
                    <a:srgbClr val="000000"/>
                  </a:solidFill>
                  <a:latin typeface="Cambria Bold"/>
                </a:rPr>
                <a:t>chứng</a:t>
              </a:r>
              <a:r>
                <a:rPr lang="en-US" sz="2921" dirty="0">
                  <a:solidFill>
                    <a:srgbClr val="000000"/>
                  </a:solidFill>
                  <a:latin typeface="Cambria Bold"/>
                </a:rPr>
                <a:t> </a:t>
              </a:r>
              <a:r>
                <a:rPr lang="en-US" sz="2921" dirty="0" err="1">
                  <a:solidFill>
                    <a:srgbClr val="000000"/>
                  </a:solidFill>
                  <a:latin typeface="Cambria Bold"/>
                </a:rPr>
                <a:t>kiến</a:t>
              </a:r>
              <a:r>
                <a:rPr lang="en-US" sz="2921" dirty="0">
                  <a:solidFill>
                    <a:srgbClr val="000000"/>
                  </a:solidFill>
                  <a:latin typeface="Cambria Bold"/>
                </a:rPr>
                <a:t>.</a:t>
              </a:r>
            </a:p>
          </p:txBody>
        </p:sp>
      </p:grpSp>
      <p:sp>
        <p:nvSpPr>
          <p:cNvPr id="91" name="Freeform 91"/>
          <p:cNvSpPr/>
          <p:nvPr/>
        </p:nvSpPr>
        <p:spPr>
          <a:xfrm>
            <a:off x="4799551" y="1119007"/>
            <a:ext cx="363552" cy="568050"/>
          </a:xfrm>
          <a:custGeom>
            <a:avLst/>
            <a:gdLst/>
            <a:ahLst/>
            <a:cxnLst/>
            <a:rect l="l" t="t" r="r" b="b"/>
            <a:pathLst>
              <a:path w="702246" h="1097259">
                <a:moveTo>
                  <a:pt x="0" y="0"/>
                </a:moveTo>
                <a:lnTo>
                  <a:pt x="702245" y="0"/>
                </a:lnTo>
                <a:lnTo>
                  <a:pt x="702245" y="1097259"/>
                </a:lnTo>
                <a:lnTo>
                  <a:pt x="0" y="10972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2" name="TextBox 92"/>
          <p:cNvSpPr txBox="1"/>
          <p:nvPr/>
        </p:nvSpPr>
        <p:spPr>
          <a:xfrm>
            <a:off x="5411402" y="945040"/>
            <a:ext cx="1389209" cy="805862"/>
          </a:xfrm>
          <a:prstGeom prst="rect">
            <a:avLst/>
          </a:prstGeom>
        </p:spPr>
        <p:txBody>
          <a:bodyPr wrap="square" lIns="0" tIns="0" rIns="0" bIns="0" rtlCol="0" anchor="t">
            <a:spAutoFit/>
          </a:bodyPr>
          <a:lstStyle/>
          <a:p>
            <a:pPr algn="just" defTabSz="609630">
              <a:lnSpc>
                <a:spcPts val="6768"/>
              </a:lnSpc>
            </a:pPr>
            <a:r>
              <a:rPr lang="en-US" sz="5206" dirty="0" err="1">
                <a:solidFill>
                  <a:srgbClr val="C66400"/>
                </a:solidFill>
                <a:latin typeface="Cambria Bold"/>
              </a:rPr>
              <a:t>Nói</a:t>
            </a:r>
            <a:r>
              <a:rPr lang="en-US" sz="5206" dirty="0">
                <a:solidFill>
                  <a:srgbClr val="C66400"/>
                </a:solidFill>
                <a:latin typeface="Cambria Bold"/>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barn(inVertical)">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fade">
                                      <p:cBhvr>
                                        <p:cTn id="15" dur="1000"/>
                                        <p:tgtEl>
                                          <p:spTgt spid="93"/>
                                        </p:tgtEl>
                                      </p:cBhvr>
                                    </p:animEffect>
                                    <p:anim calcmode="lin" valueType="num">
                                      <p:cBhvr>
                                        <p:cTn id="16" dur="1000" fill="hold"/>
                                        <p:tgtEl>
                                          <p:spTgt spid="93"/>
                                        </p:tgtEl>
                                        <p:attrNameLst>
                                          <p:attrName>ppt_x</p:attrName>
                                        </p:attrNameLst>
                                      </p:cBhvr>
                                      <p:tavLst>
                                        <p:tav tm="0">
                                          <p:val>
                                            <p:strVal val="#ppt_x"/>
                                          </p:val>
                                        </p:tav>
                                        <p:tav tm="100000">
                                          <p:val>
                                            <p:strVal val="#ppt_x"/>
                                          </p:val>
                                        </p:tav>
                                      </p:tavLst>
                                    </p:anim>
                                    <p:anim calcmode="lin" valueType="num">
                                      <p:cBhvr>
                                        <p:cTn id="17"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2">
              <a:extLst>
                <a:ext uri="{96DAC541-7B7A-43D3-8B79-37D633B846F1}">
                  <asvg:svgBlip xmlns:asvg="http://schemas.microsoft.com/office/drawing/2016/SVG/main" r:embed="rId3"/>
                </a:ext>
              </a:extLst>
            </a:blip>
            <a:stretch>
              <a:fillRect t="-4700" r="-22937"/>
            </a:stretch>
          </a:blipFill>
        </p:spPr>
      </p:sp>
      <p:grpSp>
        <p:nvGrpSpPr>
          <p:cNvPr id="84" name="Group 84"/>
          <p:cNvGrpSpPr/>
          <p:nvPr/>
        </p:nvGrpSpPr>
        <p:grpSpPr>
          <a:xfrm>
            <a:off x="10104957" y="1188750"/>
            <a:ext cx="1594199" cy="511323"/>
            <a:chOff x="0" y="0"/>
            <a:chExt cx="629807" cy="202004"/>
          </a:xfrm>
        </p:grpSpPr>
        <p:sp>
          <p:nvSpPr>
            <p:cNvPr id="85" name="Freeform 8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6" name="TextBox 8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7" name="Freeform 87"/>
          <p:cNvSpPr/>
          <p:nvPr/>
        </p:nvSpPr>
        <p:spPr>
          <a:xfrm>
            <a:off x="920213" y="2697108"/>
            <a:ext cx="9877225" cy="3659055"/>
          </a:xfrm>
          <a:custGeom>
            <a:avLst/>
            <a:gdLst/>
            <a:ahLst/>
            <a:cxnLst/>
            <a:rect l="l" t="t" r="r" b="b"/>
            <a:pathLst>
              <a:path w="14815837" h="5488582">
                <a:moveTo>
                  <a:pt x="0" y="0"/>
                </a:moveTo>
                <a:lnTo>
                  <a:pt x="14815837" y="0"/>
                </a:lnTo>
                <a:lnTo>
                  <a:pt x="14815837" y="5488582"/>
                </a:lnTo>
                <a:lnTo>
                  <a:pt x="0" y="5488582"/>
                </a:lnTo>
                <a:lnTo>
                  <a:pt x="0" y="0"/>
                </a:lnTo>
                <a:close/>
              </a:path>
            </a:pathLst>
          </a:custGeom>
          <a:blipFill>
            <a:blip r:embed="rId4"/>
            <a:stretch>
              <a:fillRect t="-4306" r="-2247" b="-12434"/>
            </a:stretch>
          </a:blipFill>
        </p:spPr>
      </p:sp>
      <p:sp>
        <p:nvSpPr>
          <p:cNvPr id="88" name="Freeform 88"/>
          <p:cNvSpPr/>
          <p:nvPr/>
        </p:nvSpPr>
        <p:spPr>
          <a:xfrm>
            <a:off x="1448477" y="630116"/>
            <a:ext cx="468164" cy="731506"/>
          </a:xfrm>
          <a:custGeom>
            <a:avLst/>
            <a:gdLst/>
            <a:ahLst/>
            <a:cxnLst/>
            <a:rect l="l" t="t" r="r" b="b"/>
            <a:pathLst>
              <a:path w="702246" h="1097259">
                <a:moveTo>
                  <a:pt x="0" y="0"/>
                </a:moveTo>
                <a:lnTo>
                  <a:pt x="702246" y="0"/>
                </a:lnTo>
                <a:lnTo>
                  <a:pt x="702246" y="1097258"/>
                </a:lnTo>
                <a:lnTo>
                  <a:pt x="0" y="10972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9" name="TextBox 89"/>
          <p:cNvSpPr txBox="1"/>
          <p:nvPr/>
        </p:nvSpPr>
        <p:spPr>
          <a:xfrm>
            <a:off x="2129815" y="635000"/>
            <a:ext cx="1518890" cy="805862"/>
          </a:xfrm>
          <a:prstGeom prst="rect">
            <a:avLst/>
          </a:prstGeom>
        </p:spPr>
        <p:txBody>
          <a:bodyPr wrap="square" lIns="0" tIns="0" rIns="0" bIns="0" rtlCol="0" anchor="t">
            <a:spAutoFit/>
          </a:bodyPr>
          <a:lstStyle/>
          <a:p>
            <a:pPr algn="just" defTabSz="609630">
              <a:lnSpc>
                <a:spcPts val="6768"/>
              </a:lnSpc>
            </a:pPr>
            <a:r>
              <a:rPr lang="en-US" sz="5206" dirty="0" err="1">
                <a:solidFill>
                  <a:srgbClr val="C66400"/>
                </a:solidFill>
                <a:latin typeface="Cambria Bold"/>
              </a:rPr>
              <a:t>Nói</a:t>
            </a:r>
            <a:r>
              <a:rPr lang="en-US" sz="5206" dirty="0">
                <a:solidFill>
                  <a:srgbClr val="C66400"/>
                </a:solidFill>
                <a:latin typeface="Cambria Bold"/>
              </a:rPr>
              <a:t>.</a:t>
            </a:r>
          </a:p>
        </p:txBody>
      </p:sp>
      <p:sp>
        <p:nvSpPr>
          <p:cNvPr id="90" name="TextBox 90"/>
          <p:cNvSpPr txBox="1"/>
          <p:nvPr/>
        </p:nvSpPr>
        <p:spPr>
          <a:xfrm>
            <a:off x="1802131" y="1491775"/>
            <a:ext cx="8411516" cy="1134798"/>
          </a:xfrm>
          <a:prstGeom prst="rect">
            <a:avLst/>
          </a:prstGeom>
        </p:spPr>
        <p:txBody>
          <a:bodyPr lIns="0" tIns="0" rIns="0" bIns="0" rtlCol="0" anchor="t">
            <a:spAutoFit/>
          </a:bodyPr>
          <a:lstStyle/>
          <a:p>
            <a:pPr algn="ctr" defTabSz="609630">
              <a:lnSpc>
                <a:spcPts val="4568"/>
              </a:lnSpc>
            </a:pPr>
            <a:r>
              <a:rPr lang="en-US" sz="3514" dirty="0">
                <a:solidFill>
                  <a:srgbClr val="C66400"/>
                </a:solidFill>
                <a:latin typeface="Cambria Bold"/>
              </a:rPr>
              <a:t>Chia </a:t>
            </a:r>
            <a:r>
              <a:rPr lang="en-US" sz="3514" dirty="0" err="1">
                <a:solidFill>
                  <a:srgbClr val="C66400"/>
                </a:solidFill>
                <a:latin typeface="Cambria Bold"/>
              </a:rPr>
              <a:t>sẻ</a:t>
            </a:r>
            <a:r>
              <a:rPr lang="en-US" sz="3514" dirty="0">
                <a:solidFill>
                  <a:srgbClr val="C66400"/>
                </a:solidFill>
                <a:latin typeface="Cambria Bold"/>
              </a:rPr>
              <a:t> </a:t>
            </a:r>
            <a:r>
              <a:rPr lang="en-US" sz="3514" dirty="0" err="1">
                <a:solidFill>
                  <a:srgbClr val="C66400"/>
                </a:solidFill>
                <a:latin typeface="Cambria Bold"/>
              </a:rPr>
              <a:t>về</a:t>
            </a:r>
            <a:r>
              <a:rPr lang="en-US" sz="3514" dirty="0">
                <a:solidFill>
                  <a:srgbClr val="C66400"/>
                </a:solidFill>
                <a:latin typeface="Cambria Bold"/>
              </a:rPr>
              <a:t> </a:t>
            </a:r>
            <a:r>
              <a:rPr lang="en-US" sz="3514" dirty="0" err="1">
                <a:solidFill>
                  <a:srgbClr val="C66400"/>
                </a:solidFill>
                <a:latin typeface="Cambria Bold"/>
              </a:rPr>
              <a:t>những</a:t>
            </a:r>
            <a:r>
              <a:rPr lang="en-US" sz="3514" dirty="0">
                <a:solidFill>
                  <a:srgbClr val="C66400"/>
                </a:solidFill>
                <a:latin typeface="Cambria Bold"/>
              </a:rPr>
              <a:t> </a:t>
            </a:r>
            <a:r>
              <a:rPr lang="en-US" sz="3514" dirty="0" err="1">
                <a:solidFill>
                  <a:srgbClr val="C66400"/>
                </a:solidFill>
                <a:latin typeface="Cambria Bold"/>
              </a:rPr>
              <a:t>việc</a:t>
            </a:r>
            <a:r>
              <a:rPr lang="en-US" sz="3514" dirty="0">
                <a:solidFill>
                  <a:srgbClr val="C66400"/>
                </a:solidFill>
                <a:latin typeface="Cambria Bold"/>
              </a:rPr>
              <a:t> </a:t>
            </a:r>
            <a:r>
              <a:rPr lang="en-US" sz="3514" dirty="0" err="1">
                <a:solidFill>
                  <a:srgbClr val="C66400"/>
                </a:solidFill>
                <a:latin typeface="Cambria Bold"/>
              </a:rPr>
              <a:t>mình</a:t>
            </a:r>
            <a:r>
              <a:rPr lang="en-US" sz="3514" dirty="0">
                <a:solidFill>
                  <a:srgbClr val="C66400"/>
                </a:solidFill>
                <a:latin typeface="Cambria Bold"/>
              </a:rPr>
              <a:t> </a:t>
            </a:r>
            <a:r>
              <a:rPr lang="en-US" sz="3514" dirty="0" err="1">
                <a:solidFill>
                  <a:srgbClr val="C66400"/>
                </a:solidFill>
                <a:latin typeface="Cambria Bold"/>
              </a:rPr>
              <a:t>đã</a:t>
            </a:r>
            <a:r>
              <a:rPr lang="en-US" sz="3514" dirty="0">
                <a:solidFill>
                  <a:srgbClr val="C66400"/>
                </a:solidFill>
                <a:latin typeface="Cambria Bold"/>
              </a:rPr>
              <a:t> </a:t>
            </a:r>
            <a:r>
              <a:rPr lang="en-US" sz="3514" dirty="0" err="1">
                <a:solidFill>
                  <a:srgbClr val="C66400"/>
                </a:solidFill>
                <a:latin typeface="Cambria Bold"/>
              </a:rPr>
              <a:t>làm</a:t>
            </a:r>
            <a:r>
              <a:rPr lang="en-US" sz="3514" dirty="0">
                <a:solidFill>
                  <a:srgbClr val="C66400"/>
                </a:solidFill>
                <a:latin typeface="Cambria Bold"/>
              </a:rPr>
              <a:t> </a:t>
            </a:r>
            <a:r>
              <a:rPr lang="en-US" sz="3514" dirty="0" err="1">
                <a:solidFill>
                  <a:srgbClr val="C66400"/>
                </a:solidFill>
                <a:latin typeface="Cambria Bold"/>
              </a:rPr>
              <a:t>thể</a:t>
            </a:r>
            <a:r>
              <a:rPr lang="en-US" sz="3514" dirty="0">
                <a:solidFill>
                  <a:srgbClr val="C66400"/>
                </a:solidFill>
                <a:latin typeface="Cambria Bold"/>
              </a:rPr>
              <a:t> </a:t>
            </a:r>
            <a:r>
              <a:rPr lang="en-US" sz="3514" dirty="0" err="1">
                <a:solidFill>
                  <a:srgbClr val="C66400"/>
                </a:solidFill>
                <a:latin typeface="Cambria Bold"/>
              </a:rPr>
              <a:t>hiện</a:t>
            </a:r>
            <a:r>
              <a:rPr lang="en-US" sz="3514" dirty="0">
                <a:solidFill>
                  <a:srgbClr val="C66400"/>
                </a:solidFill>
                <a:latin typeface="Cambria Bold"/>
              </a:rPr>
              <a:t> </a:t>
            </a:r>
            <a:r>
              <a:rPr lang="en-US" sz="3514" dirty="0" err="1">
                <a:solidFill>
                  <a:srgbClr val="C66400"/>
                </a:solidFill>
                <a:latin typeface="Cambria Bold"/>
              </a:rPr>
              <a:t>truyền</a:t>
            </a:r>
            <a:r>
              <a:rPr lang="en-US" sz="3514" dirty="0">
                <a:solidFill>
                  <a:srgbClr val="C66400"/>
                </a:solidFill>
                <a:latin typeface="Cambria Bold"/>
              </a:rPr>
              <a:t> </a:t>
            </a:r>
            <a:r>
              <a:rPr lang="en-US" sz="3514" dirty="0" err="1">
                <a:solidFill>
                  <a:srgbClr val="C66400"/>
                </a:solidFill>
                <a:latin typeface="Cambria Bold"/>
              </a:rPr>
              <a:t>thống</a:t>
            </a:r>
            <a:r>
              <a:rPr lang="en-US" sz="3514" dirty="0">
                <a:solidFill>
                  <a:srgbClr val="C66400"/>
                </a:solidFill>
                <a:latin typeface="Cambria Bold"/>
              </a:rPr>
              <a:t> </a:t>
            </a:r>
            <a:r>
              <a:rPr lang="en-US" sz="3514" dirty="0" err="1">
                <a:solidFill>
                  <a:srgbClr val="C66400"/>
                </a:solidFill>
                <a:latin typeface="Cambria Bold"/>
              </a:rPr>
              <a:t>Uống</a:t>
            </a:r>
            <a:r>
              <a:rPr lang="en-US" sz="3514" dirty="0">
                <a:solidFill>
                  <a:srgbClr val="C66400"/>
                </a:solidFill>
                <a:latin typeface="Cambria Bold"/>
              </a:rPr>
              <a:t> </a:t>
            </a:r>
            <a:r>
              <a:rPr lang="en-US" sz="3514" dirty="0" err="1">
                <a:solidFill>
                  <a:srgbClr val="C66400"/>
                </a:solidFill>
                <a:latin typeface="Cambria Bold"/>
              </a:rPr>
              <a:t>nước</a:t>
            </a:r>
            <a:r>
              <a:rPr lang="en-US" sz="3514" dirty="0">
                <a:solidFill>
                  <a:srgbClr val="C66400"/>
                </a:solidFill>
                <a:latin typeface="Cambria Bold"/>
              </a:rPr>
              <a:t> </a:t>
            </a:r>
            <a:r>
              <a:rPr lang="en-US" sz="3514" dirty="0" err="1">
                <a:solidFill>
                  <a:srgbClr val="C66400"/>
                </a:solidFill>
                <a:latin typeface="Cambria Bold"/>
              </a:rPr>
              <a:t>nhớ</a:t>
            </a:r>
            <a:r>
              <a:rPr lang="en-US" sz="3514" dirty="0">
                <a:solidFill>
                  <a:srgbClr val="C66400"/>
                </a:solidFill>
                <a:latin typeface="Cambria Bold"/>
              </a:rPr>
              <a:t> </a:t>
            </a:r>
            <a:r>
              <a:rPr lang="en-US" sz="3514" dirty="0" err="1">
                <a:solidFill>
                  <a:srgbClr val="C66400"/>
                </a:solidFill>
                <a:latin typeface="Cambria Bold"/>
              </a:rPr>
              <a:t>nguồn</a:t>
            </a:r>
            <a:endParaRPr lang="en-US" sz="3514" dirty="0">
              <a:solidFill>
                <a:srgbClr val="C66400"/>
              </a:solidFill>
              <a:latin typeface="Cambria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arn(inVertical)">
                                      <p:cBhvr>
                                        <p:cTn id="7" dur="500"/>
                                        <p:tgtEl>
                                          <p:spTgt spid="90"/>
                                        </p:tgtEl>
                                      </p:cBhvr>
                                    </p:animEffect>
                                  </p:childTnLst>
                                </p:cTn>
                              </p:par>
                              <p:par>
                                <p:cTn id="8" presetID="42"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000"/>
                                        <p:tgtEl>
                                          <p:spTgt spid="87"/>
                                        </p:tgtEl>
                                      </p:cBhvr>
                                    </p:animEffect>
                                    <p:anim calcmode="lin" valueType="num">
                                      <p:cBhvr>
                                        <p:cTn id="11" dur="1000" fill="hold"/>
                                        <p:tgtEl>
                                          <p:spTgt spid="87"/>
                                        </p:tgtEl>
                                        <p:attrNameLst>
                                          <p:attrName>ppt_x</p:attrName>
                                        </p:attrNameLst>
                                      </p:cBhvr>
                                      <p:tavLst>
                                        <p:tav tm="0">
                                          <p:val>
                                            <p:strVal val="#ppt_x"/>
                                          </p:val>
                                        </p:tav>
                                        <p:tav tm="100000">
                                          <p:val>
                                            <p:strVal val="#ppt_x"/>
                                          </p:val>
                                        </p:tav>
                                      </p:tavLst>
                                    </p:anim>
                                    <p:anim calcmode="lin" valueType="num">
                                      <p:cBhvr>
                                        <p:cTn id="12"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2E9"/>
        </a:solidFill>
        <a:effectLst/>
      </p:bgPr>
    </p:bg>
    <p:spTree>
      <p:nvGrpSpPr>
        <p:cNvPr id="1" name=""/>
        <p:cNvGrpSpPr/>
        <p:nvPr/>
      </p:nvGrpSpPr>
      <p:grpSpPr>
        <a:xfrm>
          <a:off x="0" y="0"/>
          <a:ext cx="0" cy="0"/>
          <a:chOff x="0" y="0"/>
          <a:chExt cx="0" cy="0"/>
        </a:xfrm>
      </p:grpSpPr>
      <p:grpSp>
        <p:nvGrpSpPr>
          <p:cNvPr id="2" name="Group 2"/>
          <p:cNvGrpSpPr/>
          <p:nvPr/>
        </p:nvGrpSpPr>
        <p:grpSpPr>
          <a:xfrm>
            <a:off x="385066" y="328888"/>
            <a:ext cx="10947519" cy="6309966"/>
            <a:chOff x="0" y="0"/>
            <a:chExt cx="4324946" cy="2492826"/>
          </a:xfrm>
        </p:grpSpPr>
        <p:sp>
          <p:nvSpPr>
            <p:cNvPr id="3" name="Freeform 3"/>
            <p:cNvSpPr/>
            <p:nvPr/>
          </p:nvSpPr>
          <p:spPr>
            <a:xfrm>
              <a:off x="0" y="0"/>
              <a:ext cx="4324946" cy="2492826"/>
            </a:xfrm>
            <a:custGeom>
              <a:avLst/>
              <a:gdLst/>
              <a:ahLst/>
              <a:cxnLst/>
              <a:rect l="l" t="t" r="r" b="b"/>
              <a:pathLst>
                <a:path w="4324946" h="2492826">
                  <a:moveTo>
                    <a:pt x="11786" y="0"/>
                  </a:moveTo>
                  <a:lnTo>
                    <a:pt x="4313159" y="0"/>
                  </a:lnTo>
                  <a:cubicBezTo>
                    <a:pt x="4319669" y="0"/>
                    <a:pt x="4324946" y="5277"/>
                    <a:pt x="4324946" y="11786"/>
                  </a:cubicBezTo>
                  <a:lnTo>
                    <a:pt x="4324946" y="2481040"/>
                  </a:lnTo>
                  <a:cubicBezTo>
                    <a:pt x="4324946" y="2487549"/>
                    <a:pt x="4319669" y="2492826"/>
                    <a:pt x="4313159" y="2492826"/>
                  </a:cubicBezTo>
                  <a:lnTo>
                    <a:pt x="11786" y="2492826"/>
                  </a:lnTo>
                  <a:cubicBezTo>
                    <a:pt x="5277" y="2492826"/>
                    <a:pt x="0" y="2487549"/>
                    <a:pt x="0" y="2481040"/>
                  </a:cubicBezTo>
                  <a:lnTo>
                    <a:pt x="0" y="11786"/>
                  </a:lnTo>
                  <a:cubicBezTo>
                    <a:pt x="0" y="5277"/>
                    <a:pt x="5277" y="0"/>
                    <a:pt x="11786" y="0"/>
                  </a:cubicBezTo>
                  <a:close/>
                </a:path>
              </a:pathLst>
            </a:custGeom>
            <a:solidFill>
              <a:srgbClr val="E47062"/>
            </a:solidFill>
          </p:spPr>
        </p:sp>
        <p:sp>
          <p:nvSpPr>
            <p:cNvPr id="4" name="TextBox 4"/>
            <p:cNvSpPr txBox="1"/>
            <p:nvPr/>
          </p:nvSpPr>
          <p:spPr>
            <a:xfrm>
              <a:off x="0" y="-76200"/>
              <a:ext cx="4324946"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10104957" y="3570257"/>
            <a:ext cx="1594199" cy="511323"/>
            <a:chOff x="0" y="0"/>
            <a:chExt cx="629807" cy="202004"/>
          </a:xfrm>
        </p:grpSpPr>
        <p:sp>
          <p:nvSpPr>
            <p:cNvPr id="6" name="Freeform 6"/>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7" name="TextBox 7"/>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8" name="Group 8"/>
          <p:cNvGrpSpPr/>
          <p:nvPr/>
        </p:nvGrpSpPr>
        <p:grpSpPr>
          <a:xfrm>
            <a:off x="10104957" y="4364093"/>
            <a:ext cx="1594199" cy="511323"/>
            <a:chOff x="0" y="0"/>
            <a:chExt cx="629807" cy="202004"/>
          </a:xfrm>
        </p:grpSpPr>
        <p:sp>
          <p:nvSpPr>
            <p:cNvPr id="9" name="Freeform 9"/>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DB8A4"/>
            </a:solidFill>
          </p:spPr>
        </p:sp>
        <p:sp>
          <p:nvSpPr>
            <p:cNvPr id="10" name="TextBox 10"/>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1" name="Group 11"/>
          <p:cNvGrpSpPr/>
          <p:nvPr/>
        </p:nvGrpSpPr>
        <p:grpSpPr>
          <a:xfrm>
            <a:off x="10104957" y="5157928"/>
            <a:ext cx="1594199" cy="511323"/>
            <a:chOff x="0" y="0"/>
            <a:chExt cx="629807" cy="202004"/>
          </a:xfrm>
        </p:grpSpPr>
        <p:sp>
          <p:nvSpPr>
            <p:cNvPr id="12" name="Freeform 12"/>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3" name="TextBox 13"/>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p:nvPr/>
        </p:nvGrpSpPr>
        <p:grpSpPr>
          <a:xfrm>
            <a:off x="10104957" y="1982585"/>
            <a:ext cx="1594199" cy="511323"/>
            <a:chOff x="0" y="0"/>
            <a:chExt cx="629807" cy="202004"/>
          </a:xfrm>
        </p:grpSpPr>
        <p:sp>
          <p:nvSpPr>
            <p:cNvPr id="15" name="Freeform 1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E8D0D0"/>
            </a:solidFill>
          </p:spPr>
        </p:sp>
        <p:sp>
          <p:nvSpPr>
            <p:cNvPr id="16" name="TextBox 1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7" name="Group 17"/>
          <p:cNvGrpSpPr/>
          <p:nvPr/>
        </p:nvGrpSpPr>
        <p:grpSpPr>
          <a:xfrm>
            <a:off x="10104957" y="2776421"/>
            <a:ext cx="1594199" cy="511323"/>
            <a:chOff x="0" y="0"/>
            <a:chExt cx="629807" cy="202004"/>
          </a:xfrm>
        </p:grpSpPr>
        <p:sp>
          <p:nvSpPr>
            <p:cNvPr id="18" name="Freeform 18"/>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C66400"/>
            </a:solidFill>
          </p:spPr>
        </p:sp>
        <p:sp>
          <p:nvSpPr>
            <p:cNvPr id="19" name="TextBox 19"/>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20" name="Group 20"/>
          <p:cNvGrpSpPr/>
          <p:nvPr/>
        </p:nvGrpSpPr>
        <p:grpSpPr>
          <a:xfrm>
            <a:off x="473944" y="328888"/>
            <a:ext cx="10769763" cy="6309966"/>
            <a:chOff x="0" y="0"/>
            <a:chExt cx="4254721" cy="2492826"/>
          </a:xfrm>
        </p:grpSpPr>
        <p:sp>
          <p:nvSpPr>
            <p:cNvPr id="21" name="Freeform 21"/>
            <p:cNvSpPr/>
            <p:nvPr/>
          </p:nvSpPr>
          <p:spPr>
            <a:xfrm>
              <a:off x="0" y="0"/>
              <a:ext cx="4254721" cy="2492826"/>
            </a:xfrm>
            <a:custGeom>
              <a:avLst/>
              <a:gdLst/>
              <a:ahLst/>
              <a:cxnLst/>
              <a:rect l="l" t="t" r="r" b="b"/>
              <a:pathLst>
                <a:path w="4254721" h="2492826">
                  <a:moveTo>
                    <a:pt x="11981" y="0"/>
                  </a:moveTo>
                  <a:lnTo>
                    <a:pt x="4242740" y="0"/>
                  </a:lnTo>
                  <a:cubicBezTo>
                    <a:pt x="4245918" y="0"/>
                    <a:pt x="4248965" y="1262"/>
                    <a:pt x="4251212" y="3509"/>
                  </a:cubicBezTo>
                  <a:cubicBezTo>
                    <a:pt x="4253459" y="5756"/>
                    <a:pt x="4254721" y="8803"/>
                    <a:pt x="4254721" y="11981"/>
                  </a:cubicBezTo>
                  <a:lnTo>
                    <a:pt x="4254721" y="2480845"/>
                  </a:lnTo>
                  <a:cubicBezTo>
                    <a:pt x="4254721" y="2484023"/>
                    <a:pt x="4253459" y="2487070"/>
                    <a:pt x="4251212" y="2489317"/>
                  </a:cubicBezTo>
                  <a:cubicBezTo>
                    <a:pt x="4248965" y="2491564"/>
                    <a:pt x="4245918" y="2492826"/>
                    <a:pt x="4242740" y="2492826"/>
                  </a:cubicBezTo>
                  <a:lnTo>
                    <a:pt x="11981" y="2492826"/>
                  </a:lnTo>
                  <a:cubicBezTo>
                    <a:pt x="8803" y="2492826"/>
                    <a:pt x="5756" y="2491564"/>
                    <a:pt x="3509" y="2489317"/>
                  </a:cubicBezTo>
                  <a:cubicBezTo>
                    <a:pt x="1262" y="2487070"/>
                    <a:pt x="0" y="2484023"/>
                    <a:pt x="0" y="2480845"/>
                  </a:cubicBezTo>
                  <a:lnTo>
                    <a:pt x="0" y="11981"/>
                  </a:lnTo>
                  <a:cubicBezTo>
                    <a:pt x="0" y="8803"/>
                    <a:pt x="1262" y="5756"/>
                    <a:pt x="3509" y="3509"/>
                  </a:cubicBezTo>
                  <a:cubicBezTo>
                    <a:pt x="5756" y="1262"/>
                    <a:pt x="8803" y="0"/>
                    <a:pt x="11981" y="0"/>
                  </a:cubicBezTo>
                  <a:close/>
                </a:path>
              </a:pathLst>
            </a:custGeom>
            <a:solidFill>
              <a:srgbClr val="FDFDFC"/>
            </a:solidFill>
          </p:spPr>
        </p:sp>
        <p:sp>
          <p:nvSpPr>
            <p:cNvPr id="22" name="TextBox 22"/>
            <p:cNvSpPr txBox="1"/>
            <p:nvPr/>
          </p:nvSpPr>
          <p:spPr>
            <a:xfrm>
              <a:off x="0" y="-76200"/>
              <a:ext cx="4254721" cy="2569026"/>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23" name="Group 23"/>
          <p:cNvGrpSpPr/>
          <p:nvPr/>
        </p:nvGrpSpPr>
        <p:grpSpPr>
          <a:xfrm>
            <a:off x="1802131" y="416640"/>
            <a:ext cx="209224" cy="205025"/>
            <a:chOff x="0" y="0"/>
            <a:chExt cx="81889" cy="80245"/>
          </a:xfrm>
        </p:grpSpPr>
        <p:sp>
          <p:nvSpPr>
            <p:cNvPr id="24" name="Freeform 2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5" name="TextBox 2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6" name="Group 26"/>
          <p:cNvGrpSpPr/>
          <p:nvPr/>
        </p:nvGrpSpPr>
        <p:grpSpPr>
          <a:xfrm>
            <a:off x="2134308" y="416640"/>
            <a:ext cx="209224" cy="205025"/>
            <a:chOff x="0" y="0"/>
            <a:chExt cx="81889" cy="80245"/>
          </a:xfrm>
        </p:grpSpPr>
        <p:sp>
          <p:nvSpPr>
            <p:cNvPr id="27" name="Freeform 2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28" name="TextBox 2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29" name="Group 29"/>
          <p:cNvGrpSpPr/>
          <p:nvPr/>
        </p:nvGrpSpPr>
        <p:grpSpPr>
          <a:xfrm>
            <a:off x="3316529" y="416640"/>
            <a:ext cx="209224" cy="205025"/>
            <a:chOff x="0" y="0"/>
            <a:chExt cx="81889" cy="80245"/>
          </a:xfrm>
        </p:grpSpPr>
        <p:sp>
          <p:nvSpPr>
            <p:cNvPr id="30" name="Freeform 30"/>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1" name="TextBox 31"/>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2" name="Group 32"/>
          <p:cNvGrpSpPr/>
          <p:nvPr/>
        </p:nvGrpSpPr>
        <p:grpSpPr>
          <a:xfrm>
            <a:off x="3648705" y="416640"/>
            <a:ext cx="209224" cy="205025"/>
            <a:chOff x="0" y="0"/>
            <a:chExt cx="81889" cy="80245"/>
          </a:xfrm>
        </p:grpSpPr>
        <p:sp>
          <p:nvSpPr>
            <p:cNvPr id="33" name="Freeform 33"/>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4" name="TextBox 34"/>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5" name="Group 35"/>
          <p:cNvGrpSpPr/>
          <p:nvPr/>
        </p:nvGrpSpPr>
        <p:grpSpPr>
          <a:xfrm>
            <a:off x="4830926" y="416640"/>
            <a:ext cx="209224" cy="205025"/>
            <a:chOff x="0" y="0"/>
            <a:chExt cx="81889" cy="80245"/>
          </a:xfrm>
        </p:grpSpPr>
        <p:sp>
          <p:nvSpPr>
            <p:cNvPr id="36" name="Freeform 36"/>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37" name="TextBox 37"/>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38" name="Group 38"/>
          <p:cNvGrpSpPr/>
          <p:nvPr/>
        </p:nvGrpSpPr>
        <p:grpSpPr>
          <a:xfrm>
            <a:off x="5163103" y="416640"/>
            <a:ext cx="209224" cy="205025"/>
            <a:chOff x="0" y="0"/>
            <a:chExt cx="81889" cy="80245"/>
          </a:xfrm>
        </p:grpSpPr>
        <p:sp>
          <p:nvSpPr>
            <p:cNvPr id="39" name="Freeform 39"/>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0" name="TextBox 40"/>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1" name="Group 41"/>
          <p:cNvGrpSpPr/>
          <p:nvPr/>
        </p:nvGrpSpPr>
        <p:grpSpPr>
          <a:xfrm>
            <a:off x="6345323" y="416640"/>
            <a:ext cx="209224" cy="205025"/>
            <a:chOff x="0" y="0"/>
            <a:chExt cx="81889" cy="80245"/>
          </a:xfrm>
        </p:grpSpPr>
        <p:sp>
          <p:nvSpPr>
            <p:cNvPr id="42" name="Freeform 42"/>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3" name="TextBox 43"/>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4" name="Group 44"/>
          <p:cNvGrpSpPr/>
          <p:nvPr/>
        </p:nvGrpSpPr>
        <p:grpSpPr>
          <a:xfrm>
            <a:off x="6677500" y="416640"/>
            <a:ext cx="209224" cy="205025"/>
            <a:chOff x="0" y="0"/>
            <a:chExt cx="81889" cy="80245"/>
          </a:xfrm>
        </p:grpSpPr>
        <p:sp>
          <p:nvSpPr>
            <p:cNvPr id="45" name="Freeform 45"/>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6" name="TextBox 46"/>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47" name="Group 47"/>
          <p:cNvGrpSpPr/>
          <p:nvPr/>
        </p:nvGrpSpPr>
        <p:grpSpPr>
          <a:xfrm>
            <a:off x="7859721" y="416640"/>
            <a:ext cx="209224" cy="205025"/>
            <a:chOff x="0" y="0"/>
            <a:chExt cx="81889" cy="80245"/>
          </a:xfrm>
        </p:grpSpPr>
        <p:sp>
          <p:nvSpPr>
            <p:cNvPr id="48" name="Freeform 48"/>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49" name="TextBox 49"/>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0" name="Group 50"/>
          <p:cNvGrpSpPr/>
          <p:nvPr/>
        </p:nvGrpSpPr>
        <p:grpSpPr>
          <a:xfrm>
            <a:off x="8191897" y="416640"/>
            <a:ext cx="209224" cy="205025"/>
            <a:chOff x="0" y="0"/>
            <a:chExt cx="81889" cy="80245"/>
          </a:xfrm>
        </p:grpSpPr>
        <p:sp>
          <p:nvSpPr>
            <p:cNvPr id="51" name="Freeform 51"/>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2" name="TextBox 52"/>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3" name="Group 53"/>
          <p:cNvGrpSpPr/>
          <p:nvPr/>
        </p:nvGrpSpPr>
        <p:grpSpPr>
          <a:xfrm>
            <a:off x="9374118" y="416640"/>
            <a:ext cx="209224" cy="205025"/>
            <a:chOff x="0" y="0"/>
            <a:chExt cx="81889" cy="80245"/>
          </a:xfrm>
        </p:grpSpPr>
        <p:sp>
          <p:nvSpPr>
            <p:cNvPr id="54" name="Freeform 54"/>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5" name="TextBox 55"/>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grpSp>
        <p:nvGrpSpPr>
          <p:cNvPr id="56" name="Group 56"/>
          <p:cNvGrpSpPr/>
          <p:nvPr/>
        </p:nvGrpSpPr>
        <p:grpSpPr>
          <a:xfrm>
            <a:off x="9706295" y="416640"/>
            <a:ext cx="209224" cy="205025"/>
            <a:chOff x="0" y="0"/>
            <a:chExt cx="81889" cy="80245"/>
          </a:xfrm>
        </p:grpSpPr>
        <p:sp>
          <p:nvSpPr>
            <p:cNvPr id="57" name="Freeform 57"/>
            <p:cNvSpPr/>
            <p:nvPr/>
          </p:nvSpPr>
          <p:spPr>
            <a:xfrm>
              <a:off x="0" y="0"/>
              <a:ext cx="81889" cy="80245"/>
            </a:xfrm>
            <a:custGeom>
              <a:avLst/>
              <a:gdLst/>
              <a:ahLst/>
              <a:cxnLst/>
              <a:rect l="l" t="t" r="r" b="b"/>
              <a:pathLst>
                <a:path w="81889" h="80245">
                  <a:moveTo>
                    <a:pt x="40123" y="0"/>
                  </a:moveTo>
                  <a:lnTo>
                    <a:pt x="41766" y="0"/>
                  </a:lnTo>
                  <a:cubicBezTo>
                    <a:pt x="63925" y="0"/>
                    <a:pt x="81889" y="17964"/>
                    <a:pt x="81889" y="40123"/>
                  </a:cubicBezTo>
                  <a:lnTo>
                    <a:pt x="81889" y="40123"/>
                  </a:lnTo>
                  <a:cubicBezTo>
                    <a:pt x="81889" y="50764"/>
                    <a:pt x="77662" y="60969"/>
                    <a:pt x="70137" y="68494"/>
                  </a:cubicBezTo>
                  <a:cubicBezTo>
                    <a:pt x="62613" y="76018"/>
                    <a:pt x="52407" y="80245"/>
                    <a:pt x="41766" y="80245"/>
                  </a:cubicBezTo>
                  <a:lnTo>
                    <a:pt x="40123" y="80245"/>
                  </a:lnTo>
                  <a:cubicBezTo>
                    <a:pt x="17964" y="80245"/>
                    <a:pt x="0" y="62282"/>
                    <a:pt x="0" y="40123"/>
                  </a:cubicBezTo>
                  <a:lnTo>
                    <a:pt x="0" y="40123"/>
                  </a:lnTo>
                  <a:cubicBezTo>
                    <a:pt x="0" y="17964"/>
                    <a:pt x="17964" y="0"/>
                    <a:pt x="40123" y="0"/>
                  </a:cubicBezTo>
                  <a:close/>
                </a:path>
              </a:pathLst>
            </a:custGeom>
            <a:solidFill>
              <a:srgbClr val="FEF2E9"/>
            </a:solidFill>
            <a:ln cap="rnd">
              <a:noFill/>
              <a:prstDash val="solid"/>
              <a:round/>
            </a:ln>
          </p:spPr>
        </p:sp>
        <p:sp>
          <p:nvSpPr>
            <p:cNvPr id="58" name="TextBox 58"/>
            <p:cNvSpPr txBox="1"/>
            <p:nvPr/>
          </p:nvSpPr>
          <p:spPr>
            <a:xfrm>
              <a:off x="0" y="-76200"/>
              <a:ext cx="81889" cy="156445"/>
            </a:xfrm>
            <a:prstGeom prst="rect">
              <a:avLst/>
            </a:prstGeom>
          </p:spPr>
          <p:txBody>
            <a:bodyPr lIns="34184" tIns="34184" rIns="34184" bIns="34184" rtlCol="0" anchor="ctr"/>
            <a:lstStyle/>
            <a:p>
              <a:pPr algn="ctr" defTabSz="609630">
                <a:lnSpc>
                  <a:spcPts val="1773"/>
                </a:lnSpc>
              </a:pPr>
              <a:endParaRPr sz="1200">
                <a:solidFill>
                  <a:prstClr val="black"/>
                </a:solidFill>
                <a:latin typeface="Calibri"/>
              </a:endParaRPr>
            </a:p>
          </p:txBody>
        </p:sp>
      </p:grpSp>
      <p:sp>
        <p:nvSpPr>
          <p:cNvPr id="59" name="AutoShape 59"/>
          <p:cNvSpPr/>
          <p:nvPr/>
        </p:nvSpPr>
        <p:spPr>
          <a:xfrm flipH="1">
            <a:off x="1951035" y="138199"/>
            <a:ext cx="0" cy="468199"/>
          </a:xfrm>
          <a:prstGeom prst="line">
            <a:avLst/>
          </a:prstGeom>
          <a:ln w="38100" cap="rnd">
            <a:solidFill>
              <a:srgbClr val="000000"/>
            </a:solidFill>
            <a:prstDash val="solid"/>
            <a:headEnd type="none" w="sm" len="sm"/>
            <a:tailEnd type="none" w="sm" len="sm"/>
          </a:ln>
        </p:spPr>
      </p:sp>
      <p:sp>
        <p:nvSpPr>
          <p:cNvPr id="60" name="AutoShape 60"/>
          <p:cNvSpPr/>
          <p:nvPr/>
        </p:nvSpPr>
        <p:spPr>
          <a:xfrm flipH="1">
            <a:off x="1864523" y="138199"/>
            <a:ext cx="0" cy="468199"/>
          </a:xfrm>
          <a:prstGeom prst="line">
            <a:avLst/>
          </a:prstGeom>
          <a:ln w="38100" cap="rnd">
            <a:solidFill>
              <a:srgbClr val="000000"/>
            </a:solidFill>
            <a:prstDash val="solid"/>
            <a:headEnd type="none" w="sm" len="sm"/>
            <a:tailEnd type="none" w="sm" len="sm"/>
          </a:ln>
        </p:spPr>
      </p:sp>
      <p:sp>
        <p:nvSpPr>
          <p:cNvPr id="61" name="AutoShape 61"/>
          <p:cNvSpPr/>
          <p:nvPr/>
        </p:nvSpPr>
        <p:spPr>
          <a:xfrm flipH="1">
            <a:off x="2283212" y="138199"/>
            <a:ext cx="0" cy="468199"/>
          </a:xfrm>
          <a:prstGeom prst="line">
            <a:avLst/>
          </a:prstGeom>
          <a:ln w="38100" cap="rnd">
            <a:solidFill>
              <a:srgbClr val="000000"/>
            </a:solidFill>
            <a:prstDash val="solid"/>
            <a:headEnd type="none" w="sm" len="sm"/>
            <a:tailEnd type="none" w="sm" len="sm"/>
          </a:ln>
        </p:spPr>
      </p:sp>
      <p:sp>
        <p:nvSpPr>
          <p:cNvPr id="62" name="AutoShape 62"/>
          <p:cNvSpPr/>
          <p:nvPr/>
        </p:nvSpPr>
        <p:spPr>
          <a:xfrm flipH="1">
            <a:off x="2196700" y="138199"/>
            <a:ext cx="0" cy="468199"/>
          </a:xfrm>
          <a:prstGeom prst="line">
            <a:avLst/>
          </a:prstGeom>
          <a:ln w="38100" cap="rnd">
            <a:solidFill>
              <a:srgbClr val="000000"/>
            </a:solidFill>
            <a:prstDash val="solid"/>
            <a:headEnd type="none" w="sm" len="sm"/>
            <a:tailEnd type="none" w="sm" len="sm"/>
          </a:ln>
        </p:spPr>
      </p:sp>
      <p:sp>
        <p:nvSpPr>
          <p:cNvPr id="63" name="AutoShape 63"/>
          <p:cNvSpPr/>
          <p:nvPr/>
        </p:nvSpPr>
        <p:spPr>
          <a:xfrm>
            <a:off x="3465433" y="138199"/>
            <a:ext cx="0" cy="468199"/>
          </a:xfrm>
          <a:prstGeom prst="line">
            <a:avLst/>
          </a:prstGeom>
          <a:ln w="38100" cap="rnd">
            <a:solidFill>
              <a:srgbClr val="000000"/>
            </a:solidFill>
            <a:prstDash val="solid"/>
            <a:headEnd type="none" w="sm" len="sm"/>
            <a:tailEnd type="none" w="sm" len="sm"/>
          </a:ln>
        </p:spPr>
      </p:sp>
      <p:sp>
        <p:nvSpPr>
          <p:cNvPr id="64" name="AutoShape 64"/>
          <p:cNvSpPr/>
          <p:nvPr/>
        </p:nvSpPr>
        <p:spPr>
          <a:xfrm flipH="1">
            <a:off x="3378920" y="138199"/>
            <a:ext cx="0" cy="468199"/>
          </a:xfrm>
          <a:prstGeom prst="line">
            <a:avLst/>
          </a:prstGeom>
          <a:ln w="38100" cap="rnd">
            <a:solidFill>
              <a:srgbClr val="000000"/>
            </a:solidFill>
            <a:prstDash val="solid"/>
            <a:headEnd type="none" w="sm" len="sm"/>
            <a:tailEnd type="none" w="sm" len="sm"/>
          </a:ln>
        </p:spPr>
      </p:sp>
      <p:sp>
        <p:nvSpPr>
          <p:cNvPr id="65" name="AutoShape 65"/>
          <p:cNvSpPr/>
          <p:nvPr/>
        </p:nvSpPr>
        <p:spPr>
          <a:xfrm>
            <a:off x="3797609" y="138199"/>
            <a:ext cx="0" cy="468199"/>
          </a:xfrm>
          <a:prstGeom prst="line">
            <a:avLst/>
          </a:prstGeom>
          <a:ln w="38100" cap="rnd">
            <a:solidFill>
              <a:srgbClr val="000000"/>
            </a:solidFill>
            <a:prstDash val="solid"/>
            <a:headEnd type="none" w="sm" len="sm"/>
            <a:tailEnd type="none" w="sm" len="sm"/>
          </a:ln>
        </p:spPr>
      </p:sp>
      <p:sp>
        <p:nvSpPr>
          <p:cNvPr id="66" name="AutoShape 66"/>
          <p:cNvSpPr/>
          <p:nvPr/>
        </p:nvSpPr>
        <p:spPr>
          <a:xfrm>
            <a:off x="3711097" y="138199"/>
            <a:ext cx="0" cy="468199"/>
          </a:xfrm>
          <a:prstGeom prst="line">
            <a:avLst/>
          </a:prstGeom>
          <a:ln w="38100" cap="rnd">
            <a:solidFill>
              <a:srgbClr val="000000"/>
            </a:solidFill>
            <a:prstDash val="solid"/>
            <a:headEnd type="none" w="sm" len="sm"/>
            <a:tailEnd type="none" w="sm" len="sm"/>
          </a:ln>
        </p:spPr>
      </p:sp>
      <p:sp>
        <p:nvSpPr>
          <p:cNvPr id="67" name="AutoShape 67"/>
          <p:cNvSpPr/>
          <p:nvPr/>
        </p:nvSpPr>
        <p:spPr>
          <a:xfrm flipH="1">
            <a:off x="4979830" y="138199"/>
            <a:ext cx="0" cy="468199"/>
          </a:xfrm>
          <a:prstGeom prst="line">
            <a:avLst/>
          </a:prstGeom>
          <a:ln w="38100" cap="rnd">
            <a:solidFill>
              <a:srgbClr val="000000"/>
            </a:solidFill>
            <a:prstDash val="solid"/>
            <a:headEnd type="none" w="sm" len="sm"/>
            <a:tailEnd type="none" w="sm" len="sm"/>
          </a:ln>
        </p:spPr>
      </p:sp>
      <p:sp>
        <p:nvSpPr>
          <p:cNvPr id="68" name="AutoShape 68"/>
          <p:cNvSpPr/>
          <p:nvPr/>
        </p:nvSpPr>
        <p:spPr>
          <a:xfrm>
            <a:off x="4893317" y="138199"/>
            <a:ext cx="0" cy="468199"/>
          </a:xfrm>
          <a:prstGeom prst="line">
            <a:avLst/>
          </a:prstGeom>
          <a:ln w="38100" cap="rnd">
            <a:solidFill>
              <a:srgbClr val="000000"/>
            </a:solidFill>
            <a:prstDash val="solid"/>
            <a:headEnd type="none" w="sm" len="sm"/>
            <a:tailEnd type="none" w="sm" len="sm"/>
          </a:ln>
        </p:spPr>
      </p:sp>
      <p:sp>
        <p:nvSpPr>
          <p:cNvPr id="69" name="AutoShape 69"/>
          <p:cNvSpPr/>
          <p:nvPr/>
        </p:nvSpPr>
        <p:spPr>
          <a:xfrm flipH="1">
            <a:off x="5312007" y="138199"/>
            <a:ext cx="0" cy="468199"/>
          </a:xfrm>
          <a:prstGeom prst="line">
            <a:avLst/>
          </a:prstGeom>
          <a:ln w="38100" cap="rnd">
            <a:solidFill>
              <a:srgbClr val="000000"/>
            </a:solidFill>
            <a:prstDash val="solid"/>
            <a:headEnd type="none" w="sm" len="sm"/>
            <a:tailEnd type="none" w="sm" len="sm"/>
          </a:ln>
        </p:spPr>
      </p:sp>
      <p:sp>
        <p:nvSpPr>
          <p:cNvPr id="70" name="AutoShape 70"/>
          <p:cNvSpPr/>
          <p:nvPr/>
        </p:nvSpPr>
        <p:spPr>
          <a:xfrm>
            <a:off x="5225495" y="138199"/>
            <a:ext cx="0" cy="468199"/>
          </a:xfrm>
          <a:prstGeom prst="line">
            <a:avLst/>
          </a:prstGeom>
          <a:ln w="38100" cap="rnd">
            <a:solidFill>
              <a:srgbClr val="000000"/>
            </a:solidFill>
            <a:prstDash val="solid"/>
            <a:headEnd type="none" w="sm" len="sm"/>
            <a:tailEnd type="none" w="sm" len="sm"/>
          </a:ln>
        </p:spPr>
      </p:sp>
      <p:sp>
        <p:nvSpPr>
          <p:cNvPr id="71" name="AutoShape 71"/>
          <p:cNvSpPr/>
          <p:nvPr/>
        </p:nvSpPr>
        <p:spPr>
          <a:xfrm flipH="1">
            <a:off x="6494227" y="138199"/>
            <a:ext cx="0" cy="468199"/>
          </a:xfrm>
          <a:prstGeom prst="line">
            <a:avLst/>
          </a:prstGeom>
          <a:ln w="38100" cap="rnd">
            <a:solidFill>
              <a:srgbClr val="000000"/>
            </a:solidFill>
            <a:prstDash val="solid"/>
            <a:headEnd type="none" w="sm" len="sm"/>
            <a:tailEnd type="none" w="sm" len="sm"/>
          </a:ln>
        </p:spPr>
      </p:sp>
      <p:sp>
        <p:nvSpPr>
          <p:cNvPr id="72" name="AutoShape 72"/>
          <p:cNvSpPr/>
          <p:nvPr/>
        </p:nvSpPr>
        <p:spPr>
          <a:xfrm>
            <a:off x="6407715" y="138199"/>
            <a:ext cx="0" cy="468199"/>
          </a:xfrm>
          <a:prstGeom prst="line">
            <a:avLst/>
          </a:prstGeom>
          <a:ln w="38100" cap="rnd">
            <a:solidFill>
              <a:srgbClr val="000000"/>
            </a:solidFill>
            <a:prstDash val="solid"/>
            <a:headEnd type="none" w="sm" len="sm"/>
            <a:tailEnd type="none" w="sm" len="sm"/>
          </a:ln>
        </p:spPr>
      </p:sp>
      <p:sp>
        <p:nvSpPr>
          <p:cNvPr id="73" name="AutoShape 73"/>
          <p:cNvSpPr/>
          <p:nvPr/>
        </p:nvSpPr>
        <p:spPr>
          <a:xfrm flipH="1">
            <a:off x="6826405" y="138199"/>
            <a:ext cx="0" cy="468199"/>
          </a:xfrm>
          <a:prstGeom prst="line">
            <a:avLst/>
          </a:prstGeom>
          <a:ln w="38100" cap="rnd">
            <a:solidFill>
              <a:srgbClr val="000000"/>
            </a:solidFill>
            <a:prstDash val="solid"/>
            <a:headEnd type="none" w="sm" len="sm"/>
            <a:tailEnd type="none" w="sm" len="sm"/>
          </a:ln>
        </p:spPr>
      </p:sp>
      <p:sp>
        <p:nvSpPr>
          <p:cNvPr id="74" name="AutoShape 74"/>
          <p:cNvSpPr/>
          <p:nvPr/>
        </p:nvSpPr>
        <p:spPr>
          <a:xfrm>
            <a:off x="6739892" y="138199"/>
            <a:ext cx="0" cy="468199"/>
          </a:xfrm>
          <a:prstGeom prst="line">
            <a:avLst/>
          </a:prstGeom>
          <a:ln w="38100" cap="rnd">
            <a:solidFill>
              <a:srgbClr val="000000"/>
            </a:solidFill>
            <a:prstDash val="solid"/>
            <a:headEnd type="none" w="sm" len="sm"/>
            <a:tailEnd type="none" w="sm" len="sm"/>
          </a:ln>
        </p:spPr>
      </p:sp>
      <p:sp>
        <p:nvSpPr>
          <p:cNvPr id="75" name="AutoShape 75"/>
          <p:cNvSpPr/>
          <p:nvPr/>
        </p:nvSpPr>
        <p:spPr>
          <a:xfrm>
            <a:off x="8008625" y="138199"/>
            <a:ext cx="0" cy="468199"/>
          </a:xfrm>
          <a:prstGeom prst="line">
            <a:avLst/>
          </a:prstGeom>
          <a:ln w="38100" cap="rnd">
            <a:solidFill>
              <a:srgbClr val="000000"/>
            </a:solidFill>
            <a:prstDash val="solid"/>
            <a:headEnd type="none" w="sm" len="sm"/>
            <a:tailEnd type="none" w="sm" len="sm"/>
          </a:ln>
        </p:spPr>
      </p:sp>
      <p:sp>
        <p:nvSpPr>
          <p:cNvPr id="76" name="AutoShape 76"/>
          <p:cNvSpPr/>
          <p:nvPr/>
        </p:nvSpPr>
        <p:spPr>
          <a:xfrm>
            <a:off x="7922113" y="138199"/>
            <a:ext cx="0" cy="468199"/>
          </a:xfrm>
          <a:prstGeom prst="line">
            <a:avLst/>
          </a:prstGeom>
          <a:ln w="38100" cap="rnd">
            <a:solidFill>
              <a:srgbClr val="000000"/>
            </a:solidFill>
            <a:prstDash val="solid"/>
            <a:headEnd type="none" w="sm" len="sm"/>
            <a:tailEnd type="none" w="sm" len="sm"/>
          </a:ln>
        </p:spPr>
      </p:sp>
      <p:sp>
        <p:nvSpPr>
          <p:cNvPr id="77" name="AutoShape 77"/>
          <p:cNvSpPr/>
          <p:nvPr/>
        </p:nvSpPr>
        <p:spPr>
          <a:xfrm>
            <a:off x="8340802" y="138199"/>
            <a:ext cx="0" cy="468199"/>
          </a:xfrm>
          <a:prstGeom prst="line">
            <a:avLst/>
          </a:prstGeom>
          <a:ln w="38100" cap="rnd">
            <a:solidFill>
              <a:srgbClr val="000000"/>
            </a:solidFill>
            <a:prstDash val="solid"/>
            <a:headEnd type="none" w="sm" len="sm"/>
            <a:tailEnd type="none" w="sm" len="sm"/>
          </a:ln>
        </p:spPr>
      </p:sp>
      <p:sp>
        <p:nvSpPr>
          <p:cNvPr id="78" name="AutoShape 78"/>
          <p:cNvSpPr/>
          <p:nvPr/>
        </p:nvSpPr>
        <p:spPr>
          <a:xfrm>
            <a:off x="8254289" y="138199"/>
            <a:ext cx="0" cy="468199"/>
          </a:xfrm>
          <a:prstGeom prst="line">
            <a:avLst/>
          </a:prstGeom>
          <a:ln w="38100" cap="rnd">
            <a:solidFill>
              <a:srgbClr val="000000"/>
            </a:solidFill>
            <a:prstDash val="solid"/>
            <a:headEnd type="none" w="sm" len="sm"/>
            <a:tailEnd type="none" w="sm" len="sm"/>
          </a:ln>
        </p:spPr>
      </p:sp>
      <p:sp>
        <p:nvSpPr>
          <p:cNvPr id="79" name="AutoShape 79"/>
          <p:cNvSpPr/>
          <p:nvPr/>
        </p:nvSpPr>
        <p:spPr>
          <a:xfrm>
            <a:off x="9523022" y="138199"/>
            <a:ext cx="0" cy="468199"/>
          </a:xfrm>
          <a:prstGeom prst="line">
            <a:avLst/>
          </a:prstGeom>
          <a:ln w="38100" cap="rnd">
            <a:solidFill>
              <a:srgbClr val="000000"/>
            </a:solidFill>
            <a:prstDash val="solid"/>
            <a:headEnd type="none" w="sm" len="sm"/>
            <a:tailEnd type="none" w="sm" len="sm"/>
          </a:ln>
        </p:spPr>
      </p:sp>
      <p:sp>
        <p:nvSpPr>
          <p:cNvPr id="80" name="AutoShape 80"/>
          <p:cNvSpPr/>
          <p:nvPr/>
        </p:nvSpPr>
        <p:spPr>
          <a:xfrm>
            <a:off x="9436510" y="138199"/>
            <a:ext cx="0" cy="468199"/>
          </a:xfrm>
          <a:prstGeom prst="line">
            <a:avLst/>
          </a:prstGeom>
          <a:ln w="38100" cap="rnd">
            <a:solidFill>
              <a:srgbClr val="000000"/>
            </a:solidFill>
            <a:prstDash val="solid"/>
            <a:headEnd type="none" w="sm" len="sm"/>
            <a:tailEnd type="none" w="sm" len="sm"/>
          </a:ln>
        </p:spPr>
      </p:sp>
      <p:sp>
        <p:nvSpPr>
          <p:cNvPr id="81" name="AutoShape 81"/>
          <p:cNvSpPr/>
          <p:nvPr/>
        </p:nvSpPr>
        <p:spPr>
          <a:xfrm>
            <a:off x="9855199" y="138199"/>
            <a:ext cx="0" cy="468199"/>
          </a:xfrm>
          <a:prstGeom prst="line">
            <a:avLst/>
          </a:prstGeom>
          <a:ln w="38100" cap="rnd">
            <a:solidFill>
              <a:srgbClr val="000000"/>
            </a:solidFill>
            <a:prstDash val="solid"/>
            <a:headEnd type="none" w="sm" len="sm"/>
            <a:tailEnd type="none" w="sm" len="sm"/>
          </a:ln>
        </p:spPr>
      </p:sp>
      <p:sp>
        <p:nvSpPr>
          <p:cNvPr id="82" name="AutoShape 82"/>
          <p:cNvSpPr/>
          <p:nvPr/>
        </p:nvSpPr>
        <p:spPr>
          <a:xfrm>
            <a:off x="9768687" y="138199"/>
            <a:ext cx="0" cy="468199"/>
          </a:xfrm>
          <a:prstGeom prst="line">
            <a:avLst/>
          </a:prstGeom>
          <a:ln w="38100" cap="rnd">
            <a:solidFill>
              <a:srgbClr val="000000"/>
            </a:solidFill>
            <a:prstDash val="solid"/>
            <a:headEnd type="none" w="sm" len="sm"/>
            <a:tailEnd type="none" w="sm" len="sm"/>
          </a:ln>
        </p:spPr>
      </p:sp>
      <p:sp>
        <p:nvSpPr>
          <p:cNvPr id="83" name="Freeform 83"/>
          <p:cNvSpPr/>
          <p:nvPr/>
        </p:nvSpPr>
        <p:spPr>
          <a:xfrm rot="-10800000">
            <a:off x="473944" y="606399"/>
            <a:ext cx="958436" cy="1268031"/>
          </a:xfrm>
          <a:custGeom>
            <a:avLst/>
            <a:gdLst/>
            <a:ahLst/>
            <a:cxnLst/>
            <a:rect l="l" t="t" r="r" b="b"/>
            <a:pathLst>
              <a:path w="1437654" h="1902047">
                <a:moveTo>
                  <a:pt x="0" y="0"/>
                </a:moveTo>
                <a:lnTo>
                  <a:pt x="1437654" y="0"/>
                </a:lnTo>
                <a:lnTo>
                  <a:pt x="1437654" y="1902046"/>
                </a:lnTo>
                <a:lnTo>
                  <a:pt x="0" y="1902046"/>
                </a:lnTo>
                <a:lnTo>
                  <a:pt x="0" y="0"/>
                </a:lnTo>
                <a:close/>
              </a:path>
            </a:pathLst>
          </a:custGeom>
          <a:blipFill>
            <a:blip r:embed="rId2">
              <a:extLst>
                <a:ext uri="{96DAC541-7B7A-43D3-8B79-37D633B846F1}">
                  <asvg:svgBlip xmlns:asvg="http://schemas.microsoft.com/office/drawing/2016/SVG/main" r:embed="rId3"/>
                </a:ext>
              </a:extLst>
            </a:blip>
            <a:stretch>
              <a:fillRect t="-4700" r="-22937"/>
            </a:stretch>
          </a:blipFill>
        </p:spPr>
      </p:sp>
      <p:grpSp>
        <p:nvGrpSpPr>
          <p:cNvPr id="84" name="Group 84"/>
          <p:cNvGrpSpPr/>
          <p:nvPr/>
        </p:nvGrpSpPr>
        <p:grpSpPr>
          <a:xfrm>
            <a:off x="10104957" y="1188750"/>
            <a:ext cx="1594199" cy="511323"/>
            <a:chOff x="0" y="0"/>
            <a:chExt cx="629807" cy="202004"/>
          </a:xfrm>
        </p:grpSpPr>
        <p:sp>
          <p:nvSpPr>
            <p:cNvPr id="85" name="Freeform 85"/>
            <p:cNvSpPr/>
            <p:nvPr/>
          </p:nvSpPr>
          <p:spPr>
            <a:xfrm>
              <a:off x="0" y="0"/>
              <a:ext cx="629807" cy="202004"/>
            </a:xfrm>
            <a:custGeom>
              <a:avLst/>
              <a:gdLst/>
              <a:ahLst/>
              <a:cxnLst/>
              <a:rect l="l" t="t" r="r" b="b"/>
              <a:pathLst>
                <a:path w="629807" h="202004">
                  <a:moveTo>
                    <a:pt x="0" y="0"/>
                  </a:moveTo>
                  <a:lnTo>
                    <a:pt x="629807" y="0"/>
                  </a:lnTo>
                  <a:lnTo>
                    <a:pt x="629807" y="202004"/>
                  </a:lnTo>
                  <a:lnTo>
                    <a:pt x="0" y="202004"/>
                  </a:lnTo>
                  <a:close/>
                </a:path>
              </a:pathLst>
            </a:custGeom>
            <a:solidFill>
              <a:srgbClr val="F09131"/>
            </a:solidFill>
          </p:spPr>
        </p:sp>
        <p:sp>
          <p:nvSpPr>
            <p:cNvPr id="86" name="TextBox 86"/>
            <p:cNvSpPr txBox="1"/>
            <p:nvPr/>
          </p:nvSpPr>
          <p:spPr>
            <a:xfrm>
              <a:off x="0" y="-76200"/>
              <a:ext cx="629807" cy="27820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7" name="Freeform 87"/>
          <p:cNvSpPr/>
          <p:nvPr/>
        </p:nvSpPr>
        <p:spPr>
          <a:xfrm>
            <a:off x="1915664" y="2776421"/>
            <a:ext cx="7886322" cy="3706571"/>
          </a:xfrm>
          <a:custGeom>
            <a:avLst/>
            <a:gdLst/>
            <a:ahLst/>
            <a:cxnLst/>
            <a:rect l="l" t="t" r="r" b="b"/>
            <a:pathLst>
              <a:path w="11829483" h="5559857">
                <a:moveTo>
                  <a:pt x="0" y="0"/>
                </a:moveTo>
                <a:lnTo>
                  <a:pt x="11829483" y="0"/>
                </a:lnTo>
                <a:lnTo>
                  <a:pt x="11829483" y="5559857"/>
                </a:lnTo>
                <a:lnTo>
                  <a:pt x="0" y="5559857"/>
                </a:lnTo>
                <a:lnTo>
                  <a:pt x="0" y="0"/>
                </a:lnTo>
                <a:close/>
              </a:path>
            </a:pathLst>
          </a:custGeom>
          <a:blipFill>
            <a:blip r:embed="rId4"/>
            <a:stretch>
              <a:fillRect/>
            </a:stretch>
          </a:blipFill>
        </p:spPr>
      </p:sp>
      <p:sp>
        <p:nvSpPr>
          <p:cNvPr id="88" name="TextBox 88"/>
          <p:cNvSpPr txBox="1"/>
          <p:nvPr/>
        </p:nvSpPr>
        <p:spPr>
          <a:xfrm>
            <a:off x="1802131" y="2082882"/>
            <a:ext cx="8411516" cy="544893"/>
          </a:xfrm>
          <a:prstGeom prst="rect">
            <a:avLst/>
          </a:prstGeom>
        </p:spPr>
        <p:txBody>
          <a:bodyPr lIns="0" tIns="0" rIns="0" bIns="0" rtlCol="0" anchor="t">
            <a:spAutoFit/>
          </a:bodyPr>
          <a:lstStyle/>
          <a:p>
            <a:pPr algn="ctr" defTabSz="609630">
              <a:lnSpc>
                <a:spcPts val="4568"/>
              </a:lnSpc>
            </a:pPr>
            <a:r>
              <a:rPr lang="en-US" sz="3514" dirty="0" err="1">
                <a:solidFill>
                  <a:srgbClr val="C66400"/>
                </a:solidFill>
                <a:latin typeface="Cambria Bold"/>
              </a:rPr>
              <a:t>Cùng</a:t>
            </a:r>
            <a:r>
              <a:rPr lang="en-US" sz="3514" dirty="0">
                <a:solidFill>
                  <a:srgbClr val="C66400"/>
                </a:solidFill>
                <a:latin typeface="Cambria Bold"/>
              </a:rPr>
              <a:t> </a:t>
            </a:r>
            <a:r>
              <a:rPr lang="en-US" sz="3514" dirty="0" err="1">
                <a:solidFill>
                  <a:srgbClr val="C66400"/>
                </a:solidFill>
                <a:latin typeface="Cambria Bold"/>
              </a:rPr>
              <a:t>thảo</a:t>
            </a:r>
            <a:r>
              <a:rPr lang="en-US" sz="3514" dirty="0">
                <a:solidFill>
                  <a:srgbClr val="C66400"/>
                </a:solidFill>
                <a:latin typeface="Cambria Bold"/>
              </a:rPr>
              <a:t> </a:t>
            </a:r>
            <a:r>
              <a:rPr lang="en-US" sz="3514" dirty="0" err="1">
                <a:solidFill>
                  <a:srgbClr val="C66400"/>
                </a:solidFill>
                <a:latin typeface="Cambria Bold"/>
              </a:rPr>
              <a:t>luận</a:t>
            </a:r>
            <a:r>
              <a:rPr lang="en-US" sz="3514" dirty="0">
                <a:solidFill>
                  <a:srgbClr val="C66400"/>
                </a:solidFill>
                <a:latin typeface="Cambria Bold"/>
              </a:rPr>
              <a:t> </a:t>
            </a:r>
            <a:r>
              <a:rPr lang="en-US" sz="3514" dirty="0" err="1">
                <a:solidFill>
                  <a:srgbClr val="C66400"/>
                </a:solidFill>
                <a:latin typeface="Cambria Bold"/>
              </a:rPr>
              <a:t>nhóm</a:t>
            </a:r>
            <a:r>
              <a:rPr lang="en-US" sz="3514" dirty="0">
                <a:solidFill>
                  <a:srgbClr val="C66400"/>
                </a:solidFill>
                <a:latin typeface="Cambria Bold"/>
              </a:rPr>
              <a:t> </a:t>
            </a:r>
            <a:r>
              <a:rPr lang="en-US" sz="3514" dirty="0" err="1">
                <a:solidFill>
                  <a:srgbClr val="C66400"/>
                </a:solidFill>
                <a:latin typeface="Cambria Bold"/>
              </a:rPr>
              <a:t>để</a:t>
            </a:r>
            <a:r>
              <a:rPr lang="en-US" sz="3514" dirty="0">
                <a:solidFill>
                  <a:srgbClr val="C66400"/>
                </a:solidFill>
                <a:latin typeface="Cambria Bold"/>
              </a:rPr>
              <a:t> chia </a:t>
            </a:r>
            <a:r>
              <a:rPr lang="en-US" sz="3514" dirty="0" err="1">
                <a:solidFill>
                  <a:srgbClr val="C66400"/>
                </a:solidFill>
                <a:latin typeface="Cambria Bold"/>
              </a:rPr>
              <a:t>sẻ</a:t>
            </a:r>
            <a:r>
              <a:rPr lang="en-US" sz="3514" dirty="0">
                <a:solidFill>
                  <a:srgbClr val="C66400"/>
                </a:solidFill>
                <a:latin typeface="Cambria Bold"/>
              </a:rPr>
              <a:t> </a:t>
            </a:r>
            <a:r>
              <a:rPr lang="en-US" sz="3514" dirty="0" err="1">
                <a:solidFill>
                  <a:srgbClr val="C66400"/>
                </a:solidFill>
                <a:latin typeface="Cambria Bold"/>
              </a:rPr>
              <a:t>với</a:t>
            </a:r>
            <a:r>
              <a:rPr lang="en-US" sz="3514" dirty="0">
                <a:solidFill>
                  <a:srgbClr val="C66400"/>
                </a:solidFill>
                <a:latin typeface="Cambria Bold"/>
              </a:rPr>
              <a:t> </a:t>
            </a:r>
            <a:r>
              <a:rPr lang="en-US" sz="3514" dirty="0" err="1">
                <a:solidFill>
                  <a:srgbClr val="C66400"/>
                </a:solidFill>
                <a:latin typeface="Cambria Bold"/>
              </a:rPr>
              <a:t>bạn</a:t>
            </a:r>
            <a:endParaRPr lang="en-US" sz="3514" dirty="0">
              <a:solidFill>
                <a:srgbClr val="C66400"/>
              </a:solidFill>
              <a:latin typeface="Cambria Bold"/>
            </a:endParaRPr>
          </a:p>
        </p:txBody>
      </p:sp>
      <p:pic>
        <p:nvPicPr>
          <p:cNvPr id="90" name="Picture 89">
            <a:extLst>
              <a:ext uri="{FF2B5EF4-FFF2-40B4-BE49-F238E27FC236}">
                <a16:creationId xmlns:a16="http://schemas.microsoft.com/office/drawing/2014/main" id="{8B6CBC58-7969-A329-03E5-F92F38415ABD}"/>
              </a:ext>
            </a:extLst>
          </p:cNvPr>
          <p:cNvPicPr>
            <a:picLocks noChangeAspect="1"/>
          </p:cNvPicPr>
          <p:nvPr/>
        </p:nvPicPr>
        <p:blipFill rotWithShape="1">
          <a:blip r:embed="rId5"/>
          <a:srcRect l="7755" t="33219" r="8279" b="23960"/>
          <a:stretch/>
        </p:blipFill>
        <p:spPr>
          <a:xfrm>
            <a:off x="2343532" y="914843"/>
            <a:ext cx="7458454" cy="10677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8"/>
                                        </p:tgtEl>
                                        <p:attrNameLst>
                                          <p:attrName>style.visibility</p:attrName>
                                        </p:attrNameLst>
                                      </p:cBhvr>
                                      <p:to>
                                        <p:strVal val="visible"/>
                                      </p:to>
                                    </p:set>
                                    <p:anim calcmode="lin" valueType="num">
                                      <p:cBhvr additive="base">
                                        <p:cTn id="14" dur="500" fill="hold"/>
                                        <p:tgtEl>
                                          <p:spTgt spid="88"/>
                                        </p:tgtEl>
                                        <p:attrNameLst>
                                          <p:attrName>ppt_x</p:attrName>
                                        </p:attrNameLst>
                                      </p:cBhvr>
                                      <p:tavLst>
                                        <p:tav tm="0">
                                          <p:val>
                                            <p:strVal val="#ppt_x"/>
                                          </p:val>
                                        </p:tav>
                                        <p:tav tm="100000">
                                          <p:val>
                                            <p:strVal val="#ppt_x"/>
                                          </p:val>
                                        </p:tav>
                                      </p:tavLst>
                                    </p:anim>
                                    <p:anim calcmode="lin" valueType="num">
                                      <p:cBhvr additive="base">
                                        <p:cTn id="15" dur="500" fill="hold"/>
                                        <p:tgtEl>
                                          <p:spTgt spid="8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87"/>
                                        </p:tgtEl>
                                        <p:attrNameLst>
                                          <p:attrName>style.visibility</p:attrName>
                                        </p:attrNameLst>
                                      </p:cBhvr>
                                      <p:to>
                                        <p:strVal val="visible"/>
                                      </p:to>
                                    </p:set>
                                    <p:anim calcmode="lin" valueType="num">
                                      <p:cBhvr additive="base">
                                        <p:cTn id="18" dur="500" fill="hold"/>
                                        <p:tgtEl>
                                          <p:spTgt spid="87"/>
                                        </p:tgtEl>
                                        <p:attrNameLst>
                                          <p:attrName>ppt_x</p:attrName>
                                        </p:attrNameLst>
                                      </p:cBhvr>
                                      <p:tavLst>
                                        <p:tav tm="0">
                                          <p:val>
                                            <p:strVal val="#ppt_x"/>
                                          </p:val>
                                        </p:tav>
                                        <p:tav tm="100000">
                                          <p:val>
                                            <p:strVal val="#ppt_x"/>
                                          </p:val>
                                        </p:tav>
                                      </p:tavLst>
                                    </p:anim>
                                    <p:anim calcmode="lin" valueType="num">
                                      <p:cBhvr additive="base">
                                        <p:cTn id="19"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744</Words>
  <Application>Microsoft Office PowerPoint</Application>
  <PresentationFormat>Widescreen</PresentationFormat>
  <Paragraphs>37</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#9Slide07 IcielBC Cubano Normal</vt:lpstr>
      <vt:lpstr>Arial</vt:lpstr>
      <vt:lpstr>Calibri</vt:lpstr>
      <vt:lpstr>Calibri Light</vt:lpstr>
      <vt:lpstr>Cambria</vt:lpstr>
      <vt:lpstr>Cambria 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10</cp:revision>
  <dcterms:created xsi:type="dcterms:W3CDTF">2024-01-01T13:30:02Z</dcterms:created>
  <dcterms:modified xsi:type="dcterms:W3CDTF">2024-03-07T10:10:23Z</dcterms:modified>
</cp:coreProperties>
</file>