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1" r:id="rId3"/>
    <p:sldId id="292" r:id="rId4"/>
    <p:sldId id="293" r:id="rId5"/>
    <p:sldId id="29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120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C3C3-F857-F779-3229-4D59C4C66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BE3FB-5245-D454-DC13-CFE2E49DE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4E8-EF4B-20C0-0360-3CFC5157C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82288-7B78-E243-9364-CE6AD871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B5104-A075-2B7B-EAC0-73E7EF76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24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43B9-16B5-05FE-8CFB-E5952D6C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39AB6-5175-B260-C0D5-FDCEAC8EE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51422-E1F9-EE66-FB9F-49703FF6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7DE48-1E30-C766-3DE0-F10E538F9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2654-CA93-D19C-C461-AFC5DAD9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B66EDC-EA40-FCB1-8790-51EF7DD8F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0E9BB-0C30-0AFD-324F-9201B4D60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A8C04-0E61-696F-C133-1D464CC1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DB64C-6844-1BD0-D307-FD4B1276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029A1-2C55-0C9D-EC11-82B94B64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0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B0E2-DE7E-60FA-0C00-7C9D79BD2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96C1-DF6E-909B-ACFE-545270FF1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1E61D-EA92-098B-0C10-D1DE9A88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7EDE6-4C55-6A98-1EB6-C0F48BCFC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4B6B5-2BD3-6ED5-3204-8A835056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4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9162-A223-3B8C-15EC-817063882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0931E-1488-9C79-CE8C-B28AE8F74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934E9-178F-EA54-C926-B0BCFC40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ABF51-97B2-65FE-F6E7-A786F853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3DAED-4D77-FEAF-5159-0D383420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D16B0-44EE-D535-D421-9BED64EC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CE3FE-7290-0759-D5B6-B8528B8C7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C3A16-1680-A2D3-DA09-36C070B2D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CEB4F-069C-38D7-BCCC-D38B168AD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7073B-2DE4-7608-E4B4-04DCB06E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18000-5E56-D25A-2F65-35094D3D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0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E413-3327-E4D1-4F66-C21B9B9ED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90FF8-CD96-12EA-2224-73ADF8A1E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807CD-402A-1D9C-CC01-1CE5ADAE0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AE394-DE47-2670-DEB9-03F4F4F2C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12FC0-D908-D18A-E751-A921B7912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4E8D51-147C-D6F5-1C69-70AF0892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80EB5-F09C-6DE8-0C42-D4C1A08D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9F627F-B212-12E8-FF6B-236F7E13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7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BE403-57FC-7AFF-E837-1D93144A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8E5089-EC4E-FC78-40B4-315FE5FE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9BD3B-AD9A-B6E5-BA4E-AF1B0BF73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F9DB0-599F-4A20-257B-BF5B05A74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1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1A5A34-9A31-87AA-3396-FD3A0D13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F5B01-C9D8-9752-F2F0-65D45618B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EB175-81F8-EC00-9D4E-41D0B3D6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4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FA39-5198-4B08-1CA8-4F79CF6C1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494C7-9EE5-B607-AA25-89459251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FAE64-9EB9-05A6-E22D-306D5F85D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2B313-866D-BE93-946B-8663CB77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5276E-BF1A-3B2D-0DD2-E41F45AC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1C289-C1BE-E774-8F28-62ACCB31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7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D18C5-891A-1E40-0024-757FF08BA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922794-594C-7543-9E51-27E48433F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BD1A6-7AF0-B05D-89D2-7A8EB993E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F5814-15AA-EB3C-65AE-2F087B21F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99917-064E-2026-939A-68EFE301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750EF-9308-DEEE-DDBB-8E44E55D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5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A379A2-F16D-4407-6A55-A450F156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BF0EF-B2FD-6C6A-78AC-9676D5219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BC34A-87DB-755C-2360-2987424AC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7464B-3F5C-4C22-88C7-9026ADB3D8F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EDC62-6800-DF7A-F895-775621E9A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AC8CB-6AF8-DA99-2030-97D4DAB30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8BA6-B029-445F-AB8F-D29BF167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9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C6109C-2AB6-CB3F-7988-66E764AC9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99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2CEA3E-73A0-8AA1-1ABF-0E9B2A72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90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8CE8B4-DD9B-5C97-3578-8C6B07AC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5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B2E6AF-A0E0-4C22-B912-C4393849D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381F5B-E180-FE0D-3F2F-452ED5084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2420"/>
            <a:ext cx="12231858" cy="68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90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</cp:revision>
  <dcterms:created xsi:type="dcterms:W3CDTF">2025-02-13T09:57:32Z</dcterms:created>
  <dcterms:modified xsi:type="dcterms:W3CDTF">2025-02-13T10:05:31Z</dcterms:modified>
</cp:coreProperties>
</file>