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2"/>
  </p:notesMasterIdLst>
  <p:sldIdLst>
    <p:sldId id="260" r:id="rId3"/>
    <p:sldId id="261" r:id="rId4"/>
    <p:sldId id="257" r:id="rId5"/>
    <p:sldId id="258" r:id="rId6"/>
    <p:sldId id="279" r:id="rId7"/>
    <p:sldId id="262" r:id="rId8"/>
    <p:sldId id="263" r:id="rId9"/>
    <p:sldId id="264" r:id="rId10"/>
    <p:sldId id="25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12B38-5ADF-4D92-BDBD-41CE54F3C9E0}"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3C3FF-BFBA-4A49-BA46-3D271E7523C6}" type="slidenum">
              <a:rPr lang="en-US" smtClean="0"/>
              <a:t>‹#›</a:t>
            </a:fld>
            <a:endParaRPr lang="en-US"/>
          </a:p>
        </p:txBody>
      </p:sp>
    </p:spTree>
    <p:extLst>
      <p:ext uri="{BB962C8B-B14F-4D97-AF65-F5344CB8AC3E}">
        <p14:creationId xmlns:p14="http://schemas.microsoft.com/office/powerpoint/2010/main" val="90593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548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5611-CB2B-DB4D-CBC7-B3075103E1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46AD84-703F-68BF-A147-8657AB956F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FC6043-F629-6247-121F-E4FD5C740158}"/>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5" name="Footer Placeholder 4">
            <a:extLst>
              <a:ext uri="{FF2B5EF4-FFF2-40B4-BE49-F238E27FC236}">
                <a16:creationId xmlns:a16="http://schemas.microsoft.com/office/drawing/2014/main" id="{7E84DA67-2ED8-7E45-A388-E1D0A8B57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25EB7-313A-B171-44DF-91853F6B4E65}"/>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258374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60F6-4696-B472-84A6-27C95C0D45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47F64-DED1-2E69-E192-AEBF951FA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96805-7E23-4A3E-4D13-E46D5664D2F7}"/>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5" name="Footer Placeholder 4">
            <a:extLst>
              <a:ext uri="{FF2B5EF4-FFF2-40B4-BE49-F238E27FC236}">
                <a16:creationId xmlns:a16="http://schemas.microsoft.com/office/drawing/2014/main" id="{C4EB44D7-B50D-B562-C64C-AE1CE78AD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5B867-F1E6-9B7D-86C5-10B7BCF853B0}"/>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4068801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36032F-CB04-FEC7-FAAB-0C306A4C37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CFD7FC-87A4-8C01-6EEF-173F205D92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A9C53-2906-F574-095D-35FAA39D115D}"/>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5" name="Footer Placeholder 4">
            <a:extLst>
              <a:ext uri="{FF2B5EF4-FFF2-40B4-BE49-F238E27FC236}">
                <a16:creationId xmlns:a16="http://schemas.microsoft.com/office/drawing/2014/main" id="{2C645572-8F53-472D-05F7-10C515F9A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3EC88-A209-9C29-1C60-B80B046394A3}"/>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645849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79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2640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8117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99983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3121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0961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68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3569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0655-8693-A004-2627-A173B602B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A97A3-37A5-124F-C89F-348DA54D9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40642-A534-0077-D251-2E64B6B81E20}"/>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5" name="Footer Placeholder 4">
            <a:extLst>
              <a:ext uri="{FF2B5EF4-FFF2-40B4-BE49-F238E27FC236}">
                <a16:creationId xmlns:a16="http://schemas.microsoft.com/office/drawing/2014/main" id="{C95BFCB7-4BF4-2C68-AA0F-964B053C1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68EA97-166D-AB45-E812-25CAEF7BB843}"/>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3309455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09545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3469513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82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5867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6397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4852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2550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0527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17981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46845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F55EC-8AB2-F8E3-517B-1B41ABC20A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7E49F-0EA2-56CA-8A88-4D83E5E85C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EBB9F-5677-B87D-134D-1231606047DA}"/>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5" name="Footer Placeholder 4">
            <a:extLst>
              <a:ext uri="{FF2B5EF4-FFF2-40B4-BE49-F238E27FC236}">
                <a16:creationId xmlns:a16="http://schemas.microsoft.com/office/drawing/2014/main" id="{EDD7B05A-86D4-7D7C-9779-C78DEAAFB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815C6-655D-9D78-2159-CEBE9B6EDE63}"/>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2309787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7359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6233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6210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1479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92225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08383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3134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056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1983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7374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28F7-185A-3911-B392-D20CFF733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6CCAF5-13AA-D1EA-3B1B-5C24ACBCFA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6968E1-0F0E-ED28-1BCC-02D7D9EDA3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50AF89-CE8B-F9D8-B711-912E19C380AE}"/>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6" name="Footer Placeholder 5">
            <a:extLst>
              <a:ext uri="{FF2B5EF4-FFF2-40B4-BE49-F238E27FC236}">
                <a16:creationId xmlns:a16="http://schemas.microsoft.com/office/drawing/2014/main" id="{1AA556D8-D521-A545-F066-AEF264FAD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7396E-726C-6AC1-EDE2-2AC671C4F1D4}"/>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3469186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9805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7828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5817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75427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2499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77448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10736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0996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40301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47202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F536-EB05-F136-D016-79D381C886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564ACC-DAE8-A150-E984-F71A85772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623B4-A7A0-1C2C-2372-63EB536AEF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F5E2D-76DA-8FC6-6727-B5B84EB1D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5991E-65E1-4A93-3FAC-9FA62B7A3F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2D9D43-96C2-1113-A8D5-D0B6F8FF0EE7}"/>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8" name="Footer Placeholder 7">
            <a:extLst>
              <a:ext uri="{FF2B5EF4-FFF2-40B4-BE49-F238E27FC236}">
                <a16:creationId xmlns:a16="http://schemas.microsoft.com/office/drawing/2014/main" id="{975907C8-47C0-2F8B-FD18-A58F9CEF4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062BC5-EF26-0729-82D5-CAA2A150C2DB}"/>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204263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9E56-E15B-AAE9-540C-2BEA817A52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C6A8FC-993F-8947-B951-7E07FB66581B}"/>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4" name="Footer Placeholder 3">
            <a:extLst>
              <a:ext uri="{FF2B5EF4-FFF2-40B4-BE49-F238E27FC236}">
                <a16:creationId xmlns:a16="http://schemas.microsoft.com/office/drawing/2014/main" id="{E9CF1BC9-B6D4-4FFC-3691-2C665248E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230AD1-A375-3943-0907-39DF27A08241}"/>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323122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18820-EDAC-648A-9236-1178F21EA666}"/>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3" name="Footer Placeholder 2">
            <a:extLst>
              <a:ext uri="{FF2B5EF4-FFF2-40B4-BE49-F238E27FC236}">
                <a16:creationId xmlns:a16="http://schemas.microsoft.com/office/drawing/2014/main" id="{D7E4DE6F-5ADB-7F5C-A164-935F61233D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37421-CB60-16B1-BEFF-A4D6D0430321}"/>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329831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798D-4F25-44EE-EC06-3D92DBA9B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46492A-BE33-E1DD-856C-05BE30E204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5846C-E059-FA76-FC76-29BDAB11C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220BA-3E3C-FB2E-B5A4-C6E6AFA17A7F}"/>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6" name="Footer Placeholder 5">
            <a:extLst>
              <a:ext uri="{FF2B5EF4-FFF2-40B4-BE49-F238E27FC236}">
                <a16:creationId xmlns:a16="http://schemas.microsoft.com/office/drawing/2014/main" id="{8485BBBF-09F5-2536-97A2-735390A60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198A-576B-589A-0305-4F190FD1F51D}"/>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46707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1E00-0F97-DAE1-32DA-B892F7653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EE9EDA-21FE-65BA-B67B-78CAED2A22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B6825-4F65-9D40-B821-A91731A21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B617CD-C839-3ED1-3F89-BBC8FC74F137}"/>
              </a:ext>
            </a:extLst>
          </p:cNvPr>
          <p:cNvSpPr>
            <a:spLocks noGrp="1"/>
          </p:cNvSpPr>
          <p:nvPr>
            <p:ph type="dt" sz="half" idx="10"/>
          </p:nvPr>
        </p:nvSpPr>
        <p:spPr/>
        <p:txBody>
          <a:bodyPr/>
          <a:lstStyle/>
          <a:p>
            <a:fld id="{24FCD52E-5E3C-4B66-AAEC-587F0B4552AF}" type="datetimeFigureOut">
              <a:rPr lang="en-US" smtClean="0"/>
              <a:t>2/13/2025</a:t>
            </a:fld>
            <a:endParaRPr lang="en-US"/>
          </a:p>
        </p:txBody>
      </p:sp>
      <p:sp>
        <p:nvSpPr>
          <p:cNvPr id="6" name="Footer Placeholder 5">
            <a:extLst>
              <a:ext uri="{FF2B5EF4-FFF2-40B4-BE49-F238E27FC236}">
                <a16:creationId xmlns:a16="http://schemas.microsoft.com/office/drawing/2014/main" id="{84A97812-E98F-1108-D9E9-4140A7494B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A936A-063E-0586-5CE3-5F5A865D6480}"/>
              </a:ext>
            </a:extLst>
          </p:cNvPr>
          <p:cNvSpPr>
            <a:spLocks noGrp="1"/>
          </p:cNvSpPr>
          <p:nvPr>
            <p:ph type="sldNum" sz="quarter" idx="12"/>
          </p:nvPr>
        </p:nvSpPr>
        <p:spPr/>
        <p:txBody>
          <a:bodyPr/>
          <a:lstStyle/>
          <a:p>
            <a:fld id="{CEF39C6A-5FD4-46EC-B75F-7EFBE5A70382}" type="slidenum">
              <a:rPr lang="en-US" smtClean="0"/>
              <a:t>‹#›</a:t>
            </a:fld>
            <a:endParaRPr lang="en-US"/>
          </a:p>
        </p:txBody>
      </p:sp>
    </p:spTree>
    <p:extLst>
      <p:ext uri="{BB962C8B-B14F-4D97-AF65-F5344CB8AC3E}">
        <p14:creationId xmlns:p14="http://schemas.microsoft.com/office/powerpoint/2010/main" val="411887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image" Target="../media/image9.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hyperlink" Target="https://www.facebook.com/groups/629898828017053"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image" Target="../media/image10.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C156B6-EEC9-F2DE-2B5F-D1D9CF6F0E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CED51-7476-B266-2286-1945276A9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9670A-EFED-141B-46FB-621FF75AE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CD52E-5E3C-4B66-AAEC-587F0B4552AF}" type="datetimeFigureOut">
              <a:rPr lang="en-US" smtClean="0"/>
              <a:t>2/13/2025</a:t>
            </a:fld>
            <a:endParaRPr lang="en-US"/>
          </a:p>
        </p:txBody>
      </p:sp>
      <p:sp>
        <p:nvSpPr>
          <p:cNvPr id="5" name="Footer Placeholder 4">
            <a:extLst>
              <a:ext uri="{FF2B5EF4-FFF2-40B4-BE49-F238E27FC236}">
                <a16:creationId xmlns:a16="http://schemas.microsoft.com/office/drawing/2014/main" id="{16C4C69A-FD62-E99A-EEF7-A4CC14D64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40B6CE-028E-59AC-8A8C-6C2867E635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39C6A-5FD4-46EC-B75F-7EFBE5A70382}" type="slidenum">
              <a:rPr lang="en-US" smtClean="0"/>
              <a:t>‹#›</a:t>
            </a:fld>
            <a:endParaRPr lang="en-US"/>
          </a:p>
        </p:txBody>
      </p:sp>
    </p:spTree>
    <p:extLst>
      <p:ext uri="{BB962C8B-B14F-4D97-AF65-F5344CB8AC3E}">
        <p14:creationId xmlns:p14="http://schemas.microsoft.com/office/powerpoint/2010/main" val="4282026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9"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4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145482284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1"/>
          <p:cNvSpPr txBox="1">
            <a:spLocks noGrp="1"/>
          </p:cNvSpPr>
          <p:nvPr>
            <p:ph type="title"/>
          </p:nvPr>
        </p:nvSpPr>
        <p:spPr>
          <a:xfrm>
            <a:off x="1696052" y="-492162"/>
            <a:ext cx="9716227" cy="7842324"/>
          </a:xfrm>
          <a:prstGeom prst="cloud">
            <a:avLst/>
          </a:prstGeom>
          <a:solidFill>
            <a:schemeClr val="bg1"/>
          </a:solidFill>
          <a:ln>
            <a:solidFill>
              <a:schemeClr val="accent1">
                <a:lumMod val="25000"/>
              </a:schemeClr>
            </a:solidFill>
          </a:ln>
        </p:spPr>
        <p:txBody>
          <a:bodyPr spcFirstLastPara="1" wrap="square" lIns="121900" tIns="121900" rIns="121900" bIns="121900" anchor="b" anchorCtr="0">
            <a:noAutofit/>
          </a:bodyPr>
          <a:lstStyle/>
          <a:p>
            <a:r>
              <a:rPr lang="en-US" sz="4800" dirty="0" err="1">
                <a:solidFill>
                  <a:schemeClr val="bg1">
                    <a:lumMod val="10000"/>
                  </a:schemeClr>
                </a:solidFill>
                <a:latin typeface="#9Slide03 AmpleSoft Bold" panose="02000000000000000000" pitchFamily="2" charset="0"/>
              </a:rPr>
              <a:t>Chào</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mừng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các</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em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đến</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với</a:t>
            </a:r>
            <a:r>
              <a:rPr lang="en-US" sz="4800" dirty="0">
                <a:solidFill>
                  <a:schemeClr val="bg1">
                    <a:lumMod val="10000"/>
                  </a:schemeClr>
                </a:solidFill>
                <a:latin typeface="#9Slide03 AmpleSoft Bold" panose="02000000000000000000" pitchFamily="2" charset="0"/>
              </a:rPr>
              <a:t>   </a:t>
            </a:r>
            <a:r>
              <a:rPr lang="en-US" sz="4800" dirty="0" err="1">
                <a:ln>
                  <a:solidFill>
                    <a:schemeClr val="bg1">
                      <a:lumMod val="10000"/>
                    </a:schemeClr>
                  </a:solidFill>
                </a:ln>
                <a:solidFill>
                  <a:srgbClr val="FF0000"/>
                </a:solidFill>
                <a:latin typeface="SVN-Gretoon" panose="02040603050506020204" pitchFamily="18" charset="0"/>
              </a:rPr>
              <a:t>Vương</a:t>
            </a:r>
            <a:r>
              <a:rPr lang="en-US" sz="4800" dirty="0">
                <a:ln>
                  <a:solidFill>
                    <a:schemeClr val="bg1">
                      <a:lumMod val="10000"/>
                    </a:schemeClr>
                  </a:solidFill>
                </a:ln>
                <a:solidFill>
                  <a:srgbClr val="FF0000"/>
                </a:solidFill>
                <a:latin typeface="SVN-Gretoon" panose="02040603050506020204" pitchFamily="18" charset="0"/>
              </a:rPr>
              <a:t> </a:t>
            </a:r>
            <a:r>
              <a:rPr lang="en-US" sz="4800" dirty="0" err="1">
                <a:ln>
                  <a:solidFill>
                    <a:schemeClr val="bg1">
                      <a:lumMod val="10000"/>
                    </a:schemeClr>
                  </a:solidFill>
                </a:ln>
                <a:solidFill>
                  <a:srgbClr val="FF0000"/>
                </a:solidFill>
                <a:latin typeface="SVN-Gretoon" panose="02040603050506020204" pitchFamily="18" charset="0"/>
              </a:rPr>
              <a:t>quốc</a:t>
            </a:r>
            <a:r>
              <a:rPr lang="en-US" sz="4800" dirty="0">
                <a:ln>
                  <a:solidFill>
                    <a:schemeClr val="bg1">
                      <a:lumMod val="10000"/>
                    </a:schemeClr>
                  </a:solidFill>
                </a:ln>
                <a:solidFill>
                  <a:srgbClr val="FF0000"/>
                </a:solidFill>
                <a:latin typeface="SVN-Gretoon" panose="02040603050506020204" pitchFamily="18" charset="0"/>
              </a:rPr>
              <a:t> </a:t>
            </a:r>
            <a:r>
              <a:rPr lang="en-US" sz="4800" dirty="0" err="1">
                <a:ln>
                  <a:solidFill>
                    <a:schemeClr val="bg1">
                      <a:lumMod val="10000"/>
                    </a:schemeClr>
                  </a:solidFill>
                </a:ln>
                <a:solidFill>
                  <a:srgbClr val="FF0000"/>
                </a:solidFill>
                <a:latin typeface="SVN-Gretoon" panose="02040603050506020204" pitchFamily="18" charset="0"/>
              </a:rPr>
              <a:t>trên</a:t>
            </a:r>
            <a:r>
              <a:rPr lang="en-US" sz="4800" dirty="0">
                <a:ln>
                  <a:solidFill>
                    <a:schemeClr val="bg1">
                      <a:lumMod val="10000"/>
                    </a:schemeClr>
                  </a:solidFill>
                </a:ln>
                <a:solidFill>
                  <a:srgbClr val="FF0000"/>
                </a:solidFill>
                <a:latin typeface="SVN-Gretoon" panose="02040603050506020204" pitchFamily="18" charset="0"/>
              </a:rPr>
              <a:t> </a:t>
            </a:r>
            <a:r>
              <a:rPr lang="en-US" sz="4800" dirty="0" err="1">
                <a:ln>
                  <a:solidFill>
                    <a:schemeClr val="bg1">
                      <a:lumMod val="10000"/>
                    </a:schemeClr>
                  </a:solidFill>
                </a:ln>
                <a:solidFill>
                  <a:srgbClr val="FF0000"/>
                </a:solidFill>
                <a:latin typeface="SVN-Gretoon" panose="02040603050506020204" pitchFamily="18" charset="0"/>
              </a:rPr>
              <a:t>mây</a:t>
            </a:r>
            <a:r>
              <a:rPr lang="en-US" sz="4800" dirty="0">
                <a:ln>
                  <a:solidFill>
                    <a:schemeClr val="bg1">
                      <a:lumMod val="10000"/>
                    </a:schemeClr>
                  </a:solidFill>
                </a:ln>
                <a:solidFill>
                  <a:srgbClr val="FF0000"/>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hãy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cùng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khám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phá</a:t>
            </a:r>
            <a:r>
              <a:rPr lang="en-US" sz="4800" dirty="0">
                <a:solidFill>
                  <a:schemeClr val="bg1">
                    <a:lumMod val="10000"/>
                  </a:schemeClr>
                </a:solidFill>
                <a:latin typeface="#9Slide03 AmpleSoft Bold" panose="02000000000000000000" pitchFamily="2" charset="0"/>
              </a:rPr>
              <a:t> ở </a:t>
            </a:r>
            <a:r>
              <a:rPr lang="en-US" sz="4800" dirty="0" err="1">
                <a:solidFill>
                  <a:schemeClr val="bg1">
                    <a:lumMod val="10000"/>
                  </a:schemeClr>
                </a:solidFill>
                <a:latin typeface="#9Slide03 AmpleSoft Bold" panose="02000000000000000000" pitchFamily="2" charset="0"/>
              </a:rPr>
              <a:t>đây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có</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những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loại</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gì</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nhé</a:t>
            </a:r>
            <a:r>
              <a:rPr lang="en-US" sz="4800" dirty="0">
                <a:solidFill>
                  <a:schemeClr val="bg1">
                    <a:lumMod val="10000"/>
                  </a:schemeClr>
                </a:solidFill>
                <a:latin typeface="#9Slide03 AmpleSoft Bold" panose="02000000000000000000" pitchFamily="2" charset="0"/>
              </a:rPr>
              <a:t> !</a:t>
            </a:r>
            <a:endParaRPr sz="4800" dirty="0">
              <a:solidFill>
                <a:schemeClr val="bg1">
                  <a:lumMod val="10000"/>
                </a:schemeClr>
              </a:solidFill>
              <a:latin typeface="#9Slide03 AmpleSoft Bold" panose="02000000000000000000" pitchFamily="2" charset="0"/>
            </a:endParaRPr>
          </a:p>
        </p:txBody>
      </p:sp>
      <p:pic>
        <p:nvPicPr>
          <p:cNvPr id="672" name="Google Shape;672;p31"/>
          <p:cNvPicPr preferRelativeResize="0"/>
          <p:nvPr/>
        </p:nvPicPr>
        <p:blipFill rotWithShape="1">
          <a:blip r:embed="rId3">
            <a:alphaModFix/>
          </a:blip>
          <a:srcRect l="18727" r="18721"/>
          <a:stretch/>
        </p:blipFill>
        <p:spPr>
          <a:xfrm>
            <a:off x="64033" y="555433"/>
            <a:ext cx="2476200" cy="3958800"/>
          </a:xfrm>
          <a:prstGeom prst="rect">
            <a:avLst/>
          </a:prstGeom>
          <a:noFill/>
          <a:ln>
            <a:noFill/>
          </a:ln>
        </p:spPr>
      </p:pic>
      <p:pic>
        <p:nvPicPr>
          <p:cNvPr id="673" name="Google Shape;673;p31"/>
          <p:cNvPicPr preferRelativeResize="0"/>
          <p:nvPr/>
        </p:nvPicPr>
        <p:blipFill>
          <a:blip r:embed="rId4">
            <a:alphaModFix/>
          </a:blip>
          <a:stretch>
            <a:fillRect/>
          </a:stretch>
        </p:blipFill>
        <p:spPr>
          <a:xfrm>
            <a:off x="9567973" y="3268601"/>
            <a:ext cx="2624027" cy="2863601"/>
          </a:xfrm>
          <a:prstGeom prst="rect">
            <a:avLst/>
          </a:prstGeom>
          <a:noFill/>
          <a:ln>
            <a:noFill/>
          </a:ln>
        </p:spPr>
      </p:pic>
    </p:spTree>
    <p:extLst>
      <p:ext uri="{BB962C8B-B14F-4D97-AF65-F5344CB8AC3E}">
        <p14:creationId xmlns:p14="http://schemas.microsoft.com/office/powerpoint/2010/main" val="382786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70"/>
                                        </p:tgtEl>
                                        <p:attrNameLst>
                                          <p:attrName>style.visibility</p:attrName>
                                        </p:attrNameLst>
                                      </p:cBhvr>
                                      <p:to>
                                        <p:strVal val="visible"/>
                                      </p:to>
                                    </p:set>
                                    <p:anim calcmode="lin" valueType="num">
                                      <p:cBhvr>
                                        <p:cTn id="7" dur="500" fill="hold"/>
                                        <p:tgtEl>
                                          <p:spTgt spid="670"/>
                                        </p:tgtEl>
                                        <p:attrNameLst>
                                          <p:attrName>ppt_w</p:attrName>
                                        </p:attrNameLst>
                                      </p:cBhvr>
                                      <p:tavLst>
                                        <p:tav tm="0">
                                          <p:val>
                                            <p:fltVal val="0"/>
                                          </p:val>
                                        </p:tav>
                                        <p:tav tm="100000">
                                          <p:val>
                                            <p:strVal val="#ppt_w"/>
                                          </p:val>
                                        </p:tav>
                                      </p:tavLst>
                                    </p:anim>
                                    <p:anim calcmode="lin" valueType="num">
                                      <p:cBhvr>
                                        <p:cTn id="8" dur="500" fill="hold"/>
                                        <p:tgtEl>
                                          <p:spTgt spid="670"/>
                                        </p:tgtEl>
                                        <p:attrNameLst>
                                          <p:attrName>ppt_h</p:attrName>
                                        </p:attrNameLst>
                                      </p:cBhvr>
                                      <p:tavLst>
                                        <p:tav tm="0">
                                          <p:val>
                                            <p:fltVal val="0"/>
                                          </p:val>
                                        </p:tav>
                                        <p:tav tm="100000">
                                          <p:val>
                                            <p:strVal val="#ppt_h"/>
                                          </p:val>
                                        </p:tav>
                                      </p:tavLst>
                                    </p:anim>
                                    <p:animEffect transition="in" filter="fade">
                                      <p:cBhvr>
                                        <p:cTn id="9"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0FB09-6938-C60C-0E9A-ED58952E52F9}"/>
              </a:ext>
            </a:extLst>
          </p:cNvPr>
          <p:cNvPicPr>
            <a:picLocks noChangeAspect="1"/>
          </p:cNvPicPr>
          <p:nvPr/>
        </p:nvPicPr>
        <p:blipFill>
          <a:blip r:embed="rId2"/>
          <a:stretch>
            <a:fillRect/>
          </a:stretch>
        </p:blipFill>
        <p:spPr>
          <a:xfrm>
            <a:off x="4050339" y="1681594"/>
            <a:ext cx="8016935" cy="5017443"/>
          </a:xfrm>
          <a:prstGeom prst="rect">
            <a:avLst/>
          </a:prstGeom>
        </p:spPr>
      </p:pic>
      <p:pic>
        <p:nvPicPr>
          <p:cNvPr id="3" name="Google Shape;665;p30">
            <a:extLst>
              <a:ext uri="{FF2B5EF4-FFF2-40B4-BE49-F238E27FC236}">
                <a16:creationId xmlns:a16="http://schemas.microsoft.com/office/drawing/2014/main" id="{C3D355DA-4E15-6707-11A6-65D3B8C57A8B}"/>
              </a:ext>
            </a:extLst>
          </p:cNvPr>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4" name="Picture 3">
            <a:extLst>
              <a:ext uri="{FF2B5EF4-FFF2-40B4-BE49-F238E27FC236}">
                <a16:creationId xmlns:a16="http://schemas.microsoft.com/office/drawing/2014/main" id="{CC183622-8D6C-F59D-8C19-5F6B5E5D652C}"/>
              </a:ext>
            </a:extLst>
          </p:cNvPr>
          <p:cNvPicPr>
            <a:picLocks noChangeAspect="1"/>
          </p:cNvPicPr>
          <p:nvPr/>
        </p:nvPicPr>
        <p:blipFill>
          <a:blip r:embed="rId4"/>
          <a:stretch>
            <a:fillRect/>
          </a:stretch>
        </p:blipFill>
        <p:spPr>
          <a:xfrm>
            <a:off x="3348620" y="227313"/>
            <a:ext cx="2700379" cy="2167151"/>
          </a:xfrm>
          <a:prstGeom prst="rect">
            <a:avLst/>
          </a:prstGeom>
        </p:spPr>
      </p:pic>
    </p:spTree>
    <p:extLst>
      <p:ext uri="{BB962C8B-B14F-4D97-AF65-F5344CB8AC3E}">
        <p14:creationId xmlns:p14="http://schemas.microsoft.com/office/powerpoint/2010/main" val="43772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65;p30">
            <a:extLst>
              <a:ext uri="{FF2B5EF4-FFF2-40B4-BE49-F238E27FC236}">
                <a16:creationId xmlns:a16="http://schemas.microsoft.com/office/drawing/2014/main" id="{15FEDD11-E0A6-E73F-1F73-5313E5CAB2F3}"/>
              </a:ext>
            </a:extLst>
          </p:cNvPr>
          <p:cNvPicPr preferRelativeResize="0"/>
          <p:nvPr/>
        </p:nvPicPr>
        <p:blipFill>
          <a:blip r:embed="rId2">
            <a:alphaModFix/>
          </a:blip>
          <a:stretch>
            <a:fillRect/>
          </a:stretch>
        </p:blipFill>
        <p:spPr>
          <a:xfrm flipH="1">
            <a:off x="200173" y="1310889"/>
            <a:ext cx="2636265" cy="4576465"/>
          </a:xfrm>
          <a:prstGeom prst="rect">
            <a:avLst/>
          </a:prstGeom>
          <a:noFill/>
          <a:ln>
            <a:noFill/>
          </a:ln>
        </p:spPr>
      </p:pic>
      <p:pic>
        <p:nvPicPr>
          <p:cNvPr id="3" name="Picture 2">
            <a:extLst>
              <a:ext uri="{FF2B5EF4-FFF2-40B4-BE49-F238E27FC236}">
                <a16:creationId xmlns:a16="http://schemas.microsoft.com/office/drawing/2014/main" id="{5B1C00F6-1602-38EF-61F4-1B9AA2699AEE}"/>
              </a:ext>
            </a:extLst>
          </p:cNvPr>
          <p:cNvPicPr>
            <a:picLocks noChangeAspect="1"/>
          </p:cNvPicPr>
          <p:nvPr/>
        </p:nvPicPr>
        <p:blipFill>
          <a:blip r:embed="rId3"/>
          <a:stretch>
            <a:fillRect/>
          </a:stretch>
        </p:blipFill>
        <p:spPr>
          <a:xfrm>
            <a:off x="4993495" y="1492509"/>
            <a:ext cx="6572058" cy="4883319"/>
          </a:xfrm>
          <a:prstGeom prst="rect">
            <a:avLst/>
          </a:prstGeom>
        </p:spPr>
      </p:pic>
      <p:pic>
        <p:nvPicPr>
          <p:cNvPr id="4" name="Picture 3">
            <a:extLst>
              <a:ext uri="{FF2B5EF4-FFF2-40B4-BE49-F238E27FC236}">
                <a16:creationId xmlns:a16="http://schemas.microsoft.com/office/drawing/2014/main" id="{423193CD-284A-A83B-0CA0-71855EDDAA33}"/>
              </a:ext>
            </a:extLst>
          </p:cNvPr>
          <p:cNvPicPr>
            <a:picLocks noChangeAspect="1"/>
          </p:cNvPicPr>
          <p:nvPr/>
        </p:nvPicPr>
        <p:blipFill>
          <a:blip r:embed="rId4"/>
          <a:stretch>
            <a:fillRect/>
          </a:stretch>
        </p:blipFill>
        <p:spPr>
          <a:xfrm>
            <a:off x="2049429" y="8040"/>
            <a:ext cx="3731075" cy="2700762"/>
          </a:xfrm>
          <a:prstGeom prst="rect">
            <a:avLst/>
          </a:prstGeom>
        </p:spPr>
      </p:pic>
    </p:spTree>
    <p:extLst>
      <p:ext uri="{BB962C8B-B14F-4D97-AF65-F5344CB8AC3E}">
        <p14:creationId xmlns:p14="http://schemas.microsoft.com/office/powerpoint/2010/main" val="37829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5078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3" name="TextBox 2"/>
          <p:cNvSpPr txBox="1"/>
          <p:nvPr/>
        </p:nvSpPr>
        <p:spPr>
          <a:xfrm>
            <a:off x="2529191" y="486384"/>
            <a:ext cx="95165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1:Tìm chủ ngữ thích hợp thay cho bông hoa trong đoạn văn dưới đây: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2318107" y="2249242"/>
            <a:ext cx="987389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A1A6FF">
                    <a:lumMod val="10000"/>
                  </a:srgbClr>
                </a:solidFill>
                <a:effectLst/>
                <a:uLnTx/>
                <a:uFillTx/>
                <a:latin typeface="Cambria" panose="02040503050406030204" pitchFamily="18" charset="0"/>
                <a:ea typeface="Cambria" panose="02040503050406030204" pitchFamily="18" charset="0"/>
                <a:cs typeface="+mn-cs"/>
              </a:rPr>
              <a:t>Chiều hôm ấy, trời mưa như trút nước.                đẩy mây đen và chớp giật lóe từng đợt.          đã học bài xong và</a:t>
            </a:r>
            <a:r>
              <a:rPr kumimoji="0" lang="en-US" sz="3200" b="0" i="0" u="none" strike="noStrike" kern="1200" cap="none" spc="0" normalizeH="0" baseline="0" noProof="0" dirty="0">
                <a:ln>
                  <a:noFill/>
                </a:ln>
                <a:solidFill>
                  <a:srgbClr val="A1A6FF">
                    <a:lumMod val="1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A1A6FF">
                    <a:lumMod val="10000"/>
                  </a:srgbClr>
                </a:solidFill>
                <a:effectLst/>
                <a:uLnTx/>
                <a:uFillTx/>
                <a:latin typeface="Cambria" panose="02040503050406030204" pitchFamily="18" charset="0"/>
                <a:ea typeface="Cambria" panose="02040503050406030204" pitchFamily="18" charset="0"/>
                <a:cs typeface="+mn-cs"/>
              </a:rPr>
              <a:t>đang</a:t>
            </a:r>
            <a:r>
              <a:rPr kumimoji="0" lang="vi-VN" sz="3200" b="0" i="0" u="none" strike="noStrike" kern="1200" cap="none" spc="0" normalizeH="0" baseline="0" noProof="0" dirty="0">
                <a:ln>
                  <a:noFill/>
                </a:ln>
                <a:solidFill>
                  <a:srgbClr val="A1A6FF">
                    <a:lumMod val="10000"/>
                  </a:srgbClr>
                </a:solidFill>
                <a:effectLst/>
                <a:uLnTx/>
                <a:uFillTx/>
                <a:latin typeface="Cambria" panose="02040503050406030204" pitchFamily="18" charset="0"/>
                <a:ea typeface="Cambria" panose="02040503050406030204" pitchFamily="18" charset="0"/>
                <a:cs typeface="+mn-cs"/>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kumimoji="0" lang="en-US" sz="3200" b="0" i="0" u="none" strike="noStrike" kern="1200" cap="none" spc="0" normalizeH="0" baseline="0" noProof="0" dirty="0" err="1">
                <a:ln>
                  <a:noFill/>
                </a:ln>
                <a:solidFill>
                  <a:srgbClr val="A1A6FF">
                    <a:lumMod val="10000"/>
                  </a:srgbClr>
                </a:solidFill>
                <a:effectLst/>
                <a:uLnTx/>
                <a:uFillTx/>
                <a:latin typeface="Cambria" panose="02040503050406030204" pitchFamily="18" charset="0"/>
                <a:ea typeface="Cambria" panose="02040503050406030204" pitchFamily="18" charset="0"/>
                <a:cs typeface="+mn-cs"/>
              </a:rPr>
              <a:t>nhà</a:t>
            </a:r>
            <a:r>
              <a:rPr kumimoji="0" lang="en-US" sz="3200" b="0" i="0" u="none" strike="noStrike" kern="1200" cap="none" spc="0" normalizeH="0" baseline="0" noProof="0" dirty="0">
                <a:ln>
                  <a:noFill/>
                </a:ln>
                <a:solidFill>
                  <a:srgbClr val="A1A6FF">
                    <a:lumMod val="10000"/>
                  </a:srgbClr>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A1A6FF">
                    <a:lumMod val="10000"/>
                  </a:srgbClr>
                </a:solidFill>
                <a:effectLst/>
                <a:uLnTx/>
                <a:uFillTx/>
                <a:latin typeface="Cambria" panose="02040503050406030204" pitchFamily="18" charset="0"/>
                <a:ea typeface="Cambria" panose="02040503050406030204" pitchFamily="18" charset="0"/>
                <a:cs typeface="+mn-cs"/>
              </a:rPr>
              <a:t>bảo mẹ kéo mái hiên ra phía ngoài đường để người đi đường có chỗ trú mưa .... </a:t>
            </a:r>
            <a:endParaRPr kumimoji="0" lang="en-US" sz="3200" b="0" i="0" u="none" strike="noStrike" kern="1200" cap="none" spc="0" normalizeH="0" baseline="0" noProof="0" dirty="0">
              <a:ln>
                <a:noFill/>
              </a:ln>
              <a:solidFill>
                <a:srgbClr val="A1A6FF">
                  <a:lumMod val="10000"/>
                </a:srgbClr>
              </a:solidFill>
              <a:effectLst/>
              <a:uLnTx/>
              <a:uFillTx/>
              <a:latin typeface="Cambria" panose="02040503050406030204" pitchFamily="18" charset="0"/>
              <a:ea typeface="Cambria" panose="02040503050406030204" pitchFamily="18" charset="0"/>
              <a:cs typeface="+mn-cs"/>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974" y="3058981"/>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Bầu trời</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Na</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6641985" y="3266898"/>
            <a:ext cx="1559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Cô bé</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người và xe</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Cả dãy phố</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4">
            <a:extLst>
              <a:ext uri="{FF2B5EF4-FFF2-40B4-BE49-F238E27FC236}">
                <a16:creationId xmlns:a16="http://schemas.microsoft.com/office/drawing/2014/main" id="{0662FC00-373F-B7C4-A3B4-1557B7B70C66}"/>
              </a:ext>
            </a:extLst>
          </p:cNvPr>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 name="Google Shape;664;p30">
            <a:extLst>
              <a:ext uri="{FF2B5EF4-FFF2-40B4-BE49-F238E27FC236}">
                <a16:creationId xmlns:a16="http://schemas.microsoft.com/office/drawing/2014/main" id="{DA50600F-F7B7-DB92-8488-BB07DE458C5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7" name="Google Shape;664;p30">
            <a:extLst>
              <a:ext uri="{FF2B5EF4-FFF2-40B4-BE49-F238E27FC236}">
                <a16:creationId xmlns:a16="http://schemas.microsoft.com/office/drawing/2014/main" id="{C5EFEEE2-061D-2473-51D4-200EAA559E2C}"/>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8" name="Google Shape;216;p9">
            <a:extLst>
              <a:ext uri="{FF2B5EF4-FFF2-40B4-BE49-F238E27FC236}">
                <a16:creationId xmlns:a16="http://schemas.microsoft.com/office/drawing/2014/main" id="{92B6EF83-6598-4CC5-CC50-C6F21FB02F82}"/>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9" name="Google Shape;216;p9">
            <a:extLst>
              <a:ext uri="{FF2B5EF4-FFF2-40B4-BE49-F238E27FC236}">
                <a16:creationId xmlns:a16="http://schemas.microsoft.com/office/drawing/2014/main" id="{35A0521C-03BE-6DDD-01B1-01BE674B68C1}"/>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10" name="Google Shape;216;p9">
            <a:extLst>
              <a:ext uri="{FF2B5EF4-FFF2-40B4-BE49-F238E27FC236}">
                <a16:creationId xmlns:a16="http://schemas.microsoft.com/office/drawing/2014/main" id="{44ED53E3-0AF0-0772-AA56-133B63058F35}"/>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11" name="Google Shape;216;p9">
            <a:extLst>
              <a:ext uri="{FF2B5EF4-FFF2-40B4-BE49-F238E27FC236}">
                <a16:creationId xmlns:a16="http://schemas.microsoft.com/office/drawing/2014/main" id="{5B505AED-312A-1AB4-6B4E-C32E42CAB93E}"/>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12" name="Google Shape;216;p9">
            <a:extLst>
              <a:ext uri="{FF2B5EF4-FFF2-40B4-BE49-F238E27FC236}">
                <a16:creationId xmlns:a16="http://schemas.microsoft.com/office/drawing/2014/main" id="{5300805F-2EF4-7731-0863-DED4B8399366}"/>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13" name="Google Shape;216;p9">
            <a:extLst>
              <a:ext uri="{FF2B5EF4-FFF2-40B4-BE49-F238E27FC236}">
                <a16:creationId xmlns:a16="http://schemas.microsoft.com/office/drawing/2014/main" id="{6D0B4AB1-BBFA-B7F1-F398-B36F5CA8AE56}"/>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4" name="Google Shape;216;p9">
            <a:extLst>
              <a:ext uri="{FF2B5EF4-FFF2-40B4-BE49-F238E27FC236}">
                <a16:creationId xmlns:a16="http://schemas.microsoft.com/office/drawing/2014/main" id="{E7D527E6-494E-BF1F-1D71-94F0D3A6F4F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5" name="Google Shape;216;p9">
            <a:extLst>
              <a:ext uri="{FF2B5EF4-FFF2-40B4-BE49-F238E27FC236}">
                <a16:creationId xmlns:a16="http://schemas.microsoft.com/office/drawing/2014/main" id="{D755B671-87CB-D1F3-C55A-6D2E8B22F4BB}"/>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6" name="Google Shape;216;p9">
            <a:extLst>
              <a:ext uri="{FF2B5EF4-FFF2-40B4-BE49-F238E27FC236}">
                <a16:creationId xmlns:a16="http://schemas.microsoft.com/office/drawing/2014/main" id="{EB04334D-DE0E-9EDA-5D33-EE1665C7E327}"/>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7" name="Google Shape;216;p9">
            <a:extLst>
              <a:ext uri="{FF2B5EF4-FFF2-40B4-BE49-F238E27FC236}">
                <a16:creationId xmlns:a16="http://schemas.microsoft.com/office/drawing/2014/main" id="{4BFCAC8A-9895-D3CC-5209-22BB1CC2A8C9}"/>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8" name="Google Shape;216;p9">
            <a:extLst>
              <a:ext uri="{FF2B5EF4-FFF2-40B4-BE49-F238E27FC236}">
                <a16:creationId xmlns:a16="http://schemas.microsoft.com/office/drawing/2014/main" id="{CA7B1261-66B5-A376-6280-CB00826C0506}"/>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9" name="Google Shape;216;p9">
            <a:extLst>
              <a:ext uri="{FF2B5EF4-FFF2-40B4-BE49-F238E27FC236}">
                <a16:creationId xmlns:a16="http://schemas.microsoft.com/office/drawing/2014/main" id="{C1684D1F-869C-42AE-7D16-F28D10D9B9AE}"/>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20" name="TextBox 19">
            <a:extLst>
              <a:ext uri="{FF2B5EF4-FFF2-40B4-BE49-F238E27FC236}">
                <a16:creationId xmlns:a16="http://schemas.microsoft.com/office/drawing/2014/main" id="{06367DAA-369A-66F2-3FDD-536E7BF13E52}"/>
              </a:ext>
            </a:extLst>
          </p:cNvPr>
          <p:cNvSpPr txBox="1"/>
          <p:nvPr/>
        </p:nvSpPr>
        <p:spPr>
          <a:xfrm>
            <a:off x="1140479" y="455675"/>
            <a:ext cx="10360830" cy="578882"/>
          </a:xfrm>
          <a:prstGeom prst="roundRect">
            <a:avLst/>
          </a:prstGeom>
          <a:solidFill>
            <a:schemeClr val="bg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1" name="TextBox 20">
            <a:extLst>
              <a:ext uri="{FF2B5EF4-FFF2-40B4-BE49-F238E27FC236}">
                <a16:creationId xmlns:a16="http://schemas.microsoft.com/office/drawing/2014/main" id="{59848557-DAD6-E6F9-ED77-B3249DD88348}"/>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2" name="Picture 21">
            <a:extLst>
              <a:ext uri="{FF2B5EF4-FFF2-40B4-BE49-F238E27FC236}">
                <a16:creationId xmlns:a16="http://schemas.microsoft.com/office/drawing/2014/main" id="{45A173AB-3764-4F8E-0510-0AC5D147B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3" name="Google Shape;664;p30">
            <a:extLst>
              <a:ext uri="{FF2B5EF4-FFF2-40B4-BE49-F238E27FC236}">
                <a16:creationId xmlns:a16="http://schemas.microsoft.com/office/drawing/2014/main" id="{DC71C8CF-BCEF-F269-83F7-6960F4196307}"/>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4" name="Google Shape;664;p30">
            <a:extLst>
              <a:ext uri="{FF2B5EF4-FFF2-40B4-BE49-F238E27FC236}">
                <a16:creationId xmlns:a16="http://schemas.microsoft.com/office/drawing/2014/main" id="{6743EC5D-A137-0072-1BCB-82E7B1A8A53F}"/>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5" name="Google Shape;664;p30">
            <a:extLst>
              <a:ext uri="{FF2B5EF4-FFF2-40B4-BE49-F238E27FC236}">
                <a16:creationId xmlns:a16="http://schemas.microsoft.com/office/drawing/2014/main" id="{E6A3F0C0-F65D-E231-81CE-DC6AED527AEC}"/>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26" name="TextBox 25">
            <a:extLst>
              <a:ext uri="{FF2B5EF4-FFF2-40B4-BE49-F238E27FC236}">
                <a16:creationId xmlns:a16="http://schemas.microsoft.com/office/drawing/2014/main" id="{4081451E-2D47-C18E-9EA4-62BBBEDD2299}"/>
              </a:ext>
            </a:extLst>
          </p:cNvPr>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7" name="TextBox 26">
            <a:extLst>
              <a:ext uri="{FF2B5EF4-FFF2-40B4-BE49-F238E27FC236}">
                <a16:creationId xmlns:a16="http://schemas.microsoft.com/office/drawing/2014/main" id="{F8937B76-E21F-C734-A80B-EDCF68D6D807}"/>
              </a:ext>
            </a:extLst>
          </p:cNvPr>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B07C21A4-5A3E-8F67-DCAD-CBE5F483A126}"/>
              </a:ext>
            </a:extLst>
          </p:cNvPr>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851E1710-C22A-53C1-174B-731205C449F7}"/>
              </a:ext>
            </a:extLst>
          </p:cNvPr>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90E70D76-FF45-BD99-5D25-DCA3CBAC4707}"/>
              </a:ext>
            </a:extLst>
          </p:cNvPr>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58FB1FC-20B3-8BAA-3C3F-EFFA7F2CBE94}"/>
              </a:ext>
            </a:extLst>
          </p:cNvPr>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TextBox 31">
            <a:extLst>
              <a:ext uri="{FF2B5EF4-FFF2-40B4-BE49-F238E27FC236}">
                <a16:creationId xmlns:a16="http://schemas.microsoft.com/office/drawing/2014/main" id="{F5CCE328-A90F-D1FE-8001-E747639F3F35}"/>
              </a:ext>
            </a:extLst>
          </p:cNvPr>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12697F70-F706-613C-66B1-61959CB6810B}"/>
              </a:ext>
            </a:extLst>
          </p:cNvPr>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96802100-8F86-A930-87D4-1C8D981D9D7E}"/>
              </a:ext>
            </a:extLst>
          </p:cNvPr>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0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500"/>
                                        <p:tgtEl>
                                          <p:spTgt spid="22"/>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22"/>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P spid="27" grpId="0"/>
      <p:bldP spid="28" grpId="0"/>
      <p:bldP spid="29" grpId="0" animBg="1"/>
      <p:bldP spid="30" grpId="0" animBg="1"/>
      <p:bldP spid="31" grpId="0" animBg="1"/>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BF254-4231-B8F1-600D-25FE5BD6534C}"/>
              </a:ext>
            </a:extLst>
          </p:cNvPr>
          <p:cNvSpPr txBox="1"/>
          <p:nvPr/>
        </p:nvSpPr>
        <p:spPr>
          <a:xfrm>
            <a:off x="1109545" y="409248"/>
            <a:ext cx="10360830" cy="646986"/>
          </a:xfrm>
          <a:prstGeom prst="roundRect">
            <a:avLst/>
          </a:prstGeom>
          <a:solidFill>
            <a:schemeClr val="bg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59B52817-F7C0-21A4-5A11-1EBED4C10ED1}"/>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Rounded Rectangle 9">
            <a:extLst>
              <a:ext uri="{FF2B5EF4-FFF2-40B4-BE49-F238E27FC236}">
                <a16:creationId xmlns:a16="http://schemas.microsoft.com/office/drawing/2014/main" id="{A9EB70D3-8B6D-35B1-F4EE-41D3D887A0A4}"/>
              </a:ext>
            </a:extLst>
          </p:cNvPr>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5" name="TextBox 4">
            <a:extLst>
              <a:ext uri="{FF2B5EF4-FFF2-40B4-BE49-F238E27FC236}">
                <a16:creationId xmlns:a16="http://schemas.microsoft.com/office/drawing/2014/main" id="{A7EEDD18-6142-5BFC-8D31-B62F804A936A}"/>
              </a:ext>
            </a:extLst>
          </p:cNvPr>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 name="Google Shape;665;p30">
            <a:extLst>
              <a:ext uri="{FF2B5EF4-FFF2-40B4-BE49-F238E27FC236}">
                <a16:creationId xmlns:a16="http://schemas.microsoft.com/office/drawing/2014/main" id="{89ACB405-0913-CB45-4770-4437D5980698}"/>
              </a:ext>
            </a:extLst>
          </p:cNvPr>
          <p:cNvPicPr preferRelativeResize="0"/>
          <p:nvPr/>
        </p:nvPicPr>
        <p:blipFill>
          <a:blip r:embed="rId2">
            <a:alphaModFix/>
          </a:blip>
          <a:stretch>
            <a:fillRect/>
          </a:stretch>
        </p:blipFill>
        <p:spPr>
          <a:xfrm flipH="1">
            <a:off x="0" y="3927107"/>
            <a:ext cx="2219091" cy="3028651"/>
          </a:xfrm>
          <a:prstGeom prst="rect">
            <a:avLst/>
          </a:prstGeom>
          <a:noFill/>
          <a:ln>
            <a:noFill/>
          </a:ln>
        </p:spPr>
      </p:pic>
      <p:sp>
        <p:nvSpPr>
          <p:cNvPr id="7" name="TextBox 6">
            <a:extLst>
              <a:ext uri="{FF2B5EF4-FFF2-40B4-BE49-F238E27FC236}">
                <a16:creationId xmlns:a16="http://schemas.microsoft.com/office/drawing/2014/main" id="{285B1C43-1EEC-F00F-D944-C71976B5DDA3}"/>
              </a:ext>
            </a:extLst>
          </p:cNvPr>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1F17442D-557E-51BD-404B-CF175D091E47}"/>
              </a:ext>
            </a:extLst>
          </p:cNvPr>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9" name="Rounded Rectangle 1">
            <a:extLst>
              <a:ext uri="{FF2B5EF4-FFF2-40B4-BE49-F238E27FC236}">
                <a16:creationId xmlns:a16="http://schemas.microsoft.com/office/drawing/2014/main" id="{190F2CF4-3F21-7308-3D7E-F45ACFB88FE6}"/>
              </a:ext>
            </a:extLst>
          </p:cNvPr>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0" name="Rounded Rectangle 13">
            <a:extLst>
              <a:ext uri="{FF2B5EF4-FFF2-40B4-BE49-F238E27FC236}">
                <a16:creationId xmlns:a16="http://schemas.microsoft.com/office/drawing/2014/main" id="{FB71E269-8230-0D51-7E14-CB3144429E4C}"/>
              </a:ext>
            </a:extLst>
          </p:cNvPr>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1" name="Rounded Rectangle 14">
            <a:extLst>
              <a:ext uri="{FF2B5EF4-FFF2-40B4-BE49-F238E27FC236}">
                <a16:creationId xmlns:a16="http://schemas.microsoft.com/office/drawing/2014/main" id="{015389A0-646D-4D60-EA83-6C1B003BEF11}"/>
              </a:ext>
            </a:extLst>
          </p:cNvPr>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8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0-#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8"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BF38D-9297-ED41-C79E-D6501F129598}"/>
              </a:ext>
            </a:extLst>
          </p:cNvPr>
          <p:cNvSpPr txBox="1"/>
          <p:nvPr/>
        </p:nvSpPr>
        <p:spPr>
          <a:xfrm>
            <a:off x="973163" y="148375"/>
            <a:ext cx="10360830" cy="783193"/>
          </a:xfrm>
          <a:prstGeom prst="roundRect">
            <a:avLst/>
          </a:prstGeom>
          <a:solidFill>
            <a:schemeClr val="bg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3" name="TextBox 2">
            <a:extLst>
              <a:ext uri="{FF2B5EF4-FFF2-40B4-BE49-F238E27FC236}">
                <a16:creationId xmlns:a16="http://schemas.microsoft.com/office/drawing/2014/main" id="{0ED026EA-8704-FB16-9713-FBE8C39C391C}"/>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Rounded Rectangle 9">
            <a:extLst>
              <a:ext uri="{FF2B5EF4-FFF2-40B4-BE49-F238E27FC236}">
                <a16:creationId xmlns:a16="http://schemas.microsoft.com/office/drawing/2014/main" id="{9A84D57E-ED10-8E4F-EED8-53255FEF2AC1}"/>
              </a:ext>
            </a:extLst>
          </p:cNvPr>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5" name="Google Shape;665;p30">
            <a:extLst>
              <a:ext uri="{FF2B5EF4-FFF2-40B4-BE49-F238E27FC236}">
                <a16:creationId xmlns:a16="http://schemas.microsoft.com/office/drawing/2014/main" id="{A3C56053-8CE9-B36C-553E-D26DE4092429}"/>
              </a:ext>
            </a:extLst>
          </p:cNvPr>
          <p:cNvPicPr preferRelativeResize="0"/>
          <p:nvPr/>
        </p:nvPicPr>
        <p:blipFill>
          <a:blip r:embed="rId2">
            <a:alphaModFix/>
          </a:blip>
          <a:stretch>
            <a:fillRect/>
          </a:stretch>
        </p:blipFill>
        <p:spPr>
          <a:xfrm flipH="1">
            <a:off x="0" y="3927107"/>
            <a:ext cx="2219091" cy="3028651"/>
          </a:xfrm>
          <a:prstGeom prst="rect">
            <a:avLst/>
          </a:prstGeom>
          <a:noFill/>
          <a:ln>
            <a:noFill/>
          </a:ln>
        </p:spPr>
      </p:pic>
      <p:sp>
        <p:nvSpPr>
          <p:cNvPr id="6" name="TextBox 5">
            <a:extLst>
              <a:ext uri="{FF2B5EF4-FFF2-40B4-BE49-F238E27FC236}">
                <a16:creationId xmlns:a16="http://schemas.microsoft.com/office/drawing/2014/main" id="{00EFE68C-5E19-6C9F-6570-7A15B2C290AD}"/>
              </a:ext>
            </a:extLst>
          </p:cNvPr>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5B4D4FD-3B74-C68A-579F-5BD529FDD71E}"/>
              </a:ext>
            </a:extLst>
          </p:cNvPr>
          <p:cNvPicPr>
            <a:picLocks noChangeAspect="1"/>
          </p:cNvPicPr>
          <p:nvPr/>
        </p:nvPicPr>
        <p:blipFill rotWithShape="1">
          <a:blip r:embed="rId3"/>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615348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D6F5B-F84F-2CED-4259-4C79079B59C2}"/>
              </a:ext>
            </a:extLst>
          </p:cNvPr>
          <p:cNvSpPr txBox="1"/>
          <p:nvPr/>
        </p:nvSpPr>
        <p:spPr>
          <a:xfrm>
            <a:off x="973163" y="148375"/>
            <a:ext cx="10360830" cy="783193"/>
          </a:xfrm>
          <a:prstGeom prst="roundRect">
            <a:avLst/>
          </a:prstGeom>
          <a:solidFill>
            <a:schemeClr val="bg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3" name="TextBox 2">
            <a:extLst>
              <a:ext uri="{FF2B5EF4-FFF2-40B4-BE49-F238E27FC236}">
                <a16:creationId xmlns:a16="http://schemas.microsoft.com/office/drawing/2014/main" id="{63E7D5D3-3929-BC66-AF9D-9DBAD08FFC74}"/>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Rounded Rectangle 9">
            <a:extLst>
              <a:ext uri="{FF2B5EF4-FFF2-40B4-BE49-F238E27FC236}">
                <a16:creationId xmlns:a16="http://schemas.microsoft.com/office/drawing/2014/main" id="{AD20ADDD-EB9E-EB8F-A059-2BAB83798D45}"/>
              </a:ext>
            </a:extLst>
          </p:cNvPr>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5" name="Google Shape;665;p30">
            <a:extLst>
              <a:ext uri="{FF2B5EF4-FFF2-40B4-BE49-F238E27FC236}">
                <a16:creationId xmlns:a16="http://schemas.microsoft.com/office/drawing/2014/main" id="{700E3E4A-210A-B27D-B57D-DFB5C52EAEC3}"/>
              </a:ext>
            </a:extLst>
          </p:cNvPr>
          <p:cNvPicPr preferRelativeResize="0"/>
          <p:nvPr/>
        </p:nvPicPr>
        <p:blipFill>
          <a:blip r:embed="rId2">
            <a:alphaModFix/>
          </a:blip>
          <a:stretch>
            <a:fillRect/>
          </a:stretch>
        </p:blipFill>
        <p:spPr>
          <a:xfrm flipH="1">
            <a:off x="0" y="3927107"/>
            <a:ext cx="2219091" cy="3028651"/>
          </a:xfrm>
          <a:prstGeom prst="rect">
            <a:avLst/>
          </a:prstGeom>
          <a:noFill/>
          <a:ln>
            <a:noFill/>
          </a:ln>
        </p:spPr>
      </p:pic>
      <p:sp>
        <p:nvSpPr>
          <p:cNvPr id="6" name="TextBox 5">
            <a:extLst>
              <a:ext uri="{FF2B5EF4-FFF2-40B4-BE49-F238E27FC236}">
                <a16:creationId xmlns:a16="http://schemas.microsoft.com/office/drawing/2014/main" id="{A5C876B5-0E3F-1D5C-83CF-0788C74A1627}"/>
              </a:ext>
            </a:extLst>
          </p:cNvPr>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AB26074-3CA9-3D0D-BB45-815DF3B72BA0}"/>
              </a:ext>
            </a:extLst>
          </p:cNvPr>
          <p:cNvPicPr>
            <a:picLocks noChangeAspect="1"/>
          </p:cNvPicPr>
          <p:nvPr/>
        </p:nvPicPr>
        <p:blipFill rotWithShape="1">
          <a:blip r:embed="rId3"/>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21900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383</Words>
  <Application>Microsoft Office PowerPoint</Application>
  <PresentationFormat>Widescreen</PresentationFormat>
  <Paragraphs>36</Paragraphs>
  <Slides>9</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9</vt:i4>
      </vt:variant>
    </vt:vector>
  </HeadingPairs>
  <TitlesOfParts>
    <vt:vector size="24" baseType="lpstr">
      <vt:lpstr>#9Slide03 AmpleSoft Bold</vt:lpstr>
      <vt:lpstr>#9Slide05 Aphrodite Pro</vt:lpstr>
      <vt:lpstr>#9Slide07 HoneyCream</vt:lpstr>
      <vt:lpstr>Arial</vt:lpstr>
      <vt:lpstr>Calibri</vt:lpstr>
      <vt:lpstr>Calibri Light</vt:lpstr>
      <vt:lpstr>Cambria</vt:lpstr>
      <vt:lpstr>Lilita One</vt:lpstr>
      <vt:lpstr>Quicksand</vt:lpstr>
      <vt:lpstr>SVN-Gretoon</vt:lpstr>
      <vt:lpstr>SVN-Newton</vt:lpstr>
      <vt:lpstr>Times New Roman</vt:lpstr>
      <vt:lpstr>UTM Avo</vt:lpstr>
      <vt:lpstr>Office Theme</vt:lpstr>
      <vt:lpstr>Drop Dudes Minitheme by Slidesgo</vt:lpstr>
      <vt:lpstr>PowerPoint Presentation</vt:lpstr>
      <vt:lpstr>Chào mừng các em đến với   Vương quốc trên mây  hãy cùng khám phá ở đây có những loại cây gì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2</cp:revision>
  <dcterms:created xsi:type="dcterms:W3CDTF">2025-02-13T09:20:50Z</dcterms:created>
  <dcterms:modified xsi:type="dcterms:W3CDTF">2025-02-13T09:56:23Z</dcterms:modified>
</cp:coreProperties>
</file>