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62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7760-E889-4701-99DD-2B346FE9CE2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A2AA-3C1B-405E-92CB-960A6409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3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7760-E889-4701-99DD-2B346FE9CE2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A2AA-3C1B-405E-92CB-960A6409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5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7760-E889-4701-99DD-2B346FE9CE2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A2AA-3C1B-405E-92CB-960A6409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04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03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2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59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0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42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43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48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7760-E889-4701-99DD-2B346FE9CE2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A2AA-3C1B-405E-92CB-960A6409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74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49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9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6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7760-E889-4701-99DD-2B346FE9CE2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A2AA-3C1B-405E-92CB-960A6409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7760-E889-4701-99DD-2B346FE9CE2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A2AA-3C1B-405E-92CB-960A6409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6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7760-E889-4701-99DD-2B346FE9CE2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A2AA-3C1B-405E-92CB-960A6409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6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7760-E889-4701-99DD-2B346FE9CE2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A2AA-3C1B-405E-92CB-960A6409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8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7760-E889-4701-99DD-2B346FE9CE2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A2AA-3C1B-405E-92CB-960A6409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5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7760-E889-4701-99DD-2B346FE9CE2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A2AA-3C1B-405E-92CB-960A6409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7760-E889-4701-99DD-2B346FE9CE2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A2AA-3C1B-405E-92CB-960A6409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0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77760-E889-4701-99DD-2B346FE9CE2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3A2AA-3C1B-405E-92CB-960A6409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6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pn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15" y="3009265"/>
            <a:ext cx="4636770" cy="3848735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7932" y="906333"/>
            <a:ext cx="3822523" cy="1072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6F2E8F-2FC0-1E7E-E21A-6BC0260E8A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248" y="1501440"/>
            <a:ext cx="10388170" cy="55387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9BFEC7-71FB-C8AE-73E3-F76B1E7104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8830" y="1912506"/>
            <a:ext cx="9419136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0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93415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115" y="3009265"/>
            <a:ext cx="4636770" cy="3848735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8" name="图片 7" descr="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3875" y="4117340"/>
            <a:ext cx="3002915" cy="2740660"/>
          </a:xfrm>
          <a:prstGeom prst="rect">
            <a:avLst/>
          </a:prstGeom>
        </p:spPr>
      </p:pic>
      <p:pic>
        <p:nvPicPr>
          <p:cNvPr id="9" name="图片 8" descr="千库网_幼儿园学校儿童上学_元素编号130604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8785" y="3086735"/>
            <a:ext cx="2461895" cy="3693795"/>
          </a:xfrm>
          <a:prstGeom prst="rect">
            <a:avLst/>
          </a:prstGeom>
        </p:spPr>
      </p:pic>
      <p:pic>
        <p:nvPicPr>
          <p:cNvPr id="19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" y="150812"/>
            <a:ext cx="12182475" cy="57969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7129" y="1349688"/>
            <a:ext cx="7973583" cy="254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93415"/>
            <a:ext cx="12182475" cy="3664585"/>
          </a:xfrm>
          <a:prstGeom prst="rect">
            <a:avLst/>
          </a:prstGeom>
        </p:spPr>
      </p:pic>
      <p:pic>
        <p:nvPicPr>
          <p:cNvPr id="2" name="图片 1" descr="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15" y="3009265"/>
            <a:ext cx="4636770" cy="3848735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10" name="图片 9" descr="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875" y="4431665"/>
            <a:ext cx="2658110" cy="2426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4817" y="1726631"/>
            <a:ext cx="9598960" cy="195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2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106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93415"/>
            <a:ext cx="12182475" cy="3664585"/>
          </a:xfrm>
          <a:prstGeom prst="rect">
            <a:avLst/>
          </a:prstGeom>
        </p:spPr>
      </p:pic>
      <p:pic>
        <p:nvPicPr>
          <p:cNvPr id="2" name="图片 1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115" y="3009265"/>
            <a:ext cx="4636770" cy="3848735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b="58921"/>
          <a:stretch/>
        </p:blipFill>
        <p:spPr>
          <a:xfrm>
            <a:off x="-1738562" y="822955"/>
            <a:ext cx="13921037" cy="24273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F5ED6B-FF46-38B2-EED2-72C77116B6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152" y="1289179"/>
            <a:ext cx="10388170" cy="553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7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42030" y="-181343"/>
            <a:ext cx="12534030" cy="6858000"/>
            <a:chOff x="0" y="0"/>
            <a:chExt cx="19200" cy="10800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" y="5169"/>
              <a:ext cx="18721" cy="563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133315" y="753166"/>
            <a:ext cx="88949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 cầu: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Nói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về một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ướ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mơ của em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任意多边形: 形状 29"/>
          <p:cNvSpPr/>
          <p:nvPr/>
        </p:nvSpPr>
        <p:spPr>
          <a:xfrm rot="5400000" flipV="1">
            <a:off x="6076954" y="-3620898"/>
            <a:ext cx="712720" cy="9337591"/>
          </a:xfrm>
          <a:custGeom>
            <a:avLst/>
            <a:gdLst>
              <a:gd name="connsiteX0" fmla="*/ 0 w 2924174"/>
              <a:gd name="connsiteY0" fmla="*/ 3673430 h 3944911"/>
              <a:gd name="connsiteX1" fmla="*/ 0 w 2924174"/>
              <a:gd name="connsiteY1" fmla="*/ 421421 h 3944911"/>
              <a:gd name="connsiteX2" fmla="*/ 271480 w 2924174"/>
              <a:gd name="connsiteY2" fmla="*/ 149941 h 3944911"/>
              <a:gd name="connsiteX3" fmla="*/ 489488 w 2924174"/>
              <a:gd name="connsiteY3" fmla="*/ 149941 h 3944911"/>
              <a:gd name="connsiteX4" fmla="*/ 576454 w 2924174"/>
              <a:gd name="connsiteY4" fmla="*/ 0 h 3944911"/>
              <a:gd name="connsiteX5" fmla="*/ 663419 w 2924174"/>
              <a:gd name="connsiteY5" fmla="*/ 149941 h 3944911"/>
              <a:gd name="connsiteX6" fmla="*/ 2652694 w 2924174"/>
              <a:gd name="connsiteY6" fmla="*/ 149941 h 3944911"/>
              <a:gd name="connsiteX7" fmla="*/ 2924174 w 2924174"/>
              <a:gd name="connsiteY7" fmla="*/ 421421 h 3944911"/>
              <a:gd name="connsiteX8" fmla="*/ 2924174 w 2924174"/>
              <a:gd name="connsiteY8" fmla="*/ 3673430 h 3944911"/>
              <a:gd name="connsiteX9" fmla="*/ 2652694 w 2924174"/>
              <a:gd name="connsiteY9" fmla="*/ 3944911 h 3944911"/>
              <a:gd name="connsiteX10" fmla="*/ 271480 w 2924174"/>
              <a:gd name="connsiteY10" fmla="*/ 3944911 h 3944911"/>
              <a:gd name="connsiteX11" fmla="*/ 0 w 2924174"/>
              <a:gd name="connsiteY11" fmla="*/ 3673430 h 39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4174" h="3944911">
                <a:moveTo>
                  <a:pt x="0" y="3673430"/>
                </a:moveTo>
                <a:lnTo>
                  <a:pt x="0" y="421421"/>
                </a:lnTo>
                <a:cubicBezTo>
                  <a:pt x="0" y="271487"/>
                  <a:pt x="121546" y="149941"/>
                  <a:pt x="271480" y="149941"/>
                </a:cubicBezTo>
                <a:lnTo>
                  <a:pt x="489488" y="149941"/>
                </a:lnTo>
                <a:lnTo>
                  <a:pt x="576454" y="0"/>
                </a:lnTo>
                <a:lnTo>
                  <a:pt x="663419" y="149941"/>
                </a:lnTo>
                <a:lnTo>
                  <a:pt x="2652694" y="149941"/>
                </a:lnTo>
                <a:cubicBezTo>
                  <a:pt x="2802628" y="149941"/>
                  <a:pt x="2924174" y="271487"/>
                  <a:pt x="2924174" y="421421"/>
                </a:cubicBezTo>
                <a:lnTo>
                  <a:pt x="2924174" y="3673430"/>
                </a:lnTo>
                <a:cubicBezTo>
                  <a:pt x="2924174" y="3823364"/>
                  <a:pt x="2802628" y="3944911"/>
                  <a:pt x="2652694" y="3944911"/>
                </a:cubicBezTo>
                <a:lnTo>
                  <a:pt x="271480" y="3944911"/>
                </a:lnTo>
                <a:cubicBezTo>
                  <a:pt x="121546" y="3944911"/>
                  <a:pt x="0" y="3823364"/>
                  <a:pt x="0" y="3673430"/>
                </a:cubicBezTo>
                <a:close/>
              </a:path>
            </a:pathLst>
          </a:custGeom>
          <a:noFill/>
          <a:ln w="44450">
            <a:solidFill>
              <a:srgbClr val="4093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897" y="1630742"/>
            <a:ext cx="10039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Ước mơ của em dành cho ai?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Bản</a:t>
            </a:r>
            <a:r>
              <a:rPr kumimoji="0" lang="vi-VN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thân em – Gia đình, bạn bè – Vật nuôi trong nhà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04269" y="5577812"/>
            <a:ext cx="362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Bản</a:t>
            </a:r>
            <a:r>
              <a:rPr kumimoji="0" lang="vi-VN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thân em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40092" y="5542152"/>
            <a:ext cx="362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 đình,</a:t>
            </a:r>
            <a:r>
              <a:rPr kumimoji="0" lang="vi-VN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bạn bè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79400" y="5703722"/>
            <a:ext cx="362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vi-VN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nuôi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7076E7-6CB6-4116-7EDE-4FB3F93D47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3"/>
          <a:stretch/>
        </p:blipFill>
        <p:spPr>
          <a:xfrm>
            <a:off x="1304269" y="2514851"/>
            <a:ext cx="1830817" cy="30956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44FF21B-CA08-4B6F-804A-3C316751DBC5}"/>
              </a:ext>
            </a:extLst>
          </p:cNvPr>
          <p:cNvGrpSpPr/>
          <p:nvPr/>
        </p:nvGrpSpPr>
        <p:grpSpPr>
          <a:xfrm>
            <a:off x="4526914" y="2300271"/>
            <a:ext cx="3408091" cy="3310254"/>
            <a:chOff x="488751" y="3690298"/>
            <a:chExt cx="3408091" cy="331025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2AB34EB-D3A5-6FC6-33C7-AFB8D44EA2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56FFC2-12B0-0952-B8E8-1032DB9800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0" name="Picture 19" descr="Dog posing for a photograph">
            <a:extLst>
              <a:ext uri="{FF2B5EF4-FFF2-40B4-BE49-F238E27FC236}">
                <a16:creationId xmlns:a16="http://schemas.microsoft.com/office/drawing/2014/main" id="{CD1B8252-D59C-F417-B2CD-A9F9AD5BF6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82" y="2972301"/>
            <a:ext cx="2945369" cy="250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6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42030" y="24676"/>
            <a:ext cx="12534030" cy="6858000"/>
            <a:chOff x="0" y="0"/>
            <a:chExt cx="19200" cy="10800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" y="5169"/>
              <a:ext cx="18721" cy="563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943569" y="1087160"/>
            <a:ext cx="88949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 cầu: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Nói về ước mơ của em </a:t>
            </a:r>
          </a:p>
        </p:txBody>
      </p:sp>
      <p:sp>
        <p:nvSpPr>
          <p:cNvPr id="11" name="任意多边形: 形状 29"/>
          <p:cNvSpPr/>
          <p:nvPr/>
        </p:nvSpPr>
        <p:spPr>
          <a:xfrm rot="5400000" flipV="1">
            <a:off x="5889787" y="-2151536"/>
            <a:ext cx="615627" cy="6969760"/>
          </a:xfrm>
          <a:custGeom>
            <a:avLst/>
            <a:gdLst>
              <a:gd name="connsiteX0" fmla="*/ 0 w 2924174"/>
              <a:gd name="connsiteY0" fmla="*/ 3673430 h 3944911"/>
              <a:gd name="connsiteX1" fmla="*/ 0 w 2924174"/>
              <a:gd name="connsiteY1" fmla="*/ 421421 h 3944911"/>
              <a:gd name="connsiteX2" fmla="*/ 271480 w 2924174"/>
              <a:gd name="connsiteY2" fmla="*/ 149941 h 3944911"/>
              <a:gd name="connsiteX3" fmla="*/ 489488 w 2924174"/>
              <a:gd name="connsiteY3" fmla="*/ 149941 h 3944911"/>
              <a:gd name="connsiteX4" fmla="*/ 576454 w 2924174"/>
              <a:gd name="connsiteY4" fmla="*/ 0 h 3944911"/>
              <a:gd name="connsiteX5" fmla="*/ 663419 w 2924174"/>
              <a:gd name="connsiteY5" fmla="*/ 149941 h 3944911"/>
              <a:gd name="connsiteX6" fmla="*/ 2652694 w 2924174"/>
              <a:gd name="connsiteY6" fmla="*/ 149941 h 3944911"/>
              <a:gd name="connsiteX7" fmla="*/ 2924174 w 2924174"/>
              <a:gd name="connsiteY7" fmla="*/ 421421 h 3944911"/>
              <a:gd name="connsiteX8" fmla="*/ 2924174 w 2924174"/>
              <a:gd name="connsiteY8" fmla="*/ 3673430 h 3944911"/>
              <a:gd name="connsiteX9" fmla="*/ 2652694 w 2924174"/>
              <a:gd name="connsiteY9" fmla="*/ 3944911 h 3944911"/>
              <a:gd name="connsiteX10" fmla="*/ 271480 w 2924174"/>
              <a:gd name="connsiteY10" fmla="*/ 3944911 h 3944911"/>
              <a:gd name="connsiteX11" fmla="*/ 0 w 2924174"/>
              <a:gd name="connsiteY11" fmla="*/ 3673430 h 39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4174" h="3944911">
                <a:moveTo>
                  <a:pt x="0" y="3673430"/>
                </a:moveTo>
                <a:lnTo>
                  <a:pt x="0" y="421421"/>
                </a:lnTo>
                <a:cubicBezTo>
                  <a:pt x="0" y="271487"/>
                  <a:pt x="121546" y="149941"/>
                  <a:pt x="271480" y="149941"/>
                </a:cubicBezTo>
                <a:lnTo>
                  <a:pt x="489488" y="149941"/>
                </a:lnTo>
                <a:lnTo>
                  <a:pt x="576454" y="0"/>
                </a:lnTo>
                <a:lnTo>
                  <a:pt x="663419" y="149941"/>
                </a:lnTo>
                <a:lnTo>
                  <a:pt x="2652694" y="149941"/>
                </a:lnTo>
                <a:cubicBezTo>
                  <a:pt x="2802628" y="149941"/>
                  <a:pt x="2924174" y="271487"/>
                  <a:pt x="2924174" y="421421"/>
                </a:cubicBezTo>
                <a:lnTo>
                  <a:pt x="2924174" y="3673430"/>
                </a:lnTo>
                <a:cubicBezTo>
                  <a:pt x="2924174" y="3823364"/>
                  <a:pt x="2802628" y="3944911"/>
                  <a:pt x="2652694" y="3944911"/>
                </a:cubicBezTo>
                <a:lnTo>
                  <a:pt x="271480" y="3944911"/>
                </a:lnTo>
                <a:cubicBezTo>
                  <a:pt x="121546" y="3944911"/>
                  <a:pt x="0" y="3823364"/>
                  <a:pt x="0" y="3673430"/>
                </a:cubicBezTo>
                <a:close/>
              </a:path>
            </a:pathLst>
          </a:custGeom>
          <a:noFill/>
          <a:ln w="44450">
            <a:solidFill>
              <a:srgbClr val="4093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5618" y="1751030"/>
            <a:ext cx="5510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Chia sẻ với bạn về ước mơ của em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" t="8280" r="4865" b="7954"/>
          <a:stretch/>
        </p:blipFill>
        <p:spPr>
          <a:xfrm>
            <a:off x="456992" y="2494436"/>
            <a:ext cx="3427235" cy="2604496"/>
          </a:xfrm>
          <a:prstGeom prst="rect">
            <a:avLst/>
          </a:prstGeom>
        </p:spPr>
      </p:pic>
      <p:pic>
        <p:nvPicPr>
          <p:cNvPr id="9" name="Picture 8" descr="A cartoon of a child wearing a chef hat&#10;&#10;Description automatically generated">
            <a:extLst>
              <a:ext uri="{FF2B5EF4-FFF2-40B4-BE49-F238E27FC236}">
                <a16:creationId xmlns:a16="http://schemas.microsoft.com/office/drawing/2014/main" id="{A0ED5F56-E0C8-D2BE-470E-55139478D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40" y="2255298"/>
            <a:ext cx="2762456" cy="2209859"/>
          </a:xfrm>
          <a:prstGeom prst="cloud">
            <a:avLst/>
          </a:prstGeom>
        </p:spPr>
      </p:pic>
      <p:pic>
        <p:nvPicPr>
          <p:cNvPr id="13" name="Picture 12" descr="A cartoon of a child painting on a canvas&#10;&#10;Description automatically generated">
            <a:extLst>
              <a:ext uri="{FF2B5EF4-FFF2-40B4-BE49-F238E27FC236}">
                <a16:creationId xmlns:a16="http://schemas.microsoft.com/office/drawing/2014/main" id="{1031821A-3A0F-92B6-7390-46C5A043F6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680" y="1828764"/>
            <a:ext cx="3716760" cy="2973284"/>
          </a:xfrm>
          <a:prstGeom prst="cloud">
            <a:avLst/>
          </a:prstGeom>
        </p:spPr>
      </p:pic>
      <p:pic>
        <p:nvPicPr>
          <p:cNvPr id="18" name="Picture 17" descr="A group of kids playing instruments&#10;&#10;Description automatically generated">
            <a:extLst>
              <a:ext uri="{FF2B5EF4-FFF2-40B4-BE49-F238E27FC236}">
                <a16:creationId xmlns:a16="http://schemas.microsoft.com/office/drawing/2014/main" id="{B7AFC963-0853-8356-E13B-0BE7F58DE2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3" b="9533"/>
          <a:stretch/>
        </p:blipFill>
        <p:spPr>
          <a:xfrm>
            <a:off x="2602363" y="4584562"/>
            <a:ext cx="3964375" cy="2604497"/>
          </a:xfrm>
          <a:prstGeom prst="cloud">
            <a:avLst/>
          </a:prstGeom>
        </p:spPr>
      </p:pic>
      <p:pic>
        <p:nvPicPr>
          <p:cNvPr id="20" name="Picture 19" descr="A child looking through a magnifying glass&#10;&#10;Description automatically generated">
            <a:extLst>
              <a:ext uri="{FF2B5EF4-FFF2-40B4-BE49-F238E27FC236}">
                <a16:creationId xmlns:a16="http://schemas.microsoft.com/office/drawing/2014/main" id="{466ADE6D-41A1-E283-8FFC-04CDDD7246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56" y="4502631"/>
            <a:ext cx="2814114" cy="2380045"/>
          </a:xfrm>
          <a:prstGeom prst="cloud">
            <a:avLst/>
          </a:prstGeom>
        </p:spPr>
      </p:pic>
    </p:spTree>
    <p:extLst>
      <p:ext uri="{BB962C8B-B14F-4D97-AF65-F5344CB8AC3E}">
        <p14:creationId xmlns:p14="http://schemas.microsoft.com/office/powerpoint/2010/main" val="11265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38557" y="3247390"/>
            <a:ext cx="4592293" cy="3423742"/>
            <a:chOff x="2620437" y="1941519"/>
            <a:chExt cx="6785966" cy="503994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C236A29-BDB1-9AE8-A2ED-171B09B26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7164"/>
            <a:stretch/>
          </p:blipFill>
          <p:spPr>
            <a:xfrm>
              <a:off x="2620437" y="1941519"/>
              <a:ext cx="3841060" cy="503994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982F99-2B72-6355-3301-8FEE155BFA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4148" t="519" r="3016" b="-519"/>
            <a:stretch/>
          </p:blipFill>
          <p:spPr>
            <a:xfrm>
              <a:off x="6001407" y="1941519"/>
              <a:ext cx="3404996" cy="503994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7418" y="511881"/>
            <a:ext cx="8187638" cy="222523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773229" y="1983451"/>
            <a:ext cx="94303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 bạn cùng bàn hãy nói cho nhau nghe về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ước mơ của em nhé!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/>
        </p:nvSpPr>
        <p:spPr>
          <a:xfrm>
            <a:off x="9701315" y="576562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04079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966" y="141812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93415"/>
            <a:ext cx="12182475" cy="3664585"/>
          </a:xfrm>
          <a:prstGeom prst="rect">
            <a:avLst/>
          </a:prstGeom>
        </p:spPr>
      </p:pic>
      <p:pic>
        <p:nvPicPr>
          <p:cNvPr id="2" name="图片 1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115" y="3009265"/>
            <a:ext cx="4636770" cy="3848735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10" name="图片 9" descr="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3875" y="4431665"/>
            <a:ext cx="2658110" cy="2426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1144" y="512045"/>
            <a:ext cx="8425581" cy="2497220"/>
          </a:xfrm>
          <a:prstGeom prst="rect">
            <a:avLst/>
          </a:prstGeom>
        </p:spPr>
      </p:pic>
      <p:sp>
        <p:nvSpPr>
          <p:cNvPr id="16" name="任意多边形: 形状 30"/>
          <p:cNvSpPr/>
          <p:nvPr/>
        </p:nvSpPr>
        <p:spPr>
          <a:xfrm rot="16200000">
            <a:off x="7543280" y="656925"/>
            <a:ext cx="2056405" cy="6648304"/>
          </a:xfrm>
          <a:custGeom>
            <a:avLst/>
            <a:gdLst>
              <a:gd name="connsiteX0" fmla="*/ 0 w 2924174"/>
              <a:gd name="connsiteY0" fmla="*/ 3673430 h 3944911"/>
              <a:gd name="connsiteX1" fmla="*/ 0 w 2924174"/>
              <a:gd name="connsiteY1" fmla="*/ 421421 h 3944911"/>
              <a:gd name="connsiteX2" fmla="*/ 271480 w 2924174"/>
              <a:gd name="connsiteY2" fmla="*/ 149941 h 3944911"/>
              <a:gd name="connsiteX3" fmla="*/ 489488 w 2924174"/>
              <a:gd name="connsiteY3" fmla="*/ 149941 h 3944911"/>
              <a:gd name="connsiteX4" fmla="*/ 576454 w 2924174"/>
              <a:gd name="connsiteY4" fmla="*/ 0 h 3944911"/>
              <a:gd name="connsiteX5" fmla="*/ 663419 w 2924174"/>
              <a:gd name="connsiteY5" fmla="*/ 149941 h 3944911"/>
              <a:gd name="connsiteX6" fmla="*/ 2652694 w 2924174"/>
              <a:gd name="connsiteY6" fmla="*/ 149941 h 3944911"/>
              <a:gd name="connsiteX7" fmla="*/ 2924174 w 2924174"/>
              <a:gd name="connsiteY7" fmla="*/ 421421 h 3944911"/>
              <a:gd name="connsiteX8" fmla="*/ 2924174 w 2924174"/>
              <a:gd name="connsiteY8" fmla="*/ 3673430 h 3944911"/>
              <a:gd name="connsiteX9" fmla="*/ 2652694 w 2924174"/>
              <a:gd name="connsiteY9" fmla="*/ 3944911 h 3944911"/>
              <a:gd name="connsiteX10" fmla="*/ 271480 w 2924174"/>
              <a:gd name="connsiteY10" fmla="*/ 3944911 h 3944911"/>
              <a:gd name="connsiteX11" fmla="*/ 0 w 2924174"/>
              <a:gd name="connsiteY11" fmla="*/ 3673430 h 39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4174" h="3944911">
                <a:moveTo>
                  <a:pt x="0" y="3673430"/>
                </a:moveTo>
                <a:lnTo>
                  <a:pt x="0" y="421421"/>
                </a:lnTo>
                <a:cubicBezTo>
                  <a:pt x="0" y="271487"/>
                  <a:pt x="121546" y="149941"/>
                  <a:pt x="271480" y="149941"/>
                </a:cubicBezTo>
                <a:lnTo>
                  <a:pt x="489488" y="149941"/>
                </a:lnTo>
                <a:lnTo>
                  <a:pt x="576454" y="0"/>
                </a:lnTo>
                <a:lnTo>
                  <a:pt x="663419" y="149941"/>
                </a:lnTo>
                <a:lnTo>
                  <a:pt x="2652694" y="149941"/>
                </a:lnTo>
                <a:cubicBezTo>
                  <a:pt x="2802628" y="149941"/>
                  <a:pt x="2924174" y="271487"/>
                  <a:pt x="2924174" y="421421"/>
                </a:cubicBezTo>
                <a:lnTo>
                  <a:pt x="2924174" y="3673430"/>
                </a:lnTo>
                <a:cubicBezTo>
                  <a:pt x="2924174" y="3823364"/>
                  <a:pt x="2802628" y="3944911"/>
                  <a:pt x="2652694" y="3944911"/>
                </a:cubicBezTo>
                <a:lnTo>
                  <a:pt x="271480" y="3944911"/>
                </a:lnTo>
                <a:cubicBezTo>
                  <a:pt x="121546" y="3944911"/>
                  <a:pt x="0" y="3823364"/>
                  <a:pt x="0" y="3673430"/>
                </a:cubicBezTo>
                <a:close/>
              </a:path>
            </a:pathLst>
          </a:custGeom>
          <a:solidFill>
            <a:schemeClr val="tx2"/>
          </a:solidFill>
          <a:ln w="41275">
            <a:solidFill>
              <a:srgbClr val="4093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3935" y="3309630"/>
            <a:ext cx="6084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kumimoji="0" lang="vi-VN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về ước mơ của em: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Giới thiệu được ước mơ của em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- Em cần làm gì để thực hiện ước mơ?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4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sp>
        <p:nvSpPr>
          <p:cNvPr id="21" name="任意多边形: 形状 30"/>
          <p:cNvSpPr/>
          <p:nvPr/>
        </p:nvSpPr>
        <p:spPr>
          <a:xfrm rot="16200000">
            <a:off x="5027225" y="-548034"/>
            <a:ext cx="1321882" cy="6648304"/>
          </a:xfrm>
          <a:custGeom>
            <a:avLst/>
            <a:gdLst>
              <a:gd name="connsiteX0" fmla="*/ 0 w 2924174"/>
              <a:gd name="connsiteY0" fmla="*/ 3673430 h 3944911"/>
              <a:gd name="connsiteX1" fmla="*/ 0 w 2924174"/>
              <a:gd name="connsiteY1" fmla="*/ 421421 h 3944911"/>
              <a:gd name="connsiteX2" fmla="*/ 271480 w 2924174"/>
              <a:gd name="connsiteY2" fmla="*/ 149941 h 3944911"/>
              <a:gd name="connsiteX3" fmla="*/ 489488 w 2924174"/>
              <a:gd name="connsiteY3" fmla="*/ 149941 h 3944911"/>
              <a:gd name="connsiteX4" fmla="*/ 576454 w 2924174"/>
              <a:gd name="connsiteY4" fmla="*/ 0 h 3944911"/>
              <a:gd name="connsiteX5" fmla="*/ 663419 w 2924174"/>
              <a:gd name="connsiteY5" fmla="*/ 149941 h 3944911"/>
              <a:gd name="connsiteX6" fmla="*/ 2652694 w 2924174"/>
              <a:gd name="connsiteY6" fmla="*/ 149941 h 3944911"/>
              <a:gd name="connsiteX7" fmla="*/ 2924174 w 2924174"/>
              <a:gd name="connsiteY7" fmla="*/ 421421 h 3944911"/>
              <a:gd name="connsiteX8" fmla="*/ 2924174 w 2924174"/>
              <a:gd name="connsiteY8" fmla="*/ 3673430 h 3944911"/>
              <a:gd name="connsiteX9" fmla="*/ 2652694 w 2924174"/>
              <a:gd name="connsiteY9" fmla="*/ 3944911 h 3944911"/>
              <a:gd name="connsiteX10" fmla="*/ 271480 w 2924174"/>
              <a:gd name="connsiteY10" fmla="*/ 3944911 h 3944911"/>
              <a:gd name="connsiteX11" fmla="*/ 0 w 2924174"/>
              <a:gd name="connsiteY11" fmla="*/ 3673430 h 39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4174" h="3944911">
                <a:moveTo>
                  <a:pt x="0" y="3673430"/>
                </a:moveTo>
                <a:lnTo>
                  <a:pt x="0" y="421421"/>
                </a:lnTo>
                <a:cubicBezTo>
                  <a:pt x="0" y="271487"/>
                  <a:pt x="121546" y="149941"/>
                  <a:pt x="271480" y="149941"/>
                </a:cubicBezTo>
                <a:lnTo>
                  <a:pt x="489488" y="149941"/>
                </a:lnTo>
                <a:lnTo>
                  <a:pt x="576454" y="0"/>
                </a:lnTo>
                <a:lnTo>
                  <a:pt x="663419" y="149941"/>
                </a:lnTo>
                <a:lnTo>
                  <a:pt x="2652694" y="149941"/>
                </a:lnTo>
                <a:cubicBezTo>
                  <a:pt x="2802628" y="149941"/>
                  <a:pt x="2924174" y="271487"/>
                  <a:pt x="2924174" y="421421"/>
                </a:cubicBezTo>
                <a:lnTo>
                  <a:pt x="2924174" y="3673430"/>
                </a:lnTo>
                <a:cubicBezTo>
                  <a:pt x="2924174" y="3823364"/>
                  <a:pt x="2802628" y="3944911"/>
                  <a:pt x="2652694" y="3944911"/>
                </a:cubicBezTo>
                <a:lnTo>
                  <a:pt x="271480" y="3944911"/>
                </a:lnTo>
                <a:cubicBezTo>
                  <a:pt x="121546" y="3944911"/>
                  <a:pt x="0" y="3823364"/>
                  <a:pt x="0" y="3673430"/>
                </a:cubicBezTo>
                <a:close/>
              </a:path>
            </a:pathLst>
          </a:custGeom>
          <a:solidFill>
            <a:schemeClr val="tx2"/>
          </a:solidFill>
          <a:ln w="41275">
            <a:solidFill>
              <a:srgbClr val="4093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pic>
        <p:nvPicPr>
          <p:cNvPr id="2" name="图片 1" descr="千库网_幼儿园学校儿童上学_元素编号130604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74040" y="3178810"/>
            <a:ext cx="2461895" cy="3693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4987" y="420491"/>
            <a:ext cx="7139035" cy="22008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72791" y="2165517"/>
            <a:ext cx="63625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Nói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về ước mơ của em với người thân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任意多边形: 形状 30"/>
          <p:cNvSpPr/>
          <p:nvPr/>
        </p:nvSpPr>
        <p:spPr>
          <a:xfrm rot="16200000">
            <a:off x="6142551" y="947095"/>
            <a:ext cx="2495770" cy="8106838"/>
          </a:xfrm>
          <a:custGeom>
            <a:avLst/>
            <a:gdLst>
              <a:gd name="connsiteX0" fmla="*/ 0 w 2924174"/>
              <a:gd name="connsiteY0" fmla="*/ 3673430 h 3944911"/>
              <a:gd name="connsiteX1" fmla="*/ 0 w 2924174"/>
              <a:gd name="connsiteY1" fmla="*/ 421421 h 3944911"/>
              <a:gd name="connsiteX2" fmla="*/ 271480 w 2924174"/>
              <a:gd name="connsiteY2" fmla="*/ 149941 h 3944911"/>
              <a:gd name="connsiteX3" fmla="*/ 489488 w 2924174"/>
              <a:gd name="connsiteY3" fmla="*/ 149941 h 3944911"/>
              <a:gd name="connsiteX4" fmla="*/ 576454 w 2924174"/>
              <a:gd name="connsiteY4" fmla="*/ 0 h 3944911"/>
              <a:gd name="connsiteX5" fmla="*/ 663419 w 2924174"/>
              <a:gd name="connsiteY5" fmla="*/ 149941 h 3944911"/>
              <a:gd name="connsiteX6" fmla="*/ 2652694 w 2924174"/>
              <a:gd name="connsiteY6" fmla="*/ 149941 h 3944911"/>
              <a:gd name="connsiteX7" fmla="*/ 2924174 w 2924174"/>
              <a:gd name="connsiteY7" fmla="*/ 421421 h 3944911"/>
              <a:gd name="connsiteX8" fmla="*/ 2924174 w 2924174"/>
              <a:gd name="connsiteY8" fmla="*/ 3673430 h 3944911"/>
              <a:gd name="connsiteX9" fmla="*/ 2652694 w 2924174"/>
              <a:gd name="connsiteY9" fmla="*/ 3944911 h 3944911"/>
              <a:gd name="connsiteX10" fmla="*/ 271480 w 2924174"/>
              <a:gd name="connsiteY10" fmla="*/ 3944911 h 3944911"/>
              <a:gd name="connsiteX11" fmla="*/ 0 w 2924174"/>
              <a:gd name="connsiteY11" fmla="*/ 3673430 h 39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4174" h="3944911">
                <a:moveTo>
                  <a:pt x="0" y="3673430"/>
                </a:moveTo>
                <a:lnTo>
                  <a:pt x="0" y="421421"/>
                </a:lnTo>
                <a:cubicBezTo>
                  <a:pt x="0" y="271487"/>
                  <a:pt x="121546" y="149941"/>
                  <a:pt x="271480" y="149941"/>
                </a:cubicBezTo>
                <a:lnTo>
                  <a:pt x="489488" y="149941"/>
                </a:lnTo>
                <a:lnTo>
                  <a:pt x="576454" y="0"/>
                </a:lnTo>
                <a:lnTo>
                  <a:pt x="663419" y="149941"/>
                </a:lnTo>
                <a:lnTo>
                  <a:pt x="2652694" y="149941"/>
                </a:lnTo>
                <a:cubicBezTo>
                  <a:pt x="2802628" y="149941"/>
                  <a:pt x="2924174" y="271487"/>
                  <a:pt x="2924174" y="421421"/>
                </a:cubicBezTo>
                <a:lnTo>
                  <a:pt x="2924174" y="3673430"/>
                </a:lnTo>
                <a:cubicBezTo>
                  <a:pt x="2924174" y="3823364"/>
                  <a:pt x="2802628" y="3944911"/>
                  <a:pt x="2652694" y="3944911"/>
                </a:cubicBezTo>
                <a:lnTo>
                  <a:pt x="271480" y="3944911"/>
                </a:lnTo>
                <a:cubicBezTo>
                  <a:pt x="121546" y="3944911"/>
                  <a:pt x="0" y="3823364"/>
                  <a:pt x="0" y="3673430"/>
                </a:cubicBezTo>
                <a:close/>
              </a:path>
            </a:pathLst>
          </a:custGeom>
          <a:solidFill>
            <a:schemeClr val="tx2"/>
          </a:solidFill>
          <a:ln w="41275">
            <a:solidFill>
              <a:srgbClr val="4093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92265" y="3942297"/>
            <a:ext cx="7833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2. Tìm đọc bài thơ, bài văn nói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về ước mơ của em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G: Ngày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mai lên sao kim – Phùng Ngọc Hùng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Tuổi ngựa – Xuâ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Quỳnh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9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42030" y="0"/>
            <a:ext cx="12534030" cy="6858000"/>
            <a:chOff x="0" y="0"/>
            <a:chExt cx="19200" cy="10800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" y="5169"/>
              <a:ext cx="18721" cy="563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133315" y="753166"/>
            <a:ext cx="88949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 cầu: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Nói về ước mơ của em </a:t>
            </a:r>
          </a:p>
        </p:txBody>
      </p:sp>
      <p:sp>
        <p:nvSpPr>
          <p:cNvPr id="11" name="任意多边形: 形状 29"/>
          <p:cNvSpPr/>
          <p:nvPr/>
        </p:nvSpPr>
        <p:spPr>
          <a:xfrm rot="5400000" flipV="1">
            <a:off x="6125500" y="-3669445"/>
            <a:ext cx="615627" cy="9337591"/>
          </a:xfrm>
          <a:custGeom>
            <a:avLst/>
            <a:gdLst>
              <a:gd name="connsiteX0" fmla="*/ 0 w 2924174"/>
              <a:gd name="connsiteY0" fmla="*/ 3673430 h 3944911"/>
              <a:gd name="connsiteX1" fmla="*/ 0 w 2924174"/>
              <a:gd name="connsiteY1" fmla="*/ 421421 h 3944911"/>
              <a:gd name="connsiteX2" fmla="*/ 271480 w 2924174"/>
              <a:gd name="connsiteY2" fmla="*/ 149941 h 3944911"/>
              <a:gd name="connsiteX3" fmla="*/ 489488 w 2924174"/>
              <a:gd name="connsiteY3" fmla="*/ 149941 h 3944911"/>
              <a:gd name="connsiteX4" fmla="*/ 576454 w 2924174"/>
              <a:gd name="connsiteY4" fmla="*/ 0 h 3944911"/>
              <a:gd name="connsiteX5" fmla="*/ 663419 w 2924174"/>
              <a:gd name="connsiteY5" fmla="*/ 149941 h 3944911"/>
              <a:gd name="connsiteX6" fmla="*/ 2652694 w 2924174"/>
              <a:gd name="connsiteY6" fmla="*/ 149941 h 3944911"/>
              <a:gd name="connsiteX7" fmla="*/ 2924174 w 2924174"/>
              <a:gd name="connsiteY7" fmla="*/ 421421 h 3944911"/>
              <a:gd name="connsiteX8" fmla="*/ 2924174 w 2924174"/>
              <a:gd name="connsiteY8" fmla="*/ 3673430 h 3944911"/>
              <a:gd name="connsiteX9" fmla="*/ 2652694 w 2924174"/>
              <a:gd name="connsiteY9" fmla="*/ 3944911 h 3944911"/>
              <a:gd name="connsiteX10" fmla="*/ 271480 w 2924174"/>
              <a:gd name="connsiteY10" fmla="*/ 3944911 h 3944911"/>
              <a:gd name="connsiteX11" fmla="*/ 0 w 2924174"/>
              <a:gd name="connsiteY11" fmla="*/ 3673430 h 39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4174" h="3944911">
                <a:moveTo>
                  <a:pt x="0" y="3673430"/>
                </a:moveTo>
                <a:lnTo>
                  <a:pt x="0" y="421421"/>
                </a:lnTo>
                <a:cubicBezTo>
                  <a:pt x="0" y="271487"/>
                  <a:pt x="121546" y="149941"/>
                  <a:pt x="271480" y="149941"/>
                </a:cubicBezTo>
                <a:lnTo>
                  <a:pt x="489488" y="149941"/>
                </a:lnTo>
                <a:lnTo>
                  <a:pt x="576454" y="0"/>
                </a:lnTo>
                <a:lnTo>
                  <a:pt x="663419" y="149941"/>
                </a:lnTo>
                <a:lnTo>
                  <a:pt x="2652694" y="149941"/>
                </a:lnTo>
                <a:cubicBezTo>
                  <a:pt x="2802628" y="149941"/>
                  <a:pt x="2924174" y="271487"/>
                  <a:pt x="2924174" y="421421"/>
                </a:cubicBezTo>
                <a:lnTo>
                  <a:pt x="2924174" y="3673430"/>
                </a:lnTo>
                <a:cubicBezTo>
                  <a:pt x="2924174" y="3823364"/>
                  <a:pt x="2802628" y="3944911"/>
                  <a:pt x="2652694" y="3944911"/>
                </a:cubicBezTo>
                <a:lnTo>
                  <a:pt x="271480" y="3944911"/>
                </a:lnTo>
                <a:cubicBezTo>
                  <a:pt x="121546" y="3944911"/>
                  <a:pt x="0" y="3823364"/>
                  <a:pt x="0" y="3673430"/>
                </a:cubicBezTo>
                <a:close/>
              </a:path>
            </a:pathLst>
          </a:custGeom>
          <a:noFill/>
          <a:ln w="44450">
            <a:solidFill>
              <a:srgbClr val="4093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40B87F-9BE3-632F-FE00-9A63205F7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624" y="1665514"/>
            <a:ext cx="10764752" cy="4131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597184-B4B7-AC32-E79C-BDC234BF7362}"/>
              </a:ext>
            </a:extLst>
          </p:cNvPr>
          <p:cNvSpPr txBox="1"/>
          <p:nvPr/>
        </p:nvSpPr>
        <p:spPr>
          <a:xfrm>
            <a:off x="3200399" y="584160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Phùng Ngọc Hùng</a:t>
            </a:r>
          </a:p>
        </p:txBody>
      </p:sp>
    </p:spTree>
    <p:extLst>
      <p:ext uri="{BB962C8B-B14F-4D97-AF65-F5344CB8AC3E}">
        <p14:creationId xmlns:p14="http://schemas.microsoft.com/office/powerpoint/2010/main" val="408221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161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等线</vt:lpstr>
      <vt:lpstr>#9Slide07 HoneyCream</vt:lpstr>
      <vt:lpstr>Arial</vt:lpstr>
      <vt:lpstr>Calibri</vt:lpstr>
      <vt:lpstr>Calibri Light</vt:lpstr>
      <vt:lpstr>Cambria</vt:lpstr>
      <vt:lpstr>字魂105号-简雅黑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Administrator</cp:lastModifiedBy>
  <cp:revision>10</cp:revision>
  <dcterms:created xsi:type="dcterms:W3CDTF">2023-08-27T03:31:10Z</dcterms:created>
  <dcterms:modified xsi:type="dcterms:W3CDTF">2024-12-16T02:22:38Z</dcterms:modified>
</cp:coreProperties>
</file>