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61" r:id="rId6"/>
    <p:sldId id="262" r:id="rId7"/>
    <p:sldId id="263" r:id="rId8"/>
    <p:sldId id="265" r:id="rId9"/>
    <p:sldId id="266" r:id="rId10"/>
    <p:sldId id="267" r:id="rId11"/>
    <p:sldId id="269" r:id="rId12"/>
    <p:sldId id="272" r:id="rId13"/>
  </p:sldIdLst>
  <p:sldSz cx="18288000" cy="10287000"/>
  <p:notesSz cx="6858000" cy="9144000"/>
  <p:embeddedFontLst>
    <p:embeddedFont>
      <p:font typeface="#9Slide07 HoneyCream" panose="020B0604020202020204" charset="0"/>
      <p:regular r:id="rId14"/>
    </p:embeddedFont>
    <p:embeddedFont>
      <p:font typeface="Balsamiq Sans" panose="020B0604020202020204" charset="0"/>
      <p:regular r:id="rId15"/>
    </p:embeddedFont>
    <p:embeddedFont>
      <p:font typeface="Moonlight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4130"/>
    <a:srgbClr val="EDA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2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">
            <a:extLst>
              <a:ext uri="{FF2B5EF4-FFF2-40B4-BE49-F238E27FC236}">
                <a16:creationId xmlns:a16="http://schemas.microsoft.com/office/drawing/2014/main" id="{92E65FB3-D002-F1AF-3F14-9EC7FCF17273}"/>
              </a:ext>
            </a:extLst>
          </p:cNvPr>
          <p:cNvSpPr/>
          <p:nvPr/>
        </p:nvSpPr>
        <p:spPr>
          <a:xfrm rot="600132">
            <a:off x="14019645" y="1598569"/>
            <a:ext cx="3558866" cy="2411132"/>
          </a:xfrm>
          <a:custGeom>
            <a:avLst/>
            <a:gdLst/>
            <a:ahLst/>
            <a:cxnLst/>
            <a:rect l="l" t="t" r="r" b="b"/>
            <a:pathLst>
              <a:path w="3558866" h="2411132">
                <a:moveTo>
                  <a:pt x="0" y="0"/>
                </a:moveTo>
                <a:lnTo>
                  <a:pt x="3558866" y="0"/>
                </a:lnTo>
                <a:lnTo>
                  <a:pt x="3558866" y="2411132"/>
                </a:lnTo>
                <a:lnTo>
                  <a:pt x="0" y="2411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D8D31074-D33A-960E-DA57-198E1CB5D577}"/>
              </a:ext>
            </a:extLst>
          </p:cNvPr>
          <p:cNvSpPr/>
          <p:nvPr/>
        </p:nvSpPr>
        <p:spPr>
          <a:xfrm rot="2284615" flipH="1" flipV="1">
            <a:off x="10896311" y="640248"/>
            <a:ext cx="1618606" cy="2081809"/>
          </a:xfrm>
          <a:custGeom>
            <a:avLst/>
            <a:gdLst/>
            <a:ahLst/>
            <a:cxnLst/>
            <a:rect l="l" t="t" r="r" b="b"/>
            <a:pathLst>
              <a:path w="1618606" h="2081809">
                <a:moveTo>
                  <a:pt x="1618606" y="2081809"/>
                </a:moveTo>
                <a:lnTo>
                  <a:pt x="0" y="2081809"/>
                </a:lnTo>
                <a:lnTo>
                  <a:pt x="0" y="0"/>
                </a:lnTo>
                <a:lnTo>
                  <a:pt x="1618606" y="0"/>
                </a:lnTo>
                <a:lnTo>
                  <a:pt x="1618606" y="20818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653CF-B806-F01F-35BC-0E4D61486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554" y="995578"/>
            <a:ext cx="11010330" cy="91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6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86C9EEED-8540-4040-51FA-E689E12A06D6}"/>
              </a:ext>
            </a:extLst>
          </p:cNvPr>
          <p:cNvSpPr txBox="1"/>
          <p:nvPr/>
        </p:nvSpPr>
        <p:spPr>
          <a:xfrm>
            <a:off x="685800" y="175703"/>
            <a:ext cx="1697231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019D68-9C3B-7234-2B4B-4EC73388F154}"/>
              </a:ext>
            </a:extLst>
          </p:cNvPr>
          <p:cNvGrpSpPr/>
          <p:nvPr/>
        </p:nvGrpSpPr>
        <p:grpSpPr>
          <a:xfrm>
            <a:off x="-1422825" y="5067298"/>
            <a:ext cx="6756826" cy="2598306"/>
            <a:chOff x="-1422826" y="4303123"/>
            <a:chExt cx="7835031" cy="296906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8CBF611-6633-96D4-45A3-BF192A8B0C7B}"/>
                </a:ext>
              </a:extLst>
            </p:cNvPr>
            <p:cNvSpPr/>
            <p:nvPr/>
          </p:nvSpPr>
          <p:spPr>
            <a:xfrm rot="21008044">
              <a:off x="388298" y="4364472"/>
              <a:ext cx="4212784" cy="2907714"/>
            </a:xfrm>
            <a:custGeom>
              <a:avLst/>
              <a:gdLst/>
              <a:ahLst/>
              <a:cxnLst/>
              <a:rect l="l" t="t" r="r" b="b"/>
              <a:pathLst>
                <a:path w="14135891" h="12404244">
                  <a:moveTo>
                    <a:pt x="0" y="0"/>
                  </a:moveTo>
                  <a:lnTo>
                    <a:pt x="14135891" y="0"/>
                  </a:lnTo>
                  <a:lnTo>
                    <a:pt x="14135891" y="12404244"/>
                  </a:lnTo>
                  <a:lnTo>
                    <a:pt x="0" y="1240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B15BBC88-AD66-9C9B-11AC-D555F8EC8C3D}"/>
                </a:ext>
              </a:extLst>
            </p:cNvPr>
            <p:cNvSpPr txBox="1"/>
            <p:nvPr/>
          </p:nvSpPr>
          <p:spPr>
            <a:xfrm>
              <a:off x="-1422826" y="4303123"/>
              <a:ext cx="7835031" cy="201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05"/>
                </a:lnSpc>
              </a:pPr>
              <a:r>
                <a:rPr lang="en-US" sz="10300" dirty="0" err="1">
                  <a:solidFill>
                    <a:srgbClr val="FEF9F4"/>
                  </a:solidFill>
                  <a:latin typeface="Moonlight Bold"/>
                </a:rPr>
                <a:t>Bài</a:t>
              </a:r>
              <a:r>
                <a:rPr lang="en-US" sz="10300" dirty="0">
                  <a:solidFill>
                    <a:srgbClr val="FEF9F4"/>
                  </a:solidFill>
                  <a:latin typeface="Moonlight Bold"/>
                </a:rPr>
                <a:t> 4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096576B-E3B8-0477-DF39-6E464B551538}"/>
              </a:ext>
            </a:extLst>
          </p:cNvPr>
          <p:cNvSpPr/>
          <p:nvPr/>
        </p:nvSpPr>
        <p:spPr>
          <a:xfrm>
            <a:off x="3690044" y="4248458"/>
            <a:ext cx="1426971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vàng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theo màu nắng. Những đám mây trôi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chậm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trên nền trời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hơi xanh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như dùng dằng chờ gió đến đẩy đi. Chờ mãi gió không tới, mây lại đứng soi mình xuống mặt hồ nước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trong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phẳng lặng.</a:t>
            </a:r>
            <a:endParaRPr lang="en-US"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97B1D8-75E5-242B-9D51-019E8A575435}"/>
              </a:ext>
            </a:extLst>
          </p:cNvPr>
          <p:cNvGrpSpPr/>
          <p:nvPr/>
        </p:nvGrpSpPr>
        <p:grpSpPr>
          <a:xfrm>
            <a:off x="6248400" y="2089859"/>
            <a:ext cx="3561566" cy="951038"/>
            <a:chOff x="5183850" y="2022095"/>
            <a:chExt cx="3561566" cy="95103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5DCEF98-30D4-390A-CF9A-F5F787013A14}"/>
                </a:ext>
              </a:extLst>
            </p:cNvPr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5651F49D-8FC0-5CA5-FA20-641BE0EB8C43}"/>
                </a:ext>
              </a:extLst>
            </p:cNvPr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CC1D51-3E61-F8CC-A0A4-B69CD7C52082}"/>
              </a:ext>
            </a:extLst>
          </p:cNvPr>
          <p:cNvGrpSpPr/>
          <p:nvPr/>
        </p:nvGrpSpPr>
        <p:grpSpPr>
          <a:xfrm>
            <a:off x="2686834" y="2070924"/>
            <a:ext cx="3561566" cy="951038"/>
            <a:chOff x="5183850" y="2022095"/>
            <a:chExt cx="3561566" cy="951038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2B713D5-0175-33B7-38D0-6A9084D1AD8E}"/>
                </a:ext>
              </a:extLst>
            </p:cNvPr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1A4E0CF-55B8-81E5-5A89-3D7B148AD104}"/>
                </a:ext>
              </a:extLst>
            </p:cNvPr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07F2C7-579C-B733-5425-3E62E5E00079}"/>
              </a:ext>
            </a:extLst>
          </p:cNvPr>
          <p:cNvGrpSpPr/>
          <p:nvPr/>
        </p:nvGrpSpPr>
        <p:grpSpPr>
          <a:xfrm>
            <a:off x="13394978" y="2070924"/>
            <a:ext cx="3561566" cy="951038"/>
            <a:chOff x="5183850" y="2022095"/>
            <a:chExt cx="3561566" cy="951038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89A80B7-3429-617E-3115-E2BEE944F8F8}"/>
                </a:ext>
              </a:extLst>
            </p:cNvPr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14A2651C-6208-9594-0FB8-1318D2D88B62}"/>
                </a:ext>
              </a:extLst>
            </p:cNvPr>
            <p:cNvSpPr txBox="1"/>
            <p:nvPr/>
          </p:nvSpPr>
          <p:spPr>
            <a:xfrm>
              <a:off x="5759543" y="2098401"/>
              <a:ext cx="2985873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rãi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255C58-D155-A23F-6BA9-ABA425546AA0}"/>
              </a:ext>
            </a:extLst>
          </p:cNvPr>
          <p:cNvGrpSpPr/>
          <p:nvPr/>
        </p:nvGrpSpPr>
        <p:grpSpPr>
          <a:xfrm>
            <a:off x="9833412" y="2051989"/>
            <a:ext cx="3561566" cy="951038"/>
            <a:chOff x="5183850" y="2022095"/>
            <a:chExt cx="3561566" cy="951038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EC9C13CC-F7D7-9B81-6D8C-2013D249A39B}"/>
                </a:ext>
              </a:extLst>
            </p:cNvPr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EA15BCE7-9C1A-88CD-649F-D8D36B1395A8}"/>
                </a:ext>
              </a:extLst>
            </p:cNvPr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veo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1B0607-0584-7598-CEE0-8DA38121EE93}"/>
              </a:ext>
            </a:extLst>
          </p:cNvPr>
          <p:cNvGrpSpPr/>
          <p:nvPr/>
        </p:nvGrpSpPr>
        <p:grpSpPr>
          <a:xfrm>
            <a:off x="6224954" y="3179968"/>
            <a:ext cx="3561566" cy="951038"/>
            <a:chOff x="5183850" y="2022095"/>
            <a:chExt cx="3561566" cy="951038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5E7DFCFF-3F87-6AF8-8CCD-751189248608}"/>
                </a:ext>
              </a:extLst>
            </p:cNvPr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165F142D-5D14-869F-39D1-4CE4581D0C37}"/>
                </a:ext>
              </a:extLst>
            </p:cNvPr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nhạt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121FC8-B5EF-6DEF-8A90-1BDEB41EBA34}"/>
              </a:ext>
            </a:extLst>
          </p:cNvPr>
          <p:cNvGrpSpPr/>
          <p:nvPr/>
        </p:nvGrpSpPr>
        <p:grpSpPr>
          <a:xfrm>
            <a:off x="2663388" y="3161033"/>
            <a:ext cx="3561566" cy="951038"/>
            <a:chOff x="5183850" y="2022095"/>
            <a:chExt cx="3561566" cy="951038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E99CDFEA-B55E-E25D-A4F2-0E47ABD7C9EF}"/>
                </a:ext>
              </a:extLst>
            </p:cNvPr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49BB7132-0783-F2A8-1289-C50B6FA9C623}"/>
                </a:ext>
              </a:extLst>
            </p:cNvPr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biếc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404D22-64C0-FE23-75FC-90D9E69070FC}"/>
              </a:ext>
            </a:extLst>
          </p:cNvPr>
          <p:cNvGrpSpPr/>
          <p:nvPr/>
        </p:nvGrpSpPr>
        <p:grpSpPr>
          <a:xfrm>
            <a:off x="13371532" y="3161033"/>
            <a:ext cx="3561566" cy="951038"/>
            <a:chOff x="5183850" y="2022095"/>
            <a:chExt cx="3561566" cy="951038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29AFAE21-664D-EE4D-C179-0C49922158DA}"/>
                </a:ext>
              </a:extLst>
            </p:cNvPr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AD2F813E-2A4F-D1E3-83A4-10959DE87B19}"/>
                </a:ext>
              </a:extLst>
            </p:cNvPr>
            <p:cNvSpPr txBox="1"/>
            <p:nvPr/>
          </p:nvSpPr>
          <p:spPr>
            <a:xfrm>
              <a:off x="5506865" y="2099562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chầm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50A242-53AD-BF6E-EFD9-1EB67452E41C}"/>
              </a:ext>
            </a:extLst>
          </p:cNvPr>
          <p:cNvGrpSpPr/>
          <p:nvPr/>
        </p:nvGrpSpPr>
        <p:grpSpPr>
          <a:xfrm>
            <a:off x="9809966" y="3142098"/>
            <a:ext cx="3561566" cy="951038"/>
            <a:chOff x="5183850" y="2022095"/>
            <a:chExt cx="3561566" cy="951038"/>
          </a:xfrm>
        </p:grpSpPr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893224CF-5B72-A3D4-98C4-4871E198D037}"/>
                </a:ext>
              </a:extLst>
            </p:cNvPr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E33A44DE-FA29-614B-0226-8CAD9C0E9336}"/>
                </a:ext>
              </a:extLst>
            </p:cNvPr>
            <p:cNvSpPr txBox="1"/>
            <p:nvPr/>
          </p:nvSpPr>
          <p:spPr>
            <a:xfrm>
              <a:off x="5483419" y="2125243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03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4771B1-7F31-93AD-E367-F4BFE7EE41C1}"/>
              </a:ext>
            </a:extLst>
          </p:cNvPr>
          <p:cNvGrpSpPr/>
          <p:nvPr/>
        </p:nvGrpSpPr>
        <p:grpSpPr>
          <a:xfrm>
            <a:off x="-1164476" y="4954414"/>
            <a:ext cx="6756826" cy="2598306"/>
            <a:chOff x="-1422826" y="4303123"/>
            <a:chExt cx="7835031" cy="296906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F890F58F-FF79-8A4A-6B2A-C67989E69188}"/>
                </a:ext>
              </a:extLst>
            </p:cNvPr>
            <p:cNvSpPr/>
            <p:nvPr/>
          </p:nvSpPr>
          <p:spPr>
            <a:xfrm rot="21008044">
              <a:off x="388298" y="4364472"/>
              <a:ext cx="4212784" cy="2907714"/>
            </a:xfrm>
            <a:custGeom>
              <a:avLst/>
              <a:gdLst/>
              <a:ahLst/>
              <a:cxnLst/>
              <a:rect l="l" t="t" r="r" b="b"/>
              <a:pathLst>
                <a:path w="14135891" h="12404244">
                  <a:moveTo>
                    <a:pt x="0" y="0"/>
                  </a:moveTo>
                  <a:lnTo>
                    <a:pt x="14135891" y="0"/>
                  </a:lnTo>
                  <a:lnTo>
                    <a:pt x="14135891" y="12404244"/>
                  </a:lnTo>
                  <a:lnTo>
                    <a:pt x="0" y="1240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0AD5DB0D-1153-819D-7A31-EF0020E54B47}"/>
                </a:ext>
              </a:extLst>
            </p:cNvPr>
            <p:cNvSpPr txBox="1"/>
            <p:nvPr/>
          </p:nvSpPr>
          <p:spPr>
            <a:xfrm>
              <a:off x="-1422826" y="4303123"/>
              <a:ext cx="7835031" cy="201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05"/>
                </a:lnSpc>
              </a:pPr>
              <a:r>
                <a:rPr lang="en-US" sz="10300" dirty="0" err="1">
                  <a:solidFill>
                    <a:srgbClr val="FEF9F4"/>
                  </a:solidFill>
                  <a:latin typeface="Moonlight Bold"/>
                </a:rPr>
                <a:t>Bài</a:t>
              </a:r>
              <a:r>
                <a:rPr lang="en-US" sz="10300" dirty="0">
                  <a:solidFill>
                    <a:srgbClr val="FEF9F4"/>
                  </a:solidFill>
                  <a:latin typeface="Moonlight Bold"/>
                </a:rPr>
                <a:t> 4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0A892FF-2317-8F64-A722-F62EE51A64FC}"/>
              </a:ext>
            </a:extLst>
          </p:cNvPr>
          <p:cNvSpPr/>
          <p:nvPr/>
        </p:nvSpPr>
        <p:spPr>
          <a:xfrm>
            <a:off x="4754148" y="723900"/>
            <a:ext cx="13091892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 trời vừa hé những tia nắng đầu ngày. Thoáng chốc, nắng đã bừng lên toả khắp nơi, khiến vạn vật đều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theo màu nắng. Những đám mây trôi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rãi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trên nền trời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như dùng dằng chờ gió đến đẩy đi. Chờ mãi gió không tới, mây lại đứng soi mình xuống mặt hồ nước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veo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phẳng lặng.</a:t>
            </a:r>
            <a:endParaRPr 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D5678-0DA7-F63E-BDAB-147053864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F60A0515-0EFB-8411-AB16-D40D236F4827}"/>
              </a:ext>
            </a:extLst>
          </p:cNvPr>
          <p:cNvSpPr/>
          <p:nvPr/>
        </p:nvSpPr>
        <p:spPr>
          <a:xfrm rot="-5400000">
            <a:off x="5095916" y="-1413443"/>
            <a:ext cx="8096168" cy="13928892"/>
          </a:xfrm>
          <a:custGeom>
            <a:avLst/>
            <a:gdLst/>
            <a:ahLst/>
            <a:cxnLst/>
            <a:rect l="l" t="t" r="r" b="b"/>
            <a:pathLst>
              <a:path w="8096168" h="13928892">
                <a:moveTo>
                  <a:pt x="0" y="0"/>
                </a:moveTo>
                <a:lnTo>
                  <a:pt x="8096168" y="0"/>
                </a:lnTo>
                <a:lnTo>
                  <a:pt x="8096168" y="13928891"/>
                </a:lnTo>
                <a:lnTo>
                  <a:pt x="0" y="13928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A08603-45FC-AFE0-6067-D926CBB9F5CB}"/>
              </a:ext>
            </a:extLst>
          </p:cNvPr>
          <p:cNvSpPr txBox="1"/>
          <p:nvPr/>
        </p:nvSpPr>
        <p:spPr>
          <a:xfrm>
            <a:off x="2667000" y="3820061"/>
            <a:ext cx="139288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8614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39DE3E00-5078-1F7A-D0B6-15824094B19C}"/>
              </a:ext>
            </a:extLst>
          </p:cNvPr>
          <p:cNvSpPr/>
          <p:nvPr/>
        </p:nvSpPr>
        <p:spPr>
          <a:xfrm rot="-5400000">
            <a:off x="5095916" y="-1413443"/>
            <a:ext cx="8096168" cy="13928892"/>
          </a:xfrm>
          <a:custGeom>
            <a:avLst/>
            <a:gdLst/>
            <a:ahLst/>
            <a:cxnLst/>
            <a:rect l="l" t="t" r="r" b="b"/>
            <a:pathLst>
              <a:path w="8096168" h="13928892">
                <a:moveTo>
                  <a:pt x="0" y="0"/>
                </a:moveTo>
                <a:lnTo>
                  <a:pt x="8096168" y="0"/>
                </a:lnTo>
                <a:lnTo>
                  <a:pt x="8096168" y="13928891"/>
                </a:lnTo>
                <a:lnTo>
                  <a:pt x="0" y="13928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3D759-FD24-EBB6-2A20-C9B17B56832F}"/>
              </a:ext>
            </a:extLst>
          </p:cNvPr>
          <p:cNvSpPr txBox="1"/>
          <p:nvPr/>
        </p:nvSpPr>
        <p:spPr>
          <a:xfrm>
            <a:off x="2667000" y="3820061"/>
            <a:ext cx="139288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675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2E7BCF45-A7E2-486F-ACD4-C5C81CCD4B9A}"/>
              </a:ext>
            </a:extLst>
          </p:cNvPr>
          <p:cNvSpPr/>
          <p:nvPr/>
        </p:nvSpPr>
        <p:spPr>
          <a:xfrm rot="-5400000" flipV="1">
            <a:off x="3856071" y="-1798671"/>
            <a:ext cx="8844595" cy="14499336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2E4D4DFE-0915-6C2C-BF5B-F426EC8B61B1}"/>
              </a:ext>
            </a:extLst>
          </p:cNvPr>
          <p:cNvSpPr/>
          <p:nvPr/>
        </p:nvSpPr>
        <p:spPr>
          <a:xfrm rot="-657305">
            <a:off x="587869" y="528430"/>
            <a:ext cx="2671906" cy="2628487"/>
          </a:xfrm>
          <a:custGeom>
            <a:avLst/>
            <a:gdLst/>
            <a:ahLst/>
            <a:cxnLst/>
            <a:rect l="l" t="t" r="r" b="b"/>
            <a:pathLst>
              <a:path w="2671906" h="2628487">
                <a:moveTo>
                  <a:pt x="0" y="0"/>
                </a:moveTo>
                <a:lnTo>
                  <a:pt x="2671906" y="0"/>
                </a:lnTo>
                <a:lnTo>
                  <a:pt x="2671906" y="2628487"/>
                </a:lnTo>
                <a:lnTo>
                  <a:pt x="0" y="2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EF1E8-AF94-EE58-7B8F-8267D4BCE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978" y="2288655"/>
            <a:ext cx="9894666" cy="3700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4A00E-F621-A5E0-233A-6D50E7A57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7811" y="4438462"/>
            <a:ext cx="12796613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EE8BD-3E75-5542-E036-7C5B9C114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94614C98-395F-8A86-F39F-F0C8B28D7FF8}"/>
              </a:ext>
            </a:extLst>
          </p:cNvPr>
          <p:cNvSpPr/>
          <p:nvPr/>
        </p:nvSpPr>
        <p:spPr>
          <a:xfrm rot="-5400000">
            <a:off x="5095916" y="-1413443"/>
            <a:ext cx="8096168" cy="13928892"/>
          </a:xfrm>
          <a:custGeom>
            <a:avLst/>
            <a:gdLst/>
            <a:ahLst/>
            <a:cxnLst/>
            <a:rect l="l" t="t" r="r" b="b"/>
            <a:pathLst>
              <a:path w="8096168" h="13928892">
                <a:moveTo>
                  <a:pt x="0" y="0"/>
                </a:moveTo>
                <a:lnTo>
                  <a:pt x="8096168" y="0"/>
                </a:lnTo>
                <a:lnTo>
                  <a:pt x="8096168" y="13928891"/>
                </a:lnTo>
                <a:lnTo>
                  <a:pt x="0" y="13928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A9BE8-F8E6-D75F-10EA-19E66FC4DEC7}"/>
              </a:ext>
            </a:extLst>
          </p:cNvPr>
          <p:cNvSpPr txBox="1"/>
          <p:nvPr/>
        </p:nvSpPr>
        <p:spPr>
          <a:xfrm>
            <a:off x="2667000" y="3820061"/>
            <a:ext cx="139288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8691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803938D0-C655-6AAA-1242-B0309B27F952}"/>
              </a:ext>
            </a:extLst>
          </p:cNvPr>
          <p:cNvSpPr/>
          <p:nvPr/>
        </p:nvSpPr>
        <p:spPr>
          <a:xfrm>
            <a:off x="1070951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0" y="0"/>
                </a:moveTo>
                <a:lnTo>
                  <a:pt x="3958017" y="0"/>
                </a:lnTo>
                <a:lnTo>
                  <a:pt x="3958017" y="3943174"/>
                </a:lnTo>
                <a:lnTo>
                  <a:pt x="0" y="3943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6AA31EA2-37F5-28FB-15DB-1C02AB43E82B}"/>
              </a:ext>
            </a:extLst>
          </p:cNvPr>
          <p:cNvSpPr/>
          <p:nvPr/>
        </p:nvSpPr>
        <p:spPr>
          <a:xfrm flipH="1">
            <a:off x="5162726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3958017" y="0"/>
                </a:moveTo>
                <a:lnTo>
                  <a:pt x="0" y="0"/>
                </a:lnTo>
                <a:lnTo>
                  <a:pt x="0" y="3943174"/>
                </a:lnTo>
                <a:lnTo>
                  <a:pt x="3958017" y="3943174"/>
                </a:lnTo>
                <a:lnTo>
                  <a:pt x="3958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6AC937C0-D5AA-AAA3-EF83-983D0AD75903}"/>
              </a:ext>
            </a:extLst>
          </p:cNvPr>
          <p:cNvSpPr/>
          <p:nvPr/>
        </p:nvSpPr>
        <p:spPr>
          <a:xfrm>
            <a:off x="9251758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0" y="0"/>
                </a:moveTo>
                <a:lnTo>
                  <a:pt x="3958017" y="0"/>
                </a:lnTo>
                <a:lnTo>
                  <a:pt x="3958017" y="3943174"/>
                </a:lnTo>
                <a:lnTo>
                  <a:pt x="0" y="3943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578FAB8-FEC1-9835-2962-DAC30A9B2BDC}"/>
              </a:ext>
            </a:extLst>
          </p:cNvPr>
          <p:cNvSpPr/>
          <p:nvPr/>
        </p:nvSpPr>
        <p:spPr>
          <a:xfrm flipH="1">
            <a:off x="13343533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3958017" y="0"/>
                </a:moveTo>
                <a:lnTo>
                  <a:pt x="0" y="0"/>
                </a:lnTo>
                <a:lnTo>
                  <a:pt x="0" y="3943174"/>
                </a:lnTo>
                <a:lnTo>
                  <a:pt x="3958017" y="3943174"/>
                </a:lnTo>
                <a:lnTo>
                  <a:pt x="3958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B2DAC536-0D82-1CD9-E703-D635C9EFFED9}"/>
              </a:ext>
            </a:extLst>
          </p:cNvPr>
          <p:cNvSpPr/>
          <p:nvPr/>
        </p:nvSpPr>
        <p:spPr>
          <a:xfrm>
            <a:off x="17149510" y="0"/>
            <a:ext cx="1138490" cy="1247660"/>
          </a:xfrm>
          <a:custGeom>
            <a:avLst/>
            <a:gdLst/>
            <a:ahLst/>
            <a:cxnLst/>
            <a:rect l="l" t="t" r="r" b="b"/>
            <a:pathLst>
              <a:path w="1138490" h="1247660">
                <a:moveTo>
                  <a:pt x="0" y="0"/>
                </a:moveTo>
                <a:lnTo>
                  <a:pt x="1138490" y="0"/>
                </a:lnTo>
                <a:lnTo>
                  <a:pt x="1138490" y="1247660"/>
                </a:lnTo>
                <a:lnTo>
                  <a:pt x="0" y="1247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EAD90B7-89D3-E5A9-D5E4-3CE2261151D7}"/>
              </a:ext>
            </a:extLst>
          </p:cNvPr>
          <p:cNvSpPr txBox="1"/>
          <p:nvPr/>
        </p:nvSpPr>
        <p:spPr>
          <a:xfrm>
            <a:off x="1638861" y="8698187"/>
            <a:ext cx="2887125" cy="5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 dirty="0" err="1">
                <a:solidFill>
                  <a:srgbClr val="5B4130"/>
                </a:solidFill>
              </a:rPr>
              <a:t>rất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cao</a:t>
            </a:r>
            <a:endParaRPr lang="en-US" sz="6000" dirty="0">
              <a:solidFill>
                <a:srgbClr val="5B4130"/>
              </a:solidFill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25A6E0F5-4252-EFDD-D12A-EC9F48051528}"/>
              </a:ext>
            </a:extLst>
          </p:cNvPr>
          <p:cNvSpPr txBox="1"/>
          <p:nvPr/>
        </p:nvSpPr>
        <p:spPr>
          <a:xfrm>
            <a:off x="543355" y="157236"/>
            <a:ext cx="2577446" cy="1737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101"/>
              </a:lnSpc>
            </a:pPr>
            <a:r>
              <a:rPr lang="en-US" sz="12359" dirty="0" err="1">
                <a:solidFill>
                  <a:srgbClr val="5B4130"/>
                </a:solidFill>
                <a:latin typeface="Moonlight Bold"/>
              </a:rPr>
              <a:t>Bài</a:t>
            </a:r>
            <a:r>
              <a:rPr lang="en-US" sz="12359" dirty="0">
                <a:solidFill>
                  <a:srgbClr val="5B4130"/>
                </a:solidFill>
                <a:latin typeface="Moonlight Bold"/>
              </a:rPr>
              <a:t> 1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51129850-1F48-A6D3-031D-4D03BA0C23CF}"/>
              </a:ext>
            </a:extLst>
          </p:cNvPr>
          <p:cNvSpPr txBox="1"/>
          <p:nvPr/>
        </p:nvSpPr>
        <p:spPr>
          <a:xfrm>
            <a:off x="5452451" y="8698187"/>
            <a:ext cx="3443496" cy="5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>
                <a:solidFill>
                  <a:srgbClr val="FEF9F4"/>
                </a:solidFill>
              </a:rPr>
              <a:t>cao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3F805D8-34C4-492E-41E5-5DE201943658}"/>
              </a:ext>
            </a:extLst>
          </p:cNvPr>
          <p:cNvSpPr txBox="1"/>
          <p:nvPr/>
        </p:nvSpPr>
        <p:spPr>
          <a:xfrm>
            <a:off x="9819668" y="8698187"/>
            <a:ext cx="288712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 dirty="0" err="1">
                <a:solidFill>
                  <a:srgbClr val="5B4130"/>
                </a:solidFill>
              </a:rPr>
              <a:t>hơi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cao</a:t>
            </a:r>
            <a:endParaRPr lang="en-US" sz="6000" dirty="0">
              <a:solidFill>
                <a:srgbClr val="5B4130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11BEA7D6-F023-A670-71CF-DC7D69752061}"/>
              </a:ext>
            </a:extLst>
          </p:cNvPr>
          <p:cNvSpPr txBox="1"/>
          <p:nvPr/>
        </p:nvSpPr>
        <p:spPr>
          <a:xfrm>
            <a:off x="14087101" y="8698187"/>
            <a:ext cx="2535811" cy="5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>
                <a:solidFill>
                  <a:srgbClr val="FEF9F4"/>
                </a:solidFill>
              </a:rPr>
              <a:t>khá cao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8706E835-A738-CCC6-90BE-1F9EBB222ED7}"/>
              </a:ext>
            </a:extLst>
          </p:cNvPr>
          <p:cNvSpPr txBox="1"/>
          <p:nvPr/>
        </p:nvSpPr>
        <p:spPr>
          <a:xfrm>
            <a:off x="3120801" y="227449"/>
            <a:ext cx="1383079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5B4130"/>
                </a:solidFill>
              </a:rPr>
              <a:t>Tìm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từ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ngữ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thích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hợp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để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tả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độ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cao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tăng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dần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của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các</a:t>
            </a:r>
            <a:r>
              <a:rPr lang="en-US" sz="7200" b="1" dirty="0">
                <a:solidFill>
                  <a:srgbClr val="5B4130"/>
                </a:solidFill>
              </a:rPr>
              <a:t> con </a:t>
            </a:r>
            <a:r>
              <a:rPr lang="en-US" sz="7200" b="1" dirty="0" err="1">
                <a:solidFill>
                  <a:srgbClr val="5B4130"/>
                </a:solidFill>
              </a:rPr>
              <a:t>vật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trong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hình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EA1F52-6ADB-2323-9ECD-4E37D06A4F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8604" y="2621189"/>
            <a:ext cx="15461033" cy="45021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C69177-952E-560C-4C03-CCE9171B5D40}"/>
              </a:ext>
            </a:extLst>
          </p:cNvPr>
          <p:cNvCxnSpPr/>
          <p:nvPr/>
        </p:nvCxnSpPr>
        <p:spPr>
          <a:xfrm>
            <a:off x="3305581" y="6857310"/>
            <a:ext cx="7588132" cy="14865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94C105-0EE1-AE28-05CD-D69F9305E1E7}"/>
              </a:ext>
            </a:extLst>
          </p:cNvPr>
          <p:cNvCxnSpPr/>
          <p:nvPr/>
        </p:nvCxnSpPr>
        <p:spPr>
          <a:xfrm>
            <a:off x="6719071" y="6694802"/>
            <a:ext cx="8256851" cy="13930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F8B5C0-1A7E-95F0-D41E-EE02E59891C0}"/>
              </a:ext>
            </a:extLst>
          </p:cNvPr>
          <p:cNvCxnSpPr/>
          <p:nvPr/>
        </p:nvCxnSpPr>
        <p:spPr>
          <a:xfrm flipH="1">
            <a:off x="7433624" y="6433364"/>
            <a:ext cx="4218451" cy="19105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3D9751-88EC-9A7C-DACD-EB983FA80EE4}"/>
              </a:ext>
            </a:extLst>
          </p:cNvPr>
          <p:cNvCxnSpPr/>
          <p:nvPr/>
        </p:nvCxnSpPr>
        <p:spPr>
          <a:xfrm flipH="1">
            <a:off x="3411212" y="6855052"/>
            <a:ext cx="10976148" cy="14888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9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2A458EA5-C2E6-4DCF-921F-F2A6FAF077B0}"/>
              </a:ext>
            </a:extLst>
          </p:cNvPr>
          <p:cNvSpPr/>
          <p:nvPr/>
        </p:nvSpPr>
        <p:spPr>
          <a:xfrm>
            <a:off x="3955974" y="-556202"/>
            <a:ext cx="15087600" cy="4114800"/>
          </a:xfrm>
          <a:custGeom>
            <a:avLst/>
            <a:gdLst/>
            <a:ahLst/>
            <a:cxnLst/>
            <a:rect l="l" t="t" r="r" b="b"/>
            <a:pathLst>
              <a:path w="16230600" h="6857428">
                <a:moveTo>
                  <a:pt x="0" y="0"/>
                </a:moveTo>
                <a:lnTo>
                  <a:pt x="16230600" y="0"/>
                </a:lnTo>
                <a:lnTo>
                  <a:pt x="16230600" y="6857428"/>
                </a:lnTo>
                <a:lnTo>
                  <a:pt x="0" y="6857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BC19F4-74EF-D09E-5280-857FD6DBB28A}"/>
              </a:ext>
            </a:extLst>
          </p:cNvPr>
          <p:cNvGrpSpPr/>
          <p:nvPr/>
        </p:nvGrpSpPr>
        <p:grpSpPr>
          <a:xfrm>
            <a:off x="0" y="-152545"/>
            <a:ext cx="4489607" cy="2985703"/>
            <a:chOff x="1028700" y="1945889"/>
            <a:chExt cx="4489607" cy="298570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4E8DEA0-53E2-93FE-A1EF-3EAC04B5F52C}"/>
                </a:ext>
              </a:extLst>
            </p:cNvPr>
            <p:cNvSpPr/>
            <p:nvPr/>
          </p:nvSpPr>
          <p:spPr>
            <a:xfrm>
              <a:off x="1028700" y="1945889"/>
              <a:ext cx="4489607" cy="2985703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grayscl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E7C4CC19-64AB-4622-3D95-99CF6BCF49E8}"/>
                </a:ext>
              </a:extLst>
            </p:cNvPr>
            <p:cNvSpPr/>
            <p:nvPr/>
          </p:nvSpPr>
          <p:spPr>
            <a:xfrm rot="-695751" flipH="1">
              <a:off x="1726689" y="3243467"/>
              <a:ext cx="582274" cy="1000288"/>
            </a:xfrm>
            <a:custGeom>
              <a:avLst/>
              <a:gdLst/>
              <a:ahLst/>
              <a:cxnLst/>
              <a:rect l="l" t="t" r="r" b="b"/>
              <a:pathLst>
                <a:path w="2105006" h="2297415">
                  <a:moveTo>
                    <a:pt x="2105007" y="0"/>
                  </a:moveTo>
                  <a:lnTo>
                    <a:pt x="0" y="0"/>
                  </a:lnTo>
                  <a:lnTo>
                    <a:pt x="0" y="2297415"/>
                  </a:lnTo>
                  <a:lnTo>
                    <a:pt x="2105007" y="2297415"/>
                  </a:lnTo>
                  <a:lnTo>
                    <a:pt x="210500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76C1F976-2DEA-99E7-9B5A-DABF8FBD9C09}"/>
                </a:ext>
              </a:extLst>
            </p:cNvPr>
            <p:cNvSpPr txBox="1"/>
            <p:nvPr/>
          </p:nvSpPr>
          <p:spPr>
            <a:xfrm>
              <a:off x="1891284" y="2974170"/>
              <a:ext cx="3302481" cy="12509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>
                  <a:solidFill>
                    <a:srgbClr val="5B4130"/>
                  </a:solidFill>
                  <a:latin typeface="Moonlight Bold"/>
                </a:rPr>
                <a:t>Bài</a:t>
              </a:r>
              <a:r>
                <a:rPr lang="en-US" sz="9999" dirty="0">
                  <a:solidFill>
                    <a:srgbClr val="5B4130"/>
                  </a:solidFill>
                  <a:latin typeface="Moonlight Bold"/>
                </a:rPr>
                <a:t> 2</a:t>
              </a:r>
            </a:p>
          </p:txBody>
        </p:sp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id="{A51AFDB4-42A5-69F5-BA5F-95E584EB221C}"/>
              </a:ext>
            </a:extLst>
          </p:cNvPr>
          <p:cNvSpPr txBox="1"/>
          <p:nvPr/>
        </p:nvSpPr>
        <p:spPr>
          <a:xfrm>
            <a:off x="4547008" y="383879"/>
            <a:ext cx="1358952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rgbClr val="5B4130"/>
                </a:solidFill>
              </a:rPr>
              <a:t>Đặt</a:t>
            </a:r>
            <a:r>
              <a:rPr lang="en-US" sz="6000" dirty="0">
                <a:solidFill>
                  <a:srgbClr val="5B4130"/>
                </a:solidFill>
              </a:rPr>
              <a:t> 3 </a:t>
            </a:r>
            <a:r>
              <a:rPr lang="en-US" sz="6000" dirty="0" err="1">
                <a:solidFill>
                  <a:srgbClr val="5B4130"/>
                </a:solidFill>
              </a:rPr>
              <a:t>câu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có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dừng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từ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i="1" dirty="0" err="1">
                <a:solidFill>
                  <a:srgbClr val="5B4130"/>
                </a:solidFill>
              </a:rPr>
              <a:t>hơi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khá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rất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quá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lắm</a:t>
            </a:r>
            <a:r>
              <a:rPr lang="en-US" sz="6000" i="1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kết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hợp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với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từ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i="1" dirty="0" err="1">
                <a:solidFill>
                  <a:srgbClr val="5B4130"/>
                </a:solidFill>
              </a:rPr>
              <a:t>chậm</a:t>
            </a:r>
            <a:r>
              <a:rPr lang="en-US" sz="6000" i="1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hoặc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i="1" dirty="0" err="1">
                <a:solidFill>
                  <a:srgbClr val="5B4130"/>
                </a:solidFill>
              </a:rPr>
              <a:t>nhanh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để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tả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đặc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điểm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của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các</a:t>
            </a:r>
            <a:r>
              <a:rPr lang="en-US" sz="6000" dirty="0">
                <a:solidFill>
                  <a:srgbClr val="5B4130"/>
                </a:solidFill>
              </a:rPr>
              <a:t> con </a:t>
            </a:r>
            <a:r>
              <a:rPr lang="en-US" sz="6000" dirty="0" err="1">
                <a:solidFill>
                  <a:srgbClr val="5B4130"/>
                </a:solidFill>
              </a:rPr>
              <a:t>vật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theo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mẫu</a:t>
            </a:r>
            <a:r>
              <a:rPr lang="en-US" sz="6000" dirty="0">
                <a:solidFill>
                  <a:srgbClr val="5B4130"/>
                </a:solidFill>
              </a:rPr>
              <a:t>.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1647601-F30D-9B66-100F-98BAFB983C36}"/>
              </a:ext>
            </a:extLst>
          </p:cNvPr>
          <p:cNvSpPr/>
          <p:nvPr/>
        </p:nvSpPr>
        <p:spPr>
          <a:xfrm>
            <a:off x="3955974" y="3983443"/>
            <a:ext cx="13874826" cy="56884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67115-2C56-2FF2-6505-FF450A7AD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04" b="100000" l="2957" r="100000">
                        <a14:foregroundMark x1="62957" y1="50000" x2="54957" y2="62019"/>
                        <a14:foregroundMark x1="50261" y1="61538" x2="50261" y2="61538"/>
                        <a14:foregroundMark x1="23304" y1="41827" x2="10609" y2="55769"/>
                        <a14:foregroundMark x1="15652" y1="58173" x2="17913" y2="58654"/>
                        <a14:foregroundMark x1="51478" y1="50481" x2="49043" y2="50962"/>
                        <a14:foregroundMark x1="62087" y1="35577" x2="62087" y2="35577"/>
                        <a14:foregroundMark x1="67478" y1="38942" x2="64174" y2="40865"/>
                        <a14:foregroundMark x1="68174" y1="39423" x2="69391" y2="38462"/>
                        <a14:foregroundMark x1="65739" y1="47596" x2="66261" y2="49519"/>
                        <a14:foregroundMark x1="61739" y1="33654" x2="61913" y2="4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835" y="4197605"/>
            <a:ext cx="10845366" cy="39231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A82F576-56AA-8450-64AE-E9F77F61FCB7}"/>
              </a:ext>
            </a:extLst>
          </p:cNvPr>
          <p:cNvGrpSpPr/>
          <p:nvPr/>
        </p:nvGrpSpPr>
        <p:grpSpPr>
          <a:xfrm>
            <a:off x="4469877" y="7445236"/>
            <a:ext cx="3651554" cy="1865102"/>
            <a:chOff x="499254" y="1221798"/>
            <a:chExt cx="3651554" cy="1865102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E48C67A-165F-6B7E-B218-EF858A295A45}"/>
                </a:ext>
              </a:extLst>
            </p:cNvPr>
            <p:cNvSpPr/>
            <p:nvPr/>
          </p:nvSpPr>
          <p:spPr>
            <a:xfrm>
              <a:off x="499254" y="1221798"/>
              <a:ext cx="3651554" cy="1865102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3D5904-BF64-D351-0DDA-89BCEF9003C4}"/>
                </a:ext>
              </a:extLst>
            </p:cNvPr>
            <p:cNvSpPr txBox="1"/>
            <p:nvPr/>
          </p:nvSpPr>
          <p:spPr>
            <a:xfrm>
              <a:off x="572528" y="1721762"/>
              <a:ext cx="3302481" cy="1271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/>
                <a:t>chậm</a:t>
              </a:r>
              <a:endParaRPr lang="en-US" sz="9999" dirty="0"/>
            </a:p>
          </p:txBody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03ECF077-C55D-56E7-6645-8A5640FB4FF1}"/>
              </a:ext>
            </a:extLst>
          </p:cNvPr>
          <p:cNvSpPr txBox="1"/>
          <p:nvPr/>
        </p:nvSpPr>
        <p:spPr>
          <a:xfrm>
            <a:off x="8302679" y="7745420"/>
            <a:ext cx="861043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</a:rPr>
              <a:t> M: </a:t>
            </a:r>
            <a:r>
              <a:rPr lang="en-US" sz="6000" dirty="0" err="1"/>
              <a:t>Gấu</a:t>
            </a:r>
            <a:r>
              <a:rPr lang="en-US" sz="6000" dirty="0"/>
              <a:t> </a:t>
            </a:r>
            <a:r>
              <a:rPr lang="en-US" sz="6000" dirty="0" err="1"/>
              <a:t>túi</a:t>
            </a:r>
            <a:r>
              <a:rPr lang="en-US" sz="6000" dirty="0"/>
              <a:t> di </a:t>
            </a:r>
            <a:r>
              <a:rPr lang="en-US" sz="6000" dirty="0" err="1"/>
              <a:t>chuyển</a:t>
            </a:r>
            <a:r>
              <a:rPr lang="en-US" sz="6000" dirty="0"/>
              <a:t> </a:t>
            </a:r>
            <a:r>
              <a:rPr lang="en-US" sz="6000" dirty="0" err="1"/>
              <a:t>hơi</a:t>
            </a:r>
            <a:r>
              <a:rPr lang="en-US" sz="6000" dirty="0"/>
              <a:t> </a:t>
            </a:r>
            <a:r>
              <a:rPr lang="en-US" sz="6000" dirty="0" err="1"/>
              <a:t>chậm</a:t>
            </a:r>
            <a:r>
              <a:rPr lang="en-US" sz="6000" dirty="0"/>
              <a:t> </a:t>
            </a:r>
            <a:r>
              <a:rPr lang="en-US" sz="6000" dirty="0" err="1"/>
              <a:t>chạp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369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34D2E5D0-0D90-FB07-58F7-A9FB09DBA489}"/>
              </a:ext>
            </a:extLst>
          </p:cNvPr>
          <p:cNvSpPr/>
          <p:nvPr/>
        </p:nvSpPr>
        <p:spPr>
          <a:xfrm>
            <a:off x="810511" y="340661"/>
            <a:ext cx="13874826" cy="56884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FEB715-CF0B-CD0C-E079-7AC27328D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4" b="100000" l="2957" r="100000">
                        <a14:foregroundMark x1="62957" y1="50000" x2="54957" y2="62019"/>
                        <a14:foregroundMark x1="50261" y1="61538" x2="50261" y2="61538"/>
                        <a14:foregroundMark x1="23304" y1="41827" x2="10609" y2="55769"/>
                        <a14:foregroundMark x1="15652" y1="58173" x2="17913" y2="58654"/>
                        <a14:foregroundMark x1="51478" y1="50481" x2="49043" y2="50962"/>
                        <a14:foregroundMark x1="62087" y1="35577" x2="62087" y2="35577"/>
                        <a14:foregroundMark x1="67478" y1="38942" x2="64174" y2="40865"/>
                        <a14:foregroundMark x1="68174" y1="39423" x2="69391" y2="38462"/>
                        <a14:foregroundMark x1="65739" y1="47596" x2="66261" y2="49519"/>
                        <a14:foregroundMark x1="61739" y1="33654" x2="61913" y2="4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372" y="554823"/>
            <a:ext cx="10845366" cy="39231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136D95-AC6E-E66C-A0F8-FF386D6FDBFC}"/>
              </a:ext>
            </a:extLst>
          </p:cNvPr>
          <p:cNvGrpSpPr/>
          <p:nvPr/>
        </p:nvGrpSpPr>
        <p:grpSpPr>
          <a:xfrm>
            <a:off x="6046784" y="3778728"/>
            <a:ext cx="3651554" cy="1865102"/>
            <a:chOff x="499254" y="1221798"/>
            <a:chExt cx="3651554" cy="186510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4346573-27F1-EF7A-22EE-DB3AC90E174C}"/>
                </a:ext>
              </a:extLst>
            </p:cNvPr>
            <p:cNvSpPr/>
            <p:nvPr/>
          </p:nvSpPr>
          <p:spPr>
            <a:xfrm>
              <a:off x="499254" y="1221798"/>
              <a:ext cx="3651554" cy="1865102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F28B000D-B3B6-57FC-93C0-D4D1D8C2D3DB}"/>
                </a:ext>
              </a:extLst>
            </p:cNvPr>
            <p:cNvSpPr txBox="1"/>
            <p:nvPr/>
          </p:nvSpPr>
          <p:spPr>
            <a:xfrm>
              <a:off x="572528" y="1721762"/>
              <a:ext cx="3302481" cy="1271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/>
                <a:t>chậm</a:t>
              </a:r>
              <a:endParaRPr lang="en-US" sz="9999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2B7E3B1-A70B-B666-21A1-551EDD5B1C34}"/>
              </a:ext>
            </a:extLst>
          </p:cNvPr>
          <p:cNvSpPr/>
          <p:nvPr/>
        </p:nvSpPr>
        <p:spPr>
          <a:xfrm>
            <a:off x="2525123" y="6416969"/>
            <a:ext cx="14855613" cy="36229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A86AD74D-4EBD-26B5-BB6F-B13CAA65E17B}"/>
              </a:ext>
            </a:extLst>
          </p:cNvPr>
          <p:cNvSpPr txBox="1"/>
          <p:nvPr/>
        </p:nvSpPr>
        <p:spPr>
          <a:xfrm>
            <a:off x="3617406" y="6608079"/>
            <a:ext cx="1292402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/>
              <a:t>Gấu</a:t>
            </a:r>
            <a:r>
              <a:rPr lang="en-US" sz="7200" dirty="0"/>
              <a:t> </a:t>
            </a:r>
            <a:r>
              <a:rPr lang="en-US" sz="7200" dirty="0" err="1"/>
              <a:t>túi</a:t>
            </a:r>
            <a:r>
              <a:rPr lang="en-US" sz="7200" dirty="0"/>
              <a:t> di </a:t>
            </a:r>
            <a:r>
              <a:rPr lang="en-US" sz="7200" dirty="0" err="1"/>
              <a:t>chuyển</a:t>
            </a:r>
            <a:r>
              <a:rPr lang="en-US" sz="7200" dirty="0"/>
              <a:t> </a:t>
            </a:r>
            <a:r>
              <a:rPr lang="en-US" sz="7200" b="1" i="1" u="sng" dirty="0" err="1">
                <a:solidFill>
                  <a:srgbClr val="C00000"/>
                </a:solidFill>
              </a:rPr>
              <a:t>hơi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chậm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chạp</a:t>
            </a:r>
            <a:r>
              <a:rPr lang="en-US" sz="7200" b="1" i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7200" dirty="0">
                <a:solidFill>
                  <a:srgbClr val="000000"/>
                </a:solidFill>
              </a:rPr>
              <a:t>Con </a:t>
            </a:r>
            <a:r>
              <a:rPr lang="en-US" sz="7200" dirty="0" err="1">
                <a:solidFill>
                  <a:srgbClr val="000000"/>
                </a:solidFill>
              </a:rPr>
              <a:t>rùa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dirty="0" err="1">
                <a:solidFill>
                  <a:srgbClr val="000000"/>
                </a:solidFill>
              </a:rPr>
              <a:t>bò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b="1" i="1" u="sng" dirty="0" err="1">
                <a:solidFill>
                  <a:srgbClr val="C00000"/>
                </a:solidFill>
              </a:rPr>
              <a:t>rất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chậm</a:t>
            </a:r>
            <a:r>
              <a:rPr lang="en-US" sz="7200" b="1" i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7200" dirty="0" err="1">
                <a:solidFill>
                  <a:srgbClr val="000000"/>
                </a:solidFill>
              </a:rPr>
              <a:t>Ốc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dirty="0" err="1">
                <a:solidFill>
                  <a:srgbClr val="000000"/>
                </a:solidFill>
              </a:rPr>
              <a:t>sen</a:t>
            </a:r>
            <a:r>
              <a:rPr lang="en-US" sz="7200" dirty="0">
                <a:solidFill>
                  <a:srgbClr val="000000"/>
                </a:solidFill>
              </a:rPr>
              <a:t> di </a:t>
            </a:r>
            <a:r>
              <a:rPr lang="en-US" sz="7200" dirty="0" err="1">
                <a:solidFill>
                  <a:srgbClr val="000000"/>
                </a:solidFill>
              </a:rPr>
              <a:t>chuyển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b="1" i="1" u="sng" dirty="0" err="1">
                <a:solidFill>
                  <a:srgbClr val="C00000"/>
                </a:solidFill>
              </a:rPr>
              <a:t>quá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chậm</a:t>
            </a:r>
            <a:r>
              <a:rPr lang="en-US" sz="7200" b="1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4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0D49CD50-8229-5E2F-95AD-34E8C08959B6}"/>
              </a:ext>
            </a:extLst>
          </p:cNvPr>
          <p:cNvSpPr/>
          <p:nvPr/>
        </p:nvSpPr>
        <p:spPr>
          <a:xfrm>
            <a:off x="2209800" y="495300"/>
            <a:ext cx="13874826" cy="56884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F69898-2153-35ED-8FD3-A2B08BE5CEE0}"/>
              </a:ext>
            </a:extLst>
          </p:cNvPr>
          <p:cNvGrpSpPr/>
          <p:nvPr/>
        </p:nvGrpSpPr>
        <p:grpSpPr>
          <a:xfrm>
            <a:off x="7288566" y="4026804"/>
            <a:ext cx="3651554" cy="1865102"/>
            <a:chOff x="499254" y="1221798"/>
            <a:chExt cx="3651554" cy="1865102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B2368166-8F93-4BCC-23D0-E3EF81F889EC}"/>
                </a:ext>
              </a:extLst>
            </p:cNvPr>
            <p:cNvSpPr/>
            <p:nvPr/>
          </p:nvSpPr>
          <p:spPr>
            <a:xfrm>
              <a:off x="499254" y="1221798"/>
              <a:ext cx="3651554" cy="1865102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11">
              <a:extLst>
                <a:ext uri="{FF2B5EF4-FFF2-40B4-BE49-F238E27FC236}">
                  <a16:creationId xmlns:a16="http://schemas.microsoft.com/office/drawing/2014/main" id="{7B36C805-1CB4-F7C6-33C0-8AC1FDFF0FA5}"/>
                </a:ext>
              </a:extLst>
            </p:cNvPr>
            <p:cNvSpPr txBox="1"/>
            <p:nvPr/>
          </p:nvSpPr>
          <p:spPr>
            <a:xfrm>
              <a:off x="572528" y="1721762"/>
              <a:ext cx="3302481" cy="1271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/>
                <a:t>nhanh</a:t>
              </a:r>
              <a:endParaRPr lang="en-US" sz="9999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09B0BDE-460D-CC86-13FF-8F7320CB7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46" y1="46154" x2="11311" y2="69872"/>
                        <a14:foregroundMark x1="7541" y1="89744" x2="7541" y2="89744"/>
                        <a14:foregroundMark x1="41148" y1="82051" x2="41148" y2="82051"/>
                        <a14:foregroundMark x1="42787" y1="82692" x2="43279" y2="87179"/>
                        <a14:foregroundMark x1="44426" y1="96795" x2="44426" y2="96795"/>
                        <a14:foregroundMark x1="43934" y1="91026" x2="43934" y2="91026"/>
                        <a14:foregroundMark x1="72951" y1="54487" x2="92787" y2="32051"/>
                        <a14:foregroundMark x1="76066" y1="64744" x2="77869" y2="72436"/>
                        <a14:foregroundMark x1="80984" y1="73718" x2="81639" y2="74359"/>
                        <a14:foregroundMark x1="85738" y1="70513" x2="85738" y2="73718"/>
                        <a14:foregroundMark x1="85082" y1="78846" x2="83443" y2="80769"/>
                        <a14:foregroundMark x1="77705" y1="86538" x2="79508" y2="80769"/>
                        <a14:foregroundMark x1="59344" y1="62821" x2="64262" y2="66667"/>
                        <a14:foregroundMark x1="20328" y1="83974" x2="21967" y2="90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457606"/>
            <a:ext cx="13809086" cy="3531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596208-8340-71D2-C188-0D10D4269D50}"/>
              </a:ext>
            </a:extLst>
          </p:cNvPr>
          <p:cNvSpPr/>
          <p:nvPr/>
        </p:nvSpPr>
        <p:spPr>
          <a:xfrm>
            <a:off x="1949715" y="6345949"/>
            <a:ext cx="14855613" cy="36229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D79B96-DB8C-D4E5-3324-3730BBF6393E}"/>
              </a:ext>
            </a:extLst>
          </p:cNvPr>
          <p:cNvSpPr/>
          <p:nvPr/>
        </p:nvSpPr>
        <p:spPr>
          <a:xfrm>
            <a:off x="1527385" y="6449838"/>
            <a:ext cx="157002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mèo chạy </a:t>
            </a:r>
            <a:r>
              <a:rPr lang="vi-VN" sz="72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vi-VN" sz="7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nhanh</a:t>
            </a:r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ngựa phi </a:t>
            </a:r>
            <a:r>
              <a:rPr lang="vi-VN" sz="7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nhanh </a:t>
            </a:r>
            <a:r>
              <a:rPr lang="vi-VN" sz="72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báo di chuyển </a:t>
            </a:r>
            <a:r>
              <a:rPr lang="vi-VN" sz="72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vi-VN" sz="7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nhanh</a:t>
            </a:r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vi-VN" sz="72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1BD15D74-3B32-B98D-B572-AE522589CEBD}"/>
              </a:ext>
            </a:extLst>
          </p:cNvPr>
          <p:cNvSpPr/>
          <p:nvPr/>
        </p:nvSpPr>
        <p:spPr>
          <a:xfrm>
            <a:off x="13316657" y="1461032"/>
            <a:ext cx="4977205" cy="2176037"/>
          </a:xfrm>
          <a:custGeom>
            <a:avLst/>
            <a:gdLst/>
            <a:ahLst/>
            <a:cxnLst/>
            <a:rect l="l" t="t" r="r" b="b"/>
            <a:pathLst>
              <a:path w="4977205" h="4958540">
                <a:moveTo>
                  <a:pt x="0" y="0"/>
                </a:moveTo>
                <a:lnTo>
                  <a:pt x="4977204" y="0"/>
                </a:lnTo>
                <a:lnTo>
                  <a:pt x="4977204" y="4958540"/>
                </a:lnTo>
                <a:lnTo>
                  <a:pt x="0" y="4958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BAAF0FC8-004E-0AFB-ABDA-2938C39C66F0}"/>
              </a:ext>
            </a:extLst>
          </p:cNvPr>
          <p:cNvSpPr/>
          <p:nvPr/>
        </p:nvSpPr>
        <p:spPr>
          <a:xfrm rot="-1239399">
            <a:off x="13382112" y="201025"/>
            <a:ext cx="1301252" cy="1707030"/>
          </a:xfrm>
          <a:custGeom>
            <a:avLst/>
            <a:gdLst/>
            <a:ahLst/>
            <a:cxnLst/>
            <a:rect l="l" t="t" r="r" b="b"/>
            <a:pathLst>
              <a:path w="1750365" h="2099388">
                <a:moveTo>
                  <a:pt x="0" y="0"/>
                </a:moveTo>
                <a:lnTo>
                  <a:pt x="1750365" y="0"/>
                </a:lnTo>
                <a:lnTo>
                  <a:pt x="1750365" y="2099388"/>
                </a:lnTo>
                <a:lnTo>
                  <a:pt x="0" y="2099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0A8C2875-9A6E-8639-C71A-22BBF33D4F7F}"/>
              </a:ext>
            </a:extLst>
          </p:cNvPr>
          <p:cNvSpPr txBox="1"/>
          <p:nvPr/>
        </p:nvSpPr>
        <p:spPr>
          <a:xfrm>
            <a:off x="595631" y="400978"/>
            <a:ext cx="1220844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7328C6C6-A7DB-5D4A-93D4-CEC565033206}"/>
              </a:ext>
            </a:extLst>
          </p:cNvPr>
          <p:cNvSpPr txBox="1"/>
          <p:nvPr/>
        </p:nvSpPr>
        <p:spPr>
          <a:xfrm>
            <a:off x="13611875" y="2644653"/>
            <a:ext cx="4429517" cy="82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0"/>
              </a:lnSpc>
            </a:pPr>
            <a:r>
              <a:rPr lang="en-US" sz="9600" dirty="0" err="1">
                <a:solidFill>
                  <a:srgbClr val="5B4130"/>
                </a:solidFill>
                <a:latin typeface="Moonlight Bold"/>
              </a:rPr>
              <a:t>Bài</a:t>
            </a:r>
            <a:r>
              <a:rPr lang="en-US" sz="9600" dirty="0">
                <a:solidFill>
                  <a:srgbClr val="5B4130"/>
                </a:solidFill>
                <a:latin typeface="Moonlight Bold"/>
              </a:rPr>
              <a:t> 3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4C8F4E25-F0FB-B5C5-1153-EA5C264C9D95}"/>
              </a:ext>
            </a:extLst>
          </p:cNvPr>
          <p:cNvSpPr txBox="1"/>
          <p:nvPr/>
        </p:nvSpPr>
        <p:spPr>
          <a:xfrm>
            <a:off x="-26067" y="2978529"/>
            <a:ext cx="13490333" cy="1808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877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G: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C3F442F-1EE0-6E59-EBEA-993EA1C30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620653"/>
              </p:ext>
            </p:extLst>
          </p:nvPr>
        </p:nvGraphicFramePr>
        <p:xfrm>
          <a:off x="2362200" y="5145112"/>
          <a:ext cx="13990320" cy="4389120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20000"/>
                    <a:lumOff val="80000"/>
                  </a:schemeClr>
                </a:solidFill>
                <a:tableStyleId>{5C22544A-7EE6-4342-B048-85BDC9FD1C3A}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3554624033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3737058086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203630686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trăng</a:t>
                      </a:r>
                      <a:r>
                        <a:rPr lang="en-US" sz="6600" b="0" baseline="0" dirty="0">
                          <a:solidFill>
                            <a:srgbClr val="5B4130"/>
                          </a:solidFill>
                        </a:rPr>
                        <a:t> </a:t>
                      </a:r>
                      <a:r>
                        <a:rPr lang="en-US" sz="6600" b="0" baseline="0" dirty="0" err="1">
                          <a:solidFill>
                            <a:srgbClr val="5B4130"/>
                          </a:solidFill>
                        </a:rPr>
                        <a:t>trắng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trắng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trắng</a:t>
                      </a:r>
                      <a:r>
                        <a:rPr lang="en-US" sz="6600" b="0" dirty="0">
                          <a:solidFill>
                            <a:srgbClr val="5B4130"/>
                          </a:solidFill>
                        </a:rPr>
                        <a:t> </a:t>
                      </a:r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tinh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43957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đo</a:t>
                      </a:r>
                      <a:r>
                        <a:rPr lang="en-US" sz="6600" b="0" baseline="0" dirty="0">
                          <a:solidFill>
                            <a:srgbClr val="5B4130"/>
                          </a:solidFill>
                        </a:rPr>
                        <a:t> </a:t>
                      </a:r>
                      <a:r>
                        <a:rPr lang="en-US" sz="6600" b="0" baseline="0" dirty="0" err="1">
                          <a:solidFill>
                            <a:srgbClr val="5B4130"/>
                          </a:solidFill>
                        </a:rPr>
                        <a:t>đỏ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đỏ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64431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tím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6034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xanh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764421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1A060112-31C2-8FF3-5789-49FEA7F80D08}"/>
              </a:ext>
            </a:extLst>
          </p:cNvPr>
          <p:cNvGrpSpPr/>
          <p:nvPr/>
        </p:nvGrpSpPr>
        <p:grpSpPr>
          <a:xfrm>
            <a:off x="12775438" y="6295401"/>
            <a:ext cx="2514600" cy="1090870"/>
            <a:chOff x="-1041272" y="14592300"/>
            <a:chExt cx="3374164" cy="154438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186A6FB-C623-42BD-C45C-0366CC75B64A}"/>
                </a:ext>
              </a:extLst>
            </p:cNvPr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A4C6A165-F0AE-9B13-1ABA-599DA2415161}"/>
                </a:ext>
              </a:extLst>
            </p:cNvPr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CA024E-FE76-4722-8847-35B732E81BFE}"/>
              </a:ext>
            </a:extLst>
          </p:cNvPr>
          <p:cNvGrpSpPr/>
          <p:nvPr/>
        </p:nvGrpSpPr>
        <p:grpSpPr>
          <a:xfrm>
            <a:off x="12775438" y="7353300"/>
            <a:ext cx="2514600" cy="1090870"/>
            <a:chOff x="-1041272" y="14592300"/>
            <a:chExt cx="3374164" cy="1544389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4B77521-5A0A-AB9C-AF98-51FA5658137D}"/>
                </a:ext>
              </a:extLst>
            </p:cNvPr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2011CB07-144E-A4FA-E9D6-A47EEB14FA6D}"/>
                </a:ext>
              </a:extLst>
            </p:cNvPr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1CD48F-8CFE-9A4A-794C-5C2B2179B9DE}"/>
              </a:ext>
            </a:extLst>
          </p:cNvPr>
          <p:cNvGrpSpPr/>
          <p:nvPr/>
        </p:nvGrpSpPr>
        <p:grpSpPr>
          <a:xfrm>
            <a:off x="12775438" y="8425480"/>
            <a:ext cx="2514600" cy="1090870"/>
            <a:chOff x="-1041272" y="14592300"/>
            <a:chExt cx="3374164" cy="1544389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4354764-339A-0DA1-FED4-E9EEE2E75CA2}"/>
                </a:ext>
              </a:extLst>
            </p:cNvPr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932AE1-92BA-91CC-8C5D-284EE096B90E}"/>
                </a:ext>
              </a:extLst>
            </p:cNvPr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C47E02-0C82-74F0-14B4-BE2E1513CF66}"/>
              </a:ext>
            </a:extLst>
          </p:cNvPr>
          <p:cNvGrpSpPr/>
          <p:nvPr/>
        </p:nvGrpSpPr>
        <p:grpSpPr>
          <a:xfrm>
            <a:off x="3579279" y="7353300"/>
            <a:ext cx="2514600" cy="1090870"/>
            <a:chOff x="-1041272" y="14592300"/>
            <a:chExt cx="3374164" cy="1544389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C48905E-9CC9-3755-40A9-CB694F038013}"/>
                </a:ext>
              </a:extLst>
            </p:cNvPr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C209A1B-4DA5-4EC7-4DB2-4F7E079B5E74}"/>
                </a:ext>
              </a:extLst>
            </p:cNvPr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4862AA-684E-6A26-D71E-A870636ED2E4}"/>
              </a:ext>
            </a:extLst>
          </p:cNvPr>
          <p:cNvGrpSpPr/>
          <p:nvPr/>
        </p:nvGrpSpPr>
        <p:grpSpPr>
          <a:xfrm>
            <a:off x="3579279" y="8425480"/>
            <a:ext cx="2514600" cy="1090870"/>
            <a:chOff x="-1041272" y="14592300"/>
            <a:chExt cx="3374164" cy="1544389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DCA4F30-F040-0541-75CD-A70B73DC9AA8}"/>
                </a:ext>
              </a:extLst>
            </p:cNvPr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E17EFE18-AB77-3083-C1F6-13A54BEDC634}"/>
                </a:ext>
              </a:extLst>
            </p:cNvPr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B7B743A-E10E-0C18-E46E-331D6362D0C4}"/>
              </a:ext>
            </a:extLst>
          </p:cNvPr>
          <p:cNvSpPr txBox="1"/>
          <p:nvPr/>
        </p:nvSpPr>
        <p:spPr>
          <a:xfrm>
            <a:off x="12842273" y="6335825"/>
            <a:ext cx="24497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đỏ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rực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E64F8E-C88A-11C6-589B-952C6D921B0A}"/>
              </a:ext>
            </a:extLst>
          </p:cNvPr>
          <p:cNvSpPr txBox="1"/>
          <p:nvPr/>
        </p:nvSpPr>
        <p:spPr>
          <a:xfrm>
            <a:off x="3410131" y="7422016"/>
            <a:ext cx="26837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tim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tím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4EEA8F-B692-2682-AFB8-B1F42DA58E44}"/>
              </a:ext>
            </a:extLst>
          </p:cNvPr>
          <p:cNvSpPr txBox="1"/>
          <p:nvPr/>
        </p:nvSpPr>
        <p:spPr>
          <a:xfrm>
            <a:off x="12719728" y="7384227"/>
            <a:ext cx="26949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tím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rịm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690F23-8D22-18F8-E388-A893BE5243E3}"/>
              </a:ext>
            </a:extLst>
          </p:cNvPr>
          <p:cNvSpPr txBox="1"/>
          <p:nvPr/>
        </p:nvSpPr>
        <p:spPr>
          <a:xfrm>
            <a:off x="3046309" y="8489080"/>
            <a:ext cx="36663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xanh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xanh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944210-F2DE-BE2D-1E9C-9C18BB2B46EA}"/>
              </a:ext>
            </a:extLst>
          </p:cNvPr>
          <p:cNvSpPr txBox="1"/>
          <p:nvPr/>
        </p:nvSpPr>
        <p:spPr>
          <a:xfrm>
            <a:off x="12352652" y="8550607"/>
            <a:ext cx="35298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xanh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ngắt</a:t>
            </a:r>
            <a:endParaRPr lang="en-US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362</Words>
  <Application>Microsoft Office PowerPoint</Application>
  <PresentationFormat>Custom</PresentationFormat>
  <Paragraphs>54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Times New Roman</vt:lpstr>
      <vt:lpstr>Moonlight Bold</vt:lpstr>
      <vt:lpstr>Calibri</vt:lpstr>
      <vt:lpstr>Balsamiq Sans</vt:lpstr>
      <vt:lpstr>#9Slide07 HoneyCream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tieng viet</dc:title>
  <dc:creator>ADMIN</dc:creator>
  <cp:lastModifiedBy>Administrator</cp:lastModifiedBy>
  <cp:revision>21</cp:revision>
  <dcterms:created xsi:type="dcterms:W3CDTF">2006-08-16T00:00:00Z</dcterms:created>
  <dcterms:modified xsi:type="dcterms:W3CDTF">2024-12-16T05:51:36Z</dcterms:modified>
  <dc:identifier>DAFwAjt7jrg</dc:identifier>
</cp:coreProperties>
</file>