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8" r:id="rId2"/>
    <p:sldMasterId id="2147483690" r:id="rId3"/>
  </p:sldMasterIdLst>
  <p:notesMasterIdLst>
    <p:notesMasterId r:id="rId18"/>
  </p:notesMasterIdLst>
  <p:sldIdLst>
    <p:sldId id="281" r:id="rId4"/>
    <p:sldId id="280" r:id="rId5"/>
    <p:sldId id="288" r:id="rId6"/>
    <p:sldId id="289" r:id="rId7"/>
    <p:sldId id="290" r:id="rId8"/>
    <p:sldId id="291" r:id="rId9"/>
    <p:sldId id="292" r:id="rId10"/>
    <p:sldId id="293" r:id="rId11"/>
    <p:sldId id="294" r:id="rId12"/>
    <p:sldId id="295" r:id="rId13"/>
    <p:sldId id="296" r:id="rId14"/>
    <p:sldId id="297" r:id="rId15"/>
    <p:sldId id="298" r:id="rId16"/>
    <p:sldId id="29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83" autoAdjust="0"/>
    <p:restoredTop sz="94660"/>
  </p:normalViewPr>
  <p:slideViewPr>
    <p:cSldViewPr snapToGrid="0">
      <p:cViewPr varScale="1">
        <p:scale>
          <a:sx n="84" d="100"/>
          <a:sy n="84" d="100"/>
        </p:scale>
        <p:origin x="612" y="60"/>
      </p:cViewPr>
      <p:guideLst/>
    </p:cSldViewPr>
  </p:slideViewPr>
  <p:notesTextViewPr>
    <p:cViewPr>
      <p:scale>
        <a:sx n="1" d="1"/>
        <a:sy n="1" d="1"/>
      </p:scale>
      <p:origin x="0" y="0"/>
    </p:cViewPr>
  </p:notesTextViewPr>
  <p:sorterViewPr>
    <p:cViewPr>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3CCC1-E2A4-4320-866D-E0EDD2858280}"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F89D4-8961-4EF2-B9D9-9BC82A326B98}" type="slidenum">
              <a:rPr lang="en-US" smtClean="0"/>
              <a:t>‹#›</a:t>
            </a:fld>
            <a:endParaRPr lang="en-US"/>
          </a:p>
        </p:txBody>
      </p:sp>
    </p:spTree>
    <p:extLst>
      <p:ext uri="{BB962C8B-B14F-4D97-AF65-F5344CB8AC3E}">
        <p14:creationId xmlns:p14="http://schemas.microsoft.com/office/powerpoint/2010/main" val="248011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8242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39867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7333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006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878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713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2144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4605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1483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99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5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29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3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28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73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6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747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43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263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12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sp>
        <p:nvSpPr>
          <p:cNvPr id="6" name="TextBox 5">
            <a:extLst>
              <a:ext uri="{FF2B5EF4-FFF2-40B4-BE49-F238E27FC236}">
                <a16:creationId xmlns:a16="http://schemas.microsoft.com/office/drawing/2014/main" id="{D039CA26-7CED-436F-A460-C865A131357D}"/>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21045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20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43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45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27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232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15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pic>
        <p:nvPicPr>
          <p:cNvPr id="4" name="图片 3">
            <a:extLst>
              <a:ext uri="{FF2B5EF4-FFF2-40B4-BE49-F238E27FC236}">
                <a16:creationId xmlns:a16="http://schemas.microsoft.com/office/drawing/2014/main" id="{BDCD4AA8-D808-4B2C-9445-F88240FB76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sp>
        <p:nvSpPr>
          <p:cNvPr id="6" name="Picture Placeholder 5"/>
          <p:cNvSpPr>
            <a:spLocks noGrp="1"/>
          </p:cNvSpPr>
          <p:nvPr>
            <p:ph type="pic" sz="quarter" idx="10"/>
          </p:nvPr>
        </p:nvSpPr>
        <p:spPr>
          <a:xfrm>
            <a:off x="819150" y="885825"/>
            <a:ext cx="3457575" cy="3475038"/>
          </a:xfrm>
          <a:prstGeom prst="rect">
            <a:avLst/>
          </a:prstGeom>
        </p:spPr>
        <p:txBody>
          <a:bodyPr/>
          <a:lstStyle/>
          <a:p>
            <a:endParaRPr lang="en-US"/>
          </a:p>
        </p:txBody>
      </p:sp>
      <p:sp>
        <p:nvSpPr>
          <p:cNvPr id="7" name="Oval 6"/>
          <p:cNvSpPr/>
          <p:nvPr userDrawn="1"/>
        </p:nvSpPr>
        <p:spPr>
          <a:xfrm>
            <a:off x="5562600" y="627856"/>
            <a:ext cx="4305300" cy="3990975"/>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3C8A5C9-0B3D-4F94-B079-6B2EAC7177EB}"/>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11" name="TextBox 10">
            <a:extLst>
              <a:ext uri="{FF2B5EF4-FFF2-40B4-BE49-F238E27FC236}">
                <a16:creationId xmlns:a16="http://schemas.microsoft.com/office/drawing/2014/main" id="{8D051435-4557-4F35-8958-BE621FAA58DC}"/>
              </a:ext>
            </a:extLst>
          </p:cNvPr>
          <p:cNvSpPr txBox="1"/>
          <p:nvPr userDrawn="1"/>
        </p:nvSpPr>
        <p:spPr>
          <a:xfrm>
            <a:off x="10953750" y="6400077"/>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40428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47313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80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71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1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76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067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11" Type="http://schemas.openxmlformats.org/officeDocument/2006/relationships/hyperlink" Target="https://www.facebook.com/groups/629898828017053" TargetMode="External"/><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6.xml"/><Relationship Id="rId16"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6"/>
            </p:custDataLst>
          </p:nvPr>
        </p:nvSpPr>
        <p:spPr>
          <a:xfrm>
            <a:off x="-25400000" y="-25400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sp>
        <p:nvSpPr>
          <p:cNvPr id="8" name="矩形 7"/>
          <p:cNvSpPr/>
          <p:nvPr userDrawn="1">
            <p:custDataLst>
              <p:tags r:id="rId7"/>
            </p:custDataLst>
          </p:nvPr>
        </p:nvSpPr>
        <p:spPr>
          <a:xfrm>
            <a:off x="37592000" y="32258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3" name="TextBox 2"/>
          <p:cNvSpPr txBox="1"/>
          <p:nvPr userDrawn="1"/>
        </p:nvSpPr>
        <p:spPr>
          <a:xfrm>
            <a:off x="0" y="152400"/>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9" name="TextBox 8">
            <a:extLst>
              <a:ext uri="{FF2B5EF4-FFF2-40B4-BE49-F238E27FC236}">
                <a16:creationId xmlns:a16="http://schemas.microsoft.com/office/drawing/2014/main" id="{B986BBFA-DD35-48FF-9170-777792DF3601}"/>
              </a:ext>
            </a:extLst>
          </p:cNvPr>
          <p:cNvSpPr txBox="1"/>
          <p:nvPr userDrawn="1"/>
        </p:nvSpPr>
        <p:spPr>
          <a:xfrm>
            <a:off x="10953750" y="6488668"/>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4" name="Picture 3">
            <a:extLst>
              <a:ext uri="{FF2B5EF4-FFF2-40B4-BE49-F238E27FC236}">
                <a16:creationId xmlns:a16="http://schemas.microsoft.com/office/drawing/2014/main" id="{FFC10163-A090-F4E4-26E1-2EFA7AEA914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5" name="Picture 4">
            <a:extLst>
              <a:ext uri="{FF2B5EF4-FFF2-40B4-BE49-F238E27FC236}">
                <a16:creationId xmlns:a16="http://schemas.microsoft.com/office/drawing/2014/main" id="{6841D5A7-BE3D-9E0C-EAB0-083C142961F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6" name="TextBox 3">
            <a:extLst>
              <a:ext uri="{FF2B5EF4-FFF2-40B4-BE49-F238E27FC236}">
                <a16:creationId xmlns:a16="http://schemas.microsoft.com/office/drawing/2014/main" id="{043731DC-F059-8840-E8AC-FD5C75B2601E}"/>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6CFA0B-CB30-95FE-E4BE-1FE401122D56}"/>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917811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B1B36A0-46B6-4639-AA09-64C62097C045}"/>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0F653C8D-232F-4DEC-83DA-235E534D0F26}"/>
              </a:ext>
            </a:extLst>
          </p:cNvPr>
          <p:cNvSpPr txBox="1"/>
          <p:nvPr userDrawn="1"/>
        </p:nvSpPr>
        <p:spPr>
          <a:xfrm>
            <a:off x="10953750" y="90766"/>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67CD6B0D-CA7F-486B-9B58-7A6AA17607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170E6D44-D89F-4AE3-B910-23F00736D8A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216080" y="14613755"/>
            <a:ext cx="2291715" cy="3897101"/>
          </a:xfrm>
          <a:prstGeom prst="rect">
            <a:avLst/>
          </a:prstGeom>
        </p:spPr>
      </p:pic>
      <p:pic>
        <p:nvPicPr>
          <p:cNvPr id="11" name="Picture 10">
            <a:extLst>
              <a:ext uri="{FF2B5EF4-FFF2-40B4-BE49-F238E27FC236}">
                <a16:creationId xmlns:a16="http://schemas.microsoft.com/office/drawing/2014/main" id="{6EA3DCFC-35E0-8F03-2825-6637AE70DB4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218379D3-2A55-870E-0779-00DB09F600A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EA9766B3-0905-6947-A7A2-4685003ED879}"/>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CCEF13D4-2510-AE0E-92C8-3F01E6118D3E}"/>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566334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B2BA71-5ACC-402E-A4A6-2517433E5D80}"/>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8" name="Picture 7">
            <a:extLst>
              <a:ext uri="{FF2B5EF4-FFF2-40B4-BE49-F238E27FC236}">
                <a16:creationId xmlns:a16="http://schemas.microsoft.com/office/drawing/2014/main" id="{5614E153-FCA0-FA2C-C748-B2E2A7E6481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B1EF8AFF-568C-EEB5-4709-3C5B651357C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29705C1C-E1C6-205E-E9FD-7BCBD780212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D40B7D21-5A1F-1EED-4469-6599959BD977}"/>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237181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24.jpg"/><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4D2ACE8-7050-466E-88A6-1A2B4BAD0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9" name="图片 8">
            <a:extLst>
              <a:ext uri="{FF2B5EF4-FFF2-40B4-BE49-F238E27FC236}">
                <a16:creationId xmlns:a16="http://schemas.microsoft.com/office/drawing/2014/main" id="{1C02F73A-BCD9-41B7-92AA-0B478B3D9C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32" t="17808" r="55625" b="50000"/>
          <a:stretch/>
        </p:blipFill>
        <p:spPr>
          <a:xfrm>
            <a:off x="1120895" y="1077103"/>
            <a:ext cx="3333750" cy="1962150"/>
          </a:xfrm>
          <a:prstGeom prst="rect">
            <a:avLst/>
          </a:prstGeom>
        </p:spPr>
      </p:pic>
      <p:pic>
        <p:nvPicPr>
          <p:cNvPr id="4" name="Picture 3" descr="A picture containing toy, person, doll&#10;&#10;Description automatically generated">
            <a:extLst>
              <a:ext uri="{FF2B5EF4-FFF2-40B4-BE49-F238E27FC236}">
                <a16:creationId xmlns:a16="http://schemas.microsoft.com/office/drawing/2014/main" id="{8DEA1D8B-95C8-4321-B00F-917061F93F6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5400" l="10000" r="90000">
                        <a14:foregroundMark x1="49200" y1="93100" x2="49200" y2="93100"/>
                        <a14:foregroundMark x1="49200" y1="93100" x2="49200" y2="93100"/>
                        <a14:foregroundMark x1="47600" y1="90500" x2="50833" y2="95400"/>
                        <a14:foregroundMark x1="50200" y1="90833" x2="50200" y2="90833"/>
                        <a14:foregroundMark x1="50200" y1="90833" x2="50200" y2="90833"/>
                        <a14:foregroundMark x1="49533" y1="90833" x2="49533" y2="90833"/>
                        <a14:foregroundMark x1="49200" y1="90833" x2="49200" y2="90833"/>
                        <a14:foregroundMark x1="48567" y1="91167" x2="48567" y2="91167"/>
                      </a14:backgroundRemoval>
                    </a14:imgEffect>
                  </a14:imgLayer>
                </a14:imgProps>
              </a:ext>
              <a:ext uri="{28A0092B-C50C-407E-A947-70E740481C1C}">
                <a14:useLocalDpi xmlns:a14="http://schemas.microsoft.com/office/drawing/2010/main" val="0"/>
              </a:ext>
            </a:extLst>
          </a:blip>
          <a:stretch>
            <a:fillRect/>
          </a:stretch>
        </p:blipFill>
        <p:spPr>
          <a:xfrm>
            <a:off x="-417982" y="1438179"/>
            <a:ext cx="5181600" cy="5181600"/>
          </a:xfrm>
          <a:prstGeom prst="rect">
            <a:avLst/>
          </a:prstGeom>
        </p:spPr>
      </p:pic>
      <p:pic>
        <p:nvPicPr>
          <p:cNvPr id="3" name="Picture 2">
            <a:extLst>
              <a:ext uri="{FF2B5EF4-FFF2-40B4-BE49-F238E27FC236}">
                <a16:creationId xmlns:a16="http://schemas.microsoft.com/office/drawing/2014/main" id="{59D88D95-794C-3057-289C-6F648B5A0F07}"/>
              </a:ext>
            </a:extLst>
          </p:cNvPr>
          <p:cNvPicPr>
            <a:picLocks noChangeAspect="1"/>
          </p:cNvPicPr>
          <p:nvPr/>
        </p:nvPicPr>
        <p:blipFill>
          <a:blip r:embed="rId7"/>
          <a:stretch>
            <a:fillRect/>
          </a:stretch>
        </p:blipFill>
        <p:spPr>
          <a:xfrm>
            <a:off x="3170952" y="1438179"/>
            <a:ext cx="8779001" cy="2511770"/>
          </a:xfrm>
          <a:prstGeom prst="rect">
            <a:avLst/>
          </a:prstGeom>
        </p:spPr>
      </p:pic>
      <p:pic>
        <p:nvPicPr>
          <p:cNvPr id="5" name="Picture 4">
            <a:extLst>
              <a:ext uri="{FF2B5EF4-FFF2-40B4-BE49-F238E27FC236}">
                <a16:creationId xmlns:a16="http://schemas.microsoft.com/office/drawing/2014/main" id="{5FCED16B-F240-5D27-8634-18276DD903ED}"/>
              </a:ext>
            </a:extLst>
          </p:cNvPr>
          <p:cNvPicPr>
            <a:picLocks noChangeAspect="1"/>
          </p:cNvPicPr>
          <p:nvPr/>
        </p:nvPicPr>
        <p:blipFill>
          <a:blip r:embed="rId8"/>
          <a:stretch>
            <a:fillRect/>
          </a:stretch>
        </p:blipFill>
        <p:spPr>
          <a:xfrm>
            <a:off x="96078" y="166407"/>
            <a:ext cx="2076740" cy="381053"/>
          </a:xfrm>
          <a:prstGeom prst="rect">
            <a:avLst/>
          </a:prstGeom>
        </p:spPr>
      </p:pic>
    </p:spTree>
    <p:extLst>
      <p:ext uri="{BB962C8B-B14F-4D97-AF65-F5344CB8AC3E}">
        <p14:creationId xmlns:p14="http://schemas.microsoft.com/office/powerpoint/2010/main" val="197214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1778" y="0"/>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16" t="16021" r="32736" b="20178"/>
          <a:stretch/>
        </p:blipFill>
        <p:spPr>
          <a:xfrm>
            <a:off x="10431126" y="4746781"/>
            <a:ext cx="1614633" cy="2111219"/>
          </a:xfrm>
          <a:prstGeom prst="rect">
            <a:avLst/>
          </a:prstGeom>
        </p:spPr>
      </p:pic>
      <p:grpSp>
        <p:nvGrpSpPr>
          <p:cNvPr id="3" name="Group 2">
            <a:extLst>
              <a:ext uri="{FF2B5EF4-FFF2-40B4-BE49-F238E27FC236}">
                <a16:creationId xmlns:a16="http://schemas.microsoft.com/office/drawing/2014/main" id="{C41AFF4B-0458-F852-47F9-4027D2C911DB}"/>
              </a:ext>
            </a:extLst>
          </p:cNvPr>
          <p:cNvGrpSpPr/>
          <p:nvPr/>
        </p:nvGrpSpPr>
        <p:grpSpPr>
          <a:xfrm>
            <a:off x="216201" y="127549"/>
            <a:ext cx="11645992" cy="1474166"/>
            <a:chOff x="2804739" y="2992529"/>
            <a:chExt cx="8011428" cy="1474166"/>
          </a:xfrm>
        </p:grpSpPr>
        <p:sp>
          <p:nvSpPr>
            <p:cNvPr id="6" name="Rounded Rectangle 36">
              <a:extLst>
                <a:ext uri="{FF2B5EF4-FFF2-40B4-BE49-F238E27FC236}">
                  <a16:creationId xmlns:a16="http://schemas.microsoft.com/office/drawing/2014/main" id="{75F8EF59-A9FF-1ED5-5E0A-48BEF6A4E1CA}"/>
                </a:ext>
              </a:extLst>
            </p:cNvPr>
            <p:cNvSpPr/>
            <p:nvPr/>
          </p:nvSpPr>
          <p:spPr>
            <a:xfrm>
              <a:off x="2908771" y="2992529"/>
              <a:ext cx="7907396"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F8E5D49A-A092-2813-BD7E-64D2951A7E24}"/>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8C02F41E-2DCE-F137-FC3A-766E2B227DF0}"/>
              </a:ext>
            </a:extLst>
          </p:cNvPr>
          <p:cNvSpPr txBox="1"/>
          <p:nvPr/>
        </p:nvSpPr>
        <p:spPr>
          <a:xfrm>
            <a:off x="1535349" y="412420"/>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518716F7-9AED-BE43-D97D-49BAA1290072}"/>
              </a:ext>
            </a:extLst>
          </p:cNvPr>
          <p:cNvSpPr txBox="1"/>
          <p:nvPr/>
        </p:nvSpPr>
        <p:spPr>
          <a:xfrm>
            <a:off x="2095023" y="4282355"/>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bữa sáng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em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9" name="Picture 8" descr="A plate of breakfast with eggs and bacon and pancakes&#10;&#10;Description automatically generated">
            <a:extLst>
              <a:ext uri="{FF2B5EF4-FFF2-40B4-BE49-F238E27FC236}">
                <a16:creationId xmlns:a16="http://schemas.microsoft.com/office/drawing/2014/main" id="{59A4C7A5-8DDB-D6B8-24AE-680A2EA69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0026" y="1931368"/>
            <a:ext cx="2473984" cy="2223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4189606-BD4B-04DB-FE43-86BB7318C542}"/>
              </a:ext>
            </a:extLst>
          </p:cNvPr>
          <p:cNvPicPr>
            <a:picLocks noChangeAspect="1"/>
          </p:cNvPicPr>
          <p:nvPr/>
        </p:nvPicPr>
        <p:blipFill>
          <a:blip r:embed="rId7"/>
          <a:stretch>
            <a:fillRect/>
          </a:stretch>
        </p:blipFill>
        <p:spPr>
          <a:xfrm>
            <a:off x="4572947" y="1988318"/>
            <a:ext cx="3269664" cy="2021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E14461E-0323-2197-DE02-6398D89965C5}"/>
              </a:ext>
            </a:extLst>
          </p:cNvPr>
          <p:cNvPicPr>
            <a:picLocks noChangeAspect="1"/>
          </p:cNvPicPr>
          <p:nvPr/>
        </p:nvPicPr>
        <p:blipFill>
          <a:blip r:embed="rId8"/>
          <a:stretch>
            <a:fillRect/>
          </a:stretch>
        </p:blipFill>
        <p:spPr>
          <a:xfrm>
            <a:off x="8127765" y="1957966"/>
            <a:ext cx="2484258" cy="2111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5D7C94ED-10C6-0CC9-68E4-AAC4B9296422}"/>
              </a:ext>
            </a:extLst>
          </p:cNvPr>
          <p:cNvSpPr txBox="1"/>
          <p:nvPr/>
        </p:nvSpPr>
        <p:spPr>
          <a:xfrm>
            <a:off x="4999115" y="4140382"/>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bộ quần áo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E19DCAA4-C956-1C42-6148-49421FDE9710}"/>
              </a:ext>
            </a:extLst>
          </p:cNvPr>
          <p:cNvSpPr txBox="1"/>
          <p:nvPr/>
        </p:nvSpPr>
        <p:spPr>
          <a:xfrm>
            <a:off x="8079130" y="4155321"/>
            <a:ext cx="251116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hoạt động trong giờ học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8862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vertical)">
                                      <p:cBhvr>
                                        <p:cTn id="7" dur="500"/>
                                        <p:tgtEl>
                                          <p:spTgt spid="30"/>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farm with a barn and a windmill&#10;&#10;Description automatically generated">
            <a:extLst>
              <a:ext uri="{FF2B5EF4-FFF2-40B4-BE49-F238E27FC236}">
                <a16:creationId xmlns:a16="http://schemas.microsoft.com/office/drawing/2014/main" id="{008D819D-2125-4FD5-6D5A-511C39099A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37766" y="-211661"/>
            <a:ext cx="12329766" cy="6856718"/>
          </a:xfrm>
          <a:prstGeom prst="rect">
            <a:avLst/>
          </a:prstGeom>
        </p:spPr>
      </p:pic>
      <p:sp>
        <p:nvSpPr>
          <p:cNvPr id="7" name="Rectangle 6">
            <a:extLst>
              <a:ext uri="{FF2B5EF4-FFF2-40B4-BE49-F238E27FC236}">
                <a16:creationId xmlns:a16="http://schemas.microsoft.com/office/drawing/2014/main" id="{EB1921FB-1013-E55F-126C-6735E054C3D5}"/>
              </a:ext>
            </a:extLst>
          </p:cNvPr>
          <p:cNvSpPr/>
          <p:nvPr/>
        </p:nvSpPr>
        <p:spPr>
          <a:xfrm>
            <a:off x="369722" y="369695"/>
            <a:ext cx="10997851" cy="5694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7BA49BA-025B-A414-B0DF-CBDC3ED7D682}"/>
              </a:ext>
            </a:extLst>
          </p:cNvPr>
          <p:cNvGrpSpPr/>
          <p:nvPr/>
        </p:nvGrpSpPr>
        <p:grpSpPr>
          <a:xfrm>
            <a:off x="-137766" y="-35172"/>
            <a:ext cx="11645992" cy="1474166"/>
            <a:chOff x="2804739" y="2992529"/>
            <a:chExt cx="8011428" cy="1474166"/>
          </a:xfrm>
        </p:grpSpPr>
        <p:sp>
          <p:nvSpPr>
            <p:cNvPr id="16" name="Rounded Rectangle 36">
              <a:extLst>
                <a:ext uri="{FF2B5EF4-FFF2-40B4-BE49-F238E27FC236}">
                  <a16:creationId xmlns:a16="http://schemas.microsoft.com/office/drawing/2014/main" id="{4BD38B04-5222-7F6F-7B89-1718550A7651}"/>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6F765F1-ADF2-1FAE-6825-CA3B73CAD4B8}"/>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
            <a:extLst>
              <a:ext uri="{FF2B5EF4-FFF2-40B4-BE49-F238E27FC236}">
                <a16:creationId xmlns:a16="http://schemas.microsoft.com/office/drawing/2014/main" id="{9A8C8928-58F3-4C1A-F4CD-DCA5DD6A1ACC}"/>
              </a:ext>
            </a:extLst>
          </p:cNvPr>
          <p:cNvSpPr>
            <a:spLocks noChangeArrowheads="1"/>
          </p:cNvSpPr>
          <p:nvPr/>
        </p:nvSpPr>
        <p:spPr bwMode="auto">
          <a:xfrm>
            <a:off x="511242" y="1904627"/>
            <a:ext cx="1070888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Bữa sáng của em hôm nay có món xôi gấc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óng ả</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thơm lừng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mùi gấc chín.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Bộ quần áo em thích trong cửa hàng đó có cái giá quá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đắt đỏ</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Trong giờ sinh hoạt lớp 4A, các bạn đang bàn luận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xôn xao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 chủ đề cô vừa mới đưa ra. </a:t>
            </a:r>
          </a:p>
        </p:txBody>
      </p:sp>
      <p:sp>
        <p:nvSpPr>
          <p:cNvPr id="19" name="TextBox 18">
            <a:extLst>
              <a:ext uri="{FF2B5EF4-FFF2-40B4-BE49-F238E27FC236}">
                <a16:creationId xmlns:a16="http://schemas.microsoft.com/office/drawing/2014/main" id="{0C36FB10-F31B-5DB2-4680-A2C159CE516D}"/>
              </a:ext>
            </a:extLst>
          </p:cNvPr>
          <p:cNvSpPr txBox="1"/>
          <p:nvPr/>
        </p:nvSpPr>
        <p:spPr>
          <a:xfrm>
            <a:off x="867652" y="136918"/>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86463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descr="D:\科研所资料\垃圾分类工作\指导手册\素材\244de02e91730d583deb517014b270c8.png244de02e91730d583deb517014b270c8">
            <a:extLst>
              <a:ext uri="{FF2B5EF4-FFF2-40B4-BE49-F238E27FC236}">
                <a16:creationId xmlns:a16="http://schemas.microsoft.com/office/drawing/2014/main" id="{AC805632-C912-4FB0-B199-679C59732B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168" y="813257"/>
            <a:ext cx="8460599"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19A9415A-3079-4F85-A234-3C7B0B431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20" t="17338" r="27187" b="13439"/>
          <a:stretch/>
        </p:blipFill>
        <p:spPr>
          <a:xfrm>
            <a:off x="8255517" y="3348071"/>
            <a:ext cx="3673315" cy="3554208"/>
          </a:xfrm>
          <a:prstGeom prst="rect">
            <a:avLst/>
          </a:prstGeom>
        </p:spPr>
      </p:pic>
      <p:pic>
        <p:nvPicPr>
          <p:cNvPr id="6" name="Picture 5">
            <a:extLst>
              <a:ext uri="{FF2B5EF4-FFF2-40B4-BE49-F238E27FC236}">
                <a16:creationId xmlns:a16="http://schemas.microsoft.com/office/drawing/2014/main" id="{986F4403-CD19-3186-E709-8CAA3F3024B7}"/>
              </a:ext>
            </a:extLst>
          </p:cNvPr>
          <p:cNvPicPr>
            <a:picLocks noChangeAspect="1"/>
          </p:cNvPicPr>
          <p:nvPr/>
        </p:nvPicPr>
        <p:blipFill>
          <a:blip r:embed="rId5"/>
          <a:stretch>
            <a:fillRect/>
          </a:stretch>
        </p:blipFill>
        <p:spPr>
          <a:xfrm>
            <a:off x="-3935011" y="1747436"/>
            <a:ext cx="17335593" cy="2473835"/>
          </a:xfrm>
          <a:prstGeom prst="rect">
            <a:avLst/>
          </a:prstGeom>
        </p:spPr>
      </p:pic>
      <p:pic>
        <p:nvPicPr>
          <p:cNvPr id="2" name="Picture 1">
            <a:extLst>
              <a:ext uri="{FF2B5EF4-FFF2-40B4-BE49-F238E27FC236}">
                <a16:creationId xmlns:a16="http://schemas.microsoft.com/office/drawing/2014/main" id="{A52A7B5A-4C20-4002-609B-AC218B24B18E}"/>
              </a:ext>
            </a:extLst>
          </p:cNvPr>
          <p:cNvPicPr>
            <a:picLocks noChangeAspect="1"/>
          </p:cNvPicPr>
          <p:nvPr/>
        </p:nvPicPr>
        <p:blipFill>
          <a:blip r:embed="rId6"/>
          <a:stretch>
            <a:fillRect/>
          </a:stretch>
        </p:blipFill>
        <p:spPr>
          <a:xfrm>
            <a:off x="96078" y="185457"/>
            <a:ext cx="2076740" cy="381053"/>
          </a:xfrm>
          <a:prstGeom prst="rect">
            <a:avLst/>
          </a:prstGeom>
        </p:spPr>
      </p:pic>
    </p:spTree>
    <p:extLst>
      <p:ext uri="{BB962C8B-B14F-4D97-AF65-F5344CB8AC3E}">
        <p14:creationId xmlns:p14="http://schemas.microsoft.com/office/powerpoint/2010/main" val="270309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6" presetClass="entr" presetSubtype="3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06312B-5F99-AB7A-E3E9-4B7C4389BDB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50521" y="237996"/>
            <a:ext cx="11005251" cy="2885908"/>
          </a:xfrm>
          <a:prstGeom prst="rect">
            <a:avLst/>
          </a:prstGeom>
        </p:spPr>
      </p:pic>
      <p:pic>
        <p:nvPicPr>
          <p:cNvPr id="7" name="Picture 6">
            <a:extLst>
              <a:ext uri="{FF2B5EF4-FFF2-40B4-BE49-F238E27FC236}">
                <a16:creationId xmlns:a16="http://schemas.microsoft.com/office/drawing/2014/main" id="{0C739E18-C474-2B72-0A34-0EF8B3D02B36}"/>
              </a:ext>
            </a:extLst>
          </p:cNvPr>
          <p:cNvPicPr>
            <a:picLocks noChangeAspect="1"/>
          </p:cNvPicPr>
          <p:nvPr/>
        </p:nvPicPr>
        <p:blipFill>
          <a:blip r:embed="rId4"/>
          <a:stretch>
            <a:fillRect/>
          </a:stretch>
        </p:blipFill>
        <p:spPr>
          <a:xfrm>
            <a:off x="3323282" y="3291213"/>
            <a:ext cx="5545435"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73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4" name="Picture 3">
            <a:extLst>
              <a:ext uri="{FF2B5EF4-FFF2-40B4-BE49-F238E27FC236}">
                <a16:creationId xmlns:a16="http://schemas.microsoft.com/office/drawing/2014/main" id="{62A35F7E-210F-BB6F-DAC9-6AAEB0B84701}"/>
              </a:ext>
            </a:extLst>
          </p:cNvPr>
          <p:cNvPicPr>
            <a:picLocks noChangeAspect="1"/>
          </p:cNvPicPr>
          <p:nvPr/>
        </p:nvPicPr>
        <p:blipFill>
          <a:blip r:embed="rId3"/>
          <a:stretch>
            <a:fillRect/>
          </a:stretch>
        </p:blipFill>
        <p:spPr>
          <a:xfrm>
            <a:off x="146223" y="3119425"/>
            <a:ext cx="12056827" cy="2473717"/>
          </a:xfrm>
          <a:prstGeom prst="rect">
            <a:avLst/>
          </a:prstGeom>
        </p:spPr>
      </p:pic>
      <p:pic>
        <p:nvPicPr>
          <p:cNvPr id="2" name="Picture 1">
            <a:extLst>
              <a:ext uri="{FF2B5EF4-FFF2-40B4-BE49-F238E27FC236}">
                <a16:creationId xmlns:a16="http://schemas.microsoft.com/office/drawing/2014/main" id="{674BED3B-2FDD-6CDD-1FF4-74E8BADD6AAA}"/>
              </a:ext>
            </a:extLst>
          </p:cNvPr>
          <p:cNvPicPr>
            <a:picLocks noChangeAspect="1"/>
          </p:cNvPicPr>
          <p:nvPr/>
        </p:nvPicPr>
        <p:blipFill>
          <a:blip r:embed="rId4"/>
          <a:stretch>
            <a:fillRect/>
          </a:stretch>
        </p:blipFill>
        <p:spPr>
          <a:xfrm>
            <a:off x="96078" y="166407"/>
            <a:ext cx="2076740" cy="381053"/>
          </a:xfrm>
          <a:prstGeom prst="rect">
            <a:avLst/>
          </a:prstGeom>
        </p:spPr>
      </p:pic>
    </p:spTree>
    <p:extLst>
      <p:ext uri="{BB962C8B-B14F-4D97-AF65-F5344CB8AC3E}">
        <p14:creationId xmlns:p14="http://schemas.microsoft.com/office/powerpoint/2010/main" val="269878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图片 2" descr="图片包含 矢量图形, 文字&#10;&#10;已生成高可信度的说明">
            <a:extLst>
              <a:ext uri="{FF2B5EF4-FFF2-40B4-BE49-F238E27FC236}">
                <a16:creationId xmlns:a16="http://schemas.microsoft.com/office/drawing/2014/main" id="{BED70D46-1D4A-EC93-0A5F-4479C91D51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9462"/>
          <a:stretch/>
        </p:blipFill>
        <p:spPr>
          <a:xfrm>
            <a:off x="-177086" y="-77330"/>
            <a:ext cx="12369086" cy="6883572"/>
          </a:xfrm>
          <a:prstGeom prst="rect">
            <a:avLst/>
          </a:prstGeom>
        </p:spPr>
      </p:pic>
      <p:pic>
        <p:nvPicPr>
          <p:cNvPr id="3" name="图片 7" descr="未标题-2">
            <a:extLst>
              <a:ext uri="{FF2B5EF4-FFF2-40B4-BE49-F238E27FC236}">
                <a16:creationId xmlns:a16="http://schemas.microsoft.com/office/drawing/2014/main" id="{BB82BA94-6EF2-7E09-7C65-79BA8B098C09}"/>
              </a:ext>
            </a:extLst>
          </p:cNvPr>
          <p:cNvPicPr>
            <a:picLocks noChangeAspect="1"/>
          </p:cNvPicPr>
          <p:nvPr/>
        </p:nvPicPr>
        <p:blipFill>
          <a:blip r:embed="rId9"/>
          <a:stretch>
            <a:fillRect/>
          </a:stretch>
        </p:blipFill>
        <p:spPr>
          <a:xfrm>
            <a:off x="0" y="1775002"/>
            <a:ext cx="6120565" cy="5436970"/>
          </a:xfrm>
          <a:prstGeom prst="rect">
            <a:avLst/>
          </a:prstGeom>
        </p:spPr>
      </p:pic>
      <p:pic>
        <p:nvPicPr>
          <p:cNvPr id="24" name="Picture 23">
            <a:extLst>
              <a:ext uri="{FF2B5EF4-FFF2-40B4-BE49-F238E27FC236}">
                <a16:creationId xmlns:a16="http://schemas.microsoft.com/office/drawing/2014/main" id="{EEBAF9A9-C406-E1FD-D451-D292960FA9CF}"/>
              </a:ext>
            </a:extLst>
          </p:cNvPr>
          <p:cNvPicPr>
            <a:picLocks noChangeAspect="1"/>
          </p:cNvPicPr>
          <p:nvPr/>
        </p:nvPicPr>
        <p:blipFill rotWithShape="1">
          <a:blip r:embed="rId10"/>
          <a:srcRect r="36676"/>
          <a:stretch/>
        </p:blipFill>
        <p:spPr>
          <a:xfrm rot="21165076">
            <a:off x="3919967" y="1457392"/>
            <a:ext cx="4548327" cy="2845930"/>
          </a:xfrm>
          <a:prstGeom prst="rect">
            <a:avLst/>
          </a:prstGeom>
        </p:spPr>
      </p:pic>
      <p:pic>
        <p:nvPicPr>
          <p:cNvPr id="25" name="Picture 24">
            <a:extLst>
              <a:ext uri="{FF2B5EF4-FFF2-40B4-BE49-F238E27FC236}">
                <a16:creationId xmlns:a16="http://schemas.microsoft.com/office/drawing/2014/main" id="{368638B9-71C7-95A4-D183-FB7C5C360553}"/>
              </a:ext>
            </a:extLst>
          </p:cNvPr>
          <p:cNvPicPr>
            <a:picLocks noChangeAspect="1"/>
          </p:cNvPicPr>
          <p:nvPr/>
        </p:nvPicPr>
        <p:blipFill rotWithShape="1">
          <a:blip r:embed="rId11"/>
          <a:srcRect l="63601"/>
          <a:stretch/>
        </p:blipFill>
        <p:spPr>
          <a:xfrm rot="21115483">
            <a:off x="8346105" y="998580"/>
            <a:ext cx="2646149" cy="2876913"/>
          </a:xfrm>
          <a:prstGeom prst="rect">
            <a:avLst/>
          </a:prstGeom>
        </p:spPr>
      </p:pic>
      <p:pic>
        <p:nvPicPr>
          <p:cNvPr id="27" name="Picture 26" descr="A green and white logo&#10;&#10;Description automatically generated">
            <a:extLst>
              <a:ext uri="{FF2B5EF4-FFF2-40B4-BE49-F238E27FC236}">
                <a16:creationId xmlns:a16="http://schemas.microsoft.com/office/drawing/2014/main" id="{5B3D70D5-D533-2855-F49D-76FAB168FF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8283" y="51758"/>
            <a:ext cx="1212509" cy="1212509"/>
          </a:xfrm>
          <a:prstGeom prst="rect">
            <a:avLst/>
          </a:prstGeom>
        </p:spPr>
      </p:pic>
      <p:pic>
        <p:nvPicPr>
          <p:cNvPr id="29" name="Picture 28">
            <a:extLst>
              <a:ext uri="{FF2B5EF4-FFF2-40B4-BE49-F238E27FC236}">
                <a16:creationId xmlns:a16="http://schemas.microsoft.com/office/drawing/2014/main" id="{0A32E0E8-05B0-9495-3E39-A1ECFE6F49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572881" flipH="1">
            <a:off x="197656" y="417351"/>
            <a:ext cx="1591844" cy="958009"/>
          </a:xfrm>
          <a:prstGeom prst="rect">
            <a:avLst/>
          </a:prstGeom>
        </p:spPr>
      </p:pic>
      <p:pic>
        <p:nvPicPr>
          <p:cNvPr id="31" name="Picture 30">
            <a:extLst>
              <a:ext uri="{FF2B5EF4-FFF2-40B4-BE49-F238E27FC236}">
                <a16:creationId xmlns:a16="http://schemas.microsoft.com/office/drawing/2014/main" id="{EC8C54D3-16CF-9DBE-565F-50F4F8BD9C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863738">
            <a:off x="1228296" y="441916"/>
            <a:ext cx="905382" cy="1052669"/>
          </a:xfrm>
          <a:prstGeom prst="rect">
            <a:avLst/>
          </a:prstGeom>
        </p:spPr>
      </p:pic>
      <p:pic>
        <p:nvPicPr>
          <p:cNvPr id="33" name="Picture 32">
            <a:extLst>
              <a:ext uri="{FF2B5EF4-FFF2-40B4-BE49-F238E27FC236}">
                <a16:creationId xmlns:a16="http://schemas.microsoft.com/office/drawing/2014/main" id="{E7FD27DA-A1B2-B6C6-D087-4EB2E09149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179087" y="138313"/>
            <a:ext cx="1072372" cy="1103157"/>
          </a:xfrm>
          <a:prstGeom prst="rect">
            <a:avLst/>
          </a:prstGeom>
        </p:spPr>
      </p:pic>
      <p:pic>
        <p:nvPicPr>
          <p:cNvPr id="5" name="Picture 4"/>
          <p:cNvPicPr>
            <a:picLocks noChangeAspect="1"/>
          </p:cNvPicPr>
          <p:nvPr/>
        </p:nvPicPr>
        <p:blipFill>
          <a:blip r:embed="rId16"/>
          <a:stretch>
            <a:fillRect/>
          </a:stretch>
        </p:blipFill>
        <p:spPr>
          <a:xfrm>
            <a:off x="4675508" y="536532"/>
            <a:ext cx="2840982" cy="682811"/>
          </a:xfrm>
          <a:prstGeom prst="rect">
            <a:avLst/>
          </a:prstGeom>
        </p:spPr>
      </p:pic>
    </p:spTree>
    <p:extLst>
      <p:ext uri="{BB962C8B-B14F-4D97-AF65-F5344CB8AC3E}">
        <p14:creationId xmlns:p14="http://schemas.microsoft.com/office/powerpoint/2010/main" val="4137481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3" name="Picture 2">
            <a:extLst>
              <a:ext uri="{FF2B5EF4-FFF2-40B4-BE49-F238E27FC236}">
                <a16:creationId xmlns:a16="http://schemas.microsoft.com/office/drawing/2014/main" id="{15BCA096-62D8-2B13-A5C9-F6644813069A}"/>
              </a:ext>
            </a:extLst>
          </p:cNvPr>
          <p:cNvPicPr>
            <a:picLocks noChangeAspect="1"/>
          </p:cNvPicPr>
          <p:nvPr/>
        </p:nvPicPr>
        <p:blipFill rotWithShape="1">
          <a:blip r:embed="rId3"/>
          <a:srcRect t="18050" b="21130"/>
          <a:stretch/>
        </p:blipFill>
        <p:spPr>
          <a:xfrm rot="20988342">
            <a:off x="2222527" y="3398977"/>
            <a:ext cx="7746944" cy="1842534"/>
          </a:xfrm>
          <a:prstGeom prst="rect">
            <a:avLst/>
          </a:prstGeom>
        </p:spPr>
      </p:pic>
      <p:pic>
        <p:nvPicPr>
          <p:cNvPr id="2" name="Picture 1">
            <a:extLst>
              <a:ext uri="{FF2B5EF4-FFF2-40B4-BE49-F238E27FC236}">
                <a16:creationId xmlns:a16="http://schemas.microsoft.com/office/drawing/2014/main" id="{1FC8FD2E-5660-56DE-3A93-2217FAE1C1B9}"/>
              </a:ext>
            </a:extLst>
          </p:cNvPr>
          <p:cNvPicPr>
            <a:picLocks noChangeAspect="1"/>
          </p:cNvPicPr>
          <p:nvPr/>
        </p:nvPicPr>
        <p:blipFill>
          <a:blip r:embed="rId4"/>
          <a:stretch>
            <a:fillRect/>
          </a:stretch>
        </p:blipFill>
        <p:spPr>
          <a:xfrm>
            <a:off x="96078" y="185457"/>
            <a:ext cx="2076740" cy="381053"/>
          </a:xfrm>
          <a:prstGeom prst="rect">
            <a:avLst/>
          </a:prstGeom>
        </p:spPr>
      </p:pic>
    </p:spTree>
    <p:extLst>
      <p:ext uri="{BB962C8B-B14F-4D97-AF65-F5344CB8AC3E}">
        <p14:creationId xmlns:p14="http://schemas.microsoft.com/office/powerpoint/2010/main" val="79834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rame of different fruits&#10;&#10;Description automatically generated">
            <a:extLst>
              <a:ext uri="{FF2B5EF4-FFF2-40B4-BE49-F238E27FC236}">
                <a16:creationId xmlns:a16="http://schemas.microsoft.com/office/drawing/2014/main" id="{3A46CD35-D050-B735-5FD0-7F9D94166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303" y="-1130300"/>
            <a:ext cx="14392894" cy="8164677"/>
          </a:xfrm>
          <a:prstGeom prst="rect">
            <a:avLst/>
          </a:prstGeom>
        </p:spPr>
      </p:pic>
      <p:grpSp>
        <p:nvGrpSpPr>
          <p:cNvPr id="16" name="Group 15">
            <a:extLst>
              <a:ext uri="{FF2B5EF4-FFF2-40B4-BE49-F238E27FC236}">
                <a16:creationId xmlns:a16="http://schemas.microsoft.com/office/drawing/2014/main" id="{501674E2-824B-419C-D299-9409E8310756}"/>
              </a:ext>
            </a:extLst>
          </p:cNvPr>
          <p:cNvGrpSpPr/>
          <p:nvPr/>
        </p:nvGrpSpPr>
        <p:grpSpPr>
          <a:xfrm>
            <a:off x="224046" y="241900"/>
            <a:ext cx="10791354" cy="1007971"/>
            <a:chOff x="2737381" y="2992529"/>
            <a:chExt cx="7423512" cy="1007971"/>
          </a:xfrm>
        </p:grpSpPr>
        <p:grpSp>
          <p:nvGrpSpPr>
            <p:cNvPr id="17" name="Group 16">
              <a:extLst>
                <a:ext uri="{FF2B5EF4-FFF2-40B4-BE49-F238E27FC236}">
                  <a16:creationId xmlns:a16="http://schemas.microsoft.com/office/drawing/2014/main" id="{28EC51BF-9520-BEC8-0C4B-123DC78F6EB8}"/>
                </a:ext>
              </a:extLst>
            </p:cNvPr>
            <p:cNvGrpSpPr/>
            <p:nvPr/>
          </p:nvGrpSpPr>
          <p:grpSpPr>
            <a:xfrm>
              <a:off x="2737381" y="2992529"/>
              <a:ext cx="7257519" cy="1007971"/>
              <a:chOff x="2737381" y="2992529"/>
              <a:chExt cx="7257519" cy="1007971"/>
            </a:xfrm>
          </p:grpSpPr>
          <p:sp>
            <p:nvSpPr>
              <p:cNvPr id="19" name="Rounded Rectangle 36">
                <a:extLst>
                  <a:ext uri="{FF2B5EF4-FFF2-40B4-BE49-F238E27FC236}">
                    <a16:creationId xmlns:a16="http://schemas.microsoft.com/office/drawing/2014/main" id="{F485B300-1D8A-27EB-10E6-B5D4F12B7C37}"/>
                  </a:ext>
                </a:extLst>
              </p:cNvPr>
              <p:cNvSpPr/>
              <p:nvPr/>
            </p:nvSpPr>
            <p:spPr>
              <a:xfrm>
                <a:off x="3251200" y="2992529"/>
                <a:ext cx="6743700"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76FD034-F001-5FF0-5262-91CD6DF870FB}"/>
                  </a:ext>
                </a:extLst>
              </p:cNvPr>
              <p:cNvSpPr/>
              <p:nvPr/>
            </p:nvSpPr>
            <p:spPr>
              <a:xfrm>
                <a:off x="2737381" y="2992529"/>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8B1256DD-6A6E-4C1F-D15A-0A6334F7B265}"/>
                </a:ext>
              </a:extLst>
            </p:cNvPr>
            <p:cNvSpPr txBox="1"/>
            <p:nvPr/>
          </p:nvSpPr>
          <p:spPr>
            <a:xfrm>
              <a:off x="3639443" y="3163049"/>
              <a:ext cx="65214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từ chỉ đặc điểm theo yêu cầu dưới đây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0534DA34-ADC8-D430-78E0-69B1BA25E445}"/>
              </a:ext>
            </a:extLst>
          </p:cNvPr>
          <p:cNvGrpSpPr/>
          <p:nvPr/>
        </p:nvGrpSpPr>
        <p:grpSpPr>
          <a:xfrm>
            <a:off x="5398506" y="1500542"/>
            <a:ext cx="6748003" cy="1358421"/>
            <a:chOff x="6180594" y="1535369"/>
            <a:chExt cx="6748003" cy="1358421"/>
          </a:xfrm>
        </p:grpSpPr>
        <p:grpSp>
          <p:nvGrpSpPr>
            <p:cNvPr id="32" name="Group 31">
              <a:extLst>
                <a:ext uri="{FF2B5EF4-FFF2-40B4-BE49-F238E27FC236}">
                  <a16:creationId xmlns:a16="http://schemas.microsoft.com/office/drawing/2014/main" id="{42DD804D-78A6-E44D-5216-7DDC71BC3E47}"/>
                </a:ext>
              </a:extLst>
            </p:cNvPr>
            <p:cNvGrpSpPr/>
            <p:nvPr/>
          </p:nvGrpSpPr>
          <p:grpSpPr>
            <a:xfrm>
              <a:off x="7002321" y="1770092"/>
              <a:ext cx="5926276" cy="1007971"/>
              <a:chOff x="3251199" y="2992529"/>
              <a:chExt cx="4076762" cy="1007971"/>
            </a:xfrm>
          </p:grpSpPr>
          <p:sp>
            <p:nvSpPr>
              <p:cNvPr id="34" name="Rounded Rectangle 36">
                <a:extLst>
                  <a:ext uri="{FF2B5EF4-FFF2-40B4-BE49-F238E27FC236}">
                    <a16:creationId xmlns:a16="http://schemas.microsoft.com/office/drawing/2014/main" id="{6426E20E-A87C-873B-4774-454F099AF8B0}"/>
                  </a:ext>
                </a:extLst>
              </p:cNvPr>
              <p:cNvSpPr/>
              <p:nvPr/>
            </p:nvSpPr>
            <p:spPr>
              <a:xfrm>
                <a:off x="3251199" y="2992529"/>
                <a:ext cx="4076762"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C1427B9-B578-C29B-6303-5B1CF6D4C571}"/>
                  </a:ext>
                </a:extLst>
              </p:cNvPr>
              <p:cNvSpPr txBox="1"/>
              <p:nvPr/>
            </p:nvSpPr>
            <p:spPr>
              <a:xfrm>
                <a:off x="3639444" y="3163049"/>
                <a:ext cx="35677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Mùi hương </a:t>
                </a:r>
                <a:r>
                  <a:rPr kumimoji="0" lang="vi-VN"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của hoa hồng</a:t>
                </a:r>
                <a:endPar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37" name="Picture 36">
              <a:extLst>
                <a:ext uri="{FF2B5EF4-FFF2-40B4-BE49-F238E27FC236}">
                  <a16:creationId xmlns:a16="http://schemas.microsoft.com/office/drawing/2014/main" id="{B39954C6-E4B9-A235-BE23-E811E3301D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5000" l="9877" r="89712">
                          <a14:foregroundMark x1="24280" y1="36667" x2="51440" y2="73889"/>
                          <a14:foregroundMark x1="51440" y1="73889" x2="53909" y2="93889"/>
                          <a14:foregroundMark x1="55967" y1="87778" x2="64198" y2="94444"/>
                          <a14:foregroundMark x1="62551" y1="85000" x2="66255" y2="85000"/>
                          <a14:foregroundMark x1="46914" y1="95000" x2="51440" y2="90556"/>
                        </a14:backgroundRemoval>
                      </a14:imgEffect>
                    </a14:imgLayer>
                  </a14:imgProps>
                </a:ext>
              </a:extLst>
            </a:blip>
            <a:stretch>
              <a:fillRect/>
            </a:stretch>
          </p:blipFill>
          <p:spPr>
            <a:xfrm>
              <a:off x="6180594" y="1535369"/>
              <a:ext cx="1833869" cy="1358421"/>
            </a:xfrm>
            <a:prstGeom prst="rect">
              <a:avLst/>
            </a:prstGeom>
          </p:spPr>
        </p:pic>
      </p:grpSp>
      <p:grpSp>
        <p:nvGrpSpPr>
          <p:cNvPr id="39" name="Group 38">
            <a:extLst>
              <a:ext uri="{FF2B5EF4-FFF2-40B4-BE49-F238E27FC236}">
                <a16:creationId xmlns:a16="http://schemas.microsoft.com/office/drawing/2014/main" id="{ADC1CAC0-5852-D551-B726-089B41C6F36F}"/>
              </a:ext>
            </a:extLst>
          </p:cNvPr>
          <p:cNvGrpSpPr/>
          <p:nvPr/>
        </p:nvGrpSpPr>
        <p:grpSpPr>
          <a:xfrm>
            <a:off x="534427" y="1312580"/>
            <a:ext cx="4932698" cy="1833869"/>
            <a:chOff x="791208" y="1249871"/>
            <a:chExt cx="4932698" cy="1833869"/>
          </a:xfrm>
        </p:grpSpPr>
        <p:grpSp>
          <p:nvGrpSpPr>
            <p:cNvPr id="40" name="Group 39">
              <a:extLst>
                <a:ext uri="{FF2B5EF4-FFF2-40B4-BE49-F238E27FC236}">
                  <a16:creationId xmlns:a16="http://schemas.microsoft.com/office/drawing/2014/main" id="{EFE58D9C-FA64-C170-C315-4DE3E9B91FD0}"/>
                </a:ext>
              </a:extLst>
            </p:cNvPr>
            <p:cNvGrpSpPr/>
            <p:nvPr/>
          </p:nvGrpSpPr>
          <p:grpSpPr>
            <a:xfrm>
              <a:off x="1920996" y="1682436"/>
              <a:ext cx="3802910" cy="1007971"/>
              <a:chOff x="3251200" y="2992529"/>
              <a:chExt cx="2616071" cy="1007971"/>
            </a:xfrm>
          </p:grpSpPr>
          <p:sp>
            <p:nvSpPr>
              <p:cNvPr id="42" name="Rounded Rectangle 36">
                <a:extLst>
                  <a:ext uri="{FF2B5EF4-FFF2-40B4-BE49-F238E27FC236}">
                    <a16:creationId xmlns:a16="http://schemas.microsoft.com/office/drawing/2014/main" id="{A8F7D7BB-4967-EF34-F1F8-28DCD84A0066}"/>
                  </a:ext>
                </a:extLst>
              </p:cNvPr>
              <p:cNvSpPr/>
              <p:nvPr/>
            </p:nvSpPr>
            <p:spPr>
              <a:xfrm>
                <a:off x="3251200" y="2992529"/>
                <a:ext cx="2616071"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7C221CE8-4B85-C7A6-D253-A219B9E75F76}"/>
                  </a:ext>
                </a:extLst>
              </p:cNvPr>
              <p:cNvSpPr txBox="1"/>
              <p:nvPr/>
            </p:nvSpPr>
            <p:spPr>
              <a:xfrm>
                <a:off x="3639443" y="3163049"/>
                <a:ext cx="22278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Vị </a:t>
                </a:r>
                <a:r>
                  <a:rPr kumimoji="0" lang="vi-VN"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của quả táo</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41" name="Picture 40" descr="A red apple with a leaf&#10;&#10;Description automatically generated">
              <a:extLst>
                <a:ext uri="{FF2B5EF4-FFF2-40B4-BE49-F238E27FC236}">
                  <a16:creationId xmlns:a16="http://schemas.microsoft.com/office/drawing/2014/main" id="{C8E7D64B-F18E-EF20-90DE-E9D9E2EE6C2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1208" y="1249871"/>
              <a:ext cx="1833869" cy="1833869"/>
            </a:xfrm>
            <a:prstGeom prst="rect">
              <a:avLst/>
            </a:prstGeom>
          </p:spPr>
        </p:pic>
      </p:grpSp>
      <p:grpSp>
        <p:nvGrpSpPr>
          <p:cNvPr id="46" name="Group 45">
            <a:extLst>
              <a:ext uri="{FF2B5EF4-FFF2-40B4-BE49-F238E27FC236}">
                <a16:creationId xmlns:a16="http://schemas.microsoft.com/office/drawing/2014/main" id="{5AA3CFBE-3EC4-07D4-CAED-87AE9F292E18}"/>
              </a:ext>
            </a:extLst>
          </p:cNvPr>
          <p:cNvGrpSpPr/>
          <p:nvPr/>
        </p:nvGrpSpPr>
        <p:grpSpPr>
          <a:xfrm>
            <a:off x="437090" y="2940799"/>
            <a:ext cx="7240997" cy="1540954"/>
            <a:chOff x="2982501" y="2789855"/>
            <a:chExt cx="7240997" cy="1540954"/>
          </a:xfrm>
        </p:grpSpPr>
        <p:grpSp>
          <p:nvGrpSpPr>
            <p:cNvPr id="25" name="Group 24">
              <a:extLst>
                <a:ext uri="{FF2B5EF4-FFF2-40B4-BE49-F238E27FC236}">
                  <a16:creationId xmlns:a16="http://schemas.microsoft.com/office/drawing/2014/main" id="{96A168CB-7125-C0AA-07D8-CAB555674588}"/>
                </a:ext>
              </a:extLst>
            </p:cNvPr>
            <p:cNvGrpSpPr/>
            <p:nvPr/>
          </p:nvGrpSpPr>
          <p:grpSpPr>
            <a:xfrm>
              <a:off x="3377159" y="3190029"/>
              <a:ext cx="6846339" cy="889910"/>
              <a:chOff x="3251199" y="2992529"/>
              <a:chExt cx="4709685" cy="1007971"/>
            </a:xfrm>
          </p:grpSpPr>
          <p:sp>
            <p:nvSpPr>
              <p:cNvPr id="28" name="Rounded Rectangle 36">
                <a:extLst>
                  <a:ext uri="{FF2B5EF4-FFF2-40B4-BE49-F238E27FC236}">
                    <a16:creationId xmlns:a16="http://schemas.microsoft.com/office/drawing/2014/main" id="{75A245E0-23DC-6B0B-4189-7D11801AEF78}"/>
                  </a:ext>
                </a:extLst>
              </p:cNvPr>
              <p:cNvSpPr/>
              <p:nvPr/>
            </p:nvSpPr>
            <p:spPr>
              <a:xfrm>
                <a:off x="3251199" y="2992529"/>
                <a:ext cx="4709685"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7643253-39C7-4DFA-82DD-F375C0153FF3}"/>
                  </a:ext>
                </a:extLst>
              </p:cNvPr>
              <p:cNvSpPr txBox="1"/>
              <p:nvPr/>
            </p:nvSpPr>
            <p:spPr>
              <a:xfrm>
                <a:off x="3928977" y="3186885"/>
                <a:ext cx="4031907"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Kích thước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của một chú voi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5" name="Picture 44">
              <a:extLst>
                <a:ext uri="{FF2B5EF4-FFF2-40B4-BE49-F238E27FC236}">
                  <a16:creationId xmlns:a16="http://schemas.microsoft.com/office/drawing/2014/main" id="{DE75204E-70E1-78A8-759F-D1309FF63B5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9" b="89983" l="9155" r="89965">
                          <a14:foregroundMark x1="14965" y1="5181" x2="20599" y2="8290"/>
                          <a14:foregroundMark x1="35915" y1="7427" x2="43838" y2="10017"/>
                          <a14:foregroundMark x1="9155" y1="31779" x2="9859" y2="37651"/>
                        </a14:backgroundRemoval>
                      </a14:imgEffect>
                    </a14:imgLayer>
                  </a14:imgProps>
                </a:ext>
              </a:extLst>
            </a:blip>
            <a:stretch>
              <a:fillRect/>
            </a:stretch>
          </p:blipFill>
          <p:spPr>
            <a:xfrm>
              <a:off x="2982501" y="2789855"/>
              <a:ext cx="1511678" cy="1540954"/>
            </a:xfrm>
            <a:prstGeom prst="rect">
              <a:avLst/>
            </a:prstGeom>
          </p:spPr>
        </p:pic>
      </p:grpSp>
      <p:grpSp>
        <p:nvGrpSpPr>
          <p:cNvPr id="48" name="Group 47">
            <a:extLst>
              <a:ext uri="{FF2B5EF4-FFF2-40B4-BE49-F238E27FC236}">
                <a16:creationId xmlns:a16="http://schemas.microsoft.com/office/drawing/2014/main" id="{F5A27534-AAD1-2449-8309-A76BEDD47682}"/>
              </a:ext>
            </a:extLst>
          </p:cNvPr>
          <p:cNvGrpSpPr/>
          <p:nvPr/>
        </p:nvGrpSpPr>
        <p:grpSpPr>
          <a:xfrm>
            <a:off x="7596845" y="3323270"/>
            <a:ext cx="4654290" cy="889910"/>
            <a:chOff x="3251199" y="2992529"/>
            <a:chExt cx="3307498" cy="1007971"/>
          </a:xfrm>
        </p:grpSpPr>
        <p:sp>
          <p:nvSpPr>
            <p:cNvPr id="50" name="Rounded Rectangle 36">
              <a:extLst>
                <a:ext uri="{FF2B5EF4-FFF2-40B4-BE49-F238E27FC236}">
                  <a16:creationId xmlns:a16="http://schemas.microsoft.com/office/drawing/2014/main" id="{8A4742EA-17F7-09CF-E7D1-65C3E7191A4B}"/>
                </a:ext>
              </a:extLst>
            </p:cNvPr>
            <p:cNvSpPr/>
            <p:nvPr/>
          </p:nvSpPr>
          <p:spPr>
            <a:xfrm>
              <a:off x="3251199" y="2992529"/>
              <a:ext cx="3214264"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FABE7C58-ED19-6549-C1F8-26041A607796}"/>
                </a:ext>
              </a:extLst>
            </p:cNvPr>
            <p:cNvSpPr txBox="1"/>
            <p:nvPr/>
          </p:nvSpPr>
          <p:spPr>
            <a:xfrm>
              <a:off x="3936484" y="3153297"/>
              <a:ext cx="262221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Màu</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của mặt trời</a:t>
              </a:r>
              <a:endPar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53" name="Picture 52">
            <a:extLst>
              <a:ext uri="{FF2B5EF4-FFF2-40B4-BE49-F238E27FC236}">
                <a16:creationId xmlns:a16="http://schemas.microsoft.com/office/drawing/2014/main" id="{E0F217E6-2D3E-796A-3C02-88576CE1BC5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465647" y="3090668"/>
            <a:ext cx="1421828" cy="1400528"/>
          </a:xfrm>
          <a:prstGeom prst="rect">
            <a:avLst/>
          </a:prstGeom>
        </p:spPr>
      </p:pic>
      <p:grpSp>
        <p:nvGrpSpPr>
          <p:cNvPr id="55" name="Group 54">
            <a:extLst>
              <a:ext uri="{FF2B5EF4-FFF2-40B4-BE49-F238E27FC236}">
                <a16:creationId xmlns:a16="http://schemas.microsoft.com/office/drawing/2014/main" id="{B5343795-182F-6274-A73F-0F25545B7C9D}"/>
              </a:ext>
            </a:extLst>
          </p:cNvPr>
          <p:cNvGrpSpPr/>
          <p:nvPr/>
        </p:nvGrpSpPr>
        <p:grpSpPr>
          <a:xfrm>
            <a:off x="0" y="4687809"/>
            <a:ext cx="6016543" cy="889910"/>
            <a:chOff x="3251199" y="2992529"/>
            <a:chExt cx="4138858" cy="1007971"/>
          </a:xfrm>
        </p:grpSpPr>
        <p:sp>
          <p:nvSpPr>
            <p:cNvPr id="57" name="Rounded Rectangle 36">
              <a:extLst>
                <a:ext uri="{FF2B5EF4-FFF2-40B4-BE49-F238E27FC236}">
                  <a16:creationId xmlns:a16="http://schemas.microsoft.com/office/drawing/2014/main" id="{A0BEC3E5-1D6D-C3AC-F020-F1EFE77257D6}"/>
                </a:ext>
              </a:extLst>
            </p:cNvPr>
            <p:cNvSpPr/>
            <p:nvPr/>
          </p:nvSpPr>
          <p:spPr>
            <a:xfrm>
              <a:off x="3251199" y="2992529"/>
              <a:ext cx="413885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DDA3825-41A5-CA1F-E18D-596C68BF9DBD}"/>
                </a:ext>
              </a:extLst>
            </p:cNvPr>
            <p:cNvSpPr txBox="1"/>
            <p:nvPr/>
          </p:nvSpPr>
          <p:spPr>
            <a:xfrm>
              <a:off x="3936484" y="3153297"/>
              <a:ext cx="345357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Hình dáng </a:t>
              </a:r>
              <a:r>
                <a:rPr kumimoji="0" lang="vi-VN"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của cầu vồng</a:t>
              </a:r>
              <a:endParaRPr kumimoji="0" lang="en-US"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60" name="Picture 59">
            <a:extLst>
              <a:ext uri="{FF2B5EF4-FFF2-40B4-BE49-F238E27FC236}">
                <a16:creationId xmlns:a16="http://schemas.microsoft.com/office/drawing/2014/main" id="{C068F05E-F47A-C7A8-4401-30EC632CA183}"/>
              </a:ext>
            </a:extLst>
          </p:cNvPr>
          <p:cNvPicPr>
            <a:picLocks noChangeAspect="1"/>
          </p:cNvPicPr>
          <p:nvPr/>
        </p:nvPicPr>
        <p:blipFill>
          <a:blip r:embed="rId11"/>
          <a:stretch>
            <a:fillRect/>
          </a:stretch>
        </p:blipFill>
        <p:spPr>
          <a:xfrm>
            <a:off x="0" y="4868308"/>
            <a:ext cx="1068854" cy="629861"/>
          </a:xfrm>
          <a:prstGeom prst="rect">
            <a:avLst/>
          </a:prstGeom>
        </p:spPr>
      </p:pic>
      <p:grpSp>
        <p:nvGrpSpPr>
          <p:cNvPr id="62" name="Group 61">
            <a:extLst>
              <a:ext uri="{FF2B5EF4-FFF2-40B4-BE49-F238E27FC236}">
                <a16:creationId xmlns:a16="http://schemas.microsoft.com/office/drawing/2014/main" id="{E06C0986-3F39-C2A1-4B55-1DB4F7CCBCB8}"/>
              </a:ext>
            </a:extLst>
          </p:cNvPr>
          <p:cNvGrpSpPr/>
          <p:nvPr/>
        </p:nvGrpSpPr>
        <p:grpSpPr>
          <a:xfrm>
            <a:off x="6784613" y="4606528"/>
            <a:ext cx="5335324" cy="1007971"/>
            <a:chOff x="3346277" y="3003806"/>
            <a:chExt cx="3670238" cy="1007971"/>
          </a:xfrm>
        </p:grpSpPr>
        <p:sp>
          <p:nvSpPr>
            <p:cNvPr id="64" name="Rounded Rectangle 36">
              <a:extLst>
                <a:ext uri="{FF2B5EF4-FFF2-40B4-BE49-F238E27FC236}">
                  <a16:creationId xmlns:a16="http://schemas.microsoft.com/office/drawing/2014/main" id="{A9DE1991-894B-A8F6-1683-7934BBA73E1A}"/>
                </a:ext>
              </a:extLst>
            </p:cNvPr>
            <p:cNvSpPr/>
            <p:nvPr/>
          </p:nvSpPr>
          <p:spPr>
            <a:xfrm>
              <a:off x="3346277" y="3003806"/>
              <a:ext cx="356772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B317D568-F47B-D469-2215-A7ECE0B357BC}"/>
                </a:ext>
              </a:extLst>
            </p:cNvPr>
            <p:cNvSpPr txBox="1"/>
            <p:nvPr/>
          </p:nvSpPr>
          <p:spPr>
            <a:xfrm>
              <a:off x="3877082" y="3190836"/>
              <a:ext cx="313943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Âm thanh </a:t>
              </a:r>
              <a:r>
                <a:rPr kumimoji="0" lang="vi-VN"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giờ ra chơi</a:t>
              </a:r>
              <a:endParaRPr kumimoji="0" lang="en-US"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endParaRPr>
            </a:p>
          </p:txBody>
        </p:sp>
      </p:grpSp>
      <p:pic>
        <p:nvPicPr>
          <p:cNvPr id="67" name="Picture 66">
            <a:extLst>
              <a:ext uri="{FF2B5EF4-FFF2-40B4-BE49-F238E27FC236}">
                <a16:creationId xmlns:a16="http://schemas.microsoft.com/office/drawing/2014/main" id="{65D2E745-5D87-53FB-D182-92598E4EF7C0}"/>
              </a:ext>
            </a:extLst>
          </p:cNvPr>
          <p:cNvPicPr>
            <a:picLocks noChangeAspect="1"/>
          </p:cNvPicPr>
          <p:nvPr/>
        </p:nvPicPr>
        <p:blipFill>
          <a:blip r:embed="rId12"/>
          <a:stretch>
            <a:fillRect/>
          </a:stretch>
        </p:blipFill>
        <p:spPr>
          <a:xfrm>
            <a:off x="6127208" y="4602794"/>
            <a:ext cx="1469637" cy="1007971"/>
          </a:xfrm>
          <a:prstGeom prst="ellipse">
            <a:avLst/>
          </a:prstGeom>
          <a:ln>
            <a:noFill/>
          </a:ln>
          <a:effectLst>
            <a:softEdge rad="112500"/>
          </a:effectLst>
        </p:spPr>
      </p:pic>
    </p:spTree>
    <p:extLst>
      <p:ext uri="{BB962C8B-B14F-4D97-AF65-F5344CB8AC3E}">
        <p14:creationId xmlns:p14="http://schemas.microsoft.com/office/powerpoint/2010/main" val="48494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attern of apples with leaves&#10;&#10;Description automatically generated">
            <a:extLst>
              <a:ext uri="{FF2B5EF4-FFF2-40B4-BE49-F238E27FC236}">
                <a16:creationId xmlns:a16="http://schemas.microsoft.com/office/drawing/2014/main" id="{F9E3D10A-EF73-EC97-19E0-9E4812C4C20A}"/>
              </a:ext>
            </a:extLst>
          </p:cNvPr>
          <p:cNvPicPr>
            <a:picLocks noChangeAspect="1"/>
          </p:cNvPicPr>
          <p:nvPr/>
        </p:nvPicPr>
        <p:blipFill rotWithShape="1">
          <a:blip r:embed="rId2"/>
          <a:srcRect t="991" r="1" b="437"/>
          <a:stretch/>
        </p:blipFill>
        <p:spPr>
          <a:xfrm>
            <a:off x="-187890" y="-338202"/>
            <a:ext cx="12378366" cy="7024484"/>
          </a:xfrm>
          <a:prstGeom prst="rect">
            <a:avLst/>
          </a:prstGeom>
        </p:spPr>
      </p:pic>
      <p:sp>
        <p:nvSpPr>
          <p:cNvPr id="6" name="Rectangle 5">
            <a:extLst>
              <a:ext uri="{FF2B5EF4-FFF2-40B4-BE49-F238E27FC236}">
                <a16:creationId xmlns:a16="http://schemas.microsoft.com/office/drawing/2014/main" id="{E1F9418F-A2A7-39C6-A60B-3F3A8ECABA02}"/>
              </a:ext>
            </a:extLst>
          </p:cNvPr>
          <p:cNvSpPr/>
          <p:nvPr/>
        </p:nvSpPr>
        <p:spPr>
          <a:xfrm>
            <a:off x="491390" y="171718"/>
            <a:ext cx="10601449" cy="6153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5D772D5-6426-F855-2AB6-CF6112394584}"/>
              </a:ext>
            </a:extLst>
          </p:cNvPr>
          <p:cNvGrpSpPr/>
          <p:nvPr/>
        </p:nvGrpSpPr>
        <p:grpSpPr>
          <a:xfrm>
            <a:off x="765863" y="346064"/>
            <a:ext cx="5810301" cy="847041"/>
            <a:chOff x="6812132" y="1469859"/>
            <a:chExt cx="4470911" cy="1681555"/>
          </a:xfrm>
        </p:grpSpPr>
        <p:sp>
          <p:nvSpPr>
            <p:cNvPr id="8" name="矩形: 圆角 7">
              <a:extLst>
                <a:ext uri="{FF2B5EF4-FFF2-40B4-BE49-F238E27FC236}">
                  <a16:creationId xmlns:a16="http://schemas.microsoft.com/office/drawing/2014/main" id="{38A2C6BC-4656-070C-C12F-5AD9150DB3A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24DB143F-EE09-454F-40A3-A8D8557D6BCB}"/>
                </a:ext>
              </a:extLst>
            </p:cNvPr>
            <p:cNvSpPr txBox="1"/>
            <p:nvPr/>
          </p:nvSpPr>
          <p:spPr>
            <a:xfrm>
              <a:off x="7024403" y="1603398"/>
              <a:ext cx="4209653" cy="10415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Vị của táo: chua, ngọt, chát… </a:t>
              </a:r>
            </a:p>
          </p:txBody>
        </p:sp>
      </p:grpSp>
      <p:sp>
        <p:nvSpPr>
          <p:cNvPr id="12" name="矩形: 圆角 7">
            <a:extLst>
              <a:ext uri="{FF2B5EF4-FFF2-40B4-BE49-F238E27FC236}">
                <a16:creationId xmlns:a16="http://schemas.microsoft.com/office/drawing/2014/main" id="{35AE445F-DE87-FB63-ADED-B2F27E7F0A83}"/>
              </a:ext>
            </a:extLst>
          </p:cNvPr>
          <p:cNvSpPr/>
          <p:nvPr/>
        </p:nvSpPr>
        <p:spPr>
          <a:xfrm>
            <a:off x="3657455" y="1442092"/>
            <a:ext cx="6424078" cy="737437"/>
          </a:xfrm>
          <a:prstGeom prst="roundRect">
            <a:avLst/>
          </a:prstGeom>
          <a:solidFill>
            <a:srgbClr val="FFFBF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id="{772FA774-3263-886C-2818-1D81B459D2C1}"/>
              </a:ext>
            </a:extLst>
          </p:cNvPr>
          <p:cNvSpPr txBox="1"/>
          <p:nvPr/>
        </p:nvSpPr>
        <p:spPr>
          <a:xfrm>
            <a:off x="3899300" y="1519152"/>
            <a:ext cx="67640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Mùi hương của hoa hồng: thơm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C1B89C5F-0436-2F2C-7609-7635AA0F43AF}"/>
              </a:ext>
            </a:extLst>
          </p:cNvPr>
          <p:cNvGrpSpPr/>
          <p:nvPr/>
        </p:nvGrpSpPr>
        <p:grpSpPr>
          <a:xfrm>
            <a:off x="702201" y="2442983"/>
            <a:ext cx="6424078" cy="847041"/>
            <a:chOff x="6812132" y="1469859"/>
            <a:chExt cx="4470911" cy="1681555"/>
          </a:xfrm>
        </p:grpSpPr>
        <p:sp>
          <p:nvSpPr>
            <p:cNvPr id="17" name="矩形: 圆角 7">
              <a:extLst>
                <a:ext uri="{FF2B5EF4-FFF2-40B4-BE49-F238E27FC236}">
                  <a16:creationId xmlns:a16="http://schemas.microsoft.com/office/drawing/2014/main" id="{FD2FA190-AAE9-C635-D4BB-89B162E7188D}"/>
                </a:ext>
              </a:extLst>
            </p:cNvPr>
            <p:cNvSpPr/>
            <p:nvPr/>
          </p:nvSpPr>
          <p:spPr>
            <a:xfrm>
              <a:off x="6812132" y="1469859"/>
              <a:ext cx="4470911" cy="1681555"/>
            </a:xfrm>
            <a:prstGeom prst="roundRect">
              <a:avLst/>
            </a:prstGeom>
            <a:solidFill>
              <a:srgbClr val="FFFBF7"/>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8" name="TextBox 17">
              <a:extLst>
                <a:ext uri="{FF2B5EF4-FFF2-40B4-BE49-F238E27FC236}">
                  <a16:creationId xmlns:a16="http://schemas.microsoft.com/office/drawing/2014/main" id="{5D0193C1-31FB-8F30-9C1D-44C81C435148}"/>
                </a:ext>
              </a:extLst>
            </p:cNvPr>
            <p:cNvSpPr txBox="1"/>
            <p:nvPr/>
          </p:nvSpPr>
          <p:spPr>
            <a:xfrm>
              <a:off x="7024403" y="1603398"/>
              <a:ext cx="4209653"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Kích thước của một chú voi: to</a:t>
              </a:r>
            </a:p>
          </p:txBody>
        </p:sp>
      </p:grpSp>
      <p:sp>
        <p:nvSpPr>
          <p:cNvPr id="19" name="矩形: 圆角 7">
            <a:extLst>
              <a:ext uri="{FF2B5EF4-FFF2-40B4-BE49-F238E27FC236}">
                <a16:creationId xmlns:a16="http://schemas.microsoft.com/office/drawing/2014/main" id="{BC77471D-2243-70D0-EBB5-03C9FB50853D}"/>
              </a:ext>
            </a:extLst>
          </p:cNvPr>
          <p:cNvSpPr/>
          <p:nvPr/>
        </p:nvSpPr>
        <p:spPr>
          <a:xfrm>
            <a:off x="3914240" y="3548376"/>
            <a:ext cx="7053791" cy="614301"/>
          </a:xfrm>
          <a:prstGeom prst="roundRect">
            <a:avLst/>
          </a:prstGeom>
          <a:solidFill>
            <a:srgbClr val="FFFBF7"/>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0" name="TextBox 19">
            <a:extLst>
              <a:ext uri="{FF2B5EF4-FFF2-40B4-BE49-F238E27FC236}">
                <a16:creationId xmlns:a16="http://schemas.microsoft.com/office/drawing/2014/main" id="{810699EF-0AD7-8B3E-B30C-A6BE794528AF}"/>
              </a:ext>
            </a:extLst>
          </p:cNvPr>
          <p:cNvSpPr txBox="1"/>
          <p:nvPr/>
        </p:nvSpPr>
        <p:spPr>
          <a:xfrm>
            <a:off x="4008087" y="3548039"/>
            <a:ext cx="68660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Màu của mặt trời: đỏ rực, hồng tươi</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BF6907BB-F167-AED3-1956-2069D1DF13D2}"/>
              </a:ext>
            </a:extLst>
          </p:cNvPr>
          <p:cNvGrpSpPr/>
          <p:nvPr/>
        </p:nvGrpSpPr>
        <p:grpSpPr>
          <a:xfrm>
            <a:off x="685657" y="4327813"/>
            <a:ext cx="6424078" cy="737438"/>
            <a:chOff x="6812132" y="1469859"/>
            <a:chExt cx="4470911" cy="1681555"/>
          </a:xfrm>
        </p:grpSpPr>
        <p:sp>
          <p:nvSpPr>
            <p:cNvPr id="22" name="矩形: 圆角 7">
              <a:extLst>
                <a:ext uri="{FF2B5EF4-FFF2-40B4-BE49-F238E27FC236}">
                  <a16:creationId xmlns:a16="http://schemas.microsoft.com/office/drawing/2014/main" id="{8B254999-BFC2-C475-2E2A-F35B5DC44CE6}"/>
                </a:ext>
              </a:extLst>
            </p:cNvPr>
            <p:cNvSpPr/>
            <p:nvPr/>
          </p:nvSpPr>
          <p:spPr>
            <a:xfrm>
              <a:off x="6812132" y="1469859"/>
              <a:ext cx="4470911" cy="1681555"/>
            </a:xfrm>
            <a:prstGeom prst="roundRect">
              <a:avLst/>
            </a:prstGeom>
            <a:solidFill>
              <a:srgbClr val="FFFBF7"/>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3" name="TextBox 22">
              <a:extLst>
                <a:ext uri="{FF2B5EF4-FFF2-40B4-BE49-F238E27FC236}">
                  <a16:creationId xmlns:a16="http://schemas.microsoft.com/office/drawing/2014/main" id="{9D5A27A2-A00F-0190-8237-1A78B11AFD9F}"/>
                </a:ext>
              </a:extLst>
            </p:cNvPr>
            <p:cNvSpPr txBox="1"/>
            <p:nvPr/>
          </p:nvSpPr>
          <p:spPr>
            <a:xfrm>
              <a:off x="7024403" y="1603398"/>
              <a:ext cx="4003227"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Hình dáng của cầu vồng: cong</a:t>
              </a:r>
            </a:p>
          </p:txBody>
        </p:sp>
      </p:grpSp>
      <p:sp>
        <p:nvSpPr>
          <p:cNvPr id="24" name="矩形: 圆角 7">
            <a:extLst>
              <a:ext uri="{FF2B5EF4-FFF2-40B4-BE49-F238E27FC236}">
                <a16:creationId xmlns:a16="http://schemas.microsoft.com/office/drawing/2014/main" id="{D222D067-D39E-1107-575D-DA625B33D299}"/>
              </a:ext>
            </a:extLst>
          </p:cNvPr>
          <p:cNvSpPr/>
          <p:nvPr/>
        </p:nvSpPr>
        <p:spPr>
          <a:xfrm>
            <a:off x="831204" y="5399023"/>
            <a:ext cx="10236427" cy="737437"/>
          </a:xfrm>
          <a:prstGeom prst="roundRect">
            <a:avLst/>
          </a:prstGeom>
          <a:solidFill>
            <a:srgbClr val="FFFBF7"/>
          </a:solid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5" name="TextBox 24">
            <a:extLst>
              <a:ext uri="{FF2B5EF4-FFF2-40B4-BE49-F238E27FC236}">
                <a16:creationId xmlns:a16="http://schemas.microsoft.com/office/drawing/2014/main" id="{3E9F319A-3CA3-86C1-6DEF-2C21F9253ED9}"/>
              </a:ext>
            </a:extLst>
          </p:cNvPr>
          <p:cNvSpPr txBox="1"/>
          <p:nvPr/>
        </p:nvSpPr>
        <p:spPr>
          <a:xfrm>
            <a:off x="961755" y="5452230"/>
            <a:ext cx="108811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Âm thanh trong giờ ra chơi: ồn ào, náo nhiệt, sôi động</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831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P spid="20" grpId="0"/>
      <p:bldP spid="24"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42749B1E-6218-4476-A8D8-48A46B926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89" t="17080" r="24163" b="13192"/>
          <a:stretch/>
        </p:blipFill>
        <p:spPr>
          <a:xfrm flipH="1">
            <a:off x="9895390" y="5036156"/>
            <a:ext cx="2296610" cy="1821844"/>
          </a:xfrm>
          <a:prstGeom prst="rect">
            <a:avLst/>
          </a:prstGeom>
        </p:spPr>
      </p:pic>
      <p:grpSp>
        <p:nvGrpSpPr>
          <p:cNvPr id="4" name="Group 3">
            <a:extLst>
              <a:ext uri="{FF2B5EF4-FFF2-40B4-BE49-F238E27FC236}">
                <a16:creationId xmlns:a16="http://schemas.microsoft.com/office/drawing/2014/main" id="{56F98561-83CB-C54A-F48D-1074BF667E68}"/>
              </a:ext>
            </a:extLst>
          </p:cNvPr>
          <p:cNvGrpSpPr/>
          <p:nvPr/>
        </p:nvGrpSpPr>
        <p:grpSpPr>
          <a:xfrm>
            <a:off x="-192387" y="0"/>
            <a:ext cx="11645992" cy="1474166"/>
            <a:chOff x="2804739" y="2992529"/>
            <a:chExt cx="8011428" cy="1474166"/>
          </a:xfrm>
        </p:grpSpPr>
        <p:grpSp>
          <p:nvGrpSpPr>
            <p:cNvPr id="5" name="Group 4">
              <a:extLst>
                <a:ext uri="{FF2B5EF4-FFF2-40B4-BE49-F238E27FC236}">
                  <a16:creationId xmlns:a16="http://schemas.microsoft.com/office/drawing/2014/main" id="{D01BD77C-7167-217A-225B-CD8B7D158794}"/>
                </a:ext>
              </a:extLst>
            </p:cNvPr>
            <p:cNvGrpSpPr/>
            <p:nvPr/>
          </p:nvGrpSpPr>
          <p:grpSpPr>
            <a:xfrm>
              <a:off x="2804739" y="2992529"/>
              <a:ext cx="8011428" cy="1474166"/>
              <a:chOff x="2804739" y="2992529"/>
              <a:chExt cx="8011428" cy="1474166"/>
            </a:xfrm>
          </p:grpSpPr>
          <p:sp>
            <p:nvSpPr>
              <p:cNvPr id="7" name="Rounded Rectangle 36">
                <a:extLst>
                  <a:ext uri="{FF2B5EF4-FFF2-40B4-BE49-F238E27FC236}">
                    <a16:creationId xmlns:a16="http://schemas.microsoft.com/office/drawing/2014/main" id="{D9BB1B8B-C6B0-A9D5-498F-6E7C845A7D13}"/>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EE03F8F1-63EC-D369-10C2-1694D9BA2073}"/>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965F5207-83AB-F1D6-FAA0-D4BF8AA95AC5}"/>
                </a:ext>
              </a:extLst>
            </p:cNvPr>
            <p:cNvSpPr txBox="1"/>
            <p:nvPr/>
          </p:nvSpPr>
          <p:spPr>
            <a:xfrm>
              <a:off x="3639443" y="3163049"/>
              <a:ext cx="707808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các từ chỉ đặc điểm trong đoạn văn dưới đây và xếp vào nhóm thích hợp:</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7F2A3F1E-2295-4964-9E8F-070366C27E7E}"/>
              </a:ext>
            </a:extLst>
          </p:cNvPr>
          <p:cNvSpPr txBox="1"/>
          <p:nvPr/>
        </p:nvSpPr>
        <p:spPr>
          <a:xfrm>
            <a:off x="209228" y="1756002"/>
            <a:ext cx="11402399"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Ngọc Minh)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Cloud 15">
            <a:extLst>
              <a:ext uri="{FF2B5EF4-FFF2-40B4-BE49-F238E27FC236}">
                <a16:creationId xmlns:a16="http://schemas.microsoft.com/office/drawing/2014/main" id="{41E5D7A1-DBAF-EC58-05E2-2847AAE389D7}"/>
              </a:ext>
            </a:extLst>
          </p:cNvPr>
          <p:cNvSpPr/>
          <p:nvPr/>
        </p:nvSpPr>
        <p:spPr>
          <a:xfrm>
            <a:off x="0" y="4643138"/>
            <a:ext cx="5405377"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17" name="Cloud 16">
            <a:extLst>
              <a:ext uri="{FF2B5EF4-FFF2-40B4-BE49-F238E27FC236}">
                <a16:creationId xmlns:a16="http://schemas.microsoft.com/office/drawing/2014/main" id="{2A9EE9CD-B27A-756A-4AE7-4BC909E64DFE}"/>
              </a:ext>
            </a:extLst>
          </p:cNvPr>
          <p:cNvSpPr/>
          <p:nvPr/>
        </p:nvSpPr>
        <p:spPr>
          <a:xfrm>
            <a:off x="4484144" y="4971272"/>
            <a:ext cx="5411246" cy="1886728"/>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Tree>
    <p:extLst>
      <p:ext uri="{BB962C8B-B14F-4D97-AF65-F5344CB8AC3E}">
        <p14:creationId xmlns:p14="http://schemas.microsoft.com/office/powerpoint/2010/main" val="398355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5">
            <a:extLst>
              <a:ext uri="{FF2B5EF4-FFF2-40B4-BE49-F238E27FC236}">
                <a16:creationId xmlns:a16="http://schemas.microsoft.com/office/drawing/2014/main" id="{1F69807E-FB0F-B633-9A04-3BF9B1433E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09" y="1383991"/>
            <a:ext cx="5774633" cy="5774633"/>
          </a:xfrm>
          <a:prstGeom prst="rect">
            <a:avLst/>
          </a:prstGeom>
        </p:spPr>
      </p:pic>
      <p:pic>
        <p:nvPicPr>
          <p:cNvPr id="22" name="图片 5">
            <a:extLst>
              <a:ext uri="{FF2B5EF4-FFF2-40B4-BE49-F238E27FC236}">
                <a16:creationId xmlns:a16="http://schemas.microsoft.com/office/drawing/2014/main" id="{999575B9-11A1-B0F1-BCDD-A21BC205C3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5759" y="1383991"/>
            <a:ext cx="5774633" cy="5774633"/>
          </a:xfrm>
          <a:prstGeom prst="rect">
            <a:avLst/>
          </a:prstGeom>
        </p:spPr>
      </p:pic>
      <p:sp>
        <p:nvSpPr>
          <p:cNvPr id="23" name="Cloud 22">
            <a:extLst>
              <a:ext uri="{FF2B5EF4-FFF2-40B4-BE49-F238E27FC236}">
                <a16:creationId xmlns:a16="http://schemas.microsoft.com/office/drawing/2014/main" id="{62BE0322-1FA7-41A6-CB0E-A3EEC4AA8305}"/>
              </a:ext>
            </a:extLst>
          </p:cNvPr>
          <p:cNvSpPr/>
          <p:nvPr/>
        </p:nvSpPr>
        <p:spPr>
          <a:xfrm>
            <a:off x="-267964" y="0"/>
            <a:ext cx="6333152"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24" name="Cloud 23">
            <a:extLst>
              <a:ext uri="{FF2B5EF4-FFF2-40B4-BE49-F238E27FC236}">
                <a16:creationId xmlns:a16="http://schemas.microsoft.com/office/drawing/2014/main" id="{AEE6398C-6335-5329-73F4-A11B5B2694FB}"/>
              </a:ext>
            </a:extLst>
          </p:cNvPr>
          <p:cNvSpPr/>
          <p:nvPr/>
        </p:nvSpPr>
        <p:spPr>
          <a:xfrm>
            <a:off x="5936242" y="174051"/>
            <a:ext cx="6145180" cy="1743475"/>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
        <p:nvSpPr>
          <p:cNvPr id="26" name="TextBox 25">
            <a:extLst>
              <a:ext uri="{FF2B5EF4-FFF2-40B4-BE49-F238E27FC236}">
                <a16:creationId xmlns:a16="http://schemas.microsoft.com/office/drawing/2014/main" id="{AC5B1DDE-2250-E3A0-653F-7E6EE65936C5}"/>
              </a:ext>
            </a:extLst>
          </p:cNvPr>
          <p:cNvSpPr txBox="1"/>
          <p:nvPr/>
        </p:nvSpPr>
        <p:spPr>
          <a:xfrm>
            <a:off x="518667" y="2920257"/>
            <a:ext cx="475989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vàng ruộm, thơm nồng, nâu sẫm, đỏ rực, xanh mướt, um tùm, nhỏ xíu, tròn xoe, bé nhỏ, </a:t>
            </a:r>
          </a:p>
        </p:txBody>
      </p:sp>
      <p:sp>
        <p:nvSpPr>
          <p:cNvPr id="28" name="TextBox 27">
            <a:extLst>
              <a:ext uri="{FF2B5EF4-FFF2-40B4-BE49-F238E27FC236}">
                <a16:creationId xmlns:a16="http://schemas.microsoft.com/office/drawing/2014/main" id="{C6DAE5E0-3AE0-38FF-1727-E951ACE89225}"/>
              </a:ext>
            </a:extLst>
          </p:cNvPr>
          <p:cNvSpPr txBox="1"/>
          <p:nvPr/>
        </p:nvSpPr>
        <p:spPr>
          <a:xfrm>
            <a:off x="6851224" y="3016425"/>
            <a:ext cx="4597565" cy="1938992"/>
          </a:xfrm>
          <a:prstGeom prst="rect">
            <a:avLst/>
          </a:prstGeom>
          <a:noFill/>
        </p:spPr>
        <p:txBody>
          <a:bodyPr wrap="square">
            <a:spAutoFit/>
          </a:bodyPr>
          <a:lstStyle/>
          <a:p>
            <a:pPr lvl="0" algn="ctr">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nhanh, thoăn thoắt,</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kín</a:t>
            </a:r>
            <a:r>
              <a:rPr kumimoji="0" lang="en-US" sz="4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đáo</a:t>
            </a:r>
            <a:r>
              <a:rPr kumimoji="0" lang="en-US" sz="4000" b="0" i="0" u="none" strike="noStrike" kern="1200" cap="none" spc="0" normalizeH="0" noProof="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nhè nhẹ, chậm rãi</a:t>
            </a:r>
            <a:r>
              <a:rPr lang="en-US" sz="4000"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cao</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827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6379" y="228386"/>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2416" t="16021" r="32736" b="20178"/>
          <a:stretch/>
        </p:blipFill>
        <p:spPr>
          <a:xfrm>
            <a:off x="-1616223" y="3340609"/>
            <a:ext cx="2762573" cy="3612213"/>
          </a:xfrm>
          <a:prstGeom prst="rect">
            <a:avLst/>
          </a:prstGeom>
        </p:spPr>
      </p:pic>
      <p:pic>
        <p:nvPicPr>
          <p:cNvPr id="2" name="Picture 1">
            <a:extLst>
              <a:ext uri="{FF2B5EF4-FFF2-40B4-BE49-F238E27FC236}">
                <a16:creationId xmlns:a16="http://schemas.microsoft.com/office/drawing/2014/main" id="{C4771659-91CC-0D8C-1B38-35E217F8DF5A}"/>
              </a:ext>
            </a:extLst>
          </p:cNvPr>
          <p:cNvPicPr>
            <a:picLocks noChangeAspect="1"/>
          </p:cNvPicPr>
          <p:nvPr/>
        </p:nvPicPr>
        <p:blipFill>
          <a:blip r:embed="rId6"/>
          <a:stretch>
            <a:fillRect/>
          </a:stretch>
        </p:blipFill>
        <p:spPr>
          <a:xfrm>
            <a:off x="3674857" y="26491"/>
            <a:ext cx="8097885" cy="1435411"/>
          </a:xfrm>
          <a:prstGeom prst="rect">
            <a:avLst/>
          </a:prstGeom>
        </p:spPr>
      </p:pic>
      <p:sp>
        <p:nvSpPr>
          <p:cNvPr id="3" name="TextBox 2">
            <a:extLst>
              <a:ext uri="{FF2B5EF4-FFF2-40B4-BE49-F238E27FC236}">
                <a16:creationId xmlns:a16="http://schemas.microsoft.com/office/drawing/2014/main" id="{EC51C867-52C7-3BCB-B261-7508CA0E3672}"/>
              </a:ext>
            </a:extLst>
          </p:cNvPr>
          <p:cNvSpPr txBox="1"/>
          <p:nvPr/>
        </p:nvSpPr>
        <p:spPr>
          <a:xfrm>
            <a:off x="1566562" y="1663797"/>
            <a:ext cx="9058874"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Tính từ là từ chỉ đặc điểm của sự vật, hoạt động, trạng thái…</a:t>
            </a:r>
            <a:endParaRPr kumimoji="0" lang="vi-VN"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A2CB0B0-24D0-3D53-FF7A-6F393997EFAB}"/>
              </a:ext>
            </a:extLst>
          </p:cNvPr>
          <p:cNvPicPr>
            <a:picLocks noChangeAspect="1"/>
          </p:cNvPicPr>
          <p:nvPr/>
        </p:nvPicPr>
        <p:blipFill>
          <a:blip r:embed="rId7"/>
          <a:stretch>
            <a:fillRect/>
          </a:stretch>
        </p:blipFill>
        <p:spPr>
          <a:xfrm>
            <a:off x="96078" y="185457"/>
            <a:ext cx="2076740" cy="381053"/>
          </a:xfrm>
          <a:prstGeom prst="rect">
            <a:avLst/>
          </a:prstGeom>
        </p:spPr>
      </p:pic>
    </p:spTree>
    <p:extLst>
      <p:ext uri="{BB962C8B-B14F-4D97-AF65-F5344CB8AC3E}">
        <p14:creationId xmlns:p14="http://schemas.microsoft.com/office/powerpoint/2010/main" val="254388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3" presetClass="path" presetSubtype="0" accel="50000" decel="50000" fill="hold" nodeType="withEffect">
                                  <p:stCondLst>
                                    <p:cond delay="0"/>
                                  </p:stCondLst>
                                  <p:childTnLst>
                                    <p:animMotion origin="layout" path="M 8.33333E-7 -2.96296E-6 L 0.90599 0.00162 " pathEditMode="relative" rAng="0" ptsTypes="AA">
                                      <p:cBhvr>
                                        <p:cTn id="9" dur="2000" fill="hold"/>
                                        <p:tgtEl>
                                          <p:spTgt spid="30"/>
                                        </p:tgtEl>
                                        <p:attrNameLst>
                                          <p:attrName>ppt_x</p:attrName>
                                          <p:attrName>ppt_y</p:attrName>
                                        </p:attrNameLst>
                                      </p:cBhvr>
                                      <p:rCtr x="45299" y="69"/>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341008" y="3309739"/>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4" name="Picture 3">
            <a:extLst>
              <a:ext uri="{FF2B5EF4-FFF2-40B4-BE49-F238E27FC236}">
                <a16:creationId xmlns:a16="http://schemas.microsoft.com/office/drawing/2014/main" id="{6574CBF2-9AAA-488A-6C0B-ABBEE8BCD208}"/>
              </a:ext>
            </a:extLst>
          </p:cNvPr>
          <p:cNvPicPr>
            <a:picLocks noChangeAspect="1"/>
          </p:cNvPicPr>
          <p:nvPr/>
        </p:nvPicPr>
        <p:blipFill>
          <a:blip r:embed="rId3"/>
          <a:stretch>
            <a:fillRect/>
          </a:stretch>
        </p:blipFill>
        <p:spPr>
          <a:xfrm>
            <a:off x="2299764" y="3127434"/>
            <a:ext cx="7551228" cy="2615411"/>
          </a:xfrm>
          <a:prstGeom prst="rect">
            <a:avLst/>
          </a:prstGeom>
        </p:spPr>
      </p:pic>
      <p:pic>
        <p:nvPicPr>
          <p:cNvPr id="2" name="Picture 1">
            <a:extLst>
              <a:ext uri="{FF2B5EF4-FFF2-40B4-BE49-F238E27FC236}">
                <a16:creationId xmlns:a16="http://schemas.microsoft.com/office/drawing/2014/main" id="{7A6672F5-9FD7-3BCC-0D72-FCD6BEDE96F1}"/>
              </a:ext>
            </a:extLst>
          </p:cNvPr>
          <p:cNvPicPr>
            <a:picLocks noChangeAspect="1"/>
          </p:cNvPicPr>
          <p:nvPr/>
        </p:nvPicPr>
        <p:blipFill>
          <a:blip r:embed="rId4"/>
          <a:stretch>
            <a:fillRect/>
          </a:stretch>
        </p:blipFill>
        <p:spPr>
          <a:xfrm>
            <a:off x="96078" y="166407"/>
            <a:ext cx="2076740" cy="381053"/>
          </a:xfrm>
          <a:prstGeom prst="rect">
            <a:avLst/>
          </a:prstGeom>
        </p:spPr>
      </p:pic>
    </p:spTree>
    <p:extLst>
      <p:ext uri="{BB962C8B-B14F-4D97-AF65-F5344CB8AC3E}">
        <p14:creationId xmlns:p14="http://schemas.microsoft.com/office/powerpoint/2010/main" val="130876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XEDSHAPES" val="true"/>
</p:tagLst>
</file>

<file path=ppt/tags/tag2.xml><?xml version="1.0" encoding="utf-8"?>
<p:tagLst xmlns:a="http://schemas.openxmlformats.org/drawingml/2006/main" xmlns:r="http://schemas.openxmlformats.org/officeDocument/2006/relationships" xmlns:p="http://schemas.openxmlformats.org/presentationml/2006/main">
  <p:tag name="FIXEDSHAPES" val="true"/>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05C22"/>
      </a:accent1>
      <a:accent2>
        <a:srgbClr val="005C22"/>
      </a:accent2>
      <a:accent3>
        <a:srgbClr val="005C22"/>
      </a:accent3>
      <a:accent4>
        <a:srgbClr val="005C22"/>
      </a:accent4>
      <a:accent5>
        <a:srgbClr val="005C22"/>
      </a:accent5>
      <a:accent6>
        <a:srgbClr val="005C2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444</Words>
  <Application>Microsoft Office PowerPoint</Application>
  <PresentationFormat>Widescreen</PresentationFormat>
  <Paragraphs>47</Paragraphs>
  <Slides>14</Slides>
  <Notes>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vt:i4>
      </vt:variant>
    </vt:vector>
  </HeadingPairs>
  <TitlesOfParts>
    <vt:vector size="28" baseType="lpstr">
      <vt:lpstr>等线</vt:lpstr>
      <vt:lpstr>微软雅黑</vt:lpstr>
      <vt:lpstr>#9Slide03 Arima Madurai Black</vt:lpstr>
      <vt:lpstr>#9Slide07 Cadena</vt:lpstr>
      <vt:lpstr>#9Slide07 HoneyCream</vt:lpstr>
      <vt:lpstr>Arial</vt:lpstr>
      <vt:lpstr>Calibri</vt:lpstr>
      <vt:lpstr>Calibri Light</vt:lpstr>
      <vt:lpstr>Cambria</vt:lpstr>
      <vt:lpstr>SVN-Newton</vt:lpstr>
      <vt:lpstr>Times New Roman</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Administrator</cp:lastModifiedBy>
  <cp:revision>34</cp:revision>
  <dcterms:created xsi:type="dcterms:W3CDTF">2023-10-14T10:30:09Z</dcterms:created>
  <dcterms:modified xsi:type="dcterms:W3CDTF">2025-11-25T01:26:50Z</dcterms:modified>
</cp:coreProperties>
</file>