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199DF-D07B-4420-8053-2484DD48F962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51665-D3AD-4D1B-8D4E-5C334D936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5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chia sẻ tài liệu - Qùa tặng: Măng Non – Tài liệu Tiểu học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Măng Non – Tài liệu Tiểu học 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200" u="sng" dirty="0">
                <a:solidFill>
                  <a:srgbClr val="002060"/>
                </a:solidFill>
              </a:rPr>
              <a:t>0382348780</a:t>
            </a:r>
            <a:r>
              <a:rPr lang="en-US" sz="1200" dirty="0">
                <a:solidFill>
                  <a:srgbClr val="002060"/>
                </a:solidFill>
              </a:rPr>
              <a:t> - </a:t>
            </a:r>
            <a:r>
              <a:rPr lang="en-US" sz="1200" u="sng" dirty="0">
                <a:solidFill>
                  <a:srgbClr val="002060"/>
                </a:solidFill>
              </a:rPr>
              <a:t>0984848929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EC46B-0485-4F10-8D53-CBDACCFD19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5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67BB5-F5F8-53F9-F071-4BA77F5C7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746B5-A3D2-D33E-4C42-1390281EE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068E6-6BA7-B296-BBFC-E3B96DDB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094-0244-4FB1-A511-3CE73C6D3A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6C894-88CE-7FE1-0D79-75DB3EA2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29A7A-45A4-082A-F954-877D8A48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AB-A61F-49D8-846F-AC389650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5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0AE2-DF14-EED5-4847-020517C5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E0FDF-B229-6325-ADDA-9D0651116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FE0ED-55AB-4D71-3C99-C9D4D559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094-0244-4FB1-A511-3CE73C6D3A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67D7-368D-F3BD-42DA-5F2943FAB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0CD86-EAEF-772D-0B27-98A8A265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AB-A61F-49D8-846F-AC389650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1EBA0F-B307-BED5-7BC1-0A1DF9DB9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A88BE-F923-09A7-E964-19429A43F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6E02B-636E-6930-B604-07B7F155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094-0244-4FB1-A511-3CE73C6D3A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B49D1-243A-7AD9-7579-E2B95483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ECD94-8A56-9634-BF8F-091EC1CF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AB-A61F-49D8-846F-AC389650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936291"/>
      </p:ext>
    </p:extLst>
  </p:cSld>
  <p:clrMapOvr>
    <a:masterClrMapping/>
  </p:clrMapOvr>
  <p:transition spd="slow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C3AE-9AAB-D4E3-4EB9-01AFE970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0FCBC-F2C6-D320-D8FB-2C5E0375B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538C5-2654-F228-20B9-4F03D33FF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094-0244-4FB1-A511-3CE73C6D3A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94FFD-E954-6F36-01A9-DB62E853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D7267-8EBE-9EBB-B54F-CD94E98F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AB-A61F-49D8-846F-AC389650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B7F3-2F70-4B05-5286-512711A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A0ADD-5113-2FEE-9EFF-60C37804B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B6857-18A6-4CA1-D180-8F5BCA3F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094-0244-4FB1-A511-3CE73C6D3A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C1FCE-7361-A867-C715-CD427289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83B5-80EC-065F-0689-5F041CFA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AB-A61F-49D8-846F-AC389650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8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4232-53CE-11AF-0792-849725F4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FFAA1-4E66-DE11-C8C2-6792F54EE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82B82-7B47-BBC5-7EC6-B13A7E0A3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75394-7B6C-36C7-AA2F-340C5171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094-0244-4FB1-A511-3CE73C6D3A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8C095-239F-BE12-A9A1-5FDD8CB09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B93C0-B223-1795-A1ED-537DE126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AB-A61F-49D8-846F-AC389650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2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A3C3-8153-1083-8A23-DC4139A3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4B085-5E15-9369-4F95-832B0EF81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D38E5-0C66-9323-DC7E-7A2A09D37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33894-E38B-79C4-20B2-BDD36F8A8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2B84F-58DD-23C6-924C-F2376B264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D5E0ED-49FE-F5FC-0054-B9F107EC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094-0244-4FB1-A511-3CE73C6D3A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C9894-B133-4025-0353-857B992BE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421FC-3FF4-4882-C5AA-100F832C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AB-A61F-49D8-846F-AC389650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0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EF85-E01B-5E70-8DDF-4C561FC2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578B9-86D0-3FF2-C8F1-23E3F0D6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094-0244-4FB1-A511-3CE73C6D3A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B2A1A-3487-AC28-480C-DF409E57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36011-CF54-DFC6-10F1-68BC8C56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AB-A61F-49D8-846F-AC389650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6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41E56-1147-7C99-371D-B38412B1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094-0244-4FB1-A511-3CE73C6D3A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F0070-4E33-2BB3-DD64-04412AFAE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0650C-9165-94DC-7F47-D63788C5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AB-A61F-49D8-846F-AC389650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6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8307-F9E4-DFFA-9BAD-A058EC61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FEF3A-E240-6D0F-8652-200A277CD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99DF6-C5A5-BC80-38D1-86C2D8ACD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6BE1B-602C-BCF9-484D-46E88B1A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094-0244-4FB1-A511-3CE73C6D3A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6265F-0A3B-9F49-10D8-49F17094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83113-E7AC-ED2F-C1A3-7FE4E9D5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AB-A61F-49D8-846F-AC389650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0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2E8E-476B-0D20-6FB2-18466DCA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AFA0B-6E34-472B-551F-31C9929DA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7D062-FDBE-A76E-BF46-601B35F9A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0C37C-991F-CDE3-0DF6-337C39166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094-0244-4FB1-A511-3CE73C6D3A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9745C-79D0-2BD5-97BA-A642A2ADD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103F1-D2F6-CB7A-11B5-D55586D52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AB-A61F-49D8-846F-AC389650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2A751-2612-4F3D-B0E2-2C6DF8FB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67A2C-F015-F341-369B-2376E19B9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FAF36-090A-A437-B98E-5C1E880B4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98094-0244-4FB1-A511-3CE73C6D3A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255DE-1449-904E-76E8-EEC42B5E4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9F66D-D06D-5BAF-6AA1-C257213A5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A5AB-A61F-49D8-846F-AC389650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4A0E4B-FCA0-8390-ECD1-E17388D70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02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3619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1D3B0C-78A2-EB97-F02D-BA79F30AC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5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7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429AF-09A4-2C99-19AF-1675CC4D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4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5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62A9E2-FEA3-0507-6A90-61C3A0D4E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4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B3B98-CDDE-0BD4-7E7B-251338865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2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2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DDE6AF-4EB2-DC54-29F1-33988C60D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4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9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A8EB96-E673-A7DE-B00A-8A3A2B8A4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0"/>
            <a:ext cx="12107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3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F1762-E85B-8C74-3A94-F5AC2AB7B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9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5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21C615-6155-C3F9-EB2C-358C504E6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7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9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FFBFC-1955-D615-0BF1-D8E8E39EE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0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5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6AEE89-F21E-80BC-4410-D51414D57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969"/>
            <a:ext cx="12348373" cy="695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3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F1C81C-3305-9E24-1260-3A6248954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3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5942A-B812-A9E0-BAD2-D6D0ABD1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7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0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3325B8-C612-BBBC-7224-430D73750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4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44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53</Words>
  <Application>Microsoft Office PowerPoint</Application>
  <PresentationFormat>Widescreen</PresentationFormat>
  <Paragraphs>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等线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2025-11-14T04:12:54Z</dcterms:created>
  <dcterms:modified xsi:type="dcterms:W3CDTF">2025-11-14T04:22:44Z</dcterms:modified>
</cp:coreProperties>
</file>