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1" r:id="rId4"/>
    <p:sldId id="269" r:id="rId5"/>
    <p:sldId id="268" r:id="rId6"/>
    <p:sldId id="259" r:id="rId7"/>
    <p:sldId id="258" r:id="rId8"/>
    <p:sldId id="271" r:id="rId9"/>
    <p:sldId id="263" r:id="rId10"/>
    <p:sldId id="264" r:id="rId11"/>
    <p:sldId id="262" r:id="rId12"/>
    <p:sldId id="265" r:id="rId13"/>
  </p:sldIdLst>
  <p:sldSz cx="12192000" cy="6858000"/>
  <p:notesSz cx="6858000" cy="9144000"/>
  <p:embeddedFontLst>
    <p:embeddedFont>
      <p:font typeface="#9Slide07 HoneyCream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UVF Kewl Script" panose="02000505000000020002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49FC-2614-4EAC-8B03-BD335ED550AC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4D54-2C94-4410-9568-E8AD6EC4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9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0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8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89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6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1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48866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21114" y="6488668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2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8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9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4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7EAC-F7E3-4B9D-87A4-1E7BCEBA561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07079-E68D-4D03-B20A-0CCB610C32C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52A728-8C5F-54CC-B6D1-AB585624A69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9B4806-B92D-2DCB-E402-B9D0486112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8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42251">
            <a:off x="9299376" y="-266460"/>
            <a:ext cx="4416742" cy="33052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1" y="199488"/>
            <a:ext cx="11483299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3314683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7556">
            <a:off x="1890324" y="385279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46" y="9035"/>
            <a:ext cx="1140398" cy="11403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756119" y="5012318"/>
            <a:ext cx="1429714" cy="1225411"/>
            <a:chOff x="14829887" y="6752047"/>
            <a:chExt cx="1975454" cy="1693166"/>
          </a:xfrm>
        </p:grpSpPr>
        <p:pic>
          <p:nvPicPr>
            <p:cNvPr id="14" name="图片 44038" descr="1-33"/>
            <p:cNvPicPr>
              <a:picLocks noChangeAspect="1"/>
            </p:cNvPicPr>
            <p:nvPr/>
          </p:nvPicPr>
          <p:blipFill rotWithShape="1">
            <a:blip r:embed="rId9"/>
            <a:srcRect l="23630" t="60765" b="11263"/>
            <a:stretch/>
          </p:blipFill>
          <p:spPr>
            <a:xfrm rot="2433005">
              <a:off x="14829887" y="6752047"/>
              <a:ext cx="1950153" cy="1693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 rot="2333142">
              <a:off x="15455043" y="6945829"/>
              <a:ext cx="1350298" cy="404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UVF Kewl Script" panose="02000505000000020002" pitchFamily="2" charset="0"/>
                  <a:ea typeface="+mn-ea"/>
                  <a:cs typeface="+mn-cs"/>
                </a:rPr>
                <a:t>Măng</a:t>
              </a:r>
              <a:r>
                <a:rPr kumimoji="0" lang="en-GB" sz="1303" b="0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UVF Kewl Script" panose="02000505000000020002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342BF1-FB1F-DBD9-D3C7-05FE670063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919" b="71467"/>
          <a:stretch/>
        </p:blipFill>
        <p:spPr>
          <a:xfrm>
            <a:off x="1320086" y="1386187"/>
            <a:ext cx="8858558" cy="23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9"/>
          <p:cNvSpPr/>
          <p:nvPr/>
        </p:nvSpPr>
        <p:spPr>
          <a:xfrm>
            <a:off x="3614403" y="1634246"/>
            <a:ext cx="8231801" cy="2969047"/>
          </a:xfrm>
          <a:custGeom>
            <a:avLst/>
            <a:gdLst>
              <a:gd name="connsiteX0" fmla="*/ 0 w 6210300"/>
              <a:gd name="connsiteY0" fmla="*/ 514350 h 514350"/>
              <a:gd name="connsiteX1" fmla="*/ 280989 w 6210300"/>
              <a:gd name="connsiteY1" fmla="*/ 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514350 h 514350"/>
              <a:gd name="connsiteX1" fmla="*/ 166689 w 6210300"/>
              <a:gd name="connsiteY1" fmla="*/ 5715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495300 h 495300"/>
              <a:gd name="connsiteX1" fmla="*/ 166689 w 6210300"/>
              <a:gd name="connsiteY1" fmla="*/ 38100 h 495300"/>
              <a:gd name="connsiteX2" fmla="*/ 6062661 w 6210300"/>
              <a:gd name="connsiteY2" fmla="*/ 0 h 495300"/>
              <a:gd name="connsiteX3" fmla="*/ 6210300 w 6210300"/>
              <a:gd name="connsiteY3" fmla="*/ 495300 h 495300"/>
              <a:gd name="connsiteX4" fmla="*/ 0 w 6210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49530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0"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N Bach Tuyet Nang" panose="020909070807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4403" y="1975571"/>
            <a:ext cx="7981082" cy="22863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vi-VN" sz="50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Trao đổi về nội dung </a:t>
            </a:r>
          </a:p>
          <a:p>
            <a:pPr lvl="0" algn="ctr" defTabSz="685800">
              <a:lnSpc>
                <a:spcPct val="150000"/>
              </a:lnSpc>
            </a:pPr>
            <a:r>
              <a:rPr kumimoji="0" lang="vi-VN" sz="50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câu chuyện em đã đọc.</a:t>
            </a:r>
            <a:endParaRPr kumimoji="0" lang="en-US" sz="5000" b="0" i="0" u="none" strike="noStrike" kern="1200" cap="none" spc="0" normalizeH="0" baseline="0" noProof="0" dirty="0">
              <a:ln w="9525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F Salome" panose="02000503040000020003" pitchFamily="50" charset="0"/>
              <a:cs typeface="Arial Rounded MT Bold" panose="020F0704030504030204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>
            <a:fillRect/>
          </a:stretch>
        </p:blipFill>
        <p:spPr>
          <a:xfrm>
            <a:off x="172009" y="4528294"/>
            <a:ext cx="4317437" cy="2329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036" y="6499829"/>
            <a:ext cx="1539373" cy="358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" y="6602707"/>
            <a:ext cx="853440" cy="255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3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23" y="-495191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6087" descr="1-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756" y="4311706"/>
            <a:ext cx="2375607" cy="2665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8133" descr="1-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340" y="-44053"/>
            <a:ext cx="3962400" cy="362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9220" descr="21"/>
          <p:cNvPicPr>
            <a:picLocks noChangeAspect="1"/>
          </p:cNvPicPr>
          <p:nvPr/>
        </p:nvPicPr>
        <p:blipFill rotWithShape="1">
          <a:blip r:embed="rId8"/>
          <a:srcRect l="15135" t="23865" r="61624" b="16686"/>
          <a:stretch/>
        </p:blipFill>
        <p:spPr>
          <a:xfrm>
            <a:off x="-14656" y="3200402"/>
            <a:ext cx="2152737" cy="36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2579" y="4150496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6085" descr="1-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99488" flipH="1">
            <a:off x="933923" y="24726"/>
            <a:ext cx="3711213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Google Shape;293;p1"/>
          <p:cNvSpPr/>
          <p:nvPr/>
        </p:nvSpPr>
        <p:spPr>
          <a:xfrm rot="20699631">
            <a:off x="7058901" y="1016849"/>
            <a:ext cx="1005910" cy="9650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2;p1"/>
          <p:cNvSpPr/>
          <p:nvPr/>
        </p:nvSpPr>
        <p:spPr>
          <a:xfrm rot="20945815">
            <a:off x="7232587" y="1186934"/>
            <a:ext cx="600750" cy="64248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6391" y="1013955"/>
            <a:ext cx="5846571" cy="1780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8684" y="2875105"/>
            <a:ext cx="4897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với người thân về những câu chuyện của tác giả mà em 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thích.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9724" y="10090"/>
            <a:ext cx="1328685" cy="648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3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24" y="-495191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6087" descr="1-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24" y="4440583"/>
            <a:ext cx="2375607" cy="2665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579" y="4150496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Google Shape;293;p1"/>
          <p:cNvSpPr/>
          <p:nvPr/>
        </p:nvSpPr>
        <p:spPr>
          <a:xfrm rot="20699631">
            <a:off x="7058901" y="1016849"/>
            <a:ext cx="1005910" cy="9650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2;p1"/>
          <p:cNvSpPr/>
          <p:nvPr/>
        </p:nvSpPr>
        <p:spPr>
          <a:xfrm rot="20945815">
            <a:off x="7232587" y="1186934"/>
            <a:ext cx="600750" cy="64248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4F74D-274C-D0B0-3344-12B4A355E4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141" b="62934"/>
          <a:stretch/>
        </p:blipFill>
        <p:spPr>
          <a:xfrm>
            <a:off x="1327338" y="2451002"/>
            <a:ext cx="6561339" cy="3205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3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683" y="-418514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9220" descr="21"/>
          <p:cNvPicPr>
            <a:picLocks noChangeAspect="1"/>
          </p:cNvPicPr>
          <p:nvPr/>
        </p:nvPicPr>
        <p:blipFill rotWithShape="1">
          <a:blip r:embed="rId6"/>
          <a:srcRect l="15135" t="23865" r="61624" b="16686"/>
          <a:stretch/>
        </p:blipFill>
        <p:spPr>
          <a:xfrm>
            <a:off x="-14656" y="3200402"/>
            <a:ext cx="2152737" cy="36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470" y="3623278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Google Shape;293;p1"/>
          <p:cNvSpPr/>
          <p:nvPr/>
        </p:nvSpPr>
        <p:spPr>
          <a:xfrm rot="20699631">
            <a:off x="7058901" y="1016849"/>
            <a:ext cx="1005910" cy="9650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2;p1"/>
          <p:cNvSpPr/>
          <p:nvPr/>
        </p:nvSpPr>
        <p:spPr>
          <a:xfrm rot="20945815">
            <a:off x="7232587" y="1186934"/>
            <a:ext cx="600750" cy="64248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274" y="2280036"/>
            <a:ext cx="5889246" cy="304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148614" y="827476"/>
            <a:ext cx="10599380" cy="1374382"/>
          </a:xfrm>
          <a:custGeom>
            <a:avLst/>
            <a:gdLst>
              <a:gd name="connsiteX0" fmla="*/ 0 w 9967624"/>
              <a:gd name="connsiteY0" fmla="*/ 927119 h 5562600"/>
              <a:gd name="connsiteX1" fmla="*/ 927119 w 9967624"/>
              <a:gd name="connsiteY1" fmla="*/ 0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927119 h 5562600"/>
              <a:gd name="connsiteX1" fmla="*/ 1260494 w 9967624"/>
              <a:gd name="connsiteY1" fmla="*/ 66675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1136669 h 5772150"/>
              <a:gd name="connsiteX1" fmla="*/ 1260494 w 9967624"/>
              <a:gd name="connsiteY1" fmla="*/ 276225 h 5772150"/>
              <a:gd name="connsiteX2" fmla="*/ 9030980 w 9967624"/>
              <a:gd name="connsiteY2" fmla="*/ 0 h 5772150"/>
              <a:gd name="connsiteX3" fmla="*/ 9967624 w 9967624"/>
              <a:gd name="connsiteY3" fmla="*/ 1136669 h 5772150"/>
              <a:gd name="connsiteX4" fmla="*/ 9967624 w 9967624"/>
              <a:gd name="connsiteY4" fmla="*/ 4845031 h 5772150"/>
              <a:gd name="connsiteX5" fmla="*/ 9040505 w 9967624"/>
              <a:gd name="connsiteY5" fmla="*/ 5772150 h 5772150"/>
              <a:gd name="connsiteX6" fmla="*/ 927119 w 9967624"/>
              <a:gd name="connsiteY6" fmla="*/ 5772150 h 5772150"/>
              <a:gd name="connsiteX7" fmla="*/ 0 w 9967624"/>
              <a:gd name="connsiteY7" fmla="*/ 4845031 h 5772150"/>
              <a:gd name="connsiteX8" fmla="*/ 0 w 9967624"/>
              <a:gd name="connsiteY8" fmla="*/ 1136669 h 577215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927119 w 9967624"/>
              <a:gd name="connsiteY6" fmla="*/ 5772150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853324 w 9967624"/>
              <a:gd name="connsiteY4" fmla="*/ 33972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860444 h 5629275"/>
              <a:gd name="connsiteX1" fmla="*/ 1260494 w 9967624"/>
              <a:gd name="connsiteY1" fmla="*/ 0 h 5629275"/>
              <a:gd name="connsiteX2" fmla="*/ 9076894 w 9967624"/>
              <a:gd name="connsiteY2" fmla="*/ 63530 h 5629275"/>
              <a:gd name="connsiteX3" fmla="*/ 9967624 w 9967624"/>
              <a:gd name="connsiteY3" fmla="*/ 860444 h 5629275"/>
              <a:gd name="connsiteX4" fmla="*/ 9853324 w 9967624"/>
              <a:gd name="connsiteY4" fmla="*/ 3121006 h 5629275"/>
              <a:gd name="connsiteX5" fmla="*/ 9116705 w 9967624"/>
              <a:gd name="connsiteY5" fmla="*/ 5629275 h 5629275"/>
              <a:gd name="connsiteX6" fmla="*/ 698519 w 9967624"/>
              <a:gd name="connsiteY6" fmla="*/ 5314950 h 5629275"/>
              <a:gd name="connsiteX7" fmla="*/ 0 w 9967624"/>
              <a:gd name="connsiteY7" fmla="*/ 4568806 h 5629275"/>
              <a:gd name="connsiteX8" fmla="*/ 0 w 9967624"/>
              <a:gd name="connsiteY8" fmla="*/ 860444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7624" h="5629275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5B9BD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8029" y="821225"/>
            <a:ext cx="10458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câu chuyện về những trải nghiệm trong cuộc sống.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"/>
          <p:cNvSpPr/>
          <p:nvPr/>
        </p:nvSpPr>
        <p:spPr>
          <a:xfrm>
            <a:off x="965272" y="2744819"/>
            <a:ext cx="10528794" cy="2188507"/>
          </a:xfrm>
          <a:custGeom>
            <a:avLst/>
            <a:gdLst>
              <a:gd name="connsiteX0" fmla="*/ 0 w 9967624"/>
              <a:gd name="connsiteY0" fmla="*/ 927119 h 5562600"/>
              <a:gd name="connsiteX1" fmla="*/ 927119 w 9967624"/>
              <a:gd name="connsiteY1" fmla="*/ 0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927119 h 5562600"/>
              <a:gd name="connsiteX1" fmla="*/ 1260494 w 9967624"/>
              <a:gd name="connsiteY1" fmla="*/ 66675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1136669 h 5772150"/>
              <a:gd name="connsiteX1" fmla="*/ 1260494 w 9967624"/>
              <a:gd name="connsiteY1" fmla="*/ 276225 h 5772150"/>
              <a:gd name="connsiteX2" fmla="*/ 9030980 w 9967624"/>
              <a:gd name="connsiteY2" fmla="*/ 0 h 5772150"/>
              <a:gd name="connsiteX3" fmla="*/ 9967624 w 9967624"/>
              <a:gd name="connsiteY3" fmla="*/ 1136669 h 5772150"/>
              <a:gd name="connsiteX4" fmla="*/ 9967624 w 9967624"/>
              <a:gd name="connsiteY4" fmla="*/ 4845031 h 5772150"/>
              <a:gd name="connsiteX5" fmla="*/ 9040505 w 9967624"/>
              <a:gd name="connsiteY5" fmla="*/ 5772150 h 5772150"/>
              <a:gd name="connsiteX6" fmla="*/ 927119 w 9967624"/>
              <a:gd name="connsiteY6" fmla="*/ 5772150 h 5772150"/>
              <a:gd name="connsiteX7" fmla="*/ 0 w 9967624"/>
              <a:gd name="connsiteY7" fmla="*/ 4845031 h 5772150"/>
              <a:gd name="connsiteX8" fmla="*/ 0 w 9967624"/>
              <a:gd name="connsiteY8" fmla="*/ 1136669 h 577215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927119 w 9967624"/>
              <a:gd name="connsiteY6" fmla="*/ 5772150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853324 w 9967624"/>
              <a:gd name="connsiteY4" fmla="*/ 33972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860444 h 5629275"/>
              <a:gd name="connsiteX1" fmla="*/ 1260494 w 9967624"/>
              <a:gd name="connsiteY1" fmla="*/ 0 h 5629275"/>
              <a:gd name="connsiteX2" fmla="*/ 9076894 w 9967624"/>
              <a:gd name="connsiteY2" fmla="*/ 63530 h 5629275"/>
              <a:gd name="connsiteX3" fmla="*/ 9967624 w 9967624"/>
              <a:gd name="connsiteY3" fmla="*/ 860444 h 5629275"/>
              <a:gd name="connsiteX4" fmla="*/ 9853324 w 9967624"/>
              <a:gd name="connsiteY4" fmla="*/ 3121006 h 5629275"/>
              <a:gd name="connsiteX5" fmla="*/ 9116705 w 9967624"/>
              <a:gd name="connsiteY5" fmla="*/ 5629275 h 5629275"/>
              <a:gd name="connsiteX6" fmla="*/ 698519 w 9967624"/>
              <a:gd name="connsiteY6" fmla="*/ 5314950 h 5629275"/>
              <a:gd name="connsiteX7" fmla="*/ 0 w 9967624"/>
              <a:gd name="connsiteY7" fmla="*/ 4568806 h 5629275"/>
              <a:gd name="connsiteX8" fmla="*/ 0 w 9967624"/>
              <a:gd name="connsiteY8" fmla="*/ 860444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7624" h="5629275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5B9BD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1946" y="3150514"/>
            <a:ext cx="879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Tiếng nói của cỏ cây; Nhà phát minh 6 tuổi; chân trời cuối phố;….</a:t>
            </a:r>
            <a:endParaRPr lang="en-US" sz="6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图片 9220" descr="21"/>
          <p:cNvPicPr>
            <a:picLocks noChangeAspect="1"/>
          </p:cNvPicPr>
          <p:nvPr/>
        </p:nvPicPr>
        <p:blipFill rotWithShape="1">
          <a:blip r:embed="rId2"/>
          <a:srcRect l="15135" t="23865" r="61624" b="16686"/>
          <a:stretch/>
        </p:blipFill>
        <p:spPr>
          <a:xfrm flipH="1">
            <a:off x="0" y="3170030"/>
            <a:ext cx="2156059" cy="36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036" y="6499829"/>
            <a:ext cx="1539373" cy="358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42251">
            <a:off x="9299376" y="-266460"/>
            <a:ext cx="4416742" cy="33052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1" y="199488"/>
            <a:ext cx="11483299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3314683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7556">
            <a:off x="1890324" y="385279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46" y="9035"/>
            <a:ext cx="1140398" cy="11403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756119" y="5012318"/>
            <a:ext cx="1429714" cy="1225411"/>
            <a:chOff x="14829887" y="6752047"/>
            <a:chExt cx="1975454" cy="1693166"/>
          </a:xfrm>
        </p:grpSpPr>
        <p:pic>
          <p:nvPicPr>
            <p:cNvPr id="14" name="图片 44038" descr="1-33"/>
            <p:cNvPicPr>
              <a:picLocks noChangeAspect="1"/>
            </p:cNvPicPr>
            <p:nvPr/>
          </p:nvPicPr>
          <p:blipFill rotWithShape="1">
            <a:blip r:embed="rId9"/>
            <a:srcRect l="23630" t="60765" b="11263"/>
            <a:stretch/>
          </p:blipFill>
          <p:spPr>
            <a:xfrm rot="2433005">
              <a:off x="14829887" y="6752047"/>
              <a:ext cx="1950153" cy="1693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 rot="2333142">
              <a:off x="15455043" y="6945829"/>
              <a:ext cx="1350298" cy="404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UVF Kewl Script" panose="02000505000000020002" pitchFamily="2" charset="0"/>
                  <a:ea typeface="+mn-ea"/>
                  <a:cs typeface="+mn-cs"/>
                </a:rPr>
                <a:t>Măng</a:t>
              </a:r>
              <a:r>
                <a:rPr kumimoji="0" lang="en-GB" sz="1303" b="0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UVF Kewl Script" panose="02000505000000020002" pitchFamily="2" charset="0"/>
                  <a:ea typeface="+mn-ea"/>
                  <a:cs typeface="+mn-cs"/>
                </a:rPr>
                <a:t> non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342BF1-FB1F-DBD9-D3C7-05FE670063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6919" b="71467"/>
          <a:stretch/>
        </p:blipFill>
        <p:spPr>
          <a:xfrm>
            <a:off x="1320086" y="1386187"/>
            <a:ext cx="8858558" cy="2344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529000" y="1446185"/>
            <a:ext cx="11127945" cy="4527674"/>
          </a:xfrm>
          <a:custGeom>
            <a:avLst/>
            <a:gdLst>
              <a:gd name="connsiteX0" fmla="*/ 0 w 9967624"/>
              <a:gd name="connsiteY0" fmla="*/ 927119 h 5562600"/>
              <a:gd name="connsiteX1" fmla="*/ 927119 w 9967624"/>
              <a:gd name="connsiteY1" fmla="*/ 0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927119 h 5562600"/>
              <a:gd name="connsiteX1" fmla="*/ 1260494 w 9967624"/>
              <a:gd name="connsiteY1" fmla="*/ 66675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1136669 h 5772150"/>
              <a:gd name="connsiteX1" fmla="*/ 1260494 w 9967624"/>
              <a:gd name="connsiteY1" fmla="*/ 276225 h 5772150"/>
              <a:gd name="connsiteX2" fmla="*/ 9030980 w 9967624"/>
              <a:gd name="connsiteY2" fmla="*/ 0 h 5772150"/>
              <a:gd name="connsiteX3" fmla="*/ 9967624 w 9967624"/>
              <a:gd name="connsiteY3" fmla="*/ 1136669 h 5772150"/>
              <a:gd name="connsiteX4" fmla="*/ 9967624 w 9967624"/>
              <a:gd name="connsiteY4" fmla="*/ 4845031 h 5772150"/>
              <a:gd name="connsiteX5" fmla="*/ 9040505 w 9967624"/>
              <a:gd name="connsiteY5" fmla="*/ 5772150 h 5772150"/>
              <a:gd name="connsiteX6" fmla="*/ 927119 w 9967624"/>
              <a:gd name="connsiteY6" fmla="*/ 5772150 h 5772150"/>
              <a:gd name="connsiteX7" fmla="*/ 0 w 9967624"/>
              <a:gd name="connsiteY7" fmla="*/ 4845031 h 5772150"/>
              <a:gd name="connsiteX8" fmla="*/ 0 w 9967624"/>
              <a:gd name="connsiteY8" fmla="*/ 1136669 h 577215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927119 w 9967624"/>
              <a:gd name="connsiteY6" fmla="*/ 5772150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853324 w 9967624"/>
              <a:gd name="connsiteY4" fmla="*/ 33972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860444 h 5629275"/>
              <a:gd name="connsiteX1" fmla="*/ 1260494 w 9967624"/>
              <a:gd name="connsiteY1" fmla="*/ 0 h 5629275"/>
              <a:gd name="connsiteX2" fmla="*/ 9076894 w 9967624"/>
              <a:gd name="connsiteY2" fmla="*/ 63530 h 5629275"/>
              <a:gd name="connsiteX3" fmla="*/ 9967624 w 9967624"/>
              <a:gd name="connsiteY3" fmla="*/ 860444 h 5629275"/>
              <a:gd name="connsiteX4" fmla="*/ 9853324 w 9967624"/>
              <a:gd name="connsiteY4" fmla="*/ 3121006 h 5629275"/>
              <a:gd name="connsiteX5" fmla="*/ 9116705 w 9967624"/>
              <a:gd name="connsiteY5" fmla="*/ 5629275 h 5629275"/>
              <a:gd name="connsiteX6" fmla="*/ 698519 w 9967624"/>
              <a:gd name="connsiteY6" fmla="*/ 5314950 h 5629275"/>
              <a:gd name="connsiteX7" fmla="*/ 0 w 9967624"/>
              <a:gd name="connsiteY7" fmla="*/ 4568806 h 5629275"/>
              <a:gd name="connsiteX8" fmla="*/ 0 w 9967624"/>
              <a:gd name="connsiteY8" fmla="*/ 860444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7624" h="5629275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5B9BD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9"/>
          <p:cNvSpPr/>
          <p:nvPr/>
        </p:nvSpPr>
        <p:spPr>
          <a:xfrm>
            <a:off x="2170737" y="598890"/>
            <a:ext cx="8100051" cy="1359329"/>
          </a:xfrm>
          <a:custGeom>
            <a:avLst/>
            <a:gdLst>
              <a:gd name="connsiteX0" fmla="*/ 0 w 6210300"/>
              <a:gd name="connsiteY0" fmla="*/ 514350 h 514350"/>
              <a:gd name="connsiteX1" fmla="*/ 280989 w 6210300"/>
              <a:gd name="connsiteY1" fmla="*/ 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514350 h 514350"/>
              <a:gd name="connsiteX1" fmla="*/ 166689 w 6210300"/>
              <a:gd name="connsiteY1" fmla="*/ 5715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495300 h 495300"/>
              <a:gd name="connsiteX1" fmla="*/ 166689 w 6210300"/>
              <a:gd name="connsiteY1" fmla="*/ 38100 h 495300"/>
              <a:gd name="connsiteX2" fmla="*/ 6062661 w 6210300"/>
              <a:gd name="connsiteY2" fmla="*/ 0 h 495300"/>
              <a:gd name="connsiteX3" fmla="*/ 6210300 w 6210300"/>
              <a:gd name="connsiteY3" fmla="*/ 495300 h 495300"/>
              <a:gd name="connsiteX4" fmla="*/ 0 w 6210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49530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0"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N Bach Tuyet Nang" panose="020909070807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737" y="477610"/>
            <a:ext cx="8167155" cy="13198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en-US" sz="60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YÊU</a:t>
            </a:r>
            <a:r>
              <a:rPr kumimoji="0" lang="en-US" sz="6000" b="0" i="0" u="none" strike="noStrike" kern="1200" cap="none" spc="0" normalizeH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 CẦU CẦN ĐẠT</a:t>
            </a:r>
            <a:endParaRPr kumimoji="0" lang="en-US" sz="6000" b="0" i="0" u="none" strike="noStrike" kern="1200" cap="none" spc="0" normalizeH="0" baseline="0" noProof="0" dirty="0">
              <a:ln w="9525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F Salome" panose="02000503040000020003" pitchFamily="50" charset="0"/>
              <a:cs typeface="Arial Rounded MT Bold" panose="020F070403050403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4449" y="2528005"/>
            <a:ext cx="10321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Tìm đọc câu chuyện 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về những trải nghiệm trong cuộc sống,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viết được phiếu đọc sách 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theo mẫu.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 Biết trao đổi, chia sẻ với bạn về nội dung câu chuyện đã đọc; nhớ tên những câu chuyện của tác giả yêu thích và kể lại cho người thân.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0" y="636550"/>
            <a:ext cx="1725283" cy="1557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9157" descr="1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629">
            <a:off x="9160036" y="5146597"/>
            <a:ext cx="2355712" cy="160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036" y="6499829"/>
            <a:ext cx="1539373" cy="358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1302"/>
            <a:ext cx="1369049" cy="256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3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24" y="-495191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6087" descr="1-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24" y="4440583"/>
            <a:ext cx="2375607" cy="2665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579" y="4150496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Google Shape;293;p1"/>
          <p:cNvSpPr/>
          <p:nvPr/>
        </p:nvSpPr>
        <p:spPr>
          <a:xfrm rot="20699631">
            <a:off x="7058901" y="1016849"/>
            <a:ext cx="1005910" cy="9650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92;p1"/>
          <p:cNvSpPr/>
          <p:nvPr/>
        </p:nvSpPr>
        <p:spPr>
          <a:xfrm rot="20945815">
            <a:off x="7232587" y="1186934"/>
            <a:ext cx="600750" cy="642482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005" y="2244905"/>
            <a:ext cx="5870957" cy="3036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/>
          <p:cNvSpPr/>
          <p:nvPr/>
        </p:nvSpPr>
        <p:spPr>
          <a:xfrm>
            <a:off x="1601084" y="2656433"/>
            <a:ext cx="9721912" cy="3316350"/>
          </a:xfrm>
          <a:custGeom>
            <a:avLst/>
            <a:gdLst>
              <a:gd name="connsiteX0" fmla="*/ 0 w 9967624"/>
              <a:gd name="connsiteY0" fmla="*/ 927119 h 5562600"/>
              <a:gd name="connsiteX1" fmla="*/ 927119 w 9967624"/>
              <a:gd name="connsiteY1" fmla="*/ 0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927119 h 5562600"/>
              <a:gd name="connsiteX1" fmla="*/ 1260494 w 9967624"/>
              <a:gd name="connsiteY1" fmla="*/ 66675 h 5562600"/>
              <a:gd name="connsiteX2" fmla="*/ 9040505 w 9967624"/>
              <a:gd name="connsiteY2" fmla="*/ 0 h 5562600"/>
              <a:gd name="connsiteX3" fmla="*/ 9967624 w 9967624"/>
              <a:gd name="connsiteY3" fmla="*/ 927119 h 5562600"/>
              <a:gd name="connsiteX4" fmla="*/ 9967624 w 9967624"/>
              <a:gd name="connsiteY4" fmla="*/ 4635481 h 5562600"/>
              <a:gd name="connsiteX5" fmla="*/ 9040505 w 9967624"/>
              <a:gd name="connsiteY5" fmla="*/ 5562600 h 5562600"/>
              <a:gd name="connsiteX6" fmla="*/ 927119 w 9967624"/>
              <a:gd name="connsiteY6" fmla="*/ 5562600 h 5562600"/>
              <a:gd name="connsiteX7" fmla="*/ 0 w 9967624"/>
              <a:gd name="connsiteY7" fmla="*/ 4635481 h 5562600"/>
              <a:gd name="connsiteX8" fmla="*/ 0 w 9967624"/>
              <a:gd name="connsiteY8" fmla="*/ 927119 h 5562600"/>
              <a:gd name="connsiteX0" fmla="*/ 0 w 9967624"/>
              <a:gd name="connsiteY0" fmla="*/ 1136669 h 5772150"/>
              <a:gd name="connsiteX1" fmla="*/ 1260494 w 9967624"/>
              <a:gd name="connsiteY1" fmla="*/ 276225 h 5772150"/>
              <a:gd name="connsiteX2" fmla="*/ 9030980 w 9967624"/>
              <a:gd name="connsiteY2" fmla="*/ 0 h 5772150"/>
              <a:gd name="connsiteX3" fmla="*/ 9967624 w 9967624"/>
              <a:gd name="connsiteY3" fmla="*/ 1136669 h 5772150"/>
              <a:gd name="connsiteX4" fmla="*/ 9967624 w 9967624"/>
              <a:gd name="connsiteY4" fmla="*/ 4845031 h 5772150"/>
              <a:gd name="connsiteX5" fmla="*/ 9040505 w 9967624"/>
              <a:gd name="connsiteY5" fmla="*/ 5772150 h 5772150"/>
              <a:gd name="connsiteX6" fmla="*/ 927119 w 9967624"/>
              <a:gd name="connsiteY6" fmla="*/ 5772150 h 5772150"/>
              <a:gd name="connsiteX7" fmla="*/ 0 w 9967624"/>
              <a:gd name="connsiteY7" fmla="*/ 4845031 h 5772150"/>
              <a:gd name="connsiteX8" fmla="*/ 0 w 9967624"/>
              <a:gd name="connsiteY8" fmla="*/ 1136669 h 577215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927119 w 9967624"/>
              <a:gd name="connsiteY6" fmla="*/ 5772150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967624 w 9967624"/>
              <a:gd name="connsiteY4" fmla="*/ 48450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1136669 h 5905500"/>
              <a:gd name="connsiteX1" fmla="*/ 1260494 w 9967624"/>
              <a:gd name="connsiteY1" fmla="*/ 276225 h 5905500"/>
              <a:gd name="connsiteX2" fmla="*/ 9030980 w 9967624"/>
              <a:gd name="connsiteY2" fmla="*/ 0 h 5905500"/>
              <a:gd name="connsiteX3" fmla="*/ 9967624 w 9967624"/>
              <a:gd name="connsiteY3" fmla="*/ 1136669 h 5905500"/>
              <a:gd name="connsiteX4" fmla="*/ 9853324 w 9967624"/>
              <a:gd name="connsiteY4" fmla="*/ 3397231 h 5905500"/>
              <a:gd name="connsiteX5" fmla="*/ 9116705 w 9967624"/>
              <a:gd name="connsiteY5" fmla="*/ 5905500 h 5905500"/>
              <a:gd name="connsiteX6" fmla="*/ 698519 w 9967624"/>
              <a:gd name="connsiteY6" fmla="*/ 5591175 h 5905500"/>
              <a:gd name="connsiteX7" fmla="*/ 0 w 9967624"/>
              <a:gd name="connsiteY7" fmla="*/ 4845031 h 5905500"/>
              <a:gd name="connsiteX8" fmla="*/ 0 w 9967624"/>
              <a:gd name="connsiteY8" fmla="*/ 1136669 h 5905500"/>
              <a:gd name="connsiteX0" fmla="*/ 0 w 9967624"/>
              <a:gd name="connsiteY0" fmla="*/ 860444 h 5629275"/>
              <a:gd name="connsiteX1" fmla="*/ 1260494 w 9967624"/>
              <a:gd name="connsiteY1" fmla="*/ 0 h 5629275"/>
              <a:gd name="connsiteX2" fmla="*/ 9076894 w 9967624"/>
              <a:gd name="connsiteY2" fmla="*/ 63530 h 5629275"/>
              <a:gd name="connsiteX3" fmla="*/ 9967624 w 9967624"/>
              <a:gd name="connsiteY3" fmla="*/ 860444 h 5629275"/>
              <a:gd name="connsiteX4" fmla="*/ 9853324 w 9967624"/>
              <a:gd name="connsiteY4" fmla="*/ 3121006 h 5629275"/>
              <a:gd name="connsiteX5" fmla="*/ 9116705 w 9967624"/>
              <a:gd name="connsiteY5" fmla="*/ 5629275 h 5629275"/>
              <a:gd name="connsiteX6" fmla="*/ 698519 w 9967624"/>
              <a:gd name="connsiteY6" fmla="*/ 5314950 h 5629275"/>
              <a:gd name="connsiteX7" fmla="*/ 0 w 9967624"/>
              <a:gd name="connsiteY7" fmla="*/ 4568806 h 5629275"/>
              <a:gd name="connsiteX8" fmla="*/ 0 w 9967624"/>
              <a:gd name="connsiteY8" fmla="*/ 860444 h 562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7624" h="5629275">
                <a:moveTo>
                  <a:pt x="0" y="860444"/>
                </a:moveTo>
                <a:cubicBezTo>
                  <a:pt x="0" y="348410"/>
                  <a:pt x="748460" y="0"/>
                  <a:pt x="1260494" y="0"/>
                </a:cubicBezTo>
                <a:lnTo>
                  <a:pt x="9076894" y="63530"/>
                </a:lnTo>
                <a:cubicBezTo>
                  <a:pt x="9588928" y="63530"/>
                  <a:pt x="9967624" y="348410"/>
                  <a:pt x="9967624" y="860444"/>
                </a:cubicBezTo>
                <a:lnTo>
                  <a:pt x="9853324" y="3121006"/>
                </a:lnTo>
                <a:cubicBezTo>
                  <a:pt x="9853324" y="3633040"/>
                  <a:pt x="9628739" y="5629275"/>
                  <a:pt x="9116705" y="5629275"/>
                </a:cubicBezTo>
                <a:lnTo>
                  <a:pt x="698519" y="5314950"/>
                </a:lnTo>
                <a:cubicBezTo>
                  <a:pt x="186485" y="5314950"/>
                  <a:pt x="0" y="5080840"/>
                  <a:pt x="0" y="4568806"/>
                </a:cubicBezTo>
                <a:lnTo>
                  <a:pt x="0" y="86044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5B9BD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9"/>
          <p:cNvSpPr/>
          <p:nvPr/>
        </p:nvSpPr>
        <p:spPr>
          <a:xfrm>
            <a:off x="3409777" y="1019225"/>
            <a:ext cx="5505855" cy="1359329"/>
          </a:xfrm>
          <a:custGeom>
            <a:avLst/>
            <a:gdLst>
              <a:gd name="connsiteX0" fmla="*/ 0 w 6210300"/>
              <a:gd name="connsiteY0" fmla="*/ 514350 h 514350"/>
              <a:gd name="connsiteX1" fmla="*/ 280989 w 6210300"/>
              <a:gd name="connsiteY1" fmla="*/ 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514350 h 514350"/>
              <a:gd name="connsiteX1" fmla="*/ 166689 w 6210300"/>
              <a:gd name="connsiteY1" fmla="*/ 5715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495300 h 495300"/>
              <a:gd name="connsiteX1" fmla="*/ 166689 w 6210300"/>
              <a:gd name="connsiteY1" fmla="*/ 38100 h 495300"/>
              <a:gd name="connsiteX2" fmla="*/ 6062661 w 6210300"/>
              <a:gd name="connsiteY2" fmla="*/ 0 h 495300"/>
              <a:gd name="connsiteX3" fmla="*/ 6210300 w 6210300"/>
              <a:gd name="connsiteY3" fmla="*/ 495300 h 495300"/>
              <a:gd name="connsiteX4" fmla="*/ 0 w 6210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49530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0"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N Bach Tuyet Nang" panose="020909070807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8366" y="807231"/>
            <a:ext cx="4795267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vi-VN" sz="70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Nhiệm vụ</a:t>
            </a:r>
            <a:endParaRPr kumimoji="0" lang="en-US" sz="7000" b="0" i="0" u="none" strike="noStrike" kern="1200" cap="none" spc="0" normalizeH="0" baseline="0" noProof="0" dirty="0">
              <a:ln w="9525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F Salome" panose="02000503040000020003" pitchFamily="50" charset="0"/>
              <a:cs typeface="Arial Rounded MT Bold" panose="020F070403050403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1170" y="3180639"/>
            <a:ext cx="8682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Đọc câu chuyện </a:t>
            </a:r>
            <a:r>
              <a:rPr lang="vi-VN" sz="5000" b="1">
                <a:latin typeface="Cambria" panose="02040503050406030204" pitchFamily="18" charset="0"/>
                <a:ea typeface="Cambria" panose="02040503050406030204" pitchFamily="18" charset="0"/>
              </a:rPr>
              <a:t>về những trải nghiệm trong cuộc sống</a:t>
            </a:r>
            <a:b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8" y="1869742"/>
            <a:ext cx="1725283" cy="1557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49157" descr="1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629">
            <a:off x="9160036" y="5146597"/>
            <a:ext cx="2355712" cy="160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036" y="6499829"/>
            <a:ext cx="1539373" cy="35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1302"/>
            <a:ext cx="1369049" cy="256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25932" y="10031712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9894" y="719780"/>
            <a:ext cx="10569388" cy="529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215" marR="283210" algn="ctr">
              <a:spcBef>
                <a:spcPts val="900"/>
              </a:spcBef>
              <a:spcAft>
                <a:spcPts val="0"/>
              </a:spcAft>
            </a:pPr>
            <a:r>
              <a:rPr lang="vi-VN" i="1">
                <a:solidFill>
                  <a:srgbClr val="BE434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Kỉ niệm xưa</a:t>
            </a:r>
            <a:endParaRPr lang="vi-VN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1810" marR="176530" indent="294005" algn="just">
              <a:lnSpc>
                <a:spcPct val="147000"/>
              </a:lnSpc>
              <a:spcBef>
                <a:spcPts val="545"/>
              </a:spcBef>
              <a:spcAft>
                <a:spcPts val="0"/>
              </a:spcAft>
            </a:pP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ũ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của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ông</a:t>
            </a:r>
            <a:r>
              <a:rPr lang="vi-VN" sz="1400" spc="-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bà</a:t>
            </a:r>
            <a:r>
              <a:rPr lang="vi-VN" sz="1400" spc="-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ộ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nằm</a:t>
            </a:r>
            <a:r>
              <a:rPr lang="vi-VN" sz="1400" spc="-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iữa</a:t>
            </a:r>
            <a:r>
              <a:rPr lang="vi-VN" sz="1400" spc="-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một</a:t>
            </a:r>
            <a:r>
              <a:rPr lang="vi-VN" sz="1400" spc="-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khu</a:t>
            </a:r>
            <a:r>
              <a:rPr lang="vi-VN" sz="1400" spc="-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vườn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rộ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nhớ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ãi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ề căn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hà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nhỏ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y, 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ư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ữ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uổi</a:t>
            </a:r>
            <a:r>
              <a:rPr lang="vi-VN" sz="1400" spc="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hơ y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dấu. N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hà khung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ỗ,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hữ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cột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nư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ớ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đen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bón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ngôi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hà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ị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vi-VN" sz="1400" spc="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ông</a:t>
            </a:r>
            <a:r>
              <a:rPr lang="vi-VN" sz="1400" spc="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ộ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ồ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hư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bên</a:t>
            </a:r>
            <a:r>
              <a:rPr lang="vi-VN" sz="1400" spc="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cửa</a:t>
            </a:r>
            <a:r>
              <a:rPr lang="vi-VN" sz="1400" spc="6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sổ</a:t>
            </a:r>
            <a:r>
              <a:rPr lang="vi-VN" sz="1400" spc="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bắt</a:t>
            </a:r>
            <a:r>
              <a:rPr lang="vi-VN" sz="1400" spc="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ạch,</a:t>
            </a:r>
            <a:r>
              <a:rPr lang="vi-VN" sz="1400" spc="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kê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đơn, châm</a:t>
            </a:r>
            <a:r>
              <a:rPr lang="vi-VN" sz="1400" spc="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cứu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bốc</a:t>
            </a:r>
            <a:r>
              <a:rPr lang="vi-VN" sz="1400" spc="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huốc.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Mỗi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làm</a:t>
            </a:r>
            <a:r>
              <a:rPr lang="vi-VN" sz="1400" spc="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iệc,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chị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 spc="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chúng</a:t>
            </a:r>
            <a:r>
              <a:rPr lang="vi-VN" sz="1400" spc="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kéo</a:t>
            </a:r>
            <a:r>
              <a:rPr lang="vi-VN" sz="1400" spc="-1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nhau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 spc="-1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vườn</a:t>
            </a:r>
            <a:r>
              <a:rPr lang="vi-VN" sz="1400" spc="-1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chơ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11810" marR="178435" indent="243840" algn="just">
              <a:lnSpc>
                <a:spcPct val="147000"/>
              </a:lnSpc>
              <a:spcBef>
                <a:spcPts val="15"/>
              </a:spcBef>
              <a:spcAft>
                <a:spcPts val="0"/>
              </a:spcAft>
            </a:pP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lang="vi-VN" sz="1400" spc="-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chơi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các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ị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ơi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ãi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chán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là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bán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-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</a:t>
            </a:r>
            <a:r>
              <a:rPr lang="vi-VN" sz="1400" spc="-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chị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ấ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dây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ơ</a:t>
            </a:r>
            <a:r>
              <a:rPr lang="vi-VN" sz="1400" spc="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hồ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ọc</a:t>
            </a:r>
            <a:r>
              <a:rPr lang="vi-VN" sz="1400" spc="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rên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hàng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rào</a:t>
            </a:r>
            <a:r>
              <a:rPr lang="vi-VN" sz="1400" spc="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cây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cúc</a:t>
            </a:r>
            <a:r>
              <a:rPr lang="vi-VN" sz="1400" spc="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ần,</a:t>
            </a:r>
            <a:r>
              <a:rPr lang="vi-VN" sz="1400" spc="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cắt</a:t>
            </a:r>
            <a:r>
              <a:rPr lang="vi-VN" sz="1400" spc="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khúc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ngắn</a:t>
            </a:r>
            <a:r>
              <a:rPr lang="vi-VN" sz="1400" spc="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để</a:t>
            </a:r>
            <a:r>
              <a:rPr lang="vi-VN" sz="1400" spc="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iả làm</a:t>
            </a:r>
            <a:r>
              <a:rPr lang="vi-VN" sz="1400" spc="1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bún,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hở,</a:t>
            </a:r>
            <a:r>
              <a:rPr lang="vi-VN" sz="1400" spc="1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lấy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</a:t>
            </a:r>
            <a:r>
              <a:rPr lang="vi-VN" sz="1400" spc="1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râm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bụt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nấu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canh.</a:t>
            </a:r>
            <a:r>
              <a:rPr lang="vi-VN" sz="1400" spc="1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16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bé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nhất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hội,</a:t>
            </a:r>
            <a:r>
              <a:rPr lang="vi-VN" sz="1400" spc="1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bánh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đa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làm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ừ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uộc.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ếng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ời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o,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iếng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ngon, kêu</a:t>
            </a:r>
            <a:r>
              <a:rPr lang="vi-VN" sz="1400" spc="-1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nóng</a:t>
            </a:r>
            <a:r>
              <a:rPr lang="vi-VN" sz="1400" spc="-1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râm</a:t>
            </a:r>
            <a:r>
              <a:rPr lang="vi-VN" sz="1400" spc="-1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</a:t>
            </a:r>
            <a:r>
              <a:rPr lang="vi-VN" sz="1400" spc="-1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ả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ột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góc</a:t>
            </a:r>
            <a:r>
              <a:rPr lang="vi-VN" sz="1400" spc="-1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vườn.</a:t>
            </a:r>
          </a:p>
          <a:p>
            <a:pPr marL="511810" marR="177800" indent="243840" algn="just">
              <a:lnSpc>
                <a:spcPct val="147000"/>
              </a:lnSpc>
              <a:spcBef>
                <a:spcPts val="10"/>
              </a:spcBef>
              <a:spcAft>
                <a:spcPts val="0"/>
              </a:spcAft>
            </a:pP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Khác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với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bọn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lũ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</a:t>
            </a:r>
            <a:r>
              <a:rPr lang="vi-VN" sz="1400" spc="-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là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anh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Hải,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vi-VN" sz="14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bác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Sơn, Hữu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 spc="-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lại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rò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chơi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ánh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rậ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Anh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Hải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lớn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hất</a:t>
            </a:r>
            <a:r>
              <a:rPr lang="vi-VN" sz="1400" spc="-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rong các</a:t>
            </a:r>
            <a:r>
              <a:rPr lang="vi-VN" sz="1400" spc="1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anh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chị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em,</a:t>
            </a:r>
            <a:r>
              <a:rPr lang="vi-VN" sz="1400" spc="1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uôn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uôn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ận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 spc="1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ổng</a:t>
            </a:r>
            <a:r>
              <a:rPr lang="vi-VN" sz="1400" spc="1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chỉ</a:t>
            </a:r>
            <a:r>
              <a:rPr lang="vi-VN" sz="1400" spc="1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1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 spc="1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anh em</a:t>
            </a:r>
            <a:r>
              <a:rPr lang="vi-VN" sz="1400" spc="1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đánh nhau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ít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 spc="-5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mù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ế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cây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rơi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lả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ả.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Thường</a:t>
            </a:r>
            <a:r>
              <a:rPr lang="vi-VN" sz="1400" spc="16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là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đến</a:t>
            </a:r>
            <a:r>
              <a:rPr lang="vi-VN" sz="1400" spc="15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phần</a:t>
            </a:r>
            <a:r>
              <a:rPr lang="vi-VN" sz="1400" spc="17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bất</a:t>
            </a:r>
            <a:r>
              <a:rPr lang="vi-VN" sz="1400" spc="16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phân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hắng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bại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hì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vi-VN" sz="1400" spc="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nội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hò</a:t>
            </a:r>
            <a:r>
              <a:rPr lang="vi-VN" sz="1400" spc="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đầu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ửa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sổ,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quát</a:t>
            </a:r>
            <a:r>
              <a:rPr lang="vi-VN" sz="1400" spc="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o: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“Ng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ịch</a:t>
            </a:r>
            <a:r>
              <a:rPr lang="vi-VN" sz="1400" spc="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vừa</a:t>
            </a:r>
            <a:r>
              <a:rPr lang="vi-VN" sz="1400" spc="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vừa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hôi!”</a:t>
            </a:r>
          </a:p>
          <a:p>
            <a:pPr marL="511810" marR="178435" indent="243840" algn="just">
              <a:lnSpc>
                <a:spcPct val="147000"/>
              </a:lnSpc>
              <a:spcBef>
                <a:spcPts val="15"/>
              </a:spcBef>
              <a:spcAft>
                <a:spcPts val="0"/>
              </a:spcAft>
            </a:pP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này,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khi</a:t>
            </a:r>
            <a:r>
              <a:rPr lang="vi-VN" sz="1400" spc="-7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đ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ã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khôn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lớn,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ị</a:t>
            </a:r>
            <a:r>
              <a:rPr lang="vi-VN" sz="1400" spc="-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chúng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ẫ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hân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ết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ớ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8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như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ồ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hơ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bé.</a:t>
            </a:r>
            <a:r>
              <a:rPr lang="vi-VN" sz="1400" spc="-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ồ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nhắc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ạ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hững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 spc="-2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chơi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huở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hỏ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ảnh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vườn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ư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yêu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dấu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của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 spc="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bà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nộ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Phải</a:t>
            </a:r>
            <a:r>
              <a:rPr lang="vi-VN" sz="1400" spc="-3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chăng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bởi</a:t>
            </a:r>
            <a:r>
              <a:rPr lang="vi-VN" sz="1400" spc="-3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những</a:t>
            </a:r>
            <a:r>
              <a:rPr lang="vi-VN" sz="1400" spc="-4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kỉ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ệm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hơ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bé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ấy</a:t>
            </a:r>
            <a:r>
              <a:rPr lang="vi-VN" sz="1400" spc="-8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mà</a:t>
            </a:r>
            <a:r>
              <a:rPr lang="vi-VN" sz="1400" spc="-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ình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chị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vi-VN" sz="1400" spc="-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</a:t>
            </a:r>
            <a:r>
              <a:rPr lang="vi-VN" sz="1400" spc="-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vi-VN" sz="1400" spc="-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cậu</a:t>
            </a:r>
            <a:r>
              <a:rPr lang="vi-VN" sz="1400" spc="-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của</a:t>
            </a:r>
            <a:r>
              <a:rPr lang="vi-VN" sz="1400" spc="-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vi-VN" sz="1400" spc="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vi-VN" sz="1400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úng</a:t>
            </a:r>
            <a:r>
              <a:rPr lang="vi-VN" sz="1400" spc="-10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spc="-1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ôi</a:t>
            </a:r>
            <a:r>
              <a:rPr lang="vi-VN" sz="1400" spc="-9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vẫn</a:t>
            </a:r>
            <a:r>
              <a:rPr lang="vi-VN" sz="1400" spc="-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bền</a:t>
            </a:r>
          </a:p>
          <a:p>
            <a:pPr marL="511810" marR="0" algn="just">
              <a:spcBef>
                <a:spcPts val="5"/>
              </a:spcBef>
              <a:spcAft>
                <a:spcPts val="0"/>
              </a:spcAft>
            </a:pPr>
            <a:r>
              <a:rPr lang="vi-VN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chặt mãi qua thời gian.</a:t>
            </a:r>
          </a:p>
          <a:p>
            <a:pPr marR="236855" algn="r">
              <a:spcBef>
                <a:spcPts val="35"/>
              </a:spcBef>
            </a:pPr>
            <a:r>
              <a:rPr lang="vi-VN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(Lê</a:t>
            </a:r>
            <a:r>
              <a:rPr lang="vi-VN" sz="1400" i="1" spc="-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Thanh</a:t>
            </a:r>
            <a:r>
              <a:rPr lang="vi-VN" sz="1400" i="1" spc="-29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Nga)</a:t>
            </a:r>
            <a:endParaRPr lang="vi-VN" sz="1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9"/>
          <p:cNvSpPr/>
          <p:nvPr/>
        </p:nvSpPr>
        <p:spPr>
          <a:xfrm>
            <a:off x="3715966" y="252584"/>
            <a:ext cx="5291847" cy="1028230"/>
          </a:xfrm>
          <a:custGeom>
            <a:avLst/>
            <a:gdLst>
              <a:gd name="connsiteX0" fmla="*/ 0 w 6210300"/>
              <a:gd name="connsiteY0" fmla="*/ 514350 h 514350"/>
              <a:gd name="connsiteX1" fmla="*/ 280989 w 6210300"/>
              <a:gd name="connsiteY1" fmla="*/ 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514350 h 514350"/>
              <a:gd name="connsiteX1" fmla="*/ 166689 w 6210300"/>
              <a:gd name="connsiteY1" fmla="*/ 57150 h 514350"/>
              <a:gd name="connsiteX2" fmla="*/ 5929311 w 6210300"/>
              <a:gd name="connsiteY2" fmla="*/ 0 h 514350"/>
              <a:gd name="connsiteX3" fmla="*/ 6210300 w 6210300"/>
              <a:gd name="connsiteY3" fmla="*/ 514350 h 514350"/>
              <a:gd name="connsiteX4" fmla="*/ 0 w 6210300"/>
              <a:gd name="connsiteY4" fmla="*/ 514350 h 514350"/>
              <a:gd name="connsiteX0" fmla="*/ 0 w 6210300"/>
              <a:gd name="connsiteY0" fmla="*/ 495300 h 495300"/>
              <a:gd name="connsiteX1" fmla="*/ 166689 w 6210300"/>
              <a:gd name="connsiteY1" fmla="*/ 38100 h 495300"/>
              <a:gd name="connsiteX2" fmla="*/ 6062661 w 6210300"/>
              <a:gd name="connsiteY2" fmla="*/ 0 h 495300"/>
              <a:gd name="connsiteX3" fmla="*/ 6210300 w 6210300"/>
              <a:gd name="connsiteY3" fmla="*/ 495300 h 495300"/>
              <a:gd name="connsiteX4" fmla="*/ 0 w 6210300"/>
              <a:gd name="connsiteY4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00" h="495300">
                <a:moveTo>
                  <a:pt x="0" y="495300"/>
                </a:moveTo>
                <a:lnTo>
                  <a:pt x="166689" y="38100"/>
                </a:lnTo>
                <a:lnTo>
                  <a:pt x="6062661" y="0"/>
                </a:lnTo>
                <a:lnTo>
                  <a:pt x="6210300" y="495300"/>
                </a:lnTo>
                <a:lnTo>
                  <a:pt x="0" y="49530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127000">
                <a:solidFill>
                  <a:srgbClr val="ED7D31">
                    <a:lumMod val="20000"/>
                    <a:lumOff val="80000"/>
                  </a:srgbClr>
                </a:solidFill>
              </a:ln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N Bach Tuyet Nang" panose="020909070807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2765" y="200611"/>
            <a:ext cx="7138247" cy="1028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vi-VN" sz="4500" b="0" i="0" u="none" strike="noStrike" kern="1200" cap="none" spc="0" normalizeH="0" baseline="0" noProof="0" dirty="0">
                <a:ln w="952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VF Salome" panose="02000503040000020003" pitchFamily="50" charset="0"/>
                <a:cs typeface="Arial Rounded MT Bold" panose="020F0704030504030204" charset="0"/>
              </a:rPr>
              <a:t>Phiếu đọc sách</a:t>
            </a:r>
            <a:endParaRPr kumimoji="0" lang="en-US" sz="4500" b="0" i="0" u="none" strike="noStrike" kern="1200" cap="none" spc="0" normalizeH="0" baseline="0" noProof="0" dirty="0">
              <a:ln w="9525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VF Salome" panose="02000503040000020003" pitchFamily="50" charset="0"/>
              <a:cs typeface="Arial Rounded MT Bold" panose="020F0704030504030204" charset="0"/>
            </a:endParaRPr>
          </a:p>
        </p:txBody>
      </p:sp>
      <p:graphicFrame>
        <p:nvGraphicFramePr>
          <p:cNvPr id="6" name="Table 5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55676"/>
              </p:ext>
            </p:extLst>
          </p:nvPr>
        </p:nvGraphicFramePr>
        <p:xfrm>
          <a:off x="1193556" y="1339174"/>
          <a:ext cx="10350231" cy="49854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244">
                  <a:extLst>
                    <a:ext uri="{9D8B030D-6E8A-4147-A177-3AD203B41FA5}">
                      <a16:colId xmlns:a16="http://schemas.microsoft.com/office/drawing/2014/main" val="532596869"/>
                    </a:ext>
                  </a:extLst>
                </a:gridCol>
                <a:gridCol w="3470910">
                  <a:extLst>
                    <a:ext uri="{9D8B030D-6E8A-4147-A177-3AD203B41FA5}">
                      <a16:colId xmlns:a16="http://schemas.microsoft.com/office/drawing/2014/main" val="4110420878"/>
                    </a:ext>
                  </a:extLst>
                </a:gridCol>
                <a:gridCol w="3450077">
                  <a:extLst>
                    <a:ext uri="{9D8B030D-6E8A-4147-A177-3AD203B41FA5}">
                      <a16:colId xmlns:a16="http://schemas.microsoft.com/office/drawing/2014/main" val="4042659718"/>
                    </a:ext>
                  </a:extLst>
                </a:gridCol>
              </a:tblGrid>
              <a:tr h="124635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85567"/>
                  </a:ext>
                </a:extLst>
              </a:tr>
              <a:tr h="1246357">
                <a:tc gridSpan="3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79381"/>
                  </a:ext>
                </a:extLst>
              </a:tr>
              <a:tr h="1246357">
                <a:tc gridSpan="3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45561"/>
                  </a:ext>
                </a:extLst>
              </a:tr>
              <a:tr h="1246357">
                <a:tc gridSpan="3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422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0" b="25250" l="2350" r="211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478" b="76170"/>
          <a:stretch/>
        </p:blipFill>
        <p:spPr>
          <a:xfrm>
            <a:off x="3127855" y="738838"/>
            <a:ext cx="1613170" cy="1634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5653" y="1363286"/>
            <a:ext cx="3190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câu chuyện 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0" b="25250" l="2350" r="211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478" b="76170"/>
          <a:stretch/>
        </p:blipFill>
        <p:spPr>
          <a:xfrm>
            <a:off x="6386131" y="763897"/>
            <a:ext cx="1613170" cy="1634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0216" y="1610200"/>
            <a:ext cx="18806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giả 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4578" y="1610199"/>
            <a:ext cx="25569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đọc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0" b="25250" l="2350" r="211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478" b="76170"/>
          <a:stretch/>
        </p:blipFill>
        <p:spPr>
          <a:xfrm>
            <a:off x="9873727" y="793075"/>
            <a:ext cx="1613170" cy="1634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704" y="4011654"/>
            <a:ext cx="4068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3556" y="2911312"/>
            <a:ext cx="4902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2735" y="5371208"/>
            <a:ext cx="3188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664200" y="5263914"/>
            <a:ext cx="774700" cy="7431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905612" y="5302014"/>
            <a:ext cx="774700" cy="7431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775193" y="5265226"/>
            <a:ext cx="774700" cy="7431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878302" y="5276614"/>
            <a:ext cx="774700" cy="7431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913330" y="5303326"/>
            <a:ext cx="774700" cy="74318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724" y="10091"/>
            <a:ext cx="1328685" cy="6252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036" y="6499829"/>
            <a:ext cx="1539373" cy="358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" y="6602707"/>
            <a:ext cx="853440" cy="255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7352" y="-198120"/>
            <a:ext cx="1936093" cy="29429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55" y="7667175"/>
            <a:ext cx="10119565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503</Words>
  <Application>Microsoft Office PowerPoint</Application>
  <PresentationFormat>Widescreen</PresentationFormat>
  <Paragraphs>34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Cambria</vt:lpstr>
      <vt:lpstr>Verdana</vt:lpstr>
      <vt:lpstr>UVN Bach Tuyet Nang</vt:lpstr>
      <vt:lpstr>Times New Roman</vt:lpstr>
      <vt:lpstr>Calibri</vt:lpstr>
      <vt:lpstr>UVF Salome</vt:lpstr>
      <vt:lpstr>UVF Kewl Script</vt:lpstr>
      <vt:lpstr>#9Slide07 HoneyCream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 NON TEAM</dc:creator>
  <cp:keywords>Măngnon</cp:keywords>
  <cp:lastModifiedBy>Administrator</cp:lastModifiedBy>
  <cp:revision>26</cp:revision>
  <dcterms:created xsi:type="dcterms:W3CDTF">2023-07-16T09:59:28Z</dcterms:created>
  <dcterms:modified xsi:type="dcterms:W3CDTF">2024-11-04T05:04:24Z</dcterms:modified>
  <cp:version>MNT37</cp:version>
</cp:coreProperties>
</file>