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2" r:id="rId2"/>
    <p:sldId id="257" r:id="rId3"/>
    <p:sldId id="258" r:id="rId4"/>
    <p:sldId id="259" r:id="rId5"/>
    <p:sldId id="260" r:id="rId6"/>
    <p:sldId id="261"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0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D9B79-F23F-4D71-AE37-3992825B21F2}"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7D734-3DFD-4084-9931-1BDCA336147B}" type="slidenum">
              <a:rPr lang="en-US" smtClean="0"/>
              <a:t>‹#›</a:t>
            </a:fld>
            <a:endParaRPr lang="en-US"/>
          </a:p>
        </p:txBody>
      </p:sp>
    </p:spTree>
    <p:extLst>
      <p:ext uri="{BB962C8B-B14F-4D97-AF65-F5344CB8AC3E}">
        <p14:creationId xmlns:p14="http://schemas.microsoft.com/office/powerpoint/2010/main" val="206281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8071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92E8-7592-2473-FC34-7DC340056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6F4C69-F30D-4E87-5354-D62C020EF9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0BF9F-4115-F040-8B89-16501A6B3E8F}"/>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5" name="Footer Placeholder 4">
            <a:extLst>
              <a:ext uri="{FF2B5EF4-FFF2-40B4-BE49-F238E27FC236}">
                <a16:creationId xmlns:a16="http://schemas.microsoft.com/office/drawing/2014/main" id="{4A979147-BEEE-A776-7323-4C28A3516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66B6D-51C0-A530-730C-B903E2051572}"/>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239340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120C-5472-3CC5-44A8-7AC6277BB2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AB4830-E491-04D6-2A55-E1FCE2E5C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4160A-24A2-0EC9-F882-E7ECEC84D65D}"/>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5" name="Footer Placeholder 4">
            <a:extLst>
              <a:ext uri="{FF2B5EF4-FFF2-40B4-BE49-F238E27FC236}">
                <a16:creationId xmlns:a16="http://schemas.microsoft.com/office/drawing/2014/main" id="{EBB4B98D-16D4-2862-86CD-760C68076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E8B1C-A8C3-7E66-6E76-6B5F98D16EF0}"/>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345078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E6BFB-1D95-8ADD-3F14-0E219B16F9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080DA-0411-9807-019E-04DE1273E2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5E338-5537-8B65-2ACD-AC32D4062656}"/>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5" name="Footer Placeholder 4">
            <a:extLst>
              <a:ext uri="{FF2B5EF4-FFF2-40B4-BE49-F238E27FC236}">
                <a16:creationId xmlns:a16="http://schemas.microsoft.com/office/drawing/2014/main" id="{B2478BEC-7D1E-F683-E548-D2313B763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5E0FB-0107-4045-A5DD-76B13AA3FC76}"/>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1462491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65623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D43C-E6CC-62B0-4D86-FC9D6B08C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2E7E2-20A4-D169-C246-21D13377FF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75A04-BC6D-8B8B-639F-E076255A394F}"/>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5" name="Footer Placeholder 4">
            <a:extLst>
              <a:ext uri="{FF2B5EF4-FFF2-40B4-BE49-F238E27FC236}">
                <a16:creationId xmlns:a16="http://schemas.microsoft.com/office/drawing/2014/main" id="{4058AB26-9FB4-6C2D-CDEA-2A31E4145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7F0C1-9544-4593-B9DA-62E3DA57A772}"/>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251217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9ECA-FA19-3346-24AA-88223AE530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C61812-C926-EF70-A82B-026B378C93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2069F-F364-9A5B-C217-54C3DD4D93C4}"/>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5" name="Footer Placeholder 4">
            <a:extLst>
              <a:ext uri="{FF2B5EF4-FFF2-40B4-BE49-F238E27FC236}">
                <a16:creationId xmlns:a16="http://schemas.microsoft.com/office/drawing/2014/main" id="{C1D1A2A1-8FDB-8EF6-6B9B-AA6A7E16C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B9E62-2D23-1469-2CD4-7568F6BBDCA2}"/>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44560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FD67-BA61-B1DB-F9B9-99C973CB32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AA41D-2EF6-3B4F-88B9-7A597903CF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7E4EED-7679-2EB9-F05B-5A8AD6AD9A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568BDE-4C2D-E7E7-EE5C-364CA5E01559}"/>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6" name="Footer Placeholder 5">
            <a:extLst>
              <a:ext uri="{FF2B5EF4-FFF2-40B4-BE49-F238E27FC236}">
                <a16:creationId xmlns:a16="http://schemas.microsoft.com/office/drawing/2014/main" id="{8353191F-0482-9575-F56E-723B20BE6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4363B-E563-378F-9EF9-D07A27742973}"/>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678868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AB94-2642-8DDB-53D2-54F6804113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B72419-2105-DAE1-A8B5-57FB8797B3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2E630-1FF4-2D3B-24F8-80B9136F5F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5A789C-5B60-4404-2209-1EB97BF7F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B1174A-14DC-ACAF-FCBF-0983FE0A8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E9207C-B99E-389D-4BFE-C8587FD928D1}"/>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8" name="Footer Placeholder 7">
            <a:extLst>
              <a:ext uri="{FF2B5EF4-FFF2-40B4-BE49-F238E27FC236}">
                <a16:creationId xmlns:a16="http://schemas.microsoft.com/office/drawing/2014/main" id="{5403A87E-4756-5869-B823-9DA1D2FD8D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61BEF5-698F-E8A2-8778-754FE34ED3DC}"/>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119811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259E-683E-9A4F-50EA-9866F36061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19A414-D0D9-0655-CFA4-15A2F383B254}"/>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4" name="Footer Placeholder 3">
            <a:extLst>
              <a:ext uri="{FF2B5EF4-FFF2-40B4-BE49-F238E27FC236}">
                <a16:creationId xmlns:a16="http://schemas.microsoft.com/office/drawing/2014/main" id="{A6BA118C-D55E-4CDD-3CB6-AE57B9560A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92B149-3AA2-0461-014D-5C597EC55743}"/>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384109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7F0D88-9C83-AAEB-A25A-97547303EFA2}"/>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3" name="Footer Placeholder 2">
            <a:extLst>
              <a:ext uri="{FF2B5EF4-FFF2-40B4-BE49-F238E27FC236}">
                <a16:creationId xmlns:a16="http://schemas.microsoft.com/office/drawing/2014/main" id="{20DDD13B-FC38-8CAC-B81C-5A7FFF6184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BF9AB1-347E-12F5-E1B9-9EC990C1F9E1}"/>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93626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CE79-EEA1-12E7-B015-4441F5BBD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71BDB-20D3-A34D-4366-AC9801277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3097BF-0EE8-DD94-8AD4-D26AAAA60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474F8-144E-F3F6-73A1-E1992F7378B4}"/>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6" name="Footer Placeholder 5">
            <a:extLst>
              <a:ext uri="{FF2B5EF4-FFF2-40B4-BE49-F238E27FC236}">
                <a16:creationId xmlns:a16="http://schemas.microsoft.com/office/drawing/2014/main" id="{CD09FA77-5E15-75A6-902A-E30566C34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07610-BC1D-D9CE-8169-01D58FEEE181}"/>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1816539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160F-9A74-9C44-787A-E8380BA37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731A24-E9E9-29D6-6FAD-2B55D08DFD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E4374-0063-625E-1154-C8A382480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0CCEF-EB00-689B-2389-31B1819DB84D}"/>
              </a:ext>
            </a:extLst>
          </p:cNvPr>
          <p:cNvSpPr>
            <a:spLocks noGrp="1"/>
          </p:cNvSpPr>
          <p:nvPr>
            <p:ph type="dt" sz="half" idx="10"/>
          </p:nvPr>
        </p:nvSpPr>
        <p:spPr/>
        <p:txBody>
          <a:bodyPr/>
          <a:lstStyle/>
          <a:p>
            <a:fld id="{B99CE73D-E543-4512-A7D1-7A56A684B9B9}" type="datetimeFigureOut">
              <a:rPr lang="en-US" smtClean="0"/>
              <a:t>10/24/2025</a:t>
            </a:fld>
            <a:endParaRPr lang="en-US"/>
          </a:p>
        </p:txBody>
      </p:sp>
      <p:sp>
        <p:nvSpPr>
          <p:cNvPr id="6" name="Footer Placeholder 5">
            <a:extLst>
              <a:ext uri="{FF2B5EF4-FFF2-40B4-BE49-F238E27FC236}">
                <a16:creationId xmlns:a16="http://schemas.microsoft.com/office/drawing/2014/main" id="{0F7BE78A-96A8-580A-8252-0CD1C22A7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578A9-63AD-A1FA-7FD0-8D4D907112A6}"/>
              </a:ext>
            </a:extLst>
          </p:cNvPr>
          <p:cNvSpPr>
            <a:spLocks noGrp="1"/>
          </p:cNvSpPr>
          <p:nvPr>
            <p:ph type="sldNum" sz="quarter" idx="12"/>
          </p:nvPr>
        </p:nvSpPr>
        <p:spPr/>
        <p:txBody>
          <a:bodyPr/>
          <a:lstStyle/>
          <a:p>
            <a:fld id="{43607DD6-3ECF-485B-9699-685DFC2E47DC}" type="slidenum">
              <a:rPr lang="en-US" smtClean="0"/>
              <a:t>‹#›</a:t>
            </a:fld>
            <a:endParaRPr lang="en-US"/>
          </a:p>
        </p:txBody>
      </p:sp>
    </p:spTree>
    <p:extLst>
      <p:ext uri="{BB962C8B-B14F-4D97-AF65-F5344CB8AC3E}">
        <p14:creationId xmlns:p14="http://schemas.microsoft.com/office/powerpoint/2010/main" val="241591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677930-AAED-58E1-6A6F-5C6C83A8A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095567-E0B5-449A-D503-C8ACAF377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255C0-BF0C-D30B-EA9A-E76388F757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CE73D-E543-4512-A7D1-7A56A684B9B9}" type="datetimeFigureOut">
              <a:rPr lang="en-US" smtClean="0"/>
              <a:t>10/24/2025</a:t>
            </a:fld>
            <a:endParaRPr lang="en-US"/>
          </a:p>
        </p:txBody>
      </p:sp>
      <p:sp>
        <p:nvSpPr>
          <p:cNvPr id="5" name="Footer Placeholder 4">
            <a:extLst>
              <a:ext uri="{FF2B5EF4-FFF2-40B4-BE49-F238E27FC236}">
                <a16:creationId xmlns:a16="http://schemas.microsoft.com/office/drawing/2014/main" id="{C0FC2726-36DD-2502-B1F3-2F2312A12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5ADBA3-B81E-989E-A968-7FA8B0E042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07DD6-3ECF-485B-9699-685DFC2E47DC}" type="slidenum">
              <a:rPr lang="en-US" smtClean="0"/>
              <a:t>‹#›</a:t>
            </a:fld>
            <a:endParaRPr lang="en-US"/>
          </a:p>
        </p:txBody>
      </p:sp>
    </p:spTree>
    <p:extLst>
      <p:ext uri="{BB962C8B-B14F-4D97-AF65-F5344CB8AC3E}">
        <p14:creationId xmlns:p14="http://schemas.microsoft.com/office/powerpoint/2010/main" val="1201786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67826" y="-69669"/>
            <a:ext cx="5169856" cy="3109229"/>
          </a:xfrm>
          <a:prstGeom prst="rect">
            <a:avLst/>
          </a:prstGeom>
        </p:spPr>
      </p:pic>
      <p:pic>
        <p:nvPicPr>
          <p:cNvPr id="7" name="Picture 6"/>
          <p:cNvPicPr>
            <a:picLocks noChangeAspect="1"/>
          </p:cNvPicPr>
          <p:nvPr/>
        </p:nvPicPr>
        <p:blipFill>
          <a:blip r:embed="rId4"/>
          <a:stretch>
            <a:fillRect/>
          </a:stretch>
        </p:blipFill>
        <p:spPr>
          <a:xfrm>
            <a:off x="1026731" y="1798663"/>
            <a:ext cx="10260457" cy="21459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94" y="-145863"/>
            <a:ext cx="2481063" cy="2481063"/>
          </a:xfrm>
          <a:prstGeom prst="rect">
            <a:avLst/>
          </a:prstGeom>
        </p:spPr>
      </p:pic>
    </p:spTree>
    <p:extLst>
      <p:ext uri="{BB962C8B-B14F-4D97-AF65-F5344CB8AC3E}">
        <p14:creationId xmlns:p14="http://schemas.microsoft.com/office/powerpoint/2010/main" val="10473835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928DAF00-3AD1-C02A-7F18-EFA991178F5D}"/>
              </a:ext>
            </a:extLst>
          </p:cNvPr>
          <p:cNvSpPr/>
          <p:nvPr/>
        </p:nvSpPr>
        <p:spPr>
          <a:xfrm>
            <a:off x="566058" y="828817"/>
            <a:ext cx="11146973"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Lựa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chọn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một</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từng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cùng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bè</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hoặc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người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thân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grpSp>
        <p:nvGrpSpPr>
          <p:cNvPr id="3" name="Group 2">
            <a:extLst>
              <a:ext uri="{FF2B5EF4-FFF2-40B4-BE49-F238E27FC236}">
                <a16:creationId xmlns:a16="http://schemas.microsoft.com/office/drawing/2014/main" id="{5EC29410-8AE1-9C91-04BF-3F164BE1CF10}"/>
              </a:ext>
            </a:extLst>
          </p:cNvPr>
          <p:cNvGrpSpPr/>
          <p:nvPr/>
        </p:nvGrpSpPr>
        <p:grpSpPr>
          <a:xfrm>
            <a:off x="478971" y="2059395"/>
            <a:ext cx="3561807" cy="2619278"/>
            <a:chOff x="478970" y="2072642"/>
            <a:chExt cx="3561807" cy="2619278"/>
          </a:xfrm>
        </p:grpSpPr>
        <p:pic>
          <p:nvPicPr>
            <p:cNvPr id="4" name="图片 8">
              <a:extLst>
                <a:ext uri="{FF2B5EF4-FFF2-40B4-BE49-F238E27FC236}">
                  <a16:creationId xmlns:a16="http://schemas.microsoft.com/office/drawing/2014/main" id="{67F3D9AA-143A-515F-A68A-0C89F2055016}"/>
                </a:ext>
              </a:extLst>
            </p:cNvPr>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50235" y="1601377"/>
              <a:ext cx="2619278" cy="3561807"/>
            </a:xfrm>
            <a:prstGeom prst="rect">
              <a:avLst/>
            </a:prstGeom>
          </p:spPr>
        </p:pic>
        <p:sp>
          <p:nvSpPr>
            <p:cNvPr id="5" name="TextBox 4">
              <a:extLst>
                <a:ext uri="{FF2B5EF4-FFF2-40B4-BE49-F238E27FC236}">
                  <a16:creationId xmlns:a16="http://schemas.microsoft.com/office/drawing/2014/main" id="{30C5CB6F-7768-3311-A026-8C261535DDC6}"/>
                </a:ext>
              </a:extLst>
            </p:cNvPr>
            <p:cNvSpPr txBox="1"/>
            <p:nvPr/>
          </p:nvSpPr>
          <p:spPr>
            <a:xfrm>
              <a:off x="688547" y="2270023"/>
              <a:ext cx="3142652" cy="2246769"/>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quyên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góp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tặng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vùng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khăn</a:t>
              </a:r>
              <a:r>
                <a:rPr lang="en-US" sz="2800" dirty="0">
                  <a:latin typeface="Calibri" panose="020F0502020204030204" pitchFamily="34" charset="0"/>
                  <a:cs typeface="Calibri" panose="020F0502020204030204" pitchFamily="34" charset="0"/>
                </a:rPr>
                <a:t>,…)</a:t>
              </a:r>
            </a:p>
          </p:txBody>
        </p:sp>
      </p:grpSp>
      <p:grpSp>
        <p:nvGrpSpPr>
          <p:cNvPr id="6" name="Group 5">
            <a:extLst>
              <a:ext uri="{FF2B5EF4-FFF2-40B4-BE49-F238E27FC236}">
                <a16:creationId xmlns:a16="http://schemas.microsoft.com/office/drawing/2014/main" id="{2AEDA686-6F55-B80A-5131-AD75FF6D52B5}"/>
              </a:ext>
            </a:extLst>
          </p:cNvPr>
          <p:cNvGrpSpPr/>
          <p:nvPr/>
        </p:nvGrpSpPr>
        <p:grpSpPr>
          <a:xfrm>
            <a:off x="4315097" y="2067880"/>
            <a:ext cx="3561807" cy="2619278"/>
            <a:chOff x="4332514" y="2072643"/>
            <a:chExt cx="3561807" cy="2619278"/>
          </a:xfrm>
        </p:grpSpPr>
        <p:pic>
          <p:nvPicPr>
            <p:cNvPr id="7" name="图片 8">
              <a:extLst>
                <a:ext uri="{FF2B5EF4-FFF2-40B4-BE49-F238E27FC236}">
                  <a16:creationId xmlns:a16="http://schemas.microsoft.com/office/drawing/2014/main" id="{CD0BDDCD-300F-61CD-BEDE-877C89DE50A9}"/>
                </a:ext>
              </a:extLst>
            </p:cNvPr>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4803779" y="1601378"/>
              <a:ext cx="2619278" cy="3561807"/>
            </a:xfrm>
            <a:prstGeom prst="rect">
              <a:avLst/>
            </a:prstGeom>
          </p:spPr>
        </p:pic>
        <p:sp>
          <p:nvSpPr>
            <p:cNvPr id="8" name="TextBox 7">
              <a:extLst>
                <a:ext uri="{FF2B5EF4-FFF2-40B4-BE49-F238E27FC236}">
                  <a16:creationId xmlns:a16="http://schemas.microsoft.com/office/drawing/2014/main" id="{503A8520-BFB8-0211-F332-8BDB76F935E1}"/>
                </a:ext>
              </a:extLst>
            </p:cNvPr>
            <p:cNvSpPr txBox="1"/>
            <p:nvPr/>
          </p:nvSpPr>
          <p:spPr>
            <a:xfrm>
              <a:off x="4542092" y="2681301"/>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A4C539D1-8A03-5C37-7E2D-F61053CC534E}"/>
              </a:ext>
            </a:extLst>
          </p:cNvPr>
          <p:cNvGrpSpPr/>
          <p:nvPr/>
        </p:nvGrpSpPr>
        <p:grpSpPr>
          <a:xfrm>
            <a:off x="8151224" y="2067880"/>
            <a:ext cx="3561807" cy="2619276"/>
            <a:chOff x="8186058" y="2072643"/>
            <a:chExt cx="3561807" cy="2619276"/>
          </a:xfrm>
        </p:grpSpPr>
        <p:pic>
          <p:nvPicPr>
            <p:cNvPr id="10" name="图片 8">
              <a:extLst>
                <a:ext uri="{FF2B5EF4-FFF2-40B4-BE49-F238E27FC236}">
                  <a16:creationId xmlns:a16="http://schemas.microsoft.com/office/drawing/2014/main" id="{D7084EFF-A47C-8BA8-D71C-9CCB6850BE1E}"/>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8657324" y="1601377"/>
              <a:ext cx="2619276" cy="3561807"/>
            </a:xfrm>
            <a:prstGeom prst="rect">
              <a:avLst/>
            </a:prstGeom>
          </p:spPr>
        </p:pic>
        <p:sp>
          <p:nvSpPr>
            <p:cNvPr id="11" name="TextBox 10">
              <a:extLst>
                <a:ext uri="{FF2B5EF4-FFF2-40B4-BE49-F238E27FC236}">
                  <a16:creationId xmlns:a16="http://schemas.microsoft.com/office/drawing/2014/main" id="{CCE13F6A-60CD-E050-B04F-85AB196D1F9C}"/>
                </a:ext>
              </a:extLst>
            </p:cNvPr>
            <p:cNvSpPr txBox="1"/>
            <p:nvPr/>
          </p:nvSpPr>
          <p:spPr>
            <a:xfrm>
              <a:off x="8395636" y="2681300"/>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nuôi</a:t>
              </a:r>
              <a:r>
                <a:rPr lang="en-US" sz="2800" dirty="0">
                  <a:latin typeface="Calibri" panose="020F0502020204030204" pitchFamily="34" charset="0"/>
                  <a:cs typeface="Calibri" panose="020F0502020204030204" pitchFamily="34" charset="0"/>
                </a:rPr>
                <a:t>,…)</a:t>
              </a:r>
            </a:p>
          </p:txBody>
        </p:sp>
      </p:grpSp>
      <p:sp>
        <p:nvSpPr>
          <p:cNvPr id="12" name="矩形: 圆角 5">
            <a:extLst>
              <a:ext uri="{FF2B5EF4-FFF2-40B4-BE49-F238E27FC236}">
                <a16:creationId xmlns:a16="http://schemas.microsoft.com/office/drawing/2014/main" id="{CDDD37B7-4BAE-1ED2-8481-8F474B8F94BD}"/>
              </a:ext>
            </a:extLst>
          </p:cNvPr>
          <p:cNvSpPr/>
          <p:nvPr/>
        </p:nvSpPr>
        <p:spPr>
          <a:xfrm>
            <a:off x="566058" y="4944124"/>
            <a:ext cx="10572206"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ở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đâu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Khi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ai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baseline="0" dirty="0" err="1">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baseline="0"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baseline="0" dirty="0" err="1">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tham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gia</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những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gì</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như</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thế</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endParaRPr kumimoji="0" lang="zh-CN" altLang="en-US" sz="3200" b="1" i="0" u="none" strike="noStrike" kern="1200" cap="none" spc="0" normalizeH="0" baseline="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pic>
        <p:nvPicPr>
          <p:cNvPr id="13" name="Picture 12">
            <a:extLst>
              <a:ext uri="{FF2B5EF4-FFF2-40B4-BE49-F238E27FC236}">
                <a16:creationId xmlns:a16="http://schemas.microsoft.com/office/drawing/2014/main" id="{895E6B88-4802-37E3-1DE8-9C9F7F60B29F}"/>
              </a:ext>
            </a:extLst>
          </p:cNvPr>
          <p:cNvPicPr>
            <a:picLocks noChangeAspect="1"/>
          </p:cNvPicPr>
          <p:nvPr/>
        </p:nvPicPr>
        <p:blipFill>
          <a:blip r:embed="rId3"/>
          <a:stretch>
            <a:fillRect/>
          </a:stretch>
        </p:blipFill>
        <p:spPr>
          <a:xfrm>
            <a:off x="155976" y="76979"/>
            <a:ext cx="995474" cy="998605"/>
          </a:xfrm>
          <a:prstGeom prst="rect">
            <a:avLst/>
          </a:prstGeom>
        </p:spPr>
      </p:pic>
    </p:spTree>
    <p:extLst>
      <p:ext uri="{BB962C8B-B14F-4D97-AF65-F5344CB8AC3E}">
        <p14:creationId xmlns:p14="http://schemas.microsoft.com/office/powerpoint/2010/main" val="271897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ector sad children.girl comforting her sadly friend.children consoling sadly isolate background">
            <a:extLst>
              <a:ext uri="{FF2B5EF4-FFF2-40B4-BE49-F238E27FC236}">
                <a16:creationId xmlns:a16="http://schemas.microsoft.com/office/drawing/2014/main" id="{AD3D6EB9-5B73-88DE-E977-3B3344B23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5" y="2911314"/>
            <a:ext cx="4631021" cy="3706296"/>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5">
            <a:extLst>
              <a:ext uri="{FF2B5EF4-FFF2-40B4-BE49-F238E27FC236}">
                <a16:creationId xmlns:a16="http://schemas.microsoft.com/office/drawing/2014/main" id="{08CBCFF3-07CE-DABB-CBC2-8405E350F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5534" y="250100"/>
            <a:ext cx="5271194" cy="2994090"/>
          </a:xfrm>
          <a:prstGeom prst="rect">
            <a:avLst/>
          </a:prstGeom>
        </p:spPr>
      </p:pic>
      <p:pic>
        <p:nvPicPr>
          <p:cNvPr id="4" name="Picture 4" descr="Vector cardboard donation box containing toys for children and charity in hand drawn cartoon illustration">
            <a:extLst>
              <a:ext uri="{FF2B5EF4-FFF2-40B4-BE49-F238E27FC236}">
                <a16:creationId xmlns:a16="http://schemas.microsoft.com/office/drawing/2014/main" id="{2341C312-542B-0933-FE59-4191037B0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49" y="2985980"/>
            <a:ext cx="5049112" cy="3556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D5E1BA-6F23-7C63-4094-4305B5F71CA3}"/>
              </a:ext>
            </a:extLst>
          </p:cNvPr>
          <p:cNvPicPr>
            <a:picLocks noChangeAspect="1"/>
          </p:cNvPicPr>
          <p:nvPr/>
        </p:nvPicPr>
        <p:blipFill>
          <a:blip r:embed="rId5"/>
          <a:stretch>
            <a:fillRect/>
          </a:stretch>
        </p:blipFill>
        <p:spPr>
          <a:xfrm>
            <a:off x="6369140" y="250100"/>
            <a:ext cx="5167221" cy="2994090"/>
          </a:xfrm>
          <a:prstGeom prst="rect">
            <a:avLst/>
          </a:prstGeom>
        </p:spPr>
      </p:pic>
    </p:spTree>
    <p:extLst>
      <p:ext uri="{BB962C8B-B14F-4D97-AF65-F5344CB8AC3E}">
        <p14:creationId xmlns:p14="http://schemas.microsoft.com/office/powerpoint/2010/main" val="13551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D4E130-A478-1560-1701-D2B34ED5FD94}"/>
              </a:ext>
            </a:extLst>
          </p:cNvPr>
          <p:cNvPicPr>
            <a:picLocks noChangeAspect="1"/>
          </p:cNvPicPr>
          <p:nvPr/>
        </p:nvPicPr>
        <p:blipFill>
          <a:blip r:embed="rId2"/>
          <a:stretch>
            <a:fillRect/>
          </a:stretch>
        </p:blipFill>
        <p:spPr>
          <a:xfrm>
            <a:off x="2298354" y="1079863"/>
            <a:ext cx="8445812" cy="5560252"/>
          </a:xfrm>
          <a:prstGeom prst="rect">
            <a:avLst/>
          </a:prstGeom>
        </p:spPr>
      </p:pic>
      <p:pic>
        <p:nvPicPr>
          <p:cNvPr id="3" name="Picture 2">
            <a:extLst>
              <a:ext uri="{FF2B5EF4-FFF2-40B4-BE49-F238E27FC236}">
                <a16:creationId xmlns:a16="http://schemas.microsoft.com/office/drawing/2014/main" id="{77C6C848-2225-5253-23B9-3B4AF9E49229}"/>
              </a:ext>
            </a:extLst>
          </p:cNvPr>
          <p:cNvPicPr>
            <a:picLocks noChangeAspect="1"/>
          </p:cNvPicPr>
          <p:nvPr/>
        </p:nvPicPr>
        <p:blipFill>
          <a:blip r:embed="rId3"/>
          <a:stretch>
            <a:fillRect/>
          </a:stretch>
        </p:blipFill>
        <p:spPr>
          <a:xfrm>
            <a:off x="848177" y="462814"/>
            <a:ext cx="10931075" cy="1072989"/>
          </a:xfrm>
          <a:prstGeom prst="rect">
            <a:avLst/>
          </a:prstGeom>
        </p:spPr>
      </p:pic>
    </p:spTree>
    <p:extLst>
      <p:ext uri="{BB962C8B-B14F-4D97-AF65-F5344CB8AC3E}">
        <p14:creationId xmlns:p14="http://schemas.microsoft.com/office/powerpoint/2010/main" val="206746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982D5EAE-FEDB-363D-DCAE-0F388983B5A2}"/>
              </a:ext>
            </a:extLst>
          </p:cNvPr>
          <p:cNvSpPr/>
          <p:nvPr/>
        </p:nvSpPr>
        <p:spPr>
          <a:xfrm>
            <a:off x="313509" y="1185868"/>
            <a:ext cx="11582402"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Chia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sẻ</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có</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em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cùng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bè</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hoặc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người</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thân</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Kể</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lại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công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tham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gia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theo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đúng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trình</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tự</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và</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nêu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cảm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xúc</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Nêu</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lợi</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của</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công</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98C553"/>
                </a:solidFill>
                <a:effectLst/>
                <a:latin typeface="Calibri" panose="020F0502020204030204" pitchFamily="34" charset="0"/>
                <a:ea typeface="等线" panose="020B0604020202020204" charset="-122"/>
                <a:cs typeface="Calibri" panose="020F0502020204030204" pitchFamily="34" charset="0"/>
              </a:rPr>
              <a:t>đó</a:t>
            </a:r>
            <a:r>
              <a:rPr lang="en-US" altLang="zh-CN" sz="3200" b="1" dirty="0">
                <a:solidFill>
                  <a:srgbClr val="98C553"/>
                </a:solidFill>
                <a:effectLst/>
                <a:latin typeface="Calibri" panose="020F0502020204030204" pitchFamily="34" charset="0"/>
                <a:ea typeface="等线" panose="020B0604020202020204" charset="-122"/>
                <a:cs typeface="Calibri" panose="020F0502020204030204" pitchFamily="34" charset="0"/>
              </a:rPr>
              <a:t>.</a:t>
            </a:r>
            <a:endPar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grpSp>
        <p:nvGrpSpPr>
          <p:cNvPr id="3" name="Group 2">
            <a:extLst>
              <a:ext uri="{FF2B5EF4-FFF2-40B4-BE49-F238E27FC236}">
                <a16:creationId xmlns:a16="http://schemas.microsoft.com/office/drawing/2014/main" id="{2DBE517F-9F57-5495-8AFE-96C244AF4465}"/>
              </a:ext>
            </a:extLst>
          </p:cNvPr>
          <p:cNvGrpSpPr/>
          <p:nvPr/>
        </p:nvGrpSpPr>
        <p:grpSpPr>
          <a:xfrm>
            <a:off x="2288861" y="3608765"/>
            <a:ext cx="4033829" cy="3094657"/>
            <a:chOff x="2358265" y="2940382"/>
            <a:chExt cx="4033829" cy="3094657"/>
          </a:xfrm>
        </p:grpSpPr>
        <p:pic>
          <p:nvPicPr>
            <p:cNvPr id="4" name="图片 8">
              <a:extLst>
                <a:ext uri="{FF2B5EF4-FFF2-40B4-BE49-F238E27FC236}">
                  <a16:creationId xmlns:a16="http://schemas.microsoft.com/office/drawing/2014/main" id="{0F6860FE-24BC-96C3-0F17-887572AF78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827851" y="2470796"/>
              <a:ext cx="3094657" cy="4033829"/>
            </a:xfrm>
            <a:prstGeom prst="rect">
              <a:avLst/>
            </a:prstGeom>
          </p:spPr>
        </p:pic>
        <p:sp>
          <p:nvSpPr>
            <p:cNvPr id="5" name="TextBox 4">
              <a:extLst>
                <a:ext uri="{FF2B5EF4-FFF2-40B4-BE49-F238E27FC236}">
                  <a16:creationId xmlns:a16="http://schemas.microsoft.com/office/drawing/2014/main" id="{3E565C73-65A7-C5E9-6946-9F094A504ACB}"/>
                </a:ext>
              </a:extLst>
            </p:cNvPr>
            <p:cNvSpPr txBox="1"/>
            <p:nvPr/>
          </p:nvSpPr>
          <p:spPr>
            <a:xfrm>
              <a:off x="2637819" y="3148882"/>
              <a:ext cx="347472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tự</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biểu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lộ</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a:t>
              </a:r>
            </a:p>
          </p:txBody>
        </p:sp>
      </p:grpSp>
      <p:grpSp>
        <p:nvGrpSpPr>
          <p:cNvPr id="6" name="Group 5">
            <a:extLst>
              <a:ext uri="{FF2B5EF4-FFF2-40B4-BE49-F238E27FC236}">
                <a16:creationId xmlns:a16="http://schemas.microsoft.com/office/drawing/2014/main" id="{54438135-D2CF-3D70-5BA8-36C991D6BD5A}"/>
              </a:ext>
            </a:extLst>
          </p:cNvPr>
          <p:cNvGrpSpPr/>
          <p:nvPr/>
        </p:nvGrpSpPr>
        <p:grpSpPr>
          <a:xfrm>
            <a:off x="6374553" y="3581483"/>
            <a:ext cx="4033830" cy="3094657"/>
            <a:chOff x="6555803" y="3462896"/>
            <a:chExt cx="4033830" cy="3094657"/>
          </a:xfrm>
        </p:grpSpPr>
        <p:pic>
          <p:nvPicPr>
            <p:cNvPr id="7" name="图片 8">
              <a:extLst>
                <a:ext uri="{FF2B5EF4-FFF2-40B4-BE49-F238E27FC236}">
                  <a16:creationId xmlns:a16="http://schemas.microsoft.com/office/drawing/2014/main" id="{78F13085-5289-A1F3-569F-CBD5AF95A986}"/>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25389" y="2993310"/>
              <a:ext cx="3094657" cy="4033830"/>
            </a:xfrm>
            <a:prstGeom prst="rect">
              <a:avLst/>
            </a:prstGeom>
          </p:spPr>
        </p:pic>
        <p:sp>
          <p:nvSpPr>
            <p:cNvPr id="8" name="TextBox 7">
              <a:extLst>
                <a:ext uri="{FF2B5EF4-FFF2-40B4-BE49-F238E27FC236}">
                  <a16:creationId xmlns:a16="http://schemas.microsoft.com/office/drawing/2014/main" id="{F350F76D-1EBF-197F-BB35-DE0CABDC31BF}"/>
                </a:ext>
              </a:extLst>
            </p:cNvPr>
            <p:cNvSpPr txBox="1"/>
            <p:nvPr/>
          </p:nvSpPr>
          <p:spPr>
            <a:xfrm>
              <a:off x="6764807" y="3632941"/>
              <a:ext cx="354527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cười</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hỏi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chia </a:t>
              </a:r>
              <a:r>
                <a:rPr lang="en-US" sz="2800" dirty="0" err="1">
                  <a:latin typeface="Calibri" panose="020F0502020204030204" pitchFamily="34" charset="0"/>
                  <a:cs typeface="Calibri" panose="020F0502020204030204" pitchFamily="34" charset="0"/>
                </a:rPr>
                <a:t>sẻ</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a:t>
              </a:r>
            </a:p>
          </p:txBody>
        </p:sp>
      </p:grpSp>
      <p:grpSp>
        <p:nvGrpSpPr>
          <p:cNvPr id="9" name="组合 12">
            <a:extLst>
              <a:ext uri="{FF2B5EF4-FFF2-40B4-BE49-F238E27FC236}">
                <a16:creationId xmlns:a16="http://schemas.microsoft.com/office/drawing/2014/main" id="{AF8ECD5C-B200-15E4-ACD1-BB2A25D773EA}"/>
              </a:ext>
            </a:extLst>
          </p:cNvPr>
          <p:cNvGrpSpPr/>
          <p:nvPr/>
        </p:nvGrpSpPr>
        <p:grpSpPr>
          <a:xfrm>
            <a:off x="7044586" y="3106825"/>
            <a:ext cx="2931569" cy="668404"/>
            <a:chOff x="304800" y="673100"/>
            <a:chExt cx="4000500" cy="4000500"/>
          </a:xfrm>
          <a:solidFill>
            <a:schemeClr val="bg1"/>
          </a:solidFill>
          <a:effectLst/>
        </p:grpSpPr>
        <p:sp>
          <p:nvSpPr>
            <p:cNvPr id="10" name="同心圆 14">
              <a:extLst>
                <a:ext uri="{FF2B5EF4-FFF2-40B4-BE49-F238E27FC236}">
                  <a16:creationId xmlns:a16="http://schemas.microsoft.com/office/drawing/2014/main" id="{ABA0B253-4B68-FBED-D218-4D431A168F53}"/>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1" name="椭圆 14">
              <a:extLst>
                <a:ext uri="{FF2B5EF4-FFF2-40B4-BE49-F238E27FC236}">
                  <a16:creationId xmlns:a16="http://schemas.microsoft.com/office/drawing/2014/main" id="{973BEBF4-CD3F-E647-10FC-A2F69967F297}"/>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nghe</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grpSp>
        <p:nvGrpSpPr>
          <p:cNvPr id="12" name="组合 12">
            <a:extLst>
              <a:ext uri="{FF2B5EF4-FFF2-40B4-BE49-F238E27FC236}">
                <a16:creationId xmlns:a16="http://schemas.microsoft.com/office/drawing/2014/main" id="{D9E79749-5DA7-F441-F41C-091406F88E66}"/>
              </a:ext>
            </a:extLst>
          </p:cNvPr>
          <p:cNvGrpSpPr/>
          <p:nvPr/>
        </p:nvGrpSpPr>
        <p:grpSpPr>
          <a:xfrm>
            <a:off x="3029878" y="3218105"/>
            <a:ext cx="2559560" cy="668404"/>
            <a:chOff x="304800" y="673100"/>
            <a:chExt cx="4000500" cy="4000500"/>
          </a:xfrm>
          <a:solidFill>
            <a:schemeClr val="bg1"/>
          </a:solidFill>
          <a:effectLst/>
        </p:grpSpPr>
        <p:sp>
          <p:nvSpPr>
            <p:cNvPr id="13" name="同心圆 14">
              <a:extLst>
                <a:ext uri="{FF2B5EF4-FFF2-40B4-BE49-F238E27FC236}">
                  <a16:creationId xmlns:a16="http://schemas.microsoft.com/office/drawing/2014/main" id="{7C7145AB-C084-E49F-0804-B0C707B0FDB5}"/>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4" name="椭圆 14">
              <a:extLst>
                <a:ext uri="{FF2B5EF4-FFF2-40B4-BE49-F238E27FC236}">
                  <a16:creationId xmlns:a16="http://schemas.microsoft.com/office/drawing/2014/main" id="{5AA73A96-E564-B300-2FE0-ABA815A17741}"/>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nói</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pic>
        <p:nvPicPr>
          <p:cNvPr id="15" name="Picture 14">
            <a:extLst>
              <a:ext uri="{FF2B5EF4-FFF2-40B4-BE49-F238E27FC236}">
                <a16:creationId xmlns:a16="http://schemas.microsoft.com/office/drawing/2014/main" id="{58C126BC-C45E-AC90-D67F-A996092A562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6" b="95313" l="5527" r="55959">
                        <a14:backgroundMark x1="50086" y1="15451" x2="50604" y2="25347"/>
                        <a14:backgroundMark x1="51123" y1="34201" x2="49396" y2="34375"/>
                        <a14:backgroundMark x1="50950" y1="65972" x2="50950" y2="70486"/>
                      </a14:backgroundRemoval>
                    </a14:imgEffect>
                  </a14:imgLayer>
                </a14:imgProps>
              </a:ext>
              <a:ext uri="{28A0092B-C50C-407E-A947-70E740481C1C}">
                <a14:useLocalDpi xmlns:a14="http://schemas.microsoft.com/office/drawing/2010/main" val="0"/>
              </a:ext>
            </a:extLst>
          </a:blip>
          <a:srcRect l="10678" t="18886" r="44435" b="138"/>
          <a:stretch/>
        </p:blipFill>
        <p:spPr>
          <a:xfrm>
            <a:off x="-64541" y="3805647"/>
            <a:ext cx="3076045" cy="3230880"/>
          </a:xfrm>
          <a:prstGeom prst="rect">
            <a:avLst/>
          </a:prstGeom>
        </p:spPr>
      </p:pic>
      <p:pic>
        <p:nvPicPr>
          <p:cNvPr id="16" name="Picture 15">
            <a:extLst>
              <a:ext uri="{FF2B5EF4-FFF2-40B4-BE49-F238E27FC236}">
                <a16:creationId xmlns:a16="http://schemas.microsoft.com/office/drawing/2014/main" id="{D54FDA0D-2D0D-7B04-C61E-08734ACB6580}"/>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861" b="97049" l="48187" r="98446">
                        <a14:foregroundMark x1="84456" y1="56771" x2="84456" y2="56771"/>
                        <a14:foregroundMark x1="83074" y1="53299" x2="79620" y2="58854"/>
                        <a14:foregroundMark x1="78756" y1="50694" x2="76339" y2="54514"/>
                        <a14:foregroundMark x1="78066" y1="29167" x2="76684" y2="37674"/>
                        <a14:backgroundMark x1="50086" y1="15451" x2="50604" y2="25347"/>
                        <a14:backgroundMark x1="51123" y1="34201" x2="49396" y2="34375"/>
                        <a14:backgroundMark x1="50950" y1="65972" x2="50950" y2="70486"/>
                        <a14:backgroundMark x1="73057" y1="17708" x2="63385" y2="27083"/>
                        <a14:backgroundMark x1="65630" y1="7986" x2="77547" y2="8854"/>
                        <a14:backgroundMark x1="70639" y1="14236" x2="73575" y2="10417"/>
                        <a14:backgroundMark x1="66149" y1="15278" x2="70812" y2="7986"/>
                        <a14:backgroundMark x1="59240" y1="84028" x2="59413" y2="92708"/>
                        <a14:backgroundMark x1="70121" y1="87847" x2="70121" y2="87847"/>
                      </a14:backgroundRemoval>
                    </a14:imgEffect>
                  </a14:imgLayer>
                </a14:imgProps>
              </a:ext>
              <a:ext uri="{28A0092B-C50C-407E-A947-70E740481C1C}">
                <a14:useLocalDpi xmlns:a14="http://schemas.microsoft.com/office/drawing/2010/main" val="0"/>
              </a:ext>
            </a:extLst>
          </a:blip>
          <a:srcRect l="44787" t="-606" r="-352" b="744"/>
          <a:stretch/>
        </p:blipFill>
        <p:spPr>
          <a:xfrm>
            <a:off x="8790224" y="3462897"/>
            <a:ext cx="3236318" cy="3386394"/>
          </a:xfrm>
          <a:prstGeom prst="rect">
            <a:avLst/>
          </a:prstGeom>
        </p:spPr>
      </p:pic>
    </p:spTree>
    <p:extLst>
      <p:ext uri="{BB962C8B-B14F-4D97-AF65-F5344CB8AC3E}">
        <p14:creationId xmlns:p14="http://schemas.microsoft.com/office/powerpoint/2010/main" val="70487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964BD-EBF6-C8D4-0F3A-2AD3FAA7DACE}"/>
              </a:ext>
            </a:extLst>
          </p:cNvPr>
          <p:cNvPicPr>
            <a:picLocks noChangeAspect="1"/>
          </p:cNvPicPr>
          <p:nvPr/>
        </p:nvPicPr>
        <p:blipFill rotWithShape="1">
          <a:blip r:embed="rId2"/>
          <a:srcRect l="4528" t="1720" r="2448" b="3226"/>
          <a:stretch/>
        </p:blipFill>
        <p:spPr>
          <a:xfrm>
            <a:off x="3631473" y="1828800"/>
            <a:ext cx="4632960" cy="4763589"/>
          </a:xfrm>
          <a:prstGeom prst="rect">
            <a:avLst/>
          </a:prstGeom>
        </p:spPr>
      </p:pic>
      <p:sp>
        <p:nvSpPr>
          <p:cNvPr id="3" name="矩形: 圆角 5">
            <a:extLst>
              <a:ext uri="{FF2B5EF4-FFF2-40B4-BE49-F238E27FC236}">
                <a16:creationId xmlns:a16="http://schemas.microsoft.com/office/drawing/2014/main" id="{013AC7E2-6C6D-2C92-6597-97A8E332C13A}"/>
              </a:ext>
            </a:extLst>
          </p:cNvPr>
          <p:cNvSpPr/>
          <p:nvPr/>
        </p:nvSpPr>
        <p:spPr>
          <a:xfrm>
            <a:off x="696685" y="611102"/>
            <a:ext cx="10502537"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Ghi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chép</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ý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quan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trọng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trong</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bài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phát</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biểu</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p>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để</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trao</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đổi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98C553"/>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a:t>
            </a:r>
          </a:p>
        </p:txBody>
      </p:sp>
    </p:spTree>
    <p:extLst>
      <p:ext uri="{BB962C8B-B14F-4D97-AF65-F5344CB8AC3E}">
        <p14:creationId xmlns:p14="http://schemas.microsoft.com/office/powerpoint/2010/main" val="27144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1C3572-0ACC-064E-8331-64F4DD53C184}"/>
              </a:ext>
            </a:extLst>
          </p:cNvPr>
          <p:cNvSpPr/>
          <p:nvPr/>
        </p:nvSpPr>
        <p:spPr>
          <a:xfrm>
            <a:off x="173736" y="223439"/>
            <a:ext cx="11814048" cy="6494085"/>
          </a:xfrm>
          <a:prstGeom prst="rect">
            <a:avLst/>
          </a:prstGeom>
        </p:spPr>
        <p:txBody>
          <a:bodyPr wrap="square">
            <a:spAutoFit/>
          </a:bodyPr>
          <a:lstStyle/>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Hằng năm, sau kì nghỉ Tết Nguyên Đán, trường em lại tổ chức quyên góp để ủng hộ học sinh vùng lũ lụt. Và năm nay cũng vậy.</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Chúng em có thể ủng hộ đồ dùng học tập, quần áo hoặc tiền mặt. Cán bộ lớp có trách nhiệm phân loại, thống kê và nộp về cho nhà trường. Thời gian để các lớp hoàn thành nhiệm vụ là một tuần.</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Chiều hôm đó, sau khi kế hoạch được phát động, em đã xin mẹ thu gom một số sách vở còn mới để tặng các bạn. Ngoài ra, em cũng thu gom một số bộ quần áo mới mà mình không mặc nữa. Sau khi đã thu gom được một số đồ, em gấp lại gọn gàng, rồi để vào trong túi. Mẹ cũng đã giúp em sắp xếp gọn gàng đồ đạc. Hai mẹ con vừa làm vừa trò chuyện vui vẻ. </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tin rằng những món quà này sẽ giúp đỡ phần nào cho các bạn học sinh có hoàn cảnh khó khăn. Nhờ nó mà các bạn nhỏ đó có thể tiếp tục học tập như em để thực hiện được ước mơ của mình và mùa đông này các bạn sẽ không bị lạnh nữa.</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cảm thấy vui khi đã làm được một việc tốt. Điều đó khiến em hạnh phúc vô cùng.</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Tấm lòng nhỏ nhưng góp phần đem lại lợi ích to lớn. Em tự hứa sẽ cố gắng làm thêm được nhiều những công việc có ích cho cuộc sống hơn nữa.</a:t>
            </a:r>
          </a:p>
        </p:txBody>
      </p:sp>
    </p:spTree>
    <p:extLst>
      <p:ext uri="{BB962C8B-B14F-4D97-AF65-F5344CB8AC3E}">
        <p14:creationId xmlns:p14="http://schemas.microsoft.com/office/powerpoint/2010/main" val="1705663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517</Words>
  <Application>Microsoft Office PowerPoint</Application>
  <PresentationFormat>Widescreen</PresentationFormat>
  <Paragraphs>25</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等线</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2</cp:revision>
  <dcterms:created xsi:type="dcterms:W3CDTF">2025-10-24T05:35:48Z</dcterms:created>
  <dcterms:modified xsi:type="dcterms:W3CDTF">2025-10-24T05:57:08Z</dcterms:modified>
</cp:coreProperties>
</file>