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9" r:id="rId2"/>
  </p:sldMasterIdLst>
  <p:notesMasterIdLst>
    <p:notesMasterId r:id="rId23"/>
  </p:notesMasterIdLst>
  <p:sldIdLst>
    <p:sldId id="276" r:id="rId3"/>
    <p:sldId id="278" r:id="rId4"/>
    <p:sldId id="277" r:id="rId5"/>
    <p:sldId id="279" r:id="rId6"/>
    <p:sldId id="257" r:id="rId7"/>
    <p:sldId id="264" r:id="rId8"/>
    <p:sldId id="265" r:id="rId9"/>
    <p:sldId id="266" r:id="rId10"/>
    <p:sldId id="267" r:id="rId11"/>
    <p:sldId id="268" r:id="rId12"/>
    <p:sldId id="280" r:id="rId13"/>
    <p:sldId id="271" r:id="rId14"/>
    <p:sldId id="270" r:id="rId15"/>
    <p:sldId id="272" r:id="rId16"/>
    <p:sldId id="275" r:id="rId17"/>
    <p:sldId id="273" r:id="rId18"/>
    <p:sldId id="281" r:id="rId19"/>
    <p:sldId id="282" r:id="rId20"/>
    <p:sldId id="283" r:id="rId21"/>
    <p:sldId id="274" r:id="rId22"/>
  </p:sldIdLst>
  <p:sldSz cx="12192000" cy="6858000"/>
  <p:notesSz cx="6858000" cy="9144000"/>
  <p:embeddedFontLst>
    <p:embeddedFont>
      <p:font typeface="等线" panose="02010600030101010101" pitchFamily="2" charset="-122"/>
      <p:regular r:id="rId24"/>
    </p:embeddedFont>
    <p:embeddedFont>
      <p:font typeface="#9Slide07 HoneyCream" panose="020B0604020202020204" charset="0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HP001 4 hàng" panose="020B060402020202020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0FD"/>
    <a:srgbClr val="E6E6E6"/>
    <a:srgbClr val="D1C3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84" d="100"/>
          <a:sy n="84" d="100"/>
        </p:scale>
        <p:origin x="73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E8D8C-562F-4851-B13A-6098DAE20610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4035B-86F3-46DA-BC83-FF53442B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9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771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997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759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706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76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732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05E03-FEF0-4871-9C00-58A96A16CF1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810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731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047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2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021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165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245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23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2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7186064-2B30-4ED9-8369-66D589E3E9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7920BC9-A55D-486C-8622-59D58950A5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FF05DBA-7272-4C15-A7C1-71F05C3AA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5514F3-936A-4B26-AB41-359E91713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9AEAC9-ADFE-4C58-8DF1-7F9F86303C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B36015-C5ED-44DC-A2DE-9D030C55F0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67ED67-208C-439D-9522-1EB7EC89A2F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E9C28D-FA5F-43A1-9E4A-7899FE911BC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4BAEDA-A2E9-41D1-9D14-1F195733A48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2B98C55B-9EE3-4F6E-838E-0294FEE77C1F}"/>
              </a:ext>
            </a:extLst>
          </p:cNvPr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CEF70D1-12F2-4C00-AF8E-091A3B785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07707443-1AB6-496F-9615-71CC53BFD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3C3ABC80-EF3C-48D0-9565-E0F7C2466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D8D4AFB-C3F0-4843-A299-127647D9D0E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DD500F-9EA1-4F03-BD7A-6B1C4D3D1D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40000"/>
                  <a:lumOff val="6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0852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1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bg>
      <p:bgPr>
        <a:solidFill>
          <a:srgbClr val="F5E0FD">
            <a:alpha val="8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277A12E-B343-41B3-AB4A-D6A7528D4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A3ECF9B-6EDD-4C5F-8C66-E81BF0314F62}"/>
              </a:ext>
            </a:extLst>
          </p:cNvPr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ECA4D64-5F87-4929-B3FC-82BBC3E09988}"/>
              </a:ext>
            </a:extLst>
          </p:cNvPr>
          <p:cNvSpPr/>
          <p:nvPr userDrawn="1"/>
        </p:nvSpPr>
        <p:spPr>
          <a:xfrm>
            <a:off x="221942" y="1752858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D896F0-DF74-4AE4-AEDF-6566108EF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/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4C490C-FB00-470A-83AE-25B3E73A6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/>
        </p:blipFill>
        <p:spPr>
          <a:xfrm flipH="1">
            <a:off x="1035832" y="5543550"/>
            <a:ext cx="10992930" cy="13144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FE31F6A-13D0-486C-B633-6983C34EE33B}"/>
              </a:ext>
            </a:extLst>
          </p:cNvPr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7840589-B61B-41A5-A34C-EA612A27A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C23268E-9EF2-45F2-8F54-1AF8D2D09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E674F65-84BF-41F9-9A74-BD5593878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FFA3C12-B2A9-4315-ABBA-A1AA4BA5F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EBDC997-46CC-4161-86B4-58722F647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E3E67A2B-3C0D-4A08-AAA5-7FDA39767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/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3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9DE60253-09DA-4C91-B511-3C276E5C9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349FBE4F-4D27-41CB-8809-EBA0922C685B}"/>
              </a:ext>
            </a:extLst>
          </p:cNvPr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1695E4A-26D7-4BCF-A31E-AB1D488E1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11593F9-04E1-4124-AD08-EA1543101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BBAE4F-C05C-42CC-8A5D-B35E34207A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F9CC2C-4CE1-4109-9500-B39499B44A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A12D1B-8DB6-44A3-BE45-53587234F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4D7C7A-D7DA-4EA9-BA8B-5DADA0B993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1AFCDF-975F-40EC-87FF-3DBE04EF7C3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16D576-4EFC-4E9B-9F0D-63316E41B19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D61C46D-CB27-4BD0-946C-884BE832373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B723742-BDAD-4765-B2FB-B3FCA551BA8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CA4AECA-2CE5-4FF6-9297-096D49F60497}"/>
              </a:ext>
            </a:extLst>
          </p:cNvPr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5693E804-0A36-41BF-B0F9-E90F1B957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62C9822-DA9C-45AB-A75B-DC58A4A52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7F47AE9-5313-44EB-9FFD-D6173A1A2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2A9C52A4-CD29-410D-8F0C-03A0FDAE80B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1C2A869-2421-41FD-8A1F-9F2EC482230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77AEB18-B1EA-4E61-8B91-F93947756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6A6A2D4-AAB3-4804-B217-E5B83BF56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/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5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B4208D7-C50E-47FA-9190-BAA1E5942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BF83CE-3707-49F8-A1E5-6E4D1049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7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31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F52F17DD-EF1A-4DB1-8572-D77F9BF4F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>
            <a:extLst>
              <a:ext uri="{FF2B5EF4-FFF2-40B4-BE49-F238E27FC236}">
                <a16:creationId xmlns:a16="http://schemas.microsoft.com/office/drawing/2014/main" id="{0721EB7B-E887-4D4A-9B43-20D60F75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52C3A27-92B1-4605-B64C-59204497B56E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C61746-99AF-4035-9BF0-C13F37909781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DB81487-FC3A-4D2C-9470-8E182328E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F9651FD-C5C4-4357-8862-C6D2C3606BF9}"/>
              </a:ext>
            </a:extLst>
          </p:cNvPr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2FCBF71-0BD0-4607-ACFD-E13AFF3A4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B812A3-ED5F-4D25-8AD0-A5D50A97FC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28D8A80-4B63-4A3A-A5D0-954ED2A5B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4BBC1AC-E585-4A9F-8D78-BEB9DB0E62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/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CE74674-C1DF-48F0-8D0F-70C77B38F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3BD662F-0795-448D-8FE7-592358F1E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48821FC-61AF-4BC4-B58F-8A2B6BD62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5E0BDB0-383A-4630-86CD-519E35229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767C8EBD-5C45-4D61-ACCA-92EDF8509E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55BBA6C6-D0F4-4A52-AB94-4D4E4B935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FC96A7D-0C74-43A5-89F9-D0492565A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02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F9626-E104-4E6B-A2C0-BAE15BD7EC48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2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277A12E-B343-41B3-AB4A-D6A7528D4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A3ECF9B-6EDD-4C5F-8C66-E81BF0314F62}"/>
              </a:ext>
            </a:extLst>
          </p:cNvPr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ECA4D64-5F87-4929-B3FC-82BBC3E09988}"/>
              </a:ext>
            </a:extLst>
          </p:cNvPr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D896F0-DF74-4AE4-AEDF-6566108EF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/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4C490C-FB00-470A-83AE-25B3E73A6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/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FE31F6A-13D0-486C-B633-6983C34EE33B}"/>
              </a:ext>
            </a:extLst>
          </p:cNvPr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7840589-B61B-41A5-A34C-EA612A27A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C23268E-9EF2-45F2-8F54-1AF8D2D09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E674F65-84BF-41F9-9A74-BD5593878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FFA3C12-B2A9-4315-ABBA-A1AA4BA5F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EBDC997-46CC-4161-86B4-58722F647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E3E67A2B-3C0D-4A08-AAA5-7FDA39767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/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40000"/>
                  <a:lumOff val="6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2138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9DE60253-09DA-4C91-B511-3C276E5C9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349FBE4F-4D27-41CB-8809-EBA0922C685B}"/>
              </a:ext>
            </a:extLst>
          </p:cNvPr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1695E4A-26D7-4BCF-A31E-AB1D488E1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11593F9-04E1-4124-AD08-EA1543101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BBAE4F-C05C-42CC-8A5D-B35E34207A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F9CC2C-4CE1-4109-9500-B39499B44A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A12D1B-8DB6-44A3-BE45-53587234F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4D7C7A-D7DA-4EA9-BA8B-5DADA0B993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1AFCDF-975F-40EC-87FF-3DBE04EF7C3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16D576-4EFC-4E9B-9F0D-63316E41B19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D61C46D-CB27-4BD0-946C-884BE832373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B723742-BDAD-4765-B2FB-B3FCA551BA8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CA4AECA-2CE5-4FF6-9297-096D49F60497}"/>
              </a:ext>
            </a:extLst>
          </p:cNvPr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5693E804-0A36-41BF-B0F9-E90F1B957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62C9822-DA9C-45AB-A75B-DC58A4A52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7F47AE9-5313-44EB-9FFD-D6173A1A2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2A9C52A4-CD29-410D-8F0C-03A0FDAE80B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1C2A869-2421-41FD-8A1F-9F2EC482230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77AEB18-B1EA-4E61-8B91-F93947756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6A6A2D4-AAB3-4804-B217-E5B83BF56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/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40000"/>
                  <a:lumOff val="6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7814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B4208D7-C50E-47FA-9190-BAA1E5942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BF83CE-3707-49F8-A1E5-6E4D1049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40000"/>
                  <a:lumOff val="6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3912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9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F52F17DD-EF1A-4DB1-8572-D77F9BF4F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>
            <a:extLst>
              <a:ext uri="{FF2B5EF4-FFF2-40B4-BE49-F238E27FC236}">
                <a16:creationId xmlns:a16="http://schemas.microsoft.com/office/drawing/2014/main" id="{0721EB7B-E887-4D4A-9B43-20D60F75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52C3A27-92B1-4605-B64C-59204497B56E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C61746-99AF-4035-9BF0-C13F37909781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DB81487-FC3A-4D2C-9470-8E182328E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F9651FD-C5C4-4357-8862-C6D2C3606BF9}"/>
              </a:ext>
            </a:extLst>
          </p:cNvPr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2FCBF71-0BD0-4607-ACFD-E13AFF3A4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B812A3-ED5F-4D25-8AD0-A5D50A97FC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28D8A80-4B63-4A3A-A5D0-954ED2A5B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4BBC1AC-E585-4A9F-8D78-BEB9DB0E62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/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CE74674-C1DF-48F0-8D0F-70C77B38F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3BD662F-0795-448D-8FE7-592358F1E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48821FC-61AF-4BC4-B58F-8A2B6BD62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5E0BDB0-383A-4630-86CD-519E35229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767C8EBD-5C45-4D61-ACCA-92EDF8509E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55BBA6C6-D0F4-4A52-AB94-4D4E4B935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FC96A7D-0C74-43A5-89F9-D0492565A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862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F9626-E104-4E6B-A2C0-BAE15BD7EC48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9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7186064-2B30-4ED9-8369-66D589E3E9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7920BC9-A55D-486C-8622-59D58950A5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FF05DBA-7272-4C15-A7C1-71F05C3AA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5514F3-936A-4B26-AB41-359E91713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9AEAC9-ADFE-4C58-8DF1-7F9F86303C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B36015-C5ED-44DC-A2DE-9D030C55F0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67ED67-208C-439D-9522-1EB7EC89A2F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E9C28D-FA5F-43A1-9E4A-7899FE911BC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4BAEDA-A2E9-41D1-9D14-1F195733A48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2B98C55B-9EE3-4F6E-838E-0294FEE77C1F}"/>
              </a:ext>
            </a:extLst>
          </p:cNvPr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CEF70D1-12F2-4C00-AF8E-091A3B785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07707443-1AB6-496F-9615-71CC53BFD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3C3ABC80-EF3C-48D0-9565-E0F7C2466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D8D4AFB-C3F0-4843-A299-127647D9D0E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DD500F-9EA1-4F03-BD7A-6B1C4D3D1D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8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898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96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microsoft.com/office/2007/relationships/hdphoto" Target="../media/hdphoto4.wdp"/><Relationship Id="rId4" Type="http://schemas.openxmlformats.org/officeDocument/2006/relationships/image" Target="../media/image36.png"/><Relationship Id="rId9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3771900" y="762000"/>
            <a:ext cx="8089900" cy="3517900"/>
          </a:xfrm>
          <a:prstGeom prst="wedgeEllipseCallout">
            <a:avLst>
              <a:gd name="adj1" fmla="val -47115"/>
              <a:gd name="adj2" fmla="val 78886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 chào các bạn, tớ là MiMi. 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 nay, ở lớp, bạn tớ đã đố tớ viết 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cụm từ sau: 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“trường tiểu học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lâm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phường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bồ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4"/>
          <a:stretch/>
        </p:blipFill>
        <p:spPr>
          <a:xfrm>
            <a:off x="-343696" y="986924"/>
            <a:ext cx="4774024" cy="61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3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84919" y="1101811"/>
            <a:ext cx="939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kumimoji="0" lang="vi-VN" altLang="en-US" sz="54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Tiểu học Quang Trung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6098" y="2140053"/>
            <a:ext cx="2326021" cy="923330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66979" y="2140053"/>
            <a:ext cx="2608406" cy="923330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 học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38948" y="2140053"/>
            <a:ext cx="3856890" cy="923330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Quang</a:t>
            </a:r>
            <a:r>
              <a:rPr kumimoji="0" lang="vi-VN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Trung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50102" y="4064787"/>
            <a:ext cx="939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vi-VN" altLang="en-US" sz="54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máy Thủy điện Hòa Bình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39428" y="5181289"/>
            <a:ext cx="2732158" cy="923330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vi-VN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máy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08718" y="5181289"/>
            <a:ext cx="3041217" cy="923330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Thủy điện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822278" y="5181289"/>
            <a:ext cx="2794355" cy="923330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kumimoji="0" lang="vi-VN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Bình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66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 animBg="1"/>
      <p:bldP spid="17" grpId="0" animBg="1"/>
      <p:bldP spid="18" grpId="0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41" y="2099933"/>
            <a:ext cx="12345470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3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350292" y="1366089"/>
            <a:ext cx="2746265" cy="923330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 NHỚ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43163" y="2197086"/>
            <a:ext cx="949023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 tắc viết tên các cơ quan, </a:t>
            </a:r>
            <a:r>
              <a:rPr lang="en-US" altLang="en-US" sz="5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altLang="en-US" sz="5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 chức: Viết hoa chữ cái đầu của từng bộ phận tạo thành tên.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95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0930" y="1939987"/>
            <a:ext cx="10732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kumimoji="0" lang="vi-VN" alt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hành viết tên cơ quan, tổ chức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"/>
          <p:cNvSpPr/>
          <p:nvPr/>
        </p:nvSpPr>
        <p:spPr>
          <a:xfrm>
            <a:off x="2252097" y="3115410"/>
            <a:ext cx="6593520" cy="1106905"/>
          </a:xfrm>
          <a:custGeom>
            <a:avLst/>
            <a:gdLst>
              <a:gd name="connsiteX0" fmla="*/ 0 w 4858027"/>
              <a:gd name="connsiteY0" fmla="*/ 0 h 1106905"/>
              <a:gd name="connsiteX1" fmla="*/ 4858027 w 4858027"/>
              <a:gd name="connsiteY1" fmla="*/ 0 h 1106905"/>
              <a:gd name="connsiteX2" fmla="*/ 4858027 w 4858027"/>
              <a:gd name="connsiteY2" fmla="*/ 1106905 h 1106905"/>
              <a:gd name="connsiteX3" fmla="*/ 0 w 4858027"/>
              <a:gd name="connsiteY3" fmla="*/ 1106905 h 1106905"/>
              <a:gd name="connsiteX4" fmla="*/ 0 w 4858027"/>
              <a:gd name="connsiteY4" fmla="*/ 0 h 1106905"/>
              <a:gd name="connsiteX0" fmla="*/ 44 w 4858071"/>
              <a:gd name="connsiteY0" fmla="*/ 0 h 1106905"/>
              <a:gd name="connsiteX1" fmla="*/ 4858071 w 4858071"/>
              <a:gd name="connsiteY1" fmla="*/ 0 h 1106905"/>
              <a:gd name="connsiteX2" fmla="*/ 4858071 w 4858071"/>
              <a:gd name="connsiteY2" fmla="*/ 1106905 h 1106905"/>
              <a:gd name="connsiteX3" fmla="*/ 44 w 4858071"/>
              <a:gd name="connsiteY3" fmla="*/ 1106905 h 1106905"/>
              <a:gd name="connsiteX4" fmla="*/ 163673 w 4858071"/>
              <a:gd name="connsiteY4" fmla="*/ 250256 h 1106905"/>
              <a:gd name="connsiteX5" fmla="*/ 44 w 4858071"/>
              <a:gd name="connsiteY5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58087 w 5152485"/>
              <a:gd name="connsiteY5" fmla="*/ 250256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227080 w 5152485"/>
              <a:gd name="connsiteY5" fmla="*/ 221381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535089 w 5152485"/>
              <a:gd name="connsiteY5" fmla="*/ 356134 h 1106905"/>
              <a:gd name="connsiteX6" fmla="*/ 227080 w 5152485"/>
              <a:gd name="connsiteY6" fmla="*/ 221381 h 1106905"/>
              <a:gd name="connsiteX7" fmla="*/ 294458 w 5152485"/>
              <a:gd name="connsiteY7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38837 w 5152485"/>
              <a:gd name="connsiteY5" fmla="*/ 548640 h 1106905"/>
              <a:gd name="connsiteX6" fmla="*/ 535089 w 5152485"/>
              <a:gd name="connsiteY6" fmla="*/ 356134 h 1106905"/>
              <a:gd name="connsiteX7" fmla="*/ 227080 w 5152485"/>
              <a:gd name="connsiteY7" fmla="*/ 221381 h 1106905"/>
              <a:gd name="connsiteX8" fmla="*/ 294458 w 5152485"/>
              <a:gd name="connsiteY8" fmla="*/ 0 h 1106905"/>
              <a:gd name="connsiteX0" fmla="*/ 294458 w 5152551"/>
              <a:gd name="connsiteY0" fmla="*/ 0 h 1106905"/>
              <a:gd name="connsiteX1" fmla="*/ 5152485 w 5152551"/>
              <a:gd name="connsiteY1" fmla="*/ 0 h 1106905"/>
              <a:gd name="connsiteX2" fmla="*/ 4972336 w 5152551"/>
              <a:gd name="connsiteY2" fmla="*/ 211755 h 1106905"/>
              <a:gd name="connsiteX3" fmla="*/ 5152485 w 5152551"/>
              <a:gd name="connsiteY3" fmla="*/ 1106905 h 1106905"/>
              <a:gd name="connsiteX4" fmla="*/ 294458 w 5152551"/>
              <a:gd name="connsiteY4" fmla="*/ 1106905 h 1106905"/>
              <a:gd name="connsiteX5" fmla="*/ 602466 w 5152551"/>
              <a:gd name="connsiteY5" fmla="*/ 721894 h 1106905"/>
              <a:gd name="connsiteX6" fmla="*/ 438837 w 5152551"/>
              <a:gd name="connsiteY6" fmla="*/ 548640 h 1106905"/>
              <a:gd name="connsiteX7" fmla="*/ 535089 w 5152551"/>
              <a:gd name="connsiteY7" fmla="*/ 356134 h 1106905"/>
              <a:gd name="connsiteX8" fmla="*/ 227080 w 5152551"/>
              <a:gd name="connsiteY8" fmla="*/ 221381 h 1106905"/>
              <a:gd name="connsiteX9" fmla="*/ 294458 w 5152551"/>
              <a:gd name="connsiteY9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5152485 w 5174466"/>
              <a:gd name="connsiteY4" fmla="*/ 1106905 h 1106905"/>
              <a:gd name="connsiteX5" fmla="*/ 294458 w 5174466"/>
              <a:gd name="connsiteY5" fmla="*/ 1106905 h 1106905"/>
              <a:gd name="connsiteX6" fmla="*/ 602466 w 5174466"/>
              <a:gd name="connsiteY6" fmla="*/ 721894 h 1106905"/>
              <a:gd name="connsiteX7" fmla="*/ 438837 w 5174466"/>
              <a:gd name="connsiteY7" fmla="*/ 548640 h 1106905"/>
              <a:gd name="connsiteX8" fmla="*/ 535089 w 5174466"/>
              <a:gd name="connsiteY8" fmla="*/ 356134 h 1106905"/>
              <a:gd name="connsiteX9" fmla="*/ 227080 w 5174466"/>
              <a:gd name="connsiteY9" fmla="*/ 221381 h 1106905"/>
              <a:gd name="connsiteX10" fmla="*/ 294458 w 5174466"/>
              <a:gd name="connsiteY10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461025"/>
              <a:gd name="connsiteY0" fmla="*/ 0 h 1106905"/>
              <a:gd name="connsiteX1" fmla="*/ 5152485 w 5461025"/>
              <a:gd name="connsiteY1" fmla="*/ 0 h 1106905"/>
              <a:gd name="connsiteX2" fmla="*/ 4972336 w 5461025"/>
              <a:gd name="connsiteY2" fmla="*/ 211755 h 1106905"/>
              <a:gd name="connsiteX3" fmla="*/ 5174466 w 5461025"/>
              <a:gd name="connsiteY3" fmla="*/ 346509 h 1106905"/>
              <a:gd name="connsiteX4" fmla="*/ 4943459 w 5461025"/>
              <a:gd name="connsiteY4" fmla="*/ 539014 h 1106905"/>
              <a:gd name="connsiteX5" fmla="*/ 4904958 w 5461025"/>
              <a:gd name="connsiteY5" fmla="*/ 856648 h 1106905"/>
              <a:gd name="connsiteX6" fmla="*/ 5152485 w 5461025"/>
              <a:gd name="connsiteY6" fmla="*/ 1106905 h 1106905"/>
              <a:gd name="connsiteX7" fmla="*/ 294458 w 5461025"/>
              <a:gd name="connsiteY7" fmla="*/ 1106905 h 1106905"/>
              <a:gd name="connsiteX8" fmla="*/ 602466 w 5461025"/>
              <a:gd name="connsiteY8" fmla="*/ 721894 h 1106905"/>
              <a:gd name="connsiteX9" fmla="*/ 438837 w 5461025"/>
              <a:gd name="connsiteY9" fmla="*/ 548640 h 1106905"/>
              <a:gd name="connsiteX10" fmla="*/ 535089 w 5461025"/>
              <a:gd name="connsiteY10" fmla="*/ 356134 h 1106905"/>
              <a:gd name="connsiteX11" fmla="*/ 227080 w 5461025"/>
              <a:gd name="connsiteY11" fmla="*/ 221381 h 1106905"/>
              <a:gd name="connsiteX12" fmla="*/ 294458 w 5461025"/>
              <a:gd name="connsiteY12" fmla="*/ 0 h 1106905"/>
              <a:gd name="connsiteX0" fmla="*/ 294458 w 5546208"/>
              <a:gd name="connsiteY0" fmla="*/ 0 h 1106905"/>
              <a:gd name="connsiteX1" fmla="*/ 5152485 w 5546208"/>
              <a:gd name="connsiteY1" fmla="*/ 0 h 1106905"/>
              <a:gd name="connsiteX2" fmla="*/ 4972336 w 5546208"/>
              <a:gd name="connsiteY2" fmla="*/ 211755 h 1106905"/>
              <a:gd name="connsiteX3" fmla="*/ 5174466 w 5546208"/>
              <a:gd name="connsiteY3" fmla="*/ 346509 h 1106905"/>
              <a:gd name="connsiteX4" fmla="*/ 4943459 w 5546208"/>
              <a:gd name="connsiteY4" fmla="*/ 539014 h 1106905"/>
              <a:gd name="connsiteX5" fmla="*/ 5251468 w 5546208"/>
              <a:gd name="connsiteY5" fmla="*/ 818147 h 1106905"/>
              <a:gd name="connsiteX6" fmla="*/ 5152485 w 5546208"/>
              <a:gd name="connsiteY6" fmla="*/ 1106905 h 1106905"/>
              <a:gd name="connsiteX7" fmla="*/ 294458 w 5546208"/>
              <a:gd name="connsiteY7" fmla="*/ 1106905 h 1106905"/>
              <a:gd name="connsiteX8" fmla="*/ 602466 w 5546208"/>
              <a:gd name="connsiteY8" fmla="*/ 721894 h 1106905"/>
              <a:gd name="connsiteX9" fmla="*/ 438837 w 5546208"/>
              <a:gd name="connsiteY9" fmla="*/ 548640 h 1106905"/>
              <a:gd name="connsiteX10" fmla="*/ 535089 w 5546208"/>
              <a:gd name="connsiteY10" fmla="*/ 356134 h 1106905"/>
              <a:gd name="connsiteX11" fmla="*/ 227080 w 5546208"/>
              <a:gd name="connsiteY11" fmla="*/ 221381 h 1106905"/>
              <a:gd name="connsiteX12" fmla="*/ 294458 w 5546208"/>
              <a:gd name="connsiteY12" fmla="*/ 0 h 1106905"/>
              <a:gd name="connsiteX0" fmla="*/ 294458 w 5511348"/>
              <a:gd name="connsiteY0" fmla="*/ 0 h 1106905"/>
              <a:gd name="connsiteX1" fmla="*/ 5152485 w 5511348"/>
              <a:gd name="connsiteY1" fmla="*/ 0 h 1106905"/>
              <a:gd name="connsiteX2" fmla="*/ 4972336 w 5511348"/>
              <a:gd name="connsiteY2" fmla="*/ 211755 h 1106905"/>
              <a:gd name="connsiteX3" fmla="*/ 5174466 w 5511348"/>
              <a:gd name="connsiteY3" fmla="*/ 346509 h 1106905"/>
              <a:gd name="connsiteX4" fmla="*/ 4943459 w 5511348"/>
              <a:gd name="connsiteY4" fmla="*/ 539014 h 1106905"/>
              <a:gd name="connsiteX5" fmla="*/ 5251468 w 5511348"/>
              <a:gd name="connsiteY5" fmla="*/ 818147 h 1106905"/>
              <a:gd name="connsiteX6" fmla="*/ 5049336 w 5511348"/>
              <a:gd name="connsiteY6" fmla="*/ 943275 h 1106905"/>
              <a:gd name="connsiteX7" fmla="*/ 5152485 w 5511348"/>
              <a:gd name="connsiteY7" fmla="*/ 1106905 h 1106905"/>
              <a:gd name="connsiteX8" fmla="*/ 294458 w 5511348"/>
              <a:gd name="connsiteY8" fmla="*/ 1106905 h 1106905"/>
              <a:gd name="connsiteX9" fmla="*/ 602466 w 5511348"/>
              <a:gd name="connsiteY9" fmla="*/ 721894 h 1106905"/>
              <a:gd name="connsiteX10" fmla="*/ 438837 w 5511348"/>
              <a:gd name="connsiteY10" fmla="*/ 548640 h 1106905"/>
              <a:gd name="connsiteX11" fmla="*/ 535089 w 5511348"/>
              <a:gd name="connsiteY11" fmla="*/ 356134 h 1106905"/>
              <a:gd name="connsiteX12" fmla="*/ 227080 w 5511348"/>
              <a:gd name="connsiteY12" fmla="*/ 221381 h 1106905"/>
              <a:gd name="connsiteX13" fmla="*/ 294458 w 5511348"/>
              <a:gd name="connsiteY13" fmla="*/ 0 h 1106905"/>
              <a:gd name="connsiteX0" fmla="*/ 294458 w 5548249"/>
              <a:gd name="connsiteY0" fmla="*/ 0 h 1106905"/>
              <a:gd name="connsiteX1" fmla="*/ 5152485 w 5548249"/>
              <a:gd name="connsiteY1" fmla="*/ 0 h 1106905"/>
              <a:gd name="connsiteX2" fmla="*/ 4972336 w 5548249"/>
              <a:gd name="connsiteY2" fmla="*/ 211755 h 1106905"/>
              <a:gd name="connsiteX3" fmla="*/ 5174466 w 5548249"/>
              <a:gd name="connsiteY3" fmla="*/ 346509 h 1106905"/>
              <a:gd name="connsiteX4" fmla="*/ 4943459 w 5548249"/>
              <a:gd name="connsiteY4" fmla="*/ 539014 h 1106905"/>
              <a:gd name="connsiteX5" fmla="*/ 5251468 w 5548249"/>
              <a:gd name="connsiteY5" fmla="*/ 818147 h 1106905"/>
              <a:gd name="connsiteX6" fmla="*/ 5049336 w 5548249"/>
              <a:gd name="connsiteY6" fmla="*/ 943275 h 1106905"/>
              <a:gd name="connsiteX7" fmla="*/ 5193715 w 5548249"/>
              <a:gd name="connsiteY7" fmla="*/ 1058778 h 1106905"/>
              <a:gd name="connsiteX8" fmla="*/ 5152485 w 5548249"/>
              <a:gd name="connsiteY8" fmla="*/ 1106905 h 1106905"/>
              <a:gd name="connsiteX9" fmla="*/ 294458 w 5548249"/>
              <a:gd name="connsiteY9" fmla="*/ 1106905 h 1106905"/>
              <a:gd name="connsiteX10" fmla="*/ 602466 w 5548249"/>
              <a:gd name="connsiteY10" fmla="*/ 721894 h 1106905"/>
              <a:gd name="connsiteX11" fmla="*/ 438837 w 5548249"/>
              <a:gd name="connsiteY11" fmla="*/ 548640 h 1106905"/>
              <a:gd name="connsiteX12" fmla="*/ 535089 w 5548249"/>
              <a:gd name="connsiteY12" fmla="*/ 356134 h 1106905"/>
              <a:gd name="connsiteX13" fmla="*/ 227080 w 5548249"/>
              <a:gd name="connsiteY13" fmla="*/ 221381 h 1106905"/>
              <a:gd name="connsiteX14" fmla="*/ 294458 w 5548249"/>
              <a:gd name="connsiteY14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8249" h="1106905">
                <a:moveTo>
                  <a:pt x="294458" y="0"/>
                </a:moveTo>
                <a:lnTo>
                  <a:pt x="5152485" y="0"/>
                </a:lnTo>
                <a:cubicBezTo>
                  <a:pt x="5156604" y="44918"/>
                  <a:pt x="4968217" y="166837"/>
                  <a:pt x="4972336" y="211755"/>
                </a:cubicBezTo>
                <a:cubicBezTo>
                  <a:pt x="4981961" y="256673"/>
                  <a:pt x="5164841" y="301591"/>
                  <a:pt x="5174466" y="346509"/>
                </a:cubicBezTo>
                <a:cubicBezTo>
                  <a:pt x="5174466" y="388218"/>
                  <a:pt x="4943459" y="497305"/>
                  <a:pt x="4943459" y="539014"/>
                </a:cubicBezTo>
                <a:cubicBezTo>
                  <a:pt x="4933834" y="622433"/>
                  <a:pt x="5216630" y="723499"/>
                  <a:pt x="5251468" y="818147"/>
                </a:cubicBezTo>
                <a:cubicBezTo>
                  <a:pt x="5347721" y="899962"/>
                  <a:pt x="5065833" y="895149"/>
                  <a:pt x="5049336" y="943275"/>
                </a:cubicBezTo>
                <a:cubicBezTo>
                  <a:pt x="5079816" y="983380"/>
                  <a:pt x="5176524" y="1031506"/>
                  <a:pt x="5193715" y="1058778"/>
                </a:cubicBezTo>
                <a:cubicBezTo>
                  <a:pt x="5210906" y="1086050"/>
                  <a:pt x="6009133" y="1098884"/>
                  <a:pt x="5152485" y="1106905"/>
                </a:cubicBezTo>
                <a:lnTo>
                  <a:pt x="294458" y="1106905"/>
                </a:lnTo>
                <a:cubicBezTo>
                  <a:pt x="-505588" y="1042737"/>
                  <a:pt x="575195" y="864669"/>
                  <a:pt x="602466" y="721894"/>
                </a:cubicBezTo>
                <a:cubicBezTo>
                  <a:pt x="653801" y="628850"/>
                  <a:pt x="450067" y="609600"/>
                  <a:pt x="438837" y="548640"/>
                </a:cubicBezTo>
                <a:cubicBezTo>
                  <a:pt x="427607" y="487680"/>
                  <a:pt x="597653" y="410677"/>
                  <a:pt x="535089" y="356134"/>
                </a:cubicBezTo>
                <a:cubicBezTo>
                  <a:pt x="472525" y="301591"/>
                  <a:pt x="252747" y="304800"/>
                  <a:pt x="227080" y="221381"/>
                </a:cubicBezTo>
                <a:lnTo>
                  <a:pt x="294458" y="0"/>
                </a:lnTo>
                <a:close/>
              </a:path>
            </a:pathLst>
          </a:custGeom>
          <a:solidFill>
            <a:srgbClr val="D1C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Tên trường học của em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"/>
          <p:cNvSpPr/>
          <p:nvPr/>
        </p:nvSpPr>
        <p:spPr>
          <a:xfrm>
            <a:off x="4533498" y="4509069"/>
            <a:ext cx="7206187" cy="1756977"/>
          </a:xfrm>
          <a:custGeom>
            <a:avLst/>
            <a:gdLst>
              <a:gd name="connsiteX0" fmla="*/ 0 w 4858027"/>
              <a:gd name="connsiteY0" fmla="*/ 0 h 1106905"/>
              <a:gd name="connsiteX1" fmla="*/ 4858027 w 4858027"/>
              <a:gd name="connsiteY1" fmla="*/ 0 h 1106905"/>
              <a:gd name="connsiteX2" fmla="*/ 4858027 w 4858027"/>
              <a:gd name="connsiteY2" fmla="*/ 1106905 h 1106905"/>
              <a:gd name="connsiteX3" fmla="*/ 0 w 4858027"/>
              <a:gd name="connsiteY3" fmla="*/ 1106905 h 1106905"/>
              <a:gd name="connsiteX4" fmla="*/ 0 w 4858027"/>
              <a:gd name="connsiteY4" fmla="*/ 0 h 1106905"/>
              <a:gd name="connsiteX0" fmla="*/ 44 w 4858071"/>
              <a:gd name="connsiteY0" fmla="*/ 0 h 1106905"/>
              <a:gd name="connsiteX1" fmla="*/ 4858071 w 4858071"/>
              <a:gd name="connsiteY1" fmla="*/ 0 h 1106905"/>
              <a:gd name="connsiteX2" fmla="*/ 4858071 w 4858071"/>
              <a:gd name="connsiteY2" fmla="*/ 1106905 h 1106905"/>
              <a:gd name="connsiteX3" fmla="*/ 44 w 4858071"/>
              <a:gd name="connsiteY3" fmla="*/ 1106905 h 1106905"/>
              <a:gd name="connsiteX4" fmla="*/ 163673 w 4858071"/>
              <a:gd name="connsiteY4" fmla="*/ 250256 h 1106905"/>
              <a:gd name="connsiteX5" fmla="*/ 44 w 4858071"/>
              <a:gd name="connsiteY5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58087 w 5152485"/>
              <a:gd name="connsiteY5" fmla="*/ 250256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227080 w 5152485"/>
              <a:gd name="connsiteY5" fmla="*/ 221381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535089 w 5152485"/>
              <a:gd name="connsiteY5" fmla="*/ 356134 h 1106905"/>
              <a:gd name="connsiteX6" fmla="*/ 227080 w 5152485"/>
              <a:gd name="connsiteY6" fmla="*/ 221381 h 1106905"/>
              <a:gd name="connsiteX7" fmla="*/ 294458 w 5152485"/>
              <a:gd name="connsiteY7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38837 w 5152485"/>
              <a:gd name="connsiteY5" fmla="*/ 548640 h 1106905"/>
              <a:gd name="connsiteX6" fmla="*/ 535089 w 5152485"/>
              <a:gd name="connsiteY6" fmla="*/ 356134 h 1106905"/>
              <a:gd name="connsiteX7" fmla="*/ 227080 w 5152485"/>
              <a:gd name="connsiteY7" fmla="*/ 221381 h 1106905"/>
              <a:gd name="connsiteX8" fmla="*/ 294458 w 5152485"/>
              <a:gd name="connsiteY8" fmla="*/ 0 h 1106905"/>
              <a:gd name="connsiteX0" fmla="*/ 294458 w 5152551"/>
              <a:gd name="connsiteY0" fmla="*/ 0 h 1106905"/>
              <a:gd name="connsiteX1" fmla="*/ 5152485 w 5152551"/>
              <a:gd name="connsiteY1" fmla="*/ 0 h 1106905"/>
              <a:gd name="connsiteX2" fmla="*/ 4972336 w 5152551"/>
              <a:gd name="connsiteY2" fmla="*/ 211755 h 1106905"/>
              <a:gd name="connsiteX3" fmla="*/ 5152485 w 5152551"/>
              <a:gd name="connsiteY3" fmla="*/ 1106905 h 1106905"/>
              <a:gd name="connsiteX4" fmla="*/ 294458 w 5152551"/>
              <a:gd name="connsiteY4" fmla="*/ 1106905 h 1106905"/>
              <a:gd name="connsiteX5" fmla="*/ 602466 w 5152551"/>
              <a:gd name="connsiteY5" fmla="*/ 721894 h 1106905"/>
              <a:gd name="connsiteX6" fmla="*/ 438837 w 5152551"/>
              <a:gd name="connsiteY6" fmla="*/ 548640 h 1106905"/>
              <a:gd name="connsiteX7" fmla="*/ 535089 w 5152551"/>
              <a:gd name="connsiteY7" fmla="*/ 356134 h 1106905"/>
              <a:gd name="connsiteX8" fmla="*/ 227080 w 5152551"/>
              <a:gd name="connsiteY8" fmla="*/ 221381 h 1106905"/>
              <a:gd name="connsiteX9" fmla="*/ 294458 w 5152551"/>
              <a:gd name="connsiteY9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5152485 w 5174466"/>
              <a:gd name="connsiteY4" fmla="*/ 1106905 h 1106905"/>
              <a:gd name="connsiteX5" fmla="*/ 294458 w 5174466"/>
              <a:gd name="connsiteY5" fmla="*/ 1106905 h 1106905"/>
              <a:gd name="connsiteX6" fmla="*/ 602466 w 5174466"/>
              <a:gd name="connsiteY6" fmla="*/ 721894 h 1106905"/>
              <a:gd name="connsiteX7" fmla="*/ 438837 w 5174466"/>
              <a:gd name="connsiteY7" fmla="*/ 548640 h 1106905"/>
              <a:gd name="connsiteX8" fmla="*/ 535089 w 5174466"/>
              <a:gd name="connsiteY8" fmla="*/ 356134 h 1106905"/>
              <a:gd name="connsiteX9" fmla="*/ 227080 w 5174466"/>
              <a:gd name="connsiteY9" fmla="*/ 221381 h 1106905"/>
              <a:gd name="connsiteX10" fmla="*/ 294458 w 5174466"/>
              <a:gd name="connsiteY10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461025"/>
              <a:gd name="connsiteY0" fmla="*/ 0 h 1106905"/>
              <a:gd name="connsiteX1" fmla="*/ 5152485 w 5461025"/>
              <a:gd name="connsiteY1" fmla="*/ 0 h 1106905"/>
              <a:gd name="connsiteX2" fmla="*/ 4972336 w 5461025"/>
              <a:gd name="connsiteY2" fmla="*/ 211755 h 1106905"/>
              <a:gd name="connsiteX3" fmla="*/ 5174466 w 5461025"/>
              <a:gd name="connsiteY3" fmla="*/ 346509 h 1106905"/>
              <a:gd name="connsiteX4" fmla="*/ 4943459 w 5461025"/>
              <a:gd name="connsiteY4" fmla="*/ 539014 h 1106905"/>
              <a:gd name="connsiteX5" fmla="*/ 4904958 w 5461025"/>
              <a:gd name="connsiteY5" fmla="*/ 856648 h 1106905"/>
              <a:gd name="connsiteX6" fmla="*/ 5152485 w 5461025"/>
              <a:gd name="connsiteY6" fmla="*/ 1106905 h 1106905"/>
              <a:gd name="connsiteX7" fmla="*/ 294458 w 5461025"/>
              <a:gd name="connsiteY7" fmla="*/ 1106905 h 1106905"/>
              <a:gd name="connsiteX8" fmla="*/ 602466 w 5461025"/>
              <a:gd name="connsiteY8" fmla="*/ 721894 h 1106905"/>
              <a:gd name="connsiteX9" fmla="*/ 438837 w 5461025"/>
              <a:gd name="connsiteY9" fmla="*/ 548640 h 1106905"/>
              <a:gd name="connsiteX10" fmla="*/ 535089 w 5461025"/>
              <a:gd name="connsiteY10" fmla="*/ 356134 h 1106905"/>
              <a:gd name="connsiteX11" fmla="*/ 227080 w 5461025"/>
              <a:gd name="connsiteY11" fmla="*/ 221381 h 1106905"/>
              <a:gd name="connsiteX12" fmla="*/ 294458 w 5461025"/>
              <a:gd name="connsiteY12" fmla="*/ 0 h 1106905"/>
              <a:gd name="connsiteX0" fmla="*/ 294458 w 5546208"/>
              <a:gd name="connsiteY0" fmla="*/ 0 h 1106905"/>
              <a:gd name="connsiteX1" fmla="*/ 5152485 w 5546208"/>
              <a:gd name="connsiteY1" fmla="*/ 0 h 1106905"/>
              <a:gd name="connsiteX2" fmla="*/ 4972336 w 5546208"/>
              <a:gd name="connsiteY2" fmla="*/ 211755 h 1106905"/>
              <a:gd name="connsiteX3" fmla="*/ 5174466 w 5546208"/>
              <a:gd name="connsiteY3" fmla="*/ 346509 h 1106905"/>
              <a:gd name="connsiteX4" fmla="*/ 4943459 w 5546208"/>
              <a:gd name="connsiteY4" fmla="*/ 539014 h 1106905"/>
              <a:gd name="connsiteX5" fmla="*/ 5251468 w 5546208"/>
              <a:gd name="connsiteY5" fmla="*/ 818147 h 1106905"/>
              <a:gd name="connsiteX6" fmla="*/ 5152485 w 5546208"/>
              <a:gd name="connsiteY6" fmla="*/ 1106905 h 1106905"/>
              <a:gd name="connsiteX7" fmla="*/ 294458 w 5546208"/>
              <a:gd name="connsiteY7" fmla="*/ 1106905 h 1106905"/>
              <a:gd name="connsiteX8" fmla="*/ 602466 w 5546208"/>
              <a:gd name="connsiteY8" fmla="*/ 721894 h 1106905"/>
              <a:gd name="connsiteX9" fmla="*/ 438837 w 5546208"/>
              <a:gd name="connsiteY9" fmla="*/ 548640 h 1106905"/>
              <a:gd name="connsiteX10" fmla="*/ 535089 w 5546208"/>
              <a:gd name="connsiteY10" fmla="*/ 356134 h 1106905"/>
              <a:gd name="connsiteX11" fmla="*/ 227080 w 5546208"/>
              <a:gd name="connsiteY11" fmla="*/ 221381 h 1106905"/>
              <a:gd name="connsiteX12" fmla="*/ 294458 w 5546208"/>
              <a:gd name="connsiteY12" fmla="*/ 0 h 1106905"/>
              <a:gd name="connsiteX0" fmla="*/ 294458 w 5511348"/>
              <a:gd name="connsiteY0" fmla="*/ 0 h 1106905"/>
              <a:gd name="connsiteX1" fmla="*/ 5152485 w 5511348"/>
              <a:gd name="connsiteY1" fmla="*/ 0 h 1106905"/>
              <a:gd name="connsiteX2" fmla="*/ 4972336 w 5511348"/>
              <a:gd name="connsiteY2" fmla="*/ 211755 h 1106905"/>
              <a:gd name="connsiteX3" fmla="*/ 5174466 w 5511348"/>
              <a:gd name="connsiteY3" fmla="*/ 346509 h 1106905"/>
              <a:gd name="connsiteX4" fmla="*/ 4943459 w 5511348"/>
              <a:gd name="connsiteY4" fmla="*/ 539014 h 1106905"/>
              <a:gd name="connsiteX5" fmla="*/ 5251468 w 5511348"/>
              <a:gd name="connsiteY5" fmla="*/ 818147 h 1106905"/>
              <a:gd name="connsiteX6" fmla="*/ 5049336 w 5511348"/>
              <a:gd name="connsiteY6" fmla="*/ 943275 h 1106905"/>
              <a:gd name="connsiteX7" fmla="*/ 5152485 w 5511348"/>
              <a:gd name="connsiteY7" fmla="*/ 1106905 h 1106905"/>
              <a:gd name="connsiteX8" fmla="*/ 294458 w 5511348"/>
              <a:gd name="connsiteY8" fmla="*/ 1106905 h 1106905"/>
              <a:gd name="connsiteX9" fmla="*/ 602466 w 5511348"/>
              <a:gd name="connsiteY9" fmla="*/ 721894 h 1106905"/>
              <a:gd name="connsiteX10" fmla="*/ 438837 w 5511348"/>
              <a:gd name="connsiteY10" fmla="*/ 548640 h 1106905"/>
              <a:gd name="connsiteX11" fmla="*/ 535089 w 5511348"/>
              <a:gd name="connsiteY11" fmla="*/ 356134 h 1106905"/>
              <a:gd name="connsiteX12" fmla="*/ 227080 w 5511348"/>
              <a:gd name="connsiteY12" fmla="*/ 221381 h 1106905"/>
              <a:gd name="connsiteX13" fmla="*/ 294458 w 5511348"/>
              <a:gd name="connsiteY13" fmla="*/ 0 h 1106905"/>
              <a:gd name="connsiteX0" fmla="*/ 294458 w 5548249"/>
              <a:gd name="connsiteY0" fmla="*/ 0 h 1106905"/>
              <a:gd name="connsiteX1" fmla="*/ 5152485 w 5548249"/>
              <a:gd name="connsiteY1" fmla="*/ 0 h 1106905"/>
              <a:gd name="connsiteX2" fmla="*/ 4972336 w 5548249"/>
              <a:gd name="connsiteY2" fmla="*/ 211755 h 1106905"/>
              <a:gd name="connsiteX3" fmla="*/ 5174466 w 5548249"/>
              <a:gd name="connsiteY3" fmla="*/ 346509 h 1106905"/>
              <a:gd name="connsiteX4" fmla="*/ 4943459 w 5548249"/>
              <a:gd name="connsiteY4" fmla="*/ 539014 h 1106905"/>
              <a:gd name="connsiteX5" fmla="*/ 5251468 w 5548249"/>
              <a:gd name="connsiteY5" fmla="*/ 818147 h 1106905"/>
              <a:gd name="connsiteX6" fmla="*/ 5049336 w 5548249"/>
              <a:gd name="connsiteY6" fmla="*/ 943275 h 1106905"/>
              <a:gd name="connsiteX7" fmla="*/ 5193715 w 5548249"/>
              <a:gd name="connsiteY7" fmla="*/ 1058778 h 1106905"/>
              <a:gd name="connsiteX8" fmla="*/ 5152485 w 5548249"/>
              <a:gd name="connsiteY8" fmla="*/ 1106905 h 1106905"/>
              <a:gd name="connsiteX9" fmla="*/ 294458 w 5548249"/>
              <a:gd name="connsiteY9" fmla="*/ 1106905 h 1106905"/>
              <a:gd name="connsiteX10" fmla="*/ 602466 w 5548249"/>
              <a:gd name="connsiteY10" fmla="*/ 721894 h 1106905"/>
              <a:gd name="connsiteX11" fmla="*/ 438837 w 5548249"/>
              <a:gd name="connsiteY11" fmla="*/ 548640 h 1106905"/>
              <a:gd name="connsiteX12" fmla="*/ 535089 w 5548249"/>
              <a:gd name="connsiteY12" fmla="*/ 356134 h 1106905"/>
              <a:gd name="connsiteX13" fmla="*/ 227080 w 5548249"/>
              <a:gd name="connsiteY13" fmla="*/ 221381 h 1106905"/>
              <a:gd name="connsiteX14" fmla="*/ 294458 w 5548249"/>
              <a:gd name="connsiteY14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8249" h="1106905">
                <a:moveTo>
                  <a:pt x="294458" y="0"/>
                </a:moveTo>
                <a:lnTo>
                  <a:pt x="5152485" y="0"/>
                </a:lnTo>
                <a:cubicBezTo>
                  <a:pt x="5156604" y="44918"/>
                  <a:pt x="4968217" y="166837"/>
                  <a:pt x="4972336" y="211755"/>
                </a:cubicBezTo>
                <a:cubicBezTo>
                  <a:pt x="4981961" y="256673"/>
                  <a:pt x="5164841" y="301591"/>
                  <a:pt x="5174466" y="346509"/>
                </a:cubicBezTo>
                <a:cubicBezTo>
                  <a:pt x="5174466" y="388218"/>
                  <a:pt x="4943459" y="497305"/>
                  <a:pt x="4943459" y="539014"/>
                </a:cubicBezTo>
                <a:cubicBezTo>
                  <a:pt x="4933834" y="622433"/>
                  <a:pt x="5216630" y="723499"/>
                  <a:pt x="5251468" y="818147"/>
                </a:cubicBezTo>
                <a:cubicBezTo>
                  <a:pt x="5347721" y="899962"/>
                  <a:pt x="5065833" y="895149"/>
                  <a:pt x="5049336" y="943275"/>
                </a:cubicBezTo>
                <a:cubicBezTo>
                  <a:pt x="5079816" y="983380"/>
                  <a:pt x="5176524" y="1031506"/>
                  <a:pt x="5193715" y="1058778"/>
                </a:cubicBezTo>
                <a:cubicBezTo>
                  <a:pt x="5210906" y="1086050"/>
                  <a:pt x="6009133" y="1098884"/>
                  <a:pt x="5152485" y="1106905"/>
                </a:cubicBezTo>
                <a:lnTo>
                  <a:pt x="294458" y="1106905"/>
                </a:lnTo>
                <a:cubicBezTo>
                  <a:pt x="-505588" y="1042737"/>
                  <a:pt x="575195" y="864669"/>
                  <a:pt x="602466" y="721894"/>
                </a:cubicBezTo>
                <a:cubicBezTo>
                  <a:pt x="653801" y="628850"/>
                  <a:pt x="450067" y="609600"/>
                  <a:pt x="438837" y="548640"/>
                </a:cubicBezTo>
                <a:cubicBezTo>
                  <a:pt x="427607" y="487680"/>
                  <a:pt x="597653" y="410677"/>
                  <a:pt x="535089" y="356134"/>
                </a:cubicBezTo>
                <a:cubicBezTo>
                  <a:pt x="472525" y="301591"/>
                  <a:pt x="252747" y="304800"/>
                  <a:pt x="227080" y="221381"/>
                </a:cubicBezTo>
                <a:lnTo>
                  <a:pt x="294458" y="0"/>
                </a:lnTo>
                <a:close/>
              </a:path>
            </a:pathLst>
          </a:custGeom>
          <a:solidFill>
            <a:srgbClr val="F5E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Tên một cơ quan, tổ chức </a:t>
            </a:r>
          </a:p>
          <a:p>
            <a:pPr algn="ctr"/>
            <a:r>
              <a:rPr lang="vi-VN" sz="44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ở địa phương em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87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60521" y="2906915"/>
            <a:ext cx="9072881" cy="215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........................................................................................................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5843" y="1831203"/>
            <a:ext cx="7613559" cy="1015663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vi-VN" altLang="en-US" sz="6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trường học của em: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7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0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1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2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3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4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35402" y="3265929"/>
            <a:ext cx="939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Trường</a:t>
            </a:r>
            <a:r>
              <a:rPr kumimoji="0" lang="vi-VN" altLang="en-US" sz="4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 Tiểu học </a:t>
            </a:r>
            <a:r>
              <a:rPr lang="en-US" altLang="en-US" sz="4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Ngọc</a:t>
            </a:r>
            <a:r>
              <a:rPr lang="en-US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Lâm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97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60521" y="2906915"/>
            <a:ext cx="9072881" cy="215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........................................................................................................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5081" y="1948602"/>
            <a:ext cx="7535717" cy="923330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vi-VN" alt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một cơ quan, tổ chức: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7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0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1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2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3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4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94000" y="2764805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Ủy</a:t>
            </a:r>
            <a:r>
              <a:rPr lang="vi-VN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ban </a:t>
            </a:r>
            <a:r>
              <a:rPr lang="en-US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n</a:t>
            </a:r>
            <a:r>
              <a:rPr lang="vi-VN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hân dân </a:t>
            </a:r>
            <a:r>
              <a:rPr lang="en-US" altLang="en-US" sz="4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phường</a:t>
            </a:r>
            <a:r>
              <a:rPr lang="vi-VN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513851" y="3858009"/>
            <a:ext cx="19832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altLang="en-US" sz="4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Bồ</a:t>
            </a:r>
            <a:r>
              <a:rPr lang="en-US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>
                <a:solidFill>
                  <a:srgbClr val="7030A0"/>
                </a:solidFill>
                <a:latin typeface="HP001 4 hàng" panose="020B0603050302020204" pitchFamily="34" charset="0"/>
              </a:rPr>
              <a:t>Đề</a:t>
            </a:r>
            <a:endParaRPr lang="en-US" altLang="en-US" sz="48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99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72" y="1476004"/>
            <a:ext cx="5040293" cy="2835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872" y="3101604"/>
            <a:ext cx="5040293" cy="283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722" r="7444" b="29930"/>
          <a:stretch/>
        </p:blipFill>
        <p:spPr>
          <a:xfrm>
            <a:off x="1600200" y="1543051"/>
            <a:ext cx="10429876" cy="28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8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23" b="93300" l="63043" r="81232">
                        <a14:foregroundMark x1="69574" y1="32589" x2="69574" y2="32589"/>
                        <a14:foregroundMark x1="71186" y1="30356" x2="71186" y2="30356"/>
                        <a14:foregroundMark x1="74246" y1="31266" x2="74246" y2="31266"/>
                        <a14:foregroundMark x1="75982" y1="29942" x2="75982" y2="29942"/>
                        <a14:foregroundMark x1="73377" y1="21919" x2="73377" y2="21919"/>
                        <a14:foregroundMark x1="74246" y1="19603" x2="74246" y2="19603"/>
                        <a14:foregroundMark x1="71765" y1="19024" x2="71765" y2="19024"/>
                        <a14:foregroundMark x1="71765" y1="17287" x2="71765" y2="17287"/>
                        <a14:foregroundMark x1="65068" y1="30521" x2="65068" y2="30521"/>
                        <a14:backgroundMark x1="63621" y1="9264" x2="63621" y2="9264"/>
                        <a14:backgroundMark x1="67259" y1="9429" x2="67259" y2="9429"/>
                        <a14:backgroundMark x1="65358" y1="15385" x2="65358" y2="15385"/>
                        <a14:backgroundMark x1="65151" y1="18280" x2="65358" y2="19024"/>
                        <a14:backgroundMark x1="66226" y1="20347" x2="66804" y2="21671"/>
                        <a14:backgroundMark x1="67673" y1="23077" x2="67673" y2="23077"/>
                        <a14:backgroundMark x1="68127" y1="19438" x2="68127" y2="19438"/>
                        <a14:backgroundMark x1="67673" y1="15798" x2="67673" y2="15798"/>
                        <a14:backgroundMark x1="67838" y1="13317" x2="67838" y2="13317"/>
                        <a14:backgroundMark x1="68334" y1="11580" x2="68334" y2="11580"/>
                        <a14:backgroundMark x1="68499" y1="8685" x2="68499" y2="8685"/>
                        <a14:backgroundMark x1="67838" y1="8519" x2="67838" y2="8519"/>
                        <a14:backgroundMark x1="67177" y1="8850" x2="67177" y2="8850"/>
                        <a14:backgroundMark x1="65936" y1="9429" x2="65936" y2="9429"/>
                        <a14:backgroundMark x1="64986" y1="9429" x2="64986" y2="9429"/>
                        <a14:backgroundMark x1="63332" y1="10008" x2="63332" y2="10008"/>
                        <a14:backgroundMark x1="63828" y1="21175" x2="63828" y2="21175"/>
                        <a14:backgroundMark x1="63828" y1="21175" x2="63043" y2="23656"/>
                        <a14:backgroundMark x1="64862" y1="24566" x2="64986" y2="25310"/>
                        <a14:backgroundMark x1="65854" y1="27461" x2="66308" y2="27461"/>
                        <a14:backgroundMark x1="66804" y1="26468" x2="66804" y2="26468"/>
                        <a14:backgroundMark x1="66598" y1="26137" x2="66598" y2="26137"/>
                        <a14:backgroundMark x1="64696" y1="25889" x2="64696" y2="25889"/>
                        <a14:backgroundMark x1="63828" y1="24979" x2="63828" y2="24979"/>
                        <a14:backgroundMark x1="63911" y1="30356" x2="63911" y2="30356"/>
                        <a14:backgroundMark x1="63621" y1="31100" x2="63621" y2="31100"/>
                        <a14:backgroundMark x1="63828" y1="37055" x2="64117" y2="37221"/>
                        <a14:backgroundMark x1="64407" y1="37634" x2="64407" y2="37634"/>
                        <a14:backgroundMark x1="66143" y1="37800" x2="66391" y2="37800"/>
                        <a14:backgroundMark x1="66391" y1="37634" x2="66391" y2="37634"/>
                        <a14:backgroundMark x1="66680" y1="37221" x2="66680" y2="37221"/>
                        <a14:backgroundMark x1="66391" y1="39537" x2="66391" y2="39537"/>
                        <a14:backgroundMark x1="66226" y1="39537" x2="66226" y2="39537"/>
                        <a14:backgroundMark x1="66226" y1="39537" x2="66226" y2="39537"/>
                        <a14:backgroundMark x1="66391" y1="39702" x2="66391" y2="39702"/>
                        <a14:backgroundMark x1="66598" y1="39702" x2="67383" y2="39702"/>
                        <a14:backgroundMark x1="67673" y1="39702" x2="67673" y2="39702"/>
                        <a14:backgroundMark x1="67962" y1="28205" x2="67962" y2="28205"/>
                        <a14:backgroundMark x1="68045" y1="22829" x2="68045" y2="22829"/>
                        <a14:backgroundMark x1="66680" y1="23242" x2="66680" y2="23242"/>
                        <a14:backgroundMark x1="65151" y1="17701" x2="65151" y2="17701"/>
                        <a14:backgroundMark x1="64117" y1="15385" x2="64117" y2="15385"/>
                        <a14:backgroundMark x1="65151" y1="14061" x2="65151" y2="14061"/>
                        <a14:backgroundMark x1="65647" y1="13482" x2="66226" y2="13317"/>
                        <a14:backgroundMark x1="68045" y1="11580" x2="68045" y2="11580"/>
                        <a14:backgroundMark x1="65936" y1="16543" x2="65730" y2="17701"/>
                        <a14:backgroundMark x1="65440" y1="22829" x2="65440" y2="22829"/>
                        <a14:backgroundMark x1="64324" y1="22084" x2="64324" y2="22084"/>
                        <a14:backgroundMark x1="69202" y1="25889" x2="69202" y2="25889"/>
                        <a14:backgroundMark x1="75196" y1="26303" x2="75196" y2="2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11" r="18181" b="49775"/>
          <a:stretch/>
        </p:blipFill>
        <p:spPr>
          <a:xfrm>
            <a:off x="7205523" y="1525604"/>
            <a:ext cx="3738401" cy="5332396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9182502" y="144379"/>
            <a:ext cx="2916454" cy="2435191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 viết </a:t>
            </a:r>
          </a:p>
          <a:p>
            <a:pPr algn="ctr"/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 này nè!</a:t>
            </a:r>
            <a:endParaRPr lang="en-US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1D88BF-3130-05B3-D256-93C164CAD68C}"/>
              </a:ext>
            </a:extLst>
          </p:cNvPr>
          <p:cNvSpPr/>
          <p:nvPr/>
        </p:nvSpPr>
        <p:spPr>
          <a:xfrm>
            <a:off x="3411301" y="2246854"/>
            <a:ext cx="48279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Trường tiểu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học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Ngọc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Lâm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, quận 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long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Biên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93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60521" y="2906915"/>
            <a:ext cx="9072881" cy="215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........................................................................................................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3956" y="1285690"/>
            <a:ext cx="3479607" cy="1015663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vi-VN" altLang="en-US" sz="6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VIẾT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7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0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1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2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3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4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10111" y="2845955"/>
            <a:ext cx="9919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Trường Tiểu học </a:t>
            </a:r>
            <a:r>
              <a:rPr lang="en-US" altLang="en-US" sz="4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Ngọc</a:t>
            </a:r>
            <a:r>
              <a:rPr lang="en-US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Lâm</a:t>
            </a:r>
            <a:r>
              <a:rPr lang="vi-VN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</a:t>
            </a:r>
          </a:p>
        </p:txBody>
      </p:sp>
      <p:sp>
        <p:nvSpPr>
          <p:cNvPr id="2" name="Rectangle 1"/>
          <p:cNvSpPr/>
          <p:nvPr/>
        </p:nvSpPr>
        <p:spPr>
          <a:xfrm>
            <a:off x="3396928" y="3982626"/>
            <a:ext cx="473437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vi-VN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quận </a:t>
            </a:r>
            <a:r>
              <a:rPr lang="en-US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Long </a:t>
            </a:r>
            <a:r>
              <a:rPr lang="en-US" altLang="en-US" sz="4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Biên</a:t>
            </a:r>
            <a:endParaRPr lang="en-US" altLang="en-US" sz="48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20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23" b="93300" l="63043" r="81232">
                        <a14:foregroundMark x1="69574" y1="32589" x2="69574" y2="32589"/>
                        <a14:foregroundMark x1="71186" y1="30356" x2="71186" y2="30356"/>
                        <a14:foregroundMark x1="74246" y1="31266" x2="74246" y2="31266"/>
                        <a14:foregroundMark x1="75982" y1="29942" x2="75982" y2="29942"/>
                        <a14:foregroundMark x1="73377" y1="21919" x2="73377" y2="21919"/>
                        <a14:foregroundMark x1="74246" y1="19603" x2="74246" y2="19603"/>
                        <a14:foregroundMark x1="71765" y1="19024" x2="71765" y2="19024"/>
                        <a14:foregroundMark x1="71765" y1="17287" x2="71765" y2="17287"/>
                        <a14:foregroundMark x1="65068" y1="30521" x2="65068" y2="30521"/>
                        <a14:backgroundMark x1="63621" y1="9264" x2="63621" y2="9264"/>
                        <a14:backgroundMark x1="67259" y1="9429" x2="67259" y2="9429"/>
                        <a14:backgroundMark x1="65358" y1="15385" x2="65358" y2="15385"/>
                        <a14:backgroundMark x1="65151" y1="18280" x2="65358" y2="19024"/>
                        <a14:backgroundMark x1="66226" y1="20347" x2="66804" y2="21671"/>
                        <a14:backgroundMark x1="67673" y1="23077" x2="67673" y2="23077"/>
                        <a14:backgroundMark x1="68127" y1="19438" x2="68127" y2="19438"/>
                        <a14:backgroundMark x1="67673" y1="15798" x2="67673" y2="15798"/>
                        <a14:backgroundMark x1="67838" y1="13317" x2="67838" y2="13317"/>
                        <a14:backgroundMark x1="68334" y1="11580" x2="68334" y2="11580"/>
                        <a14:backgroundMark x1="68499" y1="8685" x2="68499" y2="8685"/>
                        <a14:backgroundMark x1="67838" y1="8519" x2="67838" y2="8519"/>
                        <a14:backgroundMark x1="67177" y1="8850" x2="67177" y2="8850"/>
                        <a14:backgroundMark x1="65936" y1="9429" x2="65936" y2="9429"/>
                        <a14:backgroundMark x1="64986" y1="9429" x2="64986" y2="9429"/>
                        <a14:backgroundMark x1="63332" y1="10008" x2="63332" y2="10008"/>
                        <a14:backgroundMark x1="63828" y1="21175" x2="63828" y2="21175"/>
                        <a14:backgroundMark x1="63828" y1="21175" x2="63043" y2="23656"/>
                        <a14:backgroundMark x1="64862" y1="24566" x2="64986" y2="25310"/>
                        <a14:backgroundMark x1="65854" y1="27461" x2="66308" y2="27461"/>
                        <a14:backgroundMark x1="66804" y1="26468" x2="66804" y2="26468"/>
                        <a14:backgroundMark x1="66598" y1="26137" x2="66598" y2="26137"/>
                        <a14:backgroundMark x1="64696" y1="25889" x2="64696" y2="25889"/>
                        <a14:backgroundMark x1="63828" y1="24979" x2="63828" y2="24979"/>
                        <a14:backgroundMark x1="63911" y1="30356" x2="63911" y2="30356"/>
                        <a14:backgroundMark x1="63621" y1="31100" x2="63621" y2="31100"/>
                        <a14:backgroundMark x1="63828" y1="37055" x2="64117" y2="37221"/>
                        <a14:backgroundMark x1="64407" y1="37634" x2="64407" y2="37634"/>
                        <a14:backgroundMark x1="66143" y1="37800" x2="66391" y2="37800"/>
                        <a14:backgroundMark x1="66391" y1="37634" x2="66391" y2="37634"/>
                        <a14:backgroundMark x1="66680" y1="37221" x2="66680" y2="37221"/>
                        <a14:backgroundMark x1="66391" y1="39537" x2="66391" y2="39537"/>
                        <a14:backgroundMark x1="66226" y1="39537" x2="66226" y2="39537"/>
                        <a14:backgroundMark x1="66226" y1="39537" x2="66226" y2="39537"/>
                        <a14:backgroundMark x1="66391" y1="39702" x2="66391" y2="39702"/>
                        <a14:backgroundMark x1="66598" y1="39702" x2="67383" y2="39702"/>
                        <a14:backgroundMark x1="67673" y1="39702" x2="67673" y2="39702"/>
                        <a14:backgroundMark x1="67962" y1="28205" x2="67962" y2="28205"/>
                        <a14:backgroundMark x1="68045" y1="22829" x2="68045" y2="22829"/>
                        <a14:backgroundMark x1="66680" y1="23242" x2="66680" y2="23242"/>
                        <a14:backgroundMark x1="65151" y1="17701" x2="65151" y2="17701"/>
                        <a14:backgroundMark x1="64117" y1="15385" x2="64117" y2="15385"/>
                        <a14:backgroundMark x1="65151" y1="14061" x2="65151" y2="14061"/>
                        <a14:backgroundMark x1="65647" y1="13482" x2="66226" y2="13317"/>
                        <a14:backgroundMark x1="68045" y1="11580" x2="68045" y2="11580"/>
                        <a14:backgroundMark x1="65936" y1="16543" x2="65730" y2="17701"/>
                        <a14:backgroundMark x1="65440" y1="22829" x2="65440" y2="22829"/>
                        <a14:backgroundMark x1="64324" y1="22084" x2="64324" y2="22084"/>
                        <a14:backgroundMark x1="69202" y1="25889" x2="69202" y2="25889"/>
                        <a14:backgroundMark x1="75196" y1="26303" x2="75196" y2="2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11" r="18181" b="49775"/>
          <a:stretch/>
        </p:blipFill>
        <p:spPr>
          <a:xfrm>
            <a:off x="7205523" y="1525604"/>
            <a:ext cx="3738401" cy="53323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11301" y="2246854"/>
            <a:ext cx="48279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Trường tiểu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học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Ngọc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Lâm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,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phường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lang="en-US" altLang="en-US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b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ồ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Đề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9182502" y="144379"/>
            <a:ext cx="2916454" cy="2435191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 viết </a:t>
            </a:r>
          </a:p>
          <a:p>
            <a:pPr algn="ctr"/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 này nè!</a:t>
            </a:r>
            <a:endParaRPr lang="en-US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20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473" y="905096"/>
            <a:ext cx="790110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0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65" b="100000" l="60976" r="75610">
                        <a14:foregroundMark x1="73956" y1="55583" x2="73956" y2="55583"/>
                        <a14:foregroundMark x1="73584" y1="55418" x2="73584" y2="55418"/>
                        <a14:foregroundMark x1="73584" y1="59801" x2="73584" y2="59801"/>
                        <a14:foregroundMark x1="67673" y1="77419" x2="67673" y2="77419"/>
                        <a14:foregroundMark x1="71104" y1="77006" x2="71104" y2="77006"/>
                        <a14:foregroundMark x1="70608" y1="74524" x2="70608" y2="74524"/>
                        <a14:foregroundMark x1="68127" y1="73532" x2="68127" y2="73532"/>
                        <a14:foregroundMark x1="67838" y1="75269" x2="67838" y2="75269"/>
                        <a14:foregroundMark x1="66515" y1="75103" x2="66515" y2="75103"/>
                        <a14:foregroundMark x1="65854" y1="77585" x2="65854" y2="77585"/>
                        <a14:foregroundMark x1="70153" y1="77998" x2="70318" y2="77419"/>
                        <a14:foregroundMark x1="69574" y1="76840" x2="69574" y2="76840"/>
                        <a14:foregroundMark x1="68417" y1="73366" x2="68417" y2="73366"/>
                        <a14:foregroundMark x1="69492" y1="73366" x2="69492" y2="73366"/>
                        <a14:foregroundMark x1="68623" y1="75848" x2="68623" y2="75848"/>
                        <a14:foregroundMark x1="66887" y1="73366" x2="66887" y2="73366"/>
                        <a14:foregroundMark x1="66598" y1="76427" x2="66598" y2="76427"/>
                        <a14:foregroundMark x1="67755" y1="73201" x2="67755" y2="73201"/>
                        <a14:foregroundMark x1="67549" y1="73945" x2="67549" y2="73945"/>
                        <a14:foregroundMark x1="70897" y1="91729" x2="70897" y2="91729"/>
                        <a14:foregroundMark x1="69285" y1="72043" x2="69285" y2="72043"/>
                        <a14:foregroundMark x1="69657" y1="72043" x2="69657" y2="72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22" t="51947" r="24498"/>
          <a:stretch/>
        </p:blipFill>
        <p:spPr>
          <a:xfrm>
            <a:off x="7642459" y="1472664"/>
            <a:ext cx="3417284" cy="59590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11301" y="2246854"/>
            <a:ext cx="48279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Trường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T</a:t>
            </a: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iểu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học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Ngọc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Lâm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,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phường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Bồ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Đề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9182502" y="144379"/>
            <a:ext cx="2916454" cy="2435191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 không </a:t>
            </a:r>
          </a:p>
          <a:p>
            <a:pPr algn="ctr"/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bạn nhỉ?</a:t>
            </a:r>
            <a:endParaRPr lang="en-US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64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78" y="2112506"/>
            <a:ext cx="12357663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7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925">
            <a:off x="83762" y="4238474"/>
            <a:ext cx="1340207" cy="2758637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" y="4786598"/>
            <a:ext cx="741329" cy="2071402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66986"/>
            <a:ext cx="1040661" cy="991013"/>
          </a:xfrm>
          <a:prstGeom prst="rect">
            <a:avLst/>
          </a:prstGeom>
        </p:spPr>
      </p:pic>
      <p:pic>
        <p:nvPicPr>
          <p:cNvPr id="20" name="图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401300"/>
            <a:ext cx="2372637" cy="1456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840" r="98068">
                        <a14:backgroundMark x1="45170" y1="966" x2="45170" y2="966"/>
                        <a14:backgroundMark x1="58878" y1="1771" x2="58878" y2="1771"/>
                        <a14:backgroundMark x1="57314" y1="966" x2="57314" y2="966"/>
                        <a14:backgroundMark x1="55750" y1="805" x2="55750" y2="805"/>
                        <a14:backgroundMark x1="29071" y1="97585" x2="39006" y2="97585"/>
                        <a14:backgroundMark x1="62925" y1="98551" x2="80681" y2="97585"/>
                        <a14:backgroundMark x1="43422" y1="97101" x2="46182" y2="99195"/>
                        <a14:backgroundMark x1="54646" y1="98712" x2="62190" y2="98551"/>
                        <a14:backgroundMark x1="52346" y1="99034" x2="47194" y2="98551"/>
                        <a14:backgroundMark x1="46550" y1="966" x2="54462" y2="1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9192" y="3649699"/>
            <a:ext cx="6055973" cy="3459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145" y="3844034"/>
            <a:ext cx="4898138" cy="3265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/>
          <a:srcRect b="16729"/>
          <a:stretch/>
        </p:blipFill>
        <p:spPr>
          <a:xfrm>
            <a:off x="397742" y="0"/>
            <a:ext cx="10687214" cy="547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3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601678" y="1423646"/>
            <a:ext cx="5018924" cy="45194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884390" y="2884994"/>
            <a:ext cx="5018924" cy="45194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141820" y="3968305"/>
            <a:ext cx="5018924" cy="45194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67547AA-F5D2-4418-B6DB-4C1756D79543}"/>
              </a:ext>
            </a:extLst>
          </p:cNvPr>
          <p:cNvSpPr txBox="1"/>
          <p:nvPr/>
        </p:nvSpPr>
        <p:spPr>
          <a:xfrm>
            <a:off x="389342" y="1302998"/>
            <a:ext cx="11552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kumimoji="0" lang="vi-VN" alt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các từ ngữ dưới đây vào nhóm thích hợp.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9178" y="2455817"/>
            <a:ext cx="5714574" cy="1106905"/>
          </a:xfrm>
          <a:custGeom>
            <a:avLst/>
            <a:gdLst>
              <a:gd name="connsiteX0" fmla="*/ 0 w 4858027"/>
              <a:gd name="connsiteY0" fmla="*/ 0 h 1106905"/>
              <a:gd name="connsiteX1" fmla="*/ 4858027 w 4858027"/>
              <a:gd name="connsiteY1" fmla="*/ 0 h 1106905"/>
              <a:gd name="connsiteX2" fmla="*/ 4858027 w 4858027"/>
              <a:gd name="connsiteY2" fmla="*/ 1106905 h 1106905"/>
              <a:gd name="connsiteX3" fmla="*/ 0 w 4858027"/>
              <a:gd name="connsiteY3" fmla="*/ 1106905 h 1106905"/>
              <a:gd name="connsiteX4" fmla="*/ 0 w 4858027"/>
              <a:gd name="connsiteY4" fmla="*/ 0 h 1106905"/>
              <a:gd name="connsiteX0" fmla="*/ 44 w 4858071"/>
              <a:gd name="connsiteY0" fmla="*/ 0 h 1106905"/>
              <a:gd name="connsiteX1" fmla="*/ 4858071 w 4858071"/>
              <a:gd name="connsiteY1" fmla="*/ 0 h 1106905"/>
              <a:gd name="connsiteX2" fmla="*/ 4858071 w 4858071"/>
              <a:gd name="connsiteY2" fmla="*/ 1106905 h 1106905"/>
              <a:gd name="connsiteX3" fmla="*/ 44 w 4858071"/>
              <a:gd name="connsiteY3" fmla="*/ 1106905 h 1106905"/>
              <a:gd name="connsiteX4" fmla="*/ 163673 w 4858071"/>
              <a:gd name="connsiteY4" fmla="*/ 250256 h 1106905"/>
              <a:gd name="connsiteX5" fmla="*/ 44 w 4858071"/>
              <a:gd name="connsiteY5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58087 w 5152485"/>
              <a:gd name="connsiteY5" fmla="*/ 250256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227080 w 5152485"/>
              <a:gd name="connsiteY5" fmla="*/ 221381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535089 w 5152485"/>
              <a:gd name="connsiteY5" fmla="*/ 356134 h 1106905"/>
              <a:gd name="connsiteX6" fmla="*/ 227080 w 5152485"/>
              <a:gd name="connsiteY6" fmla="*/ 221381 h 1106905"/>
              <a:gd name="connsiteX7" fmla="*/ 294458 w 5152485"/>
              <a:gd name="connsiteY7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38837 w 5152485"/>
              <a:gd name="connsiteY5" fmla="*/ 548640 h 1106905"/>
              <a:gd name="connsiteX6" fmla="*/ 535089 w 5152485"/>
              <a:gd name="connsiteY6" fmla="*/ 356134 h 1106905"/>
              <a:gd name="connsiteX7" fmla="*/ 227080 w 5152485"/>
              <a:gd name="connsiteY7" fmla="*/ 221381 h 1106905"/>
              <a:gd name="connsiteX8" fmla="*/ 294458 w 5152485"/>
              <a:gd name="connsiteY8" fmla="*/ 0 h 1106905"/>
              <a:gd name="connsiteX0" fmla="*/ 294458 w 5152551"/>
              <a:gd name="connsiteY0" fmla="*/ 0 h 1106905"/>
              <a:gd name="connsiteX1" fmla="*/ 5152485 w 5152551"/>
              <a:gd name="connsiteY1" fmla="*/ 0 h 1106905"/>
              <a:gd name="connsiteX2" fmla="*/ 4972336 w 5152551"/>
              <a:gd name="connsiteY2" fmla="*/ 211755 h 1106905"/>
              <a:gd name="connsiteX3" fmla="*/ 5152485 w 5152551"/>
              <a:gd name="connsiteY3" fmla="*/ 1106905 h 1106905"/>
              <a:gd name="connsiteX4" fmla="*/ 294458 w 5152551"/>
              <a:gd name="connsiteY4" fmla="*/ 1106905 h 1106905"/>
              <a:gd name="connsiteX5" fmla="*/ 602466 w 5152551"/>
              <a:gd name="connsiteY5" fmla="*/ 721894 h 1106905"/>
              <a:gd name="connsiteX6" fmla="*/ 438837 w 5152551"/>
              <a:gd name="connsiteY6" fmla="*/ 548640 h 1106905"/>
              <a:gd name="connsiteX7" fmla="*/ 535089 w 5152551"/>
              <a:gd name="connsiteY7" fmla="*/ 356134 h 1106905"/>
              <a:gd name="connsiteX8" fmla="*/ 227080 w 5152551"/>
              <a:gd name="connsiteY8" fmla="*/ 221381 h 1106905"/>
              <a:gd name="connsiteX9" fmla="*/ 294458 w 5152551"/>
              <a:gd name="connsiteY9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5152485 w 5174466"/>
              <a:gd name="connsiteY4" fmla="*/ 1106905 h 1106905"/>
              <a:gd name="connsiteX5" fmla="*/ 294458 w 5174466"/>
              <a:gd name="connsiteY5" fmla="*/ 1106905 h 1106905"/>
              <a:gd name="connsiteX6" fmla="*/ 602466 w 5174466"/>
              <a:gd name="connsiteY6" fmla="*/ 721894 h 1106905"/>
              <a:gd name="connsiteX7" fmla="*/ 438837 w 5174466"/>
              <a:gd name="connsiteY7" fmla="*/ 548640 h 1106905"/>
              <a:gd name="connsiteX8" fmla="*/ 535089 w 5174466"/>
              <a:gd name="connsiteY8" fmla="*/ 356134 h 1106905"/>
              <a:gd name="connsiteX9" fmla="*/ 227080 w 5174466"/>
              <a:gd name="connsiteY9" fmla="*/ 221381 h 1106905"/>
              <a:gd name="connsiteX10" fmla="*/ 294458 w 5174466"/>
              <a:gd name="connsiteY10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461025"/>
              <a:gd name="connsiteY0" fmla="*/ 0 h 1106905"/>
              <a:gd name="connsiteX1" fmla="*/ 5152485 w 5461025"/>
              <a:gd name="connsiteY1" fmla="*/ 0 h 1106905"/>
              <a:gd name="connsiteX2" fmla="*/ 4972336 w 5461025"/>
              <a:gd name="connsiteY2" fmla="*/ 211755 h 1106905"/>
              <a:gd name="connsiteX3" fmla="*/ 5174466 w 5461025"/>
              <a:gd name="connsiteY3" fmla="*/ 346509 h 1106905"/>
              <a:gd name="connsiteX4" fmla="*/ 4943459 w 5461025"/>
              <a:gd name="connsiteY4" fmla="*/ 539014 h 1106905"/>
              <a:gd name="connsiteX5" fmla="*/ 4904958 w 5461025"/>
              <a:gd name="connsiteY5" fmla="*/ 856648 h 1106905"/>
              <a:gd name="connsiteX6" fmla="*/ 5152485 w 5461025"/>
              <a:gd name="connsiteY6" fmla="*/ 1106905 h 1106905"/>
              <a:gd name="connsiteX7" fmla="*/ 294458 w 5461025"/>
              <a:gd name="connsiteY7" fmla="*/ 1106905 h 1106905"/>
              <a:gd name="connsiteX8" fmla="*/ 602466 w 5461025"/>
              <a:gd name="connsiteY8" fmla="*/ 721894 h 1106905"/>
              <a:gd name="connsiteX9" fmla="*/ 438837 w 5461025"/>
              <a:gd name="connsiteY9" fmla="*/ 548640 h 1106905"/>
              <a:gd name="connsiteX10" fmla="*/ 535089 w 5461025"/>
              <a:gd name="connsiteY10" fmla="*/ 356134 h 1106905"/>
              <a:gd name="connsiteX11" fmla="*/ 227080 w 5461025"/>
              <a:gd name="connsiteY11" fmla="*/ 221381 h 1106905"/>
              <a:gd name="connsiteX12" fmla="*/ 294458 w 5461025"/>
              <a:gd name="connsiteY12" fmla="*/ 0 h 1106905"/>
              <a:gd name="connsiteX0" fmla="*/ 294458 w 5546208"/>
              <a:gd name="connsiteY0" fmla="*/ 0 h 1106905"/>
              <a:gd name="connsiteX1" fmla="*/ 5152485 w 5546208"/>
              <a:gd name="connsiteY1" fmla="*/ 0 h 1106905"/>
              <a:gd name="connsiteX2" fmla="*/ 4972336 w 5546208"/>
              <a:gd name="connsiteY2" fmla="*/ 211755 h 1106905"/>
              <a:gd name="connsiteX3" fmla="*/ 5174466 w 5546208"/>
              <a:gd name="connsiteY3" fmla="*/ 346509 h 1106905"/>
              <a:gd name="connsiteX4" fmla="*/ 4943459 w 5546208"/>
              <a:gd name="connsiteY4" fmla="*/ 539014 h 1106905"/>
              <a:gd name="connsiteX5" fmla="*/ 5251468 w 5546208"/>
              <a:gd name="connsiteY5" fmla="*/ 818147 h 1106905"/>
              <a:gd name="connsiteX6" fmla="*/ 5152485 w 5546208"/>
              <a:gd name="connsiteY6" fmla="*/ 1106905 h 1106905"/>
              <a:gd name="connsiteX7" fmla="*/ 294458 w 5546208"/>
              <a:gd name="connsiteY7" fmla="*/ 1106905 h 1106905"/>
              <a:gd name="connsiteX8" fmla="*/ 602466 w 5546208"/>
              <a:gd name="connsiteY8" fmla="*/ 721894 h 1106905"/>
              <a:gd name="connsiteX9" fmla="*/ 438837 w 5546208"/>
              <a:gd name="connsiteY9" fmla="*/ 548640 h 1106905"/>
              <a:gd name="connsiteX10" fmla="*/ 535089 w 5546208"/>
              <a:gd name="connsiteY10" fmla="*/ 356134 h 1106905"/>
              <a:gd name="connsiteX11" fmla="*/ 227080 w 5546208"/>
              <a:gd name="connsiteY11" fmla="*/ 221381 h 1106905"/>
              <a:gd name="connsiteX12" fmla="*/ 294458 w 5546208"/>
              <a:gd name="connsiteY12" fmla="*/ 0 h 1106905"/>
              <a:gd name="connsiteX0" fmla="*/ 294458 w 5511348"/>
              <a:gd name="connsiteY0" fmla="*/ 0 h 1106905"/>
              <a:gd name="connsiteX1" fmla="*/ 5152485 w 5511348"/>
              <a:gd name="connsiteY1" fmla="*/ 0 h 1106905"/>
              <a:gd name="connsiteX2" fmla="*/ 4972336 w 5511348"/>
              <a:gd name="connsiteY2" fmla="*/ 211755 h 1106905"/>
              <a:gd name="connsiteX3" fmla="*/ 5174466 w 5511348"/>
              <a:gd name="connsiteY3" fmla="*/ 346509 h 1106905"/>
              <a:gd name="connsiteX4" fmla="*/ 4943459 w 5511348"/>
              <a:gd name="connsiteY4" fmla="*/ 539014 h 1106905"/>
              <a:gd name="connsiteX5" fmla="*/ 5251468 w 5511348"/>
              <a:gd name="connsiteY5" fmla="*/ 818147 h 1106905"/>
              <a:gd name="connsiteX6" fmla="*/ 5049336 w 5511348"/>
              <a:gd name="connsiteY6" fmla="*/ 943275 h 1106905"/>
              <a:gd name="connsiteX7" fmla="*/ 5152485 w 5511348"/>
              <a:gd name="connsiteY7" fmla="*/ 1106905 h 1106905"/>
              <a:gd name="connsiteX8" fmla="*/ 294458 w 5511348"/>
              <a:gd name="connsiteY8" fmla="*/ 1106905 h 1106905"/>
              <a:gd name="connsiteX9" fmla="*/ 602466 w 5511348"/>
              <a:gd name="connsiteY9" fmla="*/ 721894 h 1106905"/>
              <a:gd name="connsiteX10" fmla="*/ 438837 w 5511348"/>
              <a:gd name="connsiteY10" fmla="*/ 548640 h 1106905"/>
              <a:gd name="connsiteX11" fmla="*/ 535089 w 5511348"/>
              <a:gd name="connsiteY11" fmla="*/ 356134 h 1106905"/>
              <a:gd name="connsiteX12" fmla="*/ 227080 w 5511348"/>
              <a:gd name="connsiteY12" fmla="*/ 221381 h 1106905"/>
              <a:gd name="connsiteX13" fmla="*/ 294458 w 5511348"/>
              <a:gd name="connsiteY13" fmla="*/ 0 h 1106905"/>
              <a:gd name="connsiteX0" fmla="*/ 294458 w 5548249"/>
              <a:gd name="connsiteY0" fmla="*/ 0 h 1106905"/>
              <a:gd name="connsiteX1" fmla="*/ 5152485 w 5548249"/>
              <a:gd name="connsiteY1" fmla="*/ 0 h 1106905"/>
              <a:gd name="connsiteX2" fmla="*/ 4972336 w 5548249"/>
              <a:gd name="connsiteY2" fmla="*/ 211755 h 1106905"/>
              <a:gd name="connsiteX3" fmla="*/ 5174466 w 5548249"/>
              <a:gd name="connsiteY3" fmla="*/ 346509 h 1106905"/>
              <a:gd name="connsiteX4" fmla="*/ 4943459 w 5548249"/>
              <a:gd name="connsiteY4" fmla="*/ 539014 h 1106905"/>
              <a:gd name="connsiteX5" fmla="*/ 5251468 w 5548249"/>
              <a:gd name="connsiteY5" fmla="*/ 818147 h 1106905"/>
              <a:gd name="connsiteX6" fmla="*/ 5049336 w 5548249"/>
              <a:gd name="connsiteY6" fmla="*/ 943275 h 1106905"/>
              <a:gd name="connsiteX7" fmla="*/ 5193715 w 5548249"/>
              <a:gd name="connsiteY7" fmla="*/ 1058778 h 1106905"/>
              <a:gd name="connsiteX8" fmla="*/ 5152485 w 5548249"/>
              <a:gd name="connsiteY8" fmla="*/ 1106905 h 1106905"/>
              <a:gd name="connsiteX9" fmla="*/ 294458 w 5548249"/>
              <a:gd name="connsiteY9" fmla="*/ 1106905 h 1106905"/>
              <a:gd name="connsiteX10" fmla="*/ 602466 w 5548249"/>
              <a:gd name="connsiteY10" fmla="*/ 721894 h 1106905"/>
              <a:gd name="connsiteX11" fmla="*/ 438837 w 5548249"/>
              <a:gd name="connsiteY11" fmla="*/ 548640 h 1106905"/>
              <a:gd name="connsiteX12" fmla="*/ 535089 w 5548249"/>
              <a:gd name="connsiteY12" fmla="*/ 356134 h 1106905"/>
              <a:gd name="connsiteX13" fmla="*/ 227080 w 5548249"/>
              <a:gd name="connsiteY13" fmla="*/ 221381 h 1106905"/>
              <a:gd name="connsiteX14" fmla="*/ 294458 w 5548249"/>
              <a:gd name="connsiteY14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8249" h="1106905">
                <a:moveTo>
                  <a:pt x="294458" y="0"/>
                </a:moveTo>
                <a:lnTo>
                  <a:pt x="5152485" y="0"/>
                </a:lnTo>
                <a:cubicBezTo>
                  <a:pt x="5156604" y="44918"/>
                  <a:pt x="4968217" y="166837"/>
                  <a:pt x="4972336" y="211755"/>
                </a:cubicBezTo>
                <a:cubicBezTo>
                  <a:pt x="4981961" y="256673"/>
                  <a:pt x="5164841" y="301591"/>
                  <a:pt x="5174466" y="346509"/>
                </a:cubicBezTo>
                <a:cubicBezTo>
                  <a:pt x="5174466" y="388218"/>
                  <a:pt x="4943459" y="497305"/>
                  <a:pt x="4943459" y="539014"/>
                </a:cubicBezTo>
                <a:cubicBezTo>
                  <a:pt x="4933834" y="622433"/>
                  <a:pt x="5216630" y="723499"/>
                  <a:pt x="5251468" y="818147"/>
                </a:cubicBezTo>
                <a:cubicBezTo>
                  <a:pt x="5347721" y="899962"/>
                  <a:pt x="5065833" y="895149"/>
                  <a:pt x="5049336" y="943275"/>
                </a:cubicBezTo>
                <a:cubicBezTo>
                  <a:pt x="5079816" y="983380"/>
                  <a:pt x="5176524" y="1031506"/>
                  <a:pt x="5193715" y="1058778"/>
                </a:cubicBezTo>
                <a:cubicBezTo>
                  <a:pt x="5210906" y="1086050"/>
                  <a:pt x="6009133" y="1098884"/>
                  <a:pt x="5152485" y="1106905"/>
                </a:cubicBezTo>
                <a:lnTo>
                  <a:pt x="294458" y="1106905"/>
                </a:lnTo>
                <a:cubicBezTo>
                  <a:pt x="-505588" y="1042737"/>
                  <a:pt x="575195" y="864669"/>
                  <a:pt x="602466" y="721894"/>
                </a:cubicBezTo>
                <a:cubicBezTo>
                  <a:pt x="653801" y="628850"/>
                  <a:pt x="450067" y="609600"/>
                  <a:pt x="438837" y="548640"/>
                </a:cubicBezTo>
                <a:cubicBezTo>
                  <a:pt x="427607" y="487680"/>
                  <a:pt x="597653" y="410677"/>
                  <a:pt x="535089" y="356134"/>
                </a:cubicBezTo>
                <a:cubicBezTo>
                  <a:pt x="472525" y="301591"/>
                  <a:pt x="252747" y="304800"/>
                  <a:pt x="227080" y="221381"/>
                </a:cubicBezTo>
                <a:lnTo>
                  <a:pt x="29445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Tên cơ quan, tổ chức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1"/>
          <p:cNvSpPr/>
          <p:nvPr/>
        </p:nvSpPr>
        <p:spPr>
          <a:xfrm>
            <a:off x="146356" y="4140518"/>
            <a:ext cx="5548249" cy="1106905"/>
          </a:xfrm>
          <a:custGeom>
            <a:avLst/>
            <a:gdLst>
              <a:gd name="connsiteX0" fmla="*/ 0 w 4858027"/>
              <a:gd name="connsiteY0" fmla="*/ 0 h 1106905"/>
              <a:gd name="connsiteX1" fmla="*/ 4858027 w 4858027"/>
              <a:gd name="connsiteY1" fmla="*/ 0 h 1106905"/>
              <a:gd name="connsiteX2" fmla="*/ 4858027 w 4858027"/>
              <a:gd name="connsiteY2" fmla="*/ 1106905 h 1106905"/>
              <a:gd name="connsiteX3" fmla="*/ 0 w 4858027"/>
              <a:gd name="connsiteY3" fmla="*/ 1106905 h 1106905"/>
              <a:gd name="connsiteX4" fmla="*/ 0 w 4858027"/>
              <a:gd name="connsiteY4" fmla="*/ 0 h 1106905"/>
              <a:gd name="connsiteX0" fmla="*/ 44 w 4858071"/>
              <a:gd name="connsiteY0" fmla="*/ 0 h 1106905"/>
              <a:gd name="connsiteX1" fmla="*/ 4858071 w 4858071"/>
              <a:gd name="connsiteY1" fmla="*/ 0 h 1106905"/>
              <a:gd name="connsiteX2" fmla="*/ 4858071 w 4858071"/>
              <a:gd name="connsiteY2" fmla="*/ 1106905 h 1106905"/>
              <a:gd name="connsiteX3" fmla="*/ 44 w 4858071"/>
              <a:gd name="connsiteY3" fmla="*/ 1106905 h 1106905"/>
              <a:gd name="connsiteX4" fmla="*/ 163673 w 4858071"/>
              <a:gd name="connsiteY4" fmla="*/ 250256 h 1106905"/>
              <a:gd name="connsiteX5" fmla="*/ 44 w 4858071"/>
              <a:gd name="connsiteY5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58087 w 5152485"/>
              <a:gd name="connsiteY5" fmla="*/ 250256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227080 w 5152485"/>
              <a:gd name="connsiteY5" fmla="*/ 221381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535089 w 5152485"/>
              <a:gd name="connsiteY5" fmla="*/ 356134 h 1106905"/>
              <a:gd name="connsiteX6" fmla="*/ 227080 w 5152485"/>
              <a:gd name="connsiteY6" fmla="*/ 221381 h 1106905"/>
              <a:gd name="connsiteX7" fmla="*/ 294458 w 5152485"/>
              <a:gd name="connsiteY7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38837 w 5152485"/>
              <a:gd name="connsiteY5" fmla="*/ 548640 h 1106905"/>
              <a:gd name="connsiteX6" fmla="*/ 535089 w 5152485"/>
              <a:gd name="connsiteY6" fmla="*/ 356134 h 1106905"/>
              <a:gd name="connsiteX7" fmla="*/ 227080 w 5152485"/>
              <a:gd name="connsiteY7" fmla="*/ 221381 h 1106905"/>
              <a:gd name="connsiteX8" fmla="*/ 294458 w 5152485"/>
              <a:gd name="connsiteY8" fmla="*/ 0 h 1106905"/>
              <a:gd name="connsiteX0" fmla="*/ 294458 w 5152551"/>
              <a:gd name="connsiteY0" fmla="*/ 0 h 1106905"/>
              <a:gd name="connsiteX1" fmla="*/ 5152485 w 5152551"/>
              <a:gd name="connsiteY1" fmla="*/ 0 h 1106905"/>
              <a:gd name="connsiteX2" fmla="*/ 4972336 w 5152551"/>
              <a:gd name="connsiteY2" fmla="*/ 211755 h 1106905"/>
              <a:gd name="connsiteX3" fmla="*/ 5152485 w 5152551"/>
              <a:gd name="connsiteY3" fmla="*/ 1106905 h 1106905"/>
              <a:gd name="connsiteX4" fmla="*/ 294458 w 5152551"/>
              <a:gd name="connsiteY4" fmla="*/ 1106905 h 1106905"/>
              <a:gd name="connsiteX5" fmla="*/ 602466 w 5152551"/>
              <a:gd name="connsiteY5" fmla="*/ 721894 h 1106905"/>
              <a:gd name="connsiteX6" fmla="*/ 438837 w 5152551"/>
              <a:gd name="connsiteY6" fmla="*/ 548640 h 1106905"/>
              <a:gd name="connsiteX7" fmla="*/ 535089 w 5152551"/>
              <a:gd name="connsiteY7" fmla="*/ 356134 h 1106905"/>
              <a:gd name="connsiteX8" fmla="*/ 227080 w 5152551"/>
              <a:gd name="connsiteY8" fmla="*/ 221381 h 1106905"/>
              <a:gd name="connsiteX9" fmla="*/ 294458 w 5152551"/>
              <a:gd name="connsiteY9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5152485 w 5174466"/>
              <a:gd name="connsiteY4" fmla="*/ 1106905 h 1106905"/>
              <a:gd name="connsiteX5" fmla="*/ 294458 w 5174466"/>
              <a:gd name="connsiteY5" fmla="*/ 1106905 h 1106905"/>
              <a:gd name="connsiteX6" fmla="*/ 602466 w 5174466"/>
              <a:gd name="connsiteY6" fmla="*/ 721894 h 1106905"/>
              <a:gd name="connsiteX7" fmla="*/ 438837 w 5174466"/>
              <a:gd name="connsiteY7" fmla="*/ 548640 h 1106905"/>
              <a:gd name="connsiteX8" fmla="*/ 535089 w 5174466"/>
              <a:gd name="connsiteY8" fmla="*/ 356134 h 1106905"/>
              <a:gd name="connsiteX9" fmla="*/ 227080 w 5174466"/>
              <a:gd name="connsiteY9" fmla="*/ 221381 h 1106905"/>
              <a:gd name="connsiteX10" fmla="*/ 294458 w 5174466"/>
              <a:gd name="connsiteY10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461025"/>
              <a:gd name="connsiteY0" fmla="*/ 0 h 1106905"/>
              <a:gd name="connsiteX1" fmla="*/ 5152485 w 5461025"/>
              <a:gd name="connsiteY1" fmla="*/ 0 h 1106905"/>
              <a:gd name="connsiteX2" fmla="*/ 4972336 w 5461025"/>
              <a:gd name="connsiteY2" fmla="*/ 211755 h 1106905"/>
              <a:gd name="connsiteX3" fmla="*/ 5174466 w 5461025"/>
              <a:gd name="connsiteY3" fmla="*/ 346509 h 1106905"/>
              <a:gd name="connsiteX4" fmla="*/ 4943459 w 5461025"/>
              <a:gd name="connsiteY4" fmla="*/ 539014 h 1106905"/>
              <a:gd name="connsiteX5" fmla="*/ 4904958 w 5461025"/>
              <a:gd name="connsiteY5" fmla="*/ 856648 h 1106905"/>
              <a:gd name="connsiteX6" fmla="*/ 5152485 w 5461025"/>
              <a:gd name="connsiteY6" fmla="*/ 1106905 h 1106905"/>
              <a:gd name="connsiteX7" fmla="*/ 294458 w 5461025"/>
              <a:gd name="connsiteY7" fmla="*/ 1106905 h 1106905"/>
              <a:gd name="connsiteX8" fmla="*/ 602466 w 5461025"/>
              <a:gd name="connsiteY8" fmla="*/ 721894 h 1106905"/>
              <a:gd name="connsiteX9" fmla="*/ 438837 w 5461025"/>
              <a:gd name="connsiteY9" fmla="*/ 548640 h 1106905"/>
              <a:gd name="connsiteX10" fmla="*/ 535089 w 5461025"/>
              <a:gd name="connsiteY10" fmla="*/ 356134 h 1106905"/>
              <a:gd name="connsiteX11" fmla="*/ 227080 w 5461025"/>
              <a:gd name="connsiteY11" fmla="*/ 221381 h 1106905"/>
              <a:gd name="connsiteX12" fmla="*/ 294458 w 5461025"/>
              <a:gd name="connsiteY12" fmla="*/ 0 h 1106905"/>
              <a:gd name="connsiteX0" fmla="*/ 294458 w 5546208"/>
              <a:gd name="connsiteY0" fmla="*/ 0 h 1106905"/>
              <a:gd name="connsiteX1" fmla="*/ 5152485 w 5546208"/>
              <a:gd name="connsiteY1" fmla="*/ 0 h 1106905"/>
              <a:gd name="connsiteX2" fmla="*/ 4972336 w 5546208"/>
              <a:gd name="connsiteY2" fmla="*/ 211755 h 1106905"/>
              <a:gd name="connsiteX3" fmla="*/ 5174466 w 5546208"/>
              <a:gd name="connsiteY3" fmla="*/ 346509 h 1106905"/>
              <a:gd name="connsiteX4" fmla="*/ 4943459 w 5546208"/>
              <a:gd name="connsiteY4" fmla="*/ 539014 h 1106905"/>
              <a:gd name="connsiteX5" fmla="*/ 5251468 w 5546208"/>
              <a:gd name="connsiteY5" fmla="*/ 818147 h 1106905"/>
              <a:gd name="connsiteX6" fmla="*/ 5152485 w 5546208"/>
              <a:gd name="connsiteY6" fmla="*/ 1106905 h 1106905"/>
              <a:gd name="connsiteX7" fmla="*/ 294458 w 5546208"/>
              <a:gd name="connsiteY7" fmla="*/ 1106905 h 1106905"/>
              <a:gd name="connsiteX8" fmla="*/ 602466 w 5546208"/>
              <a:gd name="connsiteY8" fmla="*/ 721894 h 1106905"/>
              <a:gd name="connsiteX9" fmla="*/ 438837 w 5546208"/>
              <a:gd name="connsiteY9" fmla="*/ 548640 h 1106905"/>
              <a:gd name="connsiteX10" fmla="*/ 535089 w 5546208"/>
              <a:gd name="connsiteY10" fmla="*/ 356134 h 1106905"/>
              <a:gd name="connsiteX11" fmla="*/ 227080 w 5546208"/>
              <a:gd name="connsiteY11" fmla="*/ 221381 h 1106905"/>
              <a:gd name="connsiteX12" fmla="*/ 294458 w 5546208"/>
              <a:gd name="connsiteY12" fmla="*/ 0 h 1106905"/>
              <a:gd name="connsiteX0" fmla="*/ 294458 w 5511348"/>
              <a:gd name="connsiteY0" fmla="*/ 0 h 1106905"/>
              <a:gd name="connsiteX1" fmla="*/ 5152485 w 5511348"/>
              <a:gd name="connsiteY1" fmla="*/ 0 h 1106905"/>
              <a:gd name="connsiteX2" fmla="*/ 4972336 w 5511348"/>
              <a:gd name="connsiteY2" fmla="*/ 211755 h 1106905"/>
              <a:gd name="connsiteX3" fmla="*/ 5174466 w 5511348"/>
              <a:gd name="connsiteY3" fmla="*/ 346509 h 1106905"/>
              <a:gd name="connsiteX4" fmla="*/ 4943459 w 5511348"/>
              <a:gd name="connsiteY4" fmla="*/ 539014 h 1106905"/>
              <a:gd name="connsiteX5" fmla="*/ 5251468 w 5511348"/>
              <a:gd name="connsiteY5" fmla="*/ 818147 h 1106905"/>
              <a:gd name="connsiteX6" fmla="*/ 5049336 w 5511348"/>
              <a:gd name="connsiteY6" fmla="*/ 943275 h 1106905"/>
              <a:gd name="connsiteX7" fmla="*/ 5152485 w 5511348"/>
              <a:gd name="connsiteY7" fmla="*/ 1106905 h 1106905"/>
              <a:gd name="connsiteX8" fmla="*/ 294458 w 5511348"/>
              <a:gd name="connsiteY8" fmla="*/ 1106905 h 1106905"/>
              <a:gd name="connsiteX9" fmla="*/ 602466 w 5511348"/>
              <a:gd name="connsiteY9" fmla="*/ 721894 h 1106905"/>
              <a:gd name="connsiteX10" fmla="*/ 438837 w 5511348"/>
              <a:gd name="connsiteY10" fmla="*/ 548640 h 1106905"/>
              <a:gd name="connsiteX11" fmla="*/ 535089 w 5511348"/>
              <a:gd name="connsiteY11" fmla="*/ 356134 h 1106905"/>
              <a:gd name="connsiteX12" fmla="*/ 227080 w 5511348"/>
              <a:gd name="connsiteY12" fmla="*/ 221381 h 1106905"/>
              <a:gd name="connsiteX13" fmla="*/ 294458 w 5511348"/>
              <a:gd name="connsiteY13" fmla="*/ 0 h 1106905"/>
              <a:gd name="connsiteX0" fmla="*/ 294458 w 5548249"/>
              <a:gd name="connsiteY0" fmla="*/ 0 h 1106905"/>
              <a:gd name="connsiteX1" fmla="*/ 5152485 w 5548249"/>
              <a:gd name="connsiteY1" fmla="*/ 0 h 1106905"/>
              <a:gd name="connsiteX2" fmla="*/ 4972336 w 5548249"/>
              <a:gd name="connsiteY2" fmla="*/ 211755 h 1106905"/>
              <a:gd name="connsiteX3" fmla="*/ 5174466 w 5548249"/>
              <a:gd name="connsiteY3" fmla="*/ 346509 h 1106905"/>
              <a:gd name="connsiteX4" fmla="*/ 4943459 w 5548249"/>
              <a:gd name="connsiteY4" fmla="*/ 539014 h 1106905"/>
              <a:gd name="connsiteX5" fmla="*/ 5251468 w 5548249"/>
              <a:gd name="connsiteY5" fmla="*/ 818147 h 1106905"/>
              <a:gd name="connsiteX6" fmla="*/ 5049336 w 5548249"/>
              <a:gd name="connsiteY6" fmla="*/ 943275 h 1106905"/>
              <a:gd name="connsiteX7" fmla="*/ 5193715 w 5548249"/>
              <a:gd name="connsiteY7" fmla="*/ 1058778 h 1106905"/>
              <a:gd name="connsiteX8" fmla="*/ 5152485 w 5548249"/>
              <a:gd name="connsiteY8" fmla="*/ 1106905 h 1106905"/>
              <a:gd name="connsiteX9" fmla="*/ 294458 w 5548249"/>
              <a:gd name="connsiteY9" fmla="*/ 1106905 h 1106905"/>
              <a:gd name="connsiteX10" fmla="*/ 602466 w 5548249"/>
              <a:gd name="connsiteY10" fmla="*/ 721894 h 1106905"/>
              <a:gd name="connsiteX11" fmla="*/ 438837 w 5548249"/>
              <a:gd name="connsiteY11" fmla="*/ 548640 h 1106905"/>
              <a:gd name="connsiteX12" fmla="*/ 535089 w 5548249"/>
              <a:gd name="connsiteY12" fmla="*/ 356134 h 1106905"/>
              <a:gd name="connsiteX13" fmla="*/ 227080 w 5548249"/>
              <a:gd name="connsiteY13" fmla="*/ 221381 h 1106905"/>
              <a:gd name="connsiteX14" fmla="*/ 294458 w 5548249"/>
              <a:gd name="connsiteY14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8249" h="1106905">
                <a:moveTo>
                  <a:pt x="294458" y="0"/>
                </a:moveTo>
                <a:lnTo>
                  <a:pt x="5152485" y="0"/>
                </a:lnTo>
                <a:cubicBezTo>
                  <a:pt x="5156604" y="44918"/>
                  <a:pt x="4968217" y="166837"/>
                  <a:pt x="4972336" y="211755"/>
                </a:cubicBezTo>
                <a:cubicBezTo>
                  <a:pt x="4981961" y="256673"/>
                  <a:pt x="5164841" y="301591"/>
                  <a:pt x="5174466" y="346509"/>
                </a:cubicBezTo>
                <a:cubicBezTo>
                  <a:pt x="5174466" y="388218"/>
                  <a:pt x="4943459" y="497305"/>
                  <a:pt x="4943459" y="539014"/>
                </a:cubicBezTo>
                <a:cubicBezTo>
                  <a:pt x="4933834" y="622433"/>
                  <a:pt x="5216630" y="723499"/>
                  <a:pt x="5251468" y="818147"/>
                </a:cubicBezTo>
                <a:cubicBezTo>
                  <a:pt x="5347721" y="899962"/>
                  <a:pt x="5065833" y="895149"/>
                  <a:pt x="5049336" y="943275"/>
                </a:cubicBezTo>
                <a:cubicBezTo>
                  <a:pt x="5079816" y="983380"/>
                  <a:pt x="5176524" y="1031506"/>
                  <a:pt x="5193715" y="1058778"/>
                </a:cubicBezTo>
                <a:cubicBezTo>
                  <a:pt x="5210906" y="1086050"/>
                  <a:pt x="6009133" y="1098884"/>
                  <a:pt x="5152485" y="1106905"/>
                </a:cubicBezTo>
                <a:lnTo>
                  <a:pt x="294458" y="1106905"/>
                </a:lnTo>
                <a:cubicBezTo>
                  <a:pt x="-505588" y="1042737"/>
                  <a:pt x="575195" y="864669"/>
                  <a:pt x="602466" y="721894"/>
                </a:cubicBezTo>
                <a:cubicBezTo>
                  <a:pt x="653801" y="628850"/>
                  <a:pt x="450067" y="609600"/>
                  <a:pt x="438837" y="548640"/>
                </a:cubicBezTo>
                <a:cubicBezTo>
                  <a:pt x="427607" y="487680"/>
                  <a:pt x="597653" y="410677"/>
                  <a:pt x="535089" y="356134"/>
                </a:cubicBezTo>
                <a:cubicBezTo>
                  <a:pt x="472525" y="301591"/>
                  <a:pt x="252747" y="304800"/>
                  <a:pt x="227080" y="221381"/>
                </a:cubicBezTo>
                <a:lnTo>
                  <a:pt x="29445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Tên người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114387" y="3009270"/>
            <a:ext cx="4539129" cy="1348217"/>
            <a:chOff x="484909" y="1722324"/>
            <a:chExt cx="3584168" cy="2653478"/>
          </a:xfrm>
        </p:grpSpPr>
        <p:sp>
          <p:nvSpPr>
            <p:cNvPr id="12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4676" y="1722324"/>
              <a:ext cx="3160295" cy="26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Đài Truyền hình Việt Nam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143752" y="3757845"/>
            <a:ext cx="5750120" cy="1358502"/>
            <a:chOff x="484909" y="1728435"/>
            <a:chExt cx="3584168" cy="2673720"/>
          </a:xfrm>
        </p:grpSpPr>
        <p:sp>
          <p:nvSpPr>
            <p:cNvPr id="16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1152" y="1748677"/>
              <a:ext cx="3160295" cy="26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Bộ Văn hóa, Thể thao và Du lịch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962049" y="4467249"/>
            <a:ext cx="5019851" cy="1356186"/>
            <a:chOff x="253232" y="1786391"/>
            <a:chExt cx="3584168" cy="2669162"/>
          </a:xfrm>
        </p:grpSpPr>
        <p:sp>
          <p:nvSpPr>
            <p:cNvPr id="19" name="Rounded Rectangle 20"/>
            <p:cNvSpPr/>
            <p:nvPr/>
          </p:nvSpPr>
          <p:spPr>
            <a:xfrm>
              <a:off x="253232" y="1786391"/>
              <a:ext cx="3584168" cy="1168128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4790" y="1802075"/>
              <a:ext cx="3160295" cy="26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Sở Tài nguyên và Môi trường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140249" y="5139357"/>
            <a:ext cx="3358822" cy="593967"/>
            <a:chOff x="-1765832" y="1897559"/>
            <a:chExt cx="4924475" cy="1169009"/>
          </a:xfrm>
        </p:grpSpPr>
        <p:sp>
          <p:nvSpPr>
            <p:cNvPr id="22" name="Rounded Rectangle 20"/>
            <p:cNvSpPr/>
            <p:nvPr/>
          </p:nvSpPr>
          <p:spPr>
            <a:xfrm>
              <a:off x="-1095678" y="1898441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1765832" y="1897559"/>
              <a:ext cx="4924475" cy="1029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Võ</a:t>
              </a:r>
              <a:r>
                <a:rPr kumimoji="0" lang="vi-VN" sz="28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Thị Sáu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953841" y="5828323"/>
            <a:ext cx="4498637" cy="1348217"/>
            <a:chOff x="484909" y="1722324"/>
            <a:chExt cx="3584168" cy="2653478"/>
          </a:xfrm>
        </p:grpSpPr>
        <p:sp>
          <p:nvSpPr>
            <p:cNvPr id="25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4676" y="1722324"/>
              <a:ext cx="3160295" cy="26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Trường Tiểu học Ba Đình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661141" y="2296696"/>
            <a:ext cx="2449999" cy="739345"/>
            <a:chOff x="484909" y="1722324"/>
            <a:chExt cx="3584168" cy="1455133"/>
          </a:xfrm>
        </p:grpSpPr>
        <p:sp>
          <p:nvSpPr>
            <p:cNvPr id="6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4676" y="1722324"/>
              <a:ext cx="3160295" cy="1455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kumimoji="0" lang="vi-VN" sz="28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Chí Minh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95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  <p:bldP spid="2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925913" y="2178872"/>
            <a:ext cx="5754020" cy="70788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vi-VN" alt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cơ quan, tổ chức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600" name="Text Box 8"/>
          <p:cNvSpPr txBox="1">
            <a:spLocks noChangeArrowheads="1"/>
          </p:cNvSpPr>
          <p:nvPr/>
        </p:nvSpPr>
        <p:spPr bwMode="auto">
          <a:xfrm>
            <a:off x="4564363" y="954896"/>
            <a:ext cx="3581400" cy="923330"/>
          </a:xfrm>
          <a:prstGeom prst="rect">
            <a:avLst/>
          </a:prstGeom>
          <a:solidFill>
            <a:srgbClr val="F5E0FD"/>
          </a:solidFill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từ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7478829" y="2178872"/>
            <a:ext cx="3729478" cy="70788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vi-VN" alt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người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椭圆 31"/>
          <p:cNvSpPr/>
          <p:nvPr/>
        </p:nvSpPr>
        <p:spPr>
          <a:xfrm>
            <a:off x="419490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椭圆 32"/>
          <p:cNvSpPr/>
          <p:nvPr/>
        </p:nvSpPr>
        <p:spPr>
          <a:xfrm>
            <a:off x="1067432" y="9913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椭圆 33"/>
          <p:cNvSpPr/>
          <p:nvPr/>
        </p:nvSpPr>
        <p:spPr>
          <a:xfrm>
            <a:off x="1715374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椭圆 34"/>
          <p:cNvSpPr/>
          <p:nvPr/>
        </p:nvSpPr>
        <p:spPr>
          <a:xfrm>
            <a:off x="10687341" y="5894302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椭圆 35"/>
          <p:cNvSpPr/>
          <p:nvPr/>
        </p:nvSpPr>
        <p:spPr>
          <a:xfrm>
            <a:off x="11315053" y="5894302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27107" y="3773629"/>
            <a:ext cx="3458973" cy="642204"/>
            <a:chOff x="484909" y="1722324"/>
            <a:chExt cx="3584168" cy="1174238"/>
          </a:xfrm>
        </p:grpSpPr>
        <p:sp>
          <p:nvSpPr>
            <p:cNvPr id="13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4676" y="1722324"/>
              <a:ext cx="3160295" cy="1069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kumimoji="0" lang="vi-VN" sz="32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Chí Minh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92760" y="3219016"/>
            <a:ext cx="5295936" cy="584775"/>
            <a:chOff x="484909" y="1722324"/>
            <a:chExt cx="3584168" cy="1187480"/>
          </a:xfrm>
        </p:grpSpPr>
        <p:sp>
          <p:nvSpPr>
            <p:cNvPr id="22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4676" y="1722324"/>
              <a:ext cx="3160295" cy="1187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Đài Truyền hình Việt Nam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9490" y="4158800"/>
            <a:ext cx="6694398" cy="592165"/>
            <a:chOff x="484909" y="1722324"/>
            <a:chExt cx="3584168" cy="1174238"/>
          </a:xfrm>
        </p:grpSpPr>
        <p:sp>
          <p:nvSpPr>
            <p:cNvPr id="25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4676" y="1722324"/>
              <a:ext cx="3160295" cy="1159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Bộ Văn hóa, Thể thao và Du lịch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5913" y="5048438"/>
            <a:ext cx="6087030" cy="609604"/>
            <a:chOff x="484909" y="1722324"/>
            <a:chExt cx="3584168" cy="1174238"/>
          </a:xfrm>
        </p:grpSpPr>
        <p:sp>
          <p:nvSpPr>
            <p:cNvPr id="28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34676" y="1722324"/>
              <a:ext cx="3160295" cy="1126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Sở Tài nguyên và Môi trường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145763" y="4828525"/>
            <a:ext cx="2483260" cy="585255"/>
            <a:chOff x="484909" y="1722324"/>
            <a:chExt cx="3584168" cy="1174238"/>
          </a:xfrm>
        </p:grpSpPr>
        <p:sp>
          <p:nvSpPr>
            <p:cNvPr id="31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34676" y="1722324"/>
              <a:ext cx="3160295" cy="117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Võ</a:t>
              </a:r>
              <a:r>
                <a:rPr kumimoji="0" lang="vi-VN" sz="32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Thị Sáu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492228" y="5991178"/>
            <a:ext cx="4995458" cy="584775"/>
            <a:chOff x="484909" y="1722324"/>
            <a:chExt cx="3584168" cy="1187480"/>
          </a:xfrm>
        </p:grpSpPr>
        <p:sp>
          <p:nvSpPr>
            <p:cNvPr id="34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34676" y="1722324"/>
              <a:ext cx="3160295" cy="1187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Trường Tiểu học Ba Đình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73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 animBg="1"/>
      <p:bldP spid="110600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67547AA-F5D2-4418-B6DB-4C1756D79543}"/>
              </a:ext>
            </a:extLst>
          </p:cNvPr>
          <p:cNvSpPr txBox="1"/>
          <p:nvPr/>
        </p:nvSpPr>
        <p:spPr>
          <a:xfrm>
            <a:off x="755763" y="1385010"/>
            <a:ext cx="10894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viết hoa tên của các cơ quan, tổ chức có gì khác với cách viết hoa tên người?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34207" y="610607"/>
            <a:ext cx="3370993" cy="772778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1007" y="2804889"/>
            <a:ext cx="6147792" cy="3539430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Tên người: 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Tên thông thường: Viết hoa chữ cái đầu tất cả các âm tiết của danh từ riêng chỉ tên người.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Tên hiệu, tên nhân vật lịch sử: Viết hoa chữ cái đầu tất cả các âm tiết.</a:t>
            </a:r>
          </a:p>
        </p:txBody>
      </p:sp>
      <p:sp>
        <p:nvSpPr>
          <p:cNvPr id="5" name="Rectangle 4"/>
          <p:cNvSpPr/>
          <p:nvPr/>
        </p:nvSpPr>
        <p:spPr>
          <a:xfrm>
            <a:off x="6818250" y="3667489"/>
            <a:ext cx="4897312" cy="3046988"/>
          </a:xfrm>
          <a:prstGeom prst="rect">
            <a:avLst/>
          </a:prstGeom>
          <a:solidFill>
            <a:srgbClr val="D1C3F9"/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Tên cơ quan, tổ chức: Viết hoa chữ cái đầu của các từ, cụm từ chỉ loại hình cơ quan, tổ chức; chức năng, lĩnh vực hoạt động của cơ quan, tổ chức.</a:t>
            </a:r>
          </a:p>
        </p:txBody>
      </p:sp>
      <p:sp>
        <p:nvSpPr>
          <p:cNvPr id="6" name="椭圆 31"/>
          <p:cNvSpPr/>
          <p:nvPr/>
        </p:nvSpPr>
        <p:spPr>
          <a:xfrm>
            <a:off x="4462350" y="6083836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椭圆 32"/>
          <p:cNvSpPr/>
          <p:nvPr/>
        </p:nvSpPr>
        <p:spPr>
          <a:xfrm>
            <a:off x="5110292" y="6083836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椭圆 33"/>
          <p:cNvSpPr/>
          <p:nvPr/>
        </p:nvSpPr>
        <p:spPr>
          <a:xfrm>
            <a:off x="5758234" y="6083836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椭圆 31"/>
          <p:cNvSpPr/>
          <p:nvPr/>
        </p:nvSpPr>
        <p:spPr>
          <a:xfrm>
            <a:off x="6954518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椭圆 32"/>
          <p:cNvSpPr/>
          <p:nvPr/>
        </p:nvSpPr>
        <p:spPr>
          <a:xfrm>
            <a:off x="7602460" y="30059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椭圆 33"/>
          <p:cNvSpPr/>
          <p:nvPr/>
        </p:nvSpPr>
        <p:spPr>
          <a:xfrm>
            <a:off x="8250402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9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6759" y="1302998"/>
            <a:ext cx="1128241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tên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alt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 quan, tổ chức dưới đây thành các bộ phận theo mẫu và nhận xét về cách viết hoa các bộ quận trong tên cơ quan, tổ chức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40006" y="4942800"/>
            <a:ext cx="2825325" cy="923330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vi-VN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đoàn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96586" y="4926447"/>
            <a:ext cx="2582758" cy="923330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 lực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10599" y="4926447"/>
            <a:ext cx="2864951" cy="923330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vi-VN" alt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16152" y="3321484"/>
            <a:ext cx="98898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M:</a:t>
            </a:r>
            <a:r>
              <a:rPr kumimoji="0" lang="vi-V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vi-VN" altLang="en-US" sz="6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đoàn Điện lực Việt Nam</a:t>
            </a:r>
            <a:endParaRPr kumimoji="0" lang="en-US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68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7" grpId="0" animBg="1"/>
      <p:bldP spid="8" grpId="0" animBg="1"/>
      <p:bldP spid="9" grpId="0" animBg="1"/>
      <p:bldP spid="22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471</Words>
  <Application>Microsoft Office PowerPoint</Application>
  <PresentationFormat>Widescreen</PresentationFormat>
  <Paragraphs>84</Paragraphs>
  <Slides>20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Cambria</vt:lpstr>
      <vt:lpstr>思源黑体 CN Normal</vt:lpstr>
      <vt:lpstr>UTM Avo</vt:lpstr>
      <vt:lpstr>HP001 4 hàng</vt:lpstr>
      <vt:lpstr>Arial</vt:lpstr>
      <vt:lpstr>Calibri</vt:lpstr>
      <vt:lpstr>等线</vt:lpstr>
      <vt:lpstr>#9Slide07 HoneyCream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Administrator</cp:lastModifiedBy>
  <cp:revision>22</cp:revision>
  <dcterms:created xsi:type="dcterms:W3CDTF">2023-07-18T14:40:39Z</dcterms:created>
  <dcterms:modified xsi:type="dcterms:W3CDTF">2025-09-30T01:36:15Z</dcterms:modified>
</cp:coreProperties>
</file>