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75" r:id="rId4"/>
    <p:sldId id="265" r:id="rId5"/>
    <p:sldId id="266" r:id="rId6"/>
    <p:sldId id="260" r:id="rId7"/>
    <p:sldId id="261" r:id="rId8"/>
    <p:sldId id="274" r:id="rId9"/>
    <p:sldId id="262" r:id="rId10"/>
    <p:sldId id="263" r:id="rId11"/>
    <p:sldId id="264" r:id="rId12"/>
    <p:sldId id="268" r:id="rId13"/>
    <p:sldId id="272" r:id="rId14"/>
    <p:sldId id="273" r:id="rId15"/>
    <p:sldId id="276" r:id="rId16"/>
    <p:sldId id="267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32A7-CDD9-413B-A482-1C1865C01CF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57DA-1282-4676-91FD-6465B529E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5093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5229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4388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417B78-6B2E-4E4B-B8FC-F98DB01E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D2B2-FA56-42FA-84DD-CCF7BE54A1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3DA18-4CD6-4F34-9AD8-C7CA94D5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FA267-4BCC-4C77-9111-0CAFF0C5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CA45D-7EE6-4007-A58C-98D02A89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9AB97-1271-4D0A-B499-CC681BE86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C185-F5CB-423F-B000-332B10E2E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D2B2-FA56-42FA-84DD-CCF7BE54A1B1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0586C-FE69-40F4-97C5-E63F267DC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D3E68-20A0-4D76-9314-7D10165F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5607-5D85-4CB3-A0F7-899B06617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0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" y="462935"/>
            <a:ext cx="12211479" cy="6858000"/>
          </a:xfrm>
          <a:custGeom>
            <a:avLst/>
            <a:gdLst/>
            <a:ahLst/>
            <a:cxnLst/>
            <a:rect l="l" t="t" r="r" b="b"/>
            <a:pathLst>
              <a:path w="18317218" h="10287000">
                <a:moveTo>
                  <a:pt x="0" y="0"/>
                </a:moveTo>
                <a:lnTo>
                  <a:pt x="18317218" y="0"/>
                </a:lnTo>
                <a:lnTo>
                  <a:pt x="183172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4" r="-164" b="-159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1247265" y="482600"/>
            <a:ext cx="9143616" cy="5507101"/>
            <a:chOff x="0" y="0"/>
            <a:chExt cx="17140570" cy="101054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10029190"/>
            </a:xfrm>
            <a:custGeom>
              <a:avLst/>
              <a:gdLst/>
              <a:ahLst/>
              <a:cxnLst/>
              <a:rect l="l" t="t" r="r" b="b"/>
              <a:pathLst>
                <a:path w="17064355" h="10029190">
                  <a:moveTo>
                    <a:pt x="0" y="0"/>
                  </a:moveTo>
                  <a:lnTo>
                    <a:pt x="17064355" y="0"/>
                  </a:lnTo>
                  <a:lnTo>
                    <a:pt x="17064355" y="10029190"/>
                  </a:lnTo>
                  <a:lnTo>
                    <a:pt x="0" y="10029190"/>
                  </a:lnTo>
                  <a:close/>
                </a:path>
              </a:pathLst>
            </a:custGeom>
            <a:solidFill>
              <a:srgbClr val="FD78B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10105390"/>
            </a:xfrm>
            <a:custGeom>
              <a:avLst/>
              <a:gdLst/>
              <a:ahLst/>
              <a:cxnLst/>
              <a:rect l="l" t="t" r="r" b="b"/>
              <a:pathLst>
                <a:path w="17140555" h="1010539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10067290"/>
                  </a:lnTo>
                  <a:cubicBezTo>
                    <a:pt x="17140555" y="10088372"/>
                    <a:pt x="17123538" y="10105390"/>
                    <a:pt x="17102455" y="10105390"/>
                  </a:cubicBezTo>
                  <a:lnTo>
                    <a:pt x="38100" y="10105390"/>
                  </a:lnTo>
                  <a:cubicBezTo>
                    <a:pt x="17018" y="10105390"/>
                    <a:pt x="0" y="10088372"/>
                    <a:pt x="0" y="1006729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10067290"/>
                  </a:lnTo>
                  <a:lnTo>
                    <a:pt x="38100" y="10067290"/>
                  </a:lnTo>
                  <a:lnTo>
                    <a:pt x="38100" y="10029190"/>
                  </a:lnTo>
                  <a:lnTo>
                    <a:pt x="17102455" y="10029190"/>
                  </a:lnTo>
                  <a:lnTo>
                    <a:pt x="17102455" y="10067290"/>
                  </a:lnTo>
                  <a:lnTo>
                    <a:pt x="17064355" y="1006729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35013" y="939800"/>
            <a:ext cx="8566253" cy="4145096"/>
            <a:chOff x="0" y="0"/>
            <a:chExt cx="16382108" cy="9323454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9171051"/>
            </a:xfrm>
            <a:custGeom>
              <a:avLst/>
              <a:gdLst/>
              <a:ahLst/>
              <a:cxnLst/>
              <a:rect l="l" t="t" r="r" b="b"/>
              <a:pathLst>
                <a:path w="16229712" h="9171051">
                  <a:moveTo>
                    <a:pt x="0" y="0"/>
                  </a:moveTo>
                  <a:lnTo>
                    <a:pt x="16229712" y="0"/>
                  </a:lnTo>
                  <a:lnTo>
                    <a:pt x="16229712" y="9171051"/>
                  </a:lnTo>
                  <a:lnTo>
                    <a:pt x="0" y="91710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9323451"/>
            </a:xfrm>
            <a:custGeom>
              <a:avLst/>
              <a:gdLst/>
              <a:ahLst/>
              <a:cxnLst/>
              <a:rect l="l" t="t" r="r" b="b"/>
              <a:pathLst>
                <a:path w="16382112" h="9323451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9247251"/>
                  </a:lnTo>
                  <a:cubicBezTo>
                    <a:pt x="16382112" y="9289288"/>
                    <a:pt x="16347949" y="9323451"/>
                    <a:pt x="16305912" y="9323451"/>
                  </a:cubicBezTo>
                  <a:lnTo>
                    <a:pt x="76200" y="9323451"/>
                  </a:lnTo>
                  <a:cubicBezTo>
                    <a:pt x="34163" y="9323451"/>
                    <a:pt x="0" y="9289288"/>
                    <a:pt x="0" y="9247251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9247251"/>
                  </a:lnTo>
                  <a:lnTo>
                    <a:pt x="76200" y="9247251"/>
                  </a:lnTo>
                  <a:lnTo>
                    <a:pt x="76200" y="9171051"/>
                  </a:lnTo>
                  <a:lnTo>
                    <a:pt x="16305912" y="9171051"/>
                  </a:lnTo>
                  <a:lnTo>
                    <a:pt x="16305912" y="9247251"/>
                  </a:lnTo>
                  <a:lnTo>
                    <a:pt x="16229712" y="9247251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3253153" y="-169084"/>
            <a:ext cx="861647" cy="1763370"/>
          </a:xfrm>
          <a:custGeom>
            <a:avLst/>
            <a:gdLst/>
            <a:ahLst/>
            <a:cxnLst/>
            <a:rect l="l" t="t" r="r" b="b"/>
            <a:pathLst>
              <a:path w="1292470" h="2645055">
                <a:moveTo>
                  <a:pt x="0" y="0"/>
                </a:moveTo>
                <a:lnTo>
                  <a:pt x="1292470" y="0"/>
                </a:lnTo>
                <a:lnTo>
                  <a:pt x="1292470" y="2645055"/>
                </a:lnTo>
                <a:lnTo>
                  <a:pt x="0" y="2645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5828" t="10396" r="-894984" b="-25419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30662" y="-103422"/>
            <a:ext cx="1599308" cy="1827959"/>
          </a:xfrm>
          <a:custGeom>
            <a:avLst/>
            <a:gdLst/>
            <a:ahLst/>
            <a:cxnLst/>
            <a:rect l="l" t="t" r="r" b="b"/>
            <a:pathLst>
              <a:path w="2398962" h="2741939">
                <a:moveTo>
                  <a:pt x="0" y="0"/>
                </a:moveTo>
                <a:lnTo>
                  <a:pt x="2398962" y="0"/>
                </a:lnTo>
                <a:lnTo>
                  <a:pt x="2398962" y="2741939"/>
                </a:lnTo>
                <a:lnTo>
                  <a:pt x="0" y="2741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7043" t="2562" r="-100370" b="-26547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371" y="1509014"/>
            <a:ext cx="13351397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23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D2FCF3D7-BA4B-4B3D-825F-4D3A580952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87" y="1741868"/>
            <a:ext cx="11717528" cy="419441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68310" y="65089"/>
            <a:ext cx="1219121" cy="1493524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661005" y="4576807"/>
            <a:ext cx="2599888" cy="2635465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</p:spTree>
    <p:extLst>
      <p:ext uri="{BB962C8B-B14F-4D97-AF65-F5344CB8AC3E}">
        <p14:creationId xmlns:p14="http://schemas.microsoft.com/office/powerpoint/2010/main" val="330155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53EFA97-7E32-443A-ABD9-E284C5A7AF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9628" y="0"/>
            <a:ext cx="11053006" cy="584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" y="5181599"/>
            <a:ext cx="6918961" cy="158406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 rot="-2502630">
            <a:off x="10363462" y="5613423"/>
            <a:ext cx="3127618" cy="1183153"/>
          </a:xfrm>
          <a:custGeom>
            <a:avLst/>
            <a:gdLst/>
            <a:ahLst/>
            <a:cxnLst/>
            <a:rect l="l" t="t" r="r" b="b"/>
            <a:pathLst>
              <a:path w="3707416" h="1525247">
                <a:moveTo>
                  <a:pt x="0" y="0"/>
                </a:moveTo>
                <a:lnTo>
                  <a:pt x="3707416" y="0"/>
                </a:lnTo>
                <a:lnTo>
                  <a:pt x="3707416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2863" y="5278559"/>
            <a:ext cx="6761874" cy="147732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609630"/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3200" dirty="0">
              <a:solidFill>
                <a:srgbClr val="4040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93281" y="4251960"/>
            <a:ext cx="5002882" cy="2606040"/>
          </a:xfrm>
          <a:custGeom>
            <a:avLst/>
            <a:gdLst/>
            <a:ahLst/>
            <a:cxnLst/>
            <a:rect l="l" t="t" r="r" b="b"/>
            <a:pathLst>
              <a:path w="7837714" h="4114800">
                <a:moveTo>
                  <a:pt x="0" y="0"/>
                </a:moveTo>
                <a:lnTo>
                  <a:pt x="7837714" y="0"/>
                </a:lnTo>
                <a:lnTo>
                  <a:pt x="7837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49496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7FC666DC-4CB0-4E17-AE40-21AB86CDA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87" y="811851"/>
            <a:ext cx="9626418" cy="376155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68310" y="65089"/>
            <a:ext cx="1219121" cy="1493524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661005" y="4576807"/>
            <a:ext cx="2599888" cy="2635465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72170" y="-77999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  <p:sp>
        <p:nvSpPr>
          <p:cNvPr id="19" name="Freeform 7"/>
          <p:cNvSpPr/>
          <p:nvPr/>
        </p:nvSpPr>
        <p:spPr>
          <a:xfrm>
            <a:off x="6404" y="1421412"/>
            <a:ext cx="5151120" cy="5045734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9285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2FFFFE4-B86D-46A7-819C-754687C39A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33" y="-796162"/>
            <a:ext cx="9573608" cy="736460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819" y="3063240"/>
            <a:ext cx="4000422" cy="379476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322103" y="1490827"/>
            <a:ext cx="641625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971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15AC6B8-59F3-4AF3-BD62-A0C33BE13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" y="24938"/>
            <a:ext cx="11063792" cy="627169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20456" y="1601931"/>
            <a:ext cx="739622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người sang bắt quàng làm họ.</a:t>
            </a: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Những kẻ sống không ngay thẳng, nịnh bợ.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Chỉ người vong ơn, bội nghĩa.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15AC6B8-59F3-4AF3-BD62-A0C33BE130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" y="24938"/>
            <a:ext cx="11063792" cy="627169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6590208" flipH="1">
            <a:off x="-118213" y="5283861"/>
            <a:ext cx="2438878" cy="2226515"/>
          </a:xfrm>
          <a:custGeom>
            <a:avLst/>
            <a:gdLst/>
            <a:ahLst/>
            <a:cxnLst/>
            <a:rect l="l" t="t" r="r" b="b"/>
            <a:pathLst>
              <a:path w="3658317" h="3339772">
                <a:moveTo>
                  <a:pt x="3658318" y="0"/>
                </a:moveTo>
                <a:lnTo>
                  <a:pt x="0" y="0"/>
                </a:lnTo>
                <a:lnTo>
                  <a:pt x="0" y="3339772"/>
                </a:lnTo>
                <a:lnTo>
                  <a:pt x="3658318" y="3339772"/>
                </a:lnTo>
                <a:lnTo>
                  <a:pt x="3658318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99692" y="2875822"/>
            <a:ext cx="2641092" cy="3992880"/>
          </a:xfrm>
          <a:custGeom>
            <a:avLst/>
            <a:gdLst/>
            <a:ahLst/>
            <a:cxnLst/>
            <a:rect l="l" t="t" r="r" b="b"/>
            <a:pathLst>
              <a:path w="2349177" h="4114800">
                <a:moveTo>
                  <a:pt x="0" y="0"/>
                </a:moveTo>
                <a:lnTo>
                  <a:pt x="2349177" y="0"/>
                </a:lnTo>
                <a:lnTo>
                  <a:pt x="2349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20456" y="1601931"/>
            <a:ext cx="739622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răng, cái tóc là góc con người.</a:t>
            </a:r>
          </a:p>
          <a:p>
            <a:r>
              <a:rPr lang="vi-VN" sz="32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mọi người hãy giữ gìn hình thức bên ngoài cho gọn 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ng, sạch sẽ vì hình thức bên ngoài thể hiện phần nào tính cách bên trong.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23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A2AC8312-3BAF-4466-A854-943A3D1420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2062" y="2243747"/>
            <a:ext cx="3223833" cy="2370506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1" t="-235761" r="-651425" b="-2484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068" y="-51901"/>
            <a:ext cx="3789422" cy="2306806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77" t="-2706" r="-115565" b="-29937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7596" y="669822"/>
            <a:ext cx="8570285" cy="4158870"/>
            <a:chOff x="0" y="0"/>
            <a:chExt cx="17140570" cy="83177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8255000"/>
            </a:xfrm>
            <a:custGeom>
              <a:avLst/>
              <a:gdLst/>
              <a:ahLst/>
              <a:cxnLst/>
              <a:rect l="l" t="t" r="r" b="b"/>
              <a:pathLst>
                <a:path w="17064355" h="8255000">
                  <a:moveTo>
                    <a:pt x="0" y="0"/>
                  </a:moveTo>
                  <a:lnTo>
                    <a:pt x="17064355" y="0"/>
                  </a:lnTo>
                  <a:lnTo>
                    <a:pt x="17064355" y="8255000"/>
                  </a:lnTo>
                  <a:lnTo>
                    <a:pt x="0" y="8255000"/>
                  </a:lnTo>
                  <a:close/>
                </a:path>
              </a:pathLst>
            </a:custGeom>
            <a:solidFill>
              <a:srgbClr val="FD78B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8331200"/>
            </a:xfrm>
            <a:custGeom>
              <a:avLst/>
              <a:gdLst/>
              <a:ahLst/>
              <a:cxnLst/>
              <a:rect l="l" t="t" r="r" b="b"/>
              <a:pathLst>
                <a:path w="17140555" h="833120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8293100"/>
                  </a:lnTo>
                  <a:cubicBezTo>
                    <a:pt x="17140555" y="8314182"/>
                    <a:pt x="17123538" y="8331200"/>
                    <a:pt x="17102455" y="8331200"/>
                  </a:cubicBezTo>
                  <a:lnTo>
                    <a:pt x="38100" y="8331200"/>
                  </a:lnTo>
                  <a:cubicBezTo>
                    <a:pt x="17018" y="8331200"/>
                    <a:pt x="0" y="8314182"/>
                    <a:pt x="0" y="829310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8293100"/>
                  </a:lnTo>
                  <a:lnTo>
                    <a:pt x="38100" y="8293100"/>
                  </a:lnTo>
                  <a:lnTo>
                    <a:pt x="38100" y="8255000"/>
                  </a:lnTo>
                  <a:lnTo>
                    <a:pt x="17102455" y="8255000"/>
                  </a:lnTo>
                  <a:lnTo>
                    <a:pt x="17102455" y="8293100"/>
                  </a:lnTo>
                  <a:lnTo>
                    <a:pt x="17064355" y="829310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05312" y="860402"/>
            <a:ext cx="8169240" cy="3896054"/>
            <a:chOff x="0" y="0"/>
            <a:chExt cx="16382108" cy="7674091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7548626"/>
            </a:xfrm>
            <a:custGeom>
              <a:avLst/>
              <a:gdLst/>
              <a:ahLst/>
              <a:cxnLst/>
              <a:rect l="l" t="t" r="r" b="b"/>
              <a:pathLst>
                <a:path w="16229712" h="7548626">
                  <a:moveTo>
                    <a:pt x="0" y="0"/>
                  </a:moveTo>
                  <a:lnTo>
                    <a:pt x="16229712" y="0"/>
                  </a:lnTo>
                  <a:lnTo>
                    <a:pt x="16229712" y="7548626"/>
                  </a:lnTo>
                  <a:lnTo>
                    <a:pt x="0" y="75486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7701026"/>
            </a:xfrm>
            <a:custGeom>
              <a:avLst/>
              <a:gdLst/>
              <a:ahLst/>
              <a:cxnLst/>
              <a:rect l="l" t="t" r="r" b="b"/>
              <a:pathLst>
                <a:path w="16382112" h="7701026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7624826"/>
                  </a:lnTo>
                  <a:cubicBezTo>
                    <a:pt x="16382112" y="7666863"/>
                    <a:pt x="16347949" y="7701026"/>
                    <a:pt x="16305912" y="7701026"/>
                  </a:cubicBezTo>
                  <a:lnTo>
                    <a:pt x="76200" y="7701026"/>
                  </a:lnTo>
                  <a:cubicBezTo>
                    <a:pt x="34163" y="7701026"/>
                    <a:pt x="0" y="7666863"/>
                    <a:pt x="0" y="7624826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7624826"/>
                  </a:lnTo>
                  <a:lnTo>
                    <a:pt x="76200" y="7624826"/>
                  </a:lnTo>
                  <a:lnTo>
                    <a:pt x="76200" y="7548626"/>
                  </a:lnTo>
                  <a:lnTo>
                    <a:pt x="16305912" y="7548626"/>
                  </a:lnTo>
                  <a:lnTo>
                    <a:pt x="16305912" y="7624826"/>
                  </a:lnTo>
                  <a:lnTo>
                    <a:pt x="16229712" y="7624826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Freeform 7"/>
          <p:cNvSpPr/>
          <p:nvPr/>
        </p:nvSpPr>
        <p:spPr>
          <a:xfrm>
            <a:off x="7697164" y="2662177"/>
            <a:ext cx="4494835" cy="4358926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10153" y="-240576"/>
            <a:ext cx="861647" cy="1451421"/>
          </a:xfrm>
          <a:custGeom>
            <a:avLst/>
            <a:gdLst/>
            <a:ahLst/>
            <a:cxnLst/>
            <a:rect l="l" t="t" r="r" b="b"/>
            <a:pathLst>
              <a:path w="1292470" h="2177132">
                <a:moveTo>
                  <a:pt x="0" y="0"/>
                </a:moveTo>
                <a:lnTo>
                  <a:pt x="1292470" y="0"/>
                </a:lnTo>
                <a:lnTo>
                  <a:pt x="1292470" y="2177132"/>
                </a:lnTo>
                <a:lnTo>
                  <a:pt x="0" y="2177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5822" t="12630" r="-894959" b="-33030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87662" y="-186529"/>
            <a:ext cx="1599308" cy="1504585"/>
          </a:xfrm>
          <a:custGeom>
            <a:avLst/>
            <a:gdLst/>
            <a:ahLst/>
            <a:cxnLst/>
            <a:rect l="l" t="t" r="r" b="b"/>
            <a:pathLst>
              <a:path w="2398962" h="2256877">
                <a:moveTo>
                  <a:pt x="0" y="0"/>
                </a:moveTo>
                <a:lnTo>
                  <a:pt x="2398962" y="0"/>
                </a:lnTo>
                <a:lnTo>
                  <a:pt x="2398962" y="2256877"/>
                </a:lnTo>
                <a:lnTo>
                  <a:pt x="0" y="2256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7000" t="3112" r="-100353" b="-34398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09039" y="6089694"/>
            <a:ext cx="2202440" cy="836988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117" t="-235487" r="1991" b="-20643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05312" y="861860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SVNErika Ormig" panose="020B0609050302020204" pitchFamily="49" charset="0"/>
              </a:rPr>
              <a:t>DẶN DÒ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" y="4828692"/>
            <a:ext cx="12192002" cy="2025754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606" b="-10606"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1516285" y="2339188"/>
            <a:ext cx="7033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49459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B0B0000-DE07-418F-8B02-E6ECF7D0B4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2062" y="2243747"/>
            <a:ext cx="3223833" cy="2370506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1" t="-235761" r="-651425" b="-2484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068" y="-51901"/>
            <a:ext cx="3789422" cy="2306806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577" t="-2706" r="-115565" b="-29937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09039" y="6089694"/>
            <a:ext cx="2202440" cy="836988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117" t="-235487" r="1991" b="-20643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" y="4828692"/>
            <a:ext cx="12192002" cy="2025754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06" b="-10606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088" y="0"/>
            <a:ext cx="8571719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29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77176C4C-135F-44EA-93B9-1D3F372BFA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086" y="1828661"/>
            <a:ext cx="9083827" cy="320067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27650" y="-8375"/>
            <a:ext cx="1034336" cy="1309957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581312" y="4080674"/>
            <a:ext cx="2661444" cy="2429701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5"/>
            <a:stretch>
              <a:fillRect l="-13336" t="-239866" r="-440036" b="-1094"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9668501" y="2180603"/>
            <a:ext cx="2415470" cy="4605022"/>
          </a:xfrm>
          <a:custGeom>
            <a:avLst/>
            <a:gdLst/>
            <a:ahLst/>
            <a:cxnLst/>
            <a:rect l="l" t="t" r="r" b="b"/>
            <a:pathLst>
              <a:path w="3280882" h="6550845">
                <a:moveTo>
                  <a:pt x="0" y="0"/>
                </a:moveTo>
                <a:lnTo>
                  <a:pt x="3280881" y="0"/>
                </a:lnTo>
                <a:lnTo>
                  <a:pt x="3280881" y="6550845"/>
                </a:lnTo>
                <a:lnTo>
                  <a:pt x="0" y="65508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7"/>
          <p:cNvSpPr/>
          <p:nvPr/>
        </p:nvSpPr>
        <p:spPr>
          <a:xfrm>
            <a:off x="-135484" y="2180603"/>
            <a:ext cx="2979903" cy="4632795"/>
          </a:xfrm>
          <a:custGeom>
            <a:avLst/>
            <a:gdLst/>
            <a:ahLst/>
            <a:cxnLst/>
            <a:rect l="l" t="t" r="r" b="b"/>
            <a:pathLst>
              <a:path w="3770418" h="5864552">
                <a:moveTo>
                  <a:pt x="0" y="0"/>
                </a:moveTo>
                <a:lnTo>
                  <a:pt x="3770418" y="0"/>
                </a:lnTo>
                <a:lnTo>
                  <a:pt x="3770418" y="5864552"/>
                </a:lnTo>
                <a:lnTo>
                  <a:pt x="0" y="5864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" y="4191010"/>
            <a:ext cx="12163523" cy="26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3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0BCF64-8736-4CF9-9A0F-335903348D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" r="-27"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6E9354C-EBFE-4164-A77F-F62942BFDAF1}"/>
              </a:ext>
            </a:extLst>
          </p:cNvPr>
          <p:cNvSpPr/>
          <p:nvPr/>
        </p:nvSpPr>
        <p:spPr>
          <a:xfrm>
            <a:off x="668215" y="334107"/>
            <a:ext cx="11078308" cy="6189785"/>
          </a:xfrm>
          <a:custGeom>
            <a:avLst/>
            <a:gdLst/>
            <a:ahLst/>
            <a:cxnLst/>
            <a:rect l="l" t="t" r="r" b="b"/>
            <a:pathLst>
              <a:path w="14439617" h="5642122">
                <a:moveTo>
                  <a:pt x="0" y="0"/>
                </a:moveTo>
                <a:lnTo>
                  <a:pt x="14439616" y="0"/>
                </a:lnTo>
                <a:lnTo>
                  <a:pt x="14439616" y="5642122"/>
                </a:lnTo>
                <a:lnTo>
                  <a:pt x="0" y="5642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A3046-42FE-434B-B624-DA1D7966326F}"/>
              </a:ext>
            </a:extLst>
          </p:cNvPr>
          <p:cNvSpPr txBox="1"/>
          <p:nvPr/>
        </p:nvSpPr>
        <p:spPr>
          <a:xfrm>
            <a:off x="1216532" y="837930"/>
            <a:ext cx="9758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Nhung-Cau-Chuyen-Co-Tich-Be-Minh-Vy">
            <a:hlinkClick r:id="" action="ppaction://media"/>
            <a:extLst>
              <a:ext uri="{FF2B5EF4-FFF2-40B4-BE49-F238E27FC236}">
                <a16:creationId xmlns:a16="http://schemas.microsoft.com/office/drawing/2014/main" id="{C1073887-99AA-4CFE-A37C-1538E315F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8725" y="3225799"/>
            <a:ext cx="1260475" cy="1260475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3322CB5F-EC86-4E92-A412-56EEF51836E8}"/>
              </a:ext>
            </a:extLst>
          </p:cNvPr>
          <p:cNvSpPr/>
          <p:nvPr/>
        </p:nvSpPr>
        <p:spPr>
          <a:xfrm flipH="1">
            <a:off x="1216532" y="2492941"/>
            <a:ext cx="3344800" cy="3226777"/>
          </a:xfrm>
          <a:custGeom>
            <a:avLst/>
            <a:gdLst/>
            <a:ahLst/>
            <a:cxnLst/>
            <a:rect l="l" t="t" r="r" b="b"/>
            <a:pathLst>
              <a:path w="4754568" h="4554480">
                <a:moveTo>
                  <a:pt x="0" y="0"/>
                </a:moveTo>
                <a:lnTo>
                  <a:pt x="4754568" y="0"/>
                </a:lnTo>
                <a:lnTo>
                  <a:pt x="4754568" y="4554480"/>
                </a:lnTo>
                <a:lnTo>
                  <a:pt x="0" y="4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4" descr="https://kenosa.vn/app_images/product/2015/4/12/kho-tang-truyen-co-tich-viet-nam-tam-cam-57199-800-57199.jpg">
            <a:extLst>
              <a:ext uri="{FF2B5EF4-FFF2-40B4-BE49-F238E27FC236}">
                <a16:creationId xmlns:a16="http://schemas.microsoft.com/office/drawing/2014/main" id="{11EAD9C5-FE76-4ACB-9749-F30388F0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318">
            <a:off x="7462121" y="1618043"/>
            <a:ext cx="2535400" cy="36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toplist.vn/images/800px/co-be-ban-diem-bai-5-316916.jpg">
            <a:extLst>
              <a:ext uri="{FF2B5EF4-FFF2-40B4-BE49-F238E27FC236}">
                <a16:creationId xmlns:a16="http://schemas.microsoft.com/office/drawing/2014/main" id="{D73648AF-A132-4996-80CD-1B1796E29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448"/>
          <a:stretch/>
        </p:blipFill>
        <p:spPr bwMode="auto">
          <a:xfrm rot="753520">
            <a:off x="9736913" y="2377695"/>
            <a:ext cx="2806195" cy="32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679" t="-289426" r="-25693" b="-3759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3915" y="351692"/>
            <a:ext cx="11078308" cy="6189785"/>
          </a:xfrm>
          <a:custGeom>
            <a:avLst/>
            <a:gdLst/>
            <a:ahLst/>
            <a:cxnLst/>
            <a:rect l="l" t="t" r="r" b="b"/>
            <a:pathLst>
              <a:path w="14439617" h="5642122">
                <a:moveTo>
                  <a:pt x="0" y="0"/>
                </a:moveTo>
                <a:lnTo>
                  <a:pt x="14439616" y="0"/>
                </a:lnTo>
                <a:lnTo>
                  <a:pt x="14439616" y="5642122"/>
                </a:lnTo>
                <a:lnTo>
                  <a:pt x="0" y="56421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41727" y="-178335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939" t="-228741" r="-3060" b="-197657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420377" y="4688041"/>
            <a:ext cx="2661444" cy="2429701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3"/>
            <a:stretch>
              <a:fillRect l="-13336" t="-239866" r="-440036" b="-1094"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1118597" y="1047480"/>
            <a:ext cx="9758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8457" y="4057231"/>
            <a:ext cx="6765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10"/>
          <p:cNvSpPr/>
          <p:nvPr/>
        </p:nvSpPr>
        <p:spPr>
          <a:xfrm flipH="1">
            <a:off x="-1" y="3631223"/>
            <a:ext cx="3344800" cy="3226777"/>
          </a:xfrm>
          <a:custGeom>
            <a:avLst/>
            <a:gdLst/>
            <a:ahLst/>
            <a:cxnLst/>
            <a:rect l="l" t="t" r="r" b="b"/>
            <a:pathLst>
              <a:path w="4754568" h="4554480">
                <a:moveTo>
                  <a:pt x="0" y="0"/>
                </a:moveTo>
                <a:lnTo>
                  <a:pt x="4754568" y="0"/>
                </a:lnTo>
                <a:lnTo>
                  <a:pt x="4754568" y="4554480"/>
                </a:lnTo>
                <a:lnTo>
                  <a:pt x="0" y="4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3280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FD0624FB-8D37-42A9-AF42-AA8DC21FAA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4900" y="646604"/>
            <a:ext cx="3005093" cy="2190528"/>
          </a:xfrm>
          <a:custGeom>
            <a:avLst/>
            <a:gdLst/>
            <a:ahLst/>
            <a:cxnLst/>
            <a:rect l="l" t="t" r="r" b="b"/>
            <a:pathLst>
              <a:path w="4507640" h="3285792">
                <a:moveTo>
                  <a:pt x="0" y="0"/>
                </a:moveTo>
                <a:lnTo>
                  <a:pt x="4507640" y="0"/>
                </a:lnTo>
                <a:lnTo>
                  <a:pt x="4507640" y="3285792"/>
                </a:lnTo>
                <a:lnTo>
                  <a:pt x="0" y="3285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7679" t="-289426" r="-25693" b="-375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53247" y="202290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7" h="1525246">
                <a:moveTo>
                  <a:pt x="0" y="0"/>
                </a:moveTo>
                <a:lnTo>
                  <a:pt x="3707417" y="0"/>
                </a:lnTo>
                <a:lnTo>
                  <a:pt x="3707417" y="1525247"/>
                </a:lnTo>
                <a:lnTo>
                  <a:pt x="0" y="1525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1939" t="-228741" r="-3060" b="-197657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27650" y="-8375"/>
            <a:ext cx="1034336" cy="1309957"/>
          </a:xfrm>
          <a:custGeom>
            <a:avLst/>
            <a:gdLst/>
            <a:ahLst/>
            <a:cxnLst/>
            <a:rect l="l" t="t" r="r" b="b"/>
            <a:pathLst>
              <a:path w="1098362" h="1529861">
                <a:moveTo>
                  <a:pt x="0" y="0"/>
                </a:moveTo>
                <a:lnTo>
                  <a:pt x="1098362" y="0"/>
                </a:lnTo>
                <a:lnTo>
                  <a:pt x="1098362" y="1529861"/>
                </a:lnTo>
                <a:lnTo>
                  <a:pt x="0" y="1529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581312" y="4080674"/>
            <a:ext cx="2661444" cy="2429701"/>
          </a:xfrm>
          <a:custGeom>
            <a:avLst/>
            <a:gdLst/>
            <a:ahLst/>
            <a:cxnLst/>
            <a:rect l="l" t="t" r="r" b="b"/>
            <a:pathLst>
              <a:path w="3992166" h="3644552">
                <a:moveTo>
                  <a:pt x="3992166" y="0"/>
                </a:moveTo>
                <a:lnTo>
                  <a:pt x="0" y="0"/>
                </a:lnTo>
                <a:lnTo>
                  <a:pt x="0" y="3644552"/>
                </a:lnTo>
                <a:lnTo>
                  <a:pt x="3992166" y="3644552"/>
                </a:lnTo>
                <a:lnTo>
                  <a:pt x="3992166" y="0"/>
                </a:lnTo>
                <a:close/>
              </a:path>
            </a:pathLst>
          </a:custGeom>
          <a:blipFill>
            <a:blip r:embed="rId4"/>
            <a:stretch>
              <a:fillRect l="-13336" t="-239866" r="-440036" b="-109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6948" y="1327041"/>
            <a:ext cx="13290432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0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118844"/>
            <a:ext cx="8721968" cy="6440218"/>
          </a:xfrm>
          <a:custGeom>
            <a:avLst/>
            <a:gdLst/>
            <a:ahLst/>
            <a:cxnLst/>
            <a:rect l="l" t="t" r="r" b="b"/>
            <a:pathLst>
              <a:path w="11236572" h="7993288">
                <a:moveTo>
                  <a:pt x="0" y="0"/>
                </a:moveTo>
                <a:lnTo>
                  <a:pt x="11236572" y="0"/>
                </a:lnTo>
                <a:lnTo>
                  <a:pt x="11236572" y="7993289"/>
                </a:lnTo>
                <a:lnTo>
                  <a:pt x="0" y="7993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454" t="-24599" r="-22120"/>
            </a:stretch>
          </a:blipFill>
        </p:spPr>
      </p:sp>
      <p:sp>
        <p:nvSpPr>
          <p:cNvPr id="4" name="Freeform 4"/>
          <p:cNvSpPr/>
          <p:nvPr/>
        </p:nvSpPr>
        <p:spPr>
          <a:xfrm rot="-10430463">
            <a:off x="10931392" y="442721"/>
            <a:ext cx="732241" cy="1019907"/>
          </a:xfrm>
          <a:custGeom>
            <a:avLst/>
            <a:gdLst/>
            <a:ahLst/>
            <a:cxnLst/>
            <a:rect l="l" t="t" r="r" b="b"/>
            <a:pathLst>
              <a:path w="1098362" h="1529860">
                <a:moveTo>
                  <a:pt x="0" y="0"/>
                </a:moveTo>
                <a:lnTo>
                  <a:pt x="1098362" y="0"/>
                </a:lnTo>
                <a:lnTo>
                  <a:pt x="1098362" y="1529860"/>
                </a:lnTo>
                <a:lnTo>
                  <a:pt x="0" y="1529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676" t="-31243" r="-1507488" b="-5315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3533" y="5661371"/>
            <a:ext cx="2179722" cy="1588883"/>
          </a:xfrm>
          <a:custGeom>
            <a:avLst/>
            <a:gdLst/>
            <a:ahLst/>
            <a:cxnLst/>
            <a:rect l="l" t="t" r="r" b="b"/>
            <a:pathLst>
              <a:path w="3269583" h="2383324">
                <a:moveTo>
                  <a:pt x="0" y="0"/>
                </a:moveTo>
                <a:lnTo>
                  <a:pt x="3269584" y="0"/>
                </a:lnTo>
                <a:lnTo>
                  <a:pt x="3269584" y="2383325"/>
                </a:lnTo>
                <a:lnTo>
                  <a:pt x="0" y="23833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7679" t="-289426" r="-25693" b="-3759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1521" y="1905349"/>
            <a:ext cx="5110480" cy="432479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11200" y="1786432"/>
            <a:ext cx="66040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 err="1">
                <a:solidFill>
                  <a:srgbClr val="404040"/>
                </a:solidFill>
                <a:latin typeface="Cambria"/>
              </a:rPr>
              <a:t>Đọc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một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câu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dirty="0" err="1">
                <a:solidFill>
                  <a:srgbClr val="404040"/>
                </a:solidFill>
                <a:latin typeface="Cambria"/>
              </a:rPr>
              <a:t>chuyện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vật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điểm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nổi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vật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về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ngoại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hình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tính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/>
              </a:rPr>
              <a:t>cách</a:t>
            </a:r>
            <a:r>
              <a:rPr lang="en-US" sz="3600" b="1" i="1" dirty="0">
                <a:solidFill>
                  <a:srgbClr val="C00000"/>
                </a:solidFill>
                <a:latin typeface="Cambria"/>
              </a:rPr>
              <a:t>,…</a:t>
            </a:r>
            <a:r>
              <a:rPr lang="en-US" sz="3600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(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câu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chuyện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trong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cuốn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sách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em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mang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đến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lớp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hoặc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mượn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từ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tủ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sách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của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lớp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,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thư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viện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của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 </a:t>
            </a:r>
            <a:r>
              <a:rPr lang="en-US" sz="3600" i="1" dirty="0" err="1">
                <a:solidFill>
                  <a:srgbClr val="404040"/>
                </a:solidFill>
                <a:latin typeface="Cambria"/>
              </a:rPr>
              <a:t>trường</a:t>
            </a:r>
            <a:r>
              <a:rPr lang="en-US" sz="3600" i="1" dirty="0">
                <a:solidFill>
                  <a:srgbClr val="404040"/>
                </a:solidFill>
                <a:latin typeface="Cambria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349" y="337789"/>
            <a:ext cx="454191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5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E2517A1-8F96-4F6F-9814-2B80F79AE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8" y="448349"/>
            <a:ext cx="8933908" cy="438528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33533" y="5661371"/>
            <a:ext cx="2179722" cy="1588883"/>
          </a:xfrm>
          <a:custGeom>
            <a:avLst/>
            <a:gdLst/>
            <a:ahLst/>
            <a:cxnLst/>
            <a:rect l="l" t="t" r="r" b="b"/>
            <a:pathLst>
              <a:path w="3269583" h="2383324">
                <a:moveTo>
                  <a:pt x="0" y="0"/>
                </a:moveTo>
                <a:lnTo>
                  <a:pt x="3269584" y="0"/>
                </a:lnTo>
                <a:lnTo>
                  <a:pt x="3269584" y="2383325"/>
                </a:lnTo>
                <a:lnTo>
                  <a:pt x="0" y="238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679" t="-289426" r="-25693" b="-37594"/>
            </a:stretch>
          </a:blipFill>
        </p:spPr>
      </p:sp>
      <p:sp>
        <p:nvSpPr>
          <p:cNvPr id="13" name="TextBox 11"/>
          <p:cNvSpPr txBox="1"/>
          <p:nvPr/>
        </p:nvSpPr>
        <p:spPr>
          <a:xfrm>
            <a:off x="1799450" y="1103154"/>
            <a:ext cx="801404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640"/>
              </a:lnSpc>
            </a:pP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Cùng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nhau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đặt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cuốn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mà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mình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đã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chuẩn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bị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lên</a:t>
            </a:r>
            <a:r>
              <a:rPr lang="en-US" sz="6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SVNDessert Menu Scrip" panose="00000500000000000000" pitchFamily="2" charset="0"/>
              </a:rPr>
              <a:t>bàn</a:t>
            </a:r>
            <a:endParaRPr lang="en-US" sz="6400" dirty="0">
              <a:solidFill>
                <a:schemeClr val="tx1">
                  <a:lumMod val="65000"/>
                  <a:lumOff val="3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026" name="Picture 2" descr="https://kenosa.vn/app_images/product/2021/1/6/combo-sach-truyen-co-tich-viet-nam-hay-nhat-6-cuon-tuoi-3-103182-800-103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127">
            <a:off x="9838542" y="440655"/>
            <a:ext cx="1640837" cy="253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enosa.vn/app_images/product/2015/4/12/kho-tang-truyen-co-tich-viet-nam-tam-cam-57199-800-571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318">
            <a:off x="7372065" y="4361535"/>
            <a:ext cx="1488254" cy="21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1.wp.com/stuonl.com/wp-content/uploads/2016/12/tottochan-ben-cua-so.jpg?ssl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659">
            <a:off x="9830905" y="3081964"/>
            <a:ext cx="1804904" cy="246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oplist.vn/images/800px/co-be-ban-diem-bai-5-3169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r="6448"/>
          <a:stretch/>
        </p:blipFill>
        <p:spPr bwMode="auto">
          <a:xfrm rot="753520">
            <a:off x="8825613" y="4473385"/>
            <a:ext cx="1647208" cy="18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76280" y="1797051"/>
            <a:ext cx="5222005" cy="5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E24D1F44-2E53-4E1D-B835-C6162568A8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r="-27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" y="457200"/>
            <a:ext cx="3976878" cy="5625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22" y="457200"/>
            <a:ext cx="3976878" cy="5625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78" y="457200"/>
            <a:ext cx="3976878" cy="56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37380BBB-72F8-40E5-A238-D5D54FD4E2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" r="-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235" y="36788"/>
            <a:ext cx="11993718" cy="6643744"/>
          </a:xfrm>
          <a:custGeom>
            <a:avLst/>
            <a:gdLst/>
            <a:ahLst/>
            <a:cxnLst/>
            <a:rect l="l" t="t" r="r" b="b"/>
            <a:pathLst>
              <a:path w="17990577" h="9965616">
                <a:moveTo>
                  <a:pt x="0" y="0"/>
                </a:moveTo>
                <a:lnTo>
                  <a:pt x="17990578" y="0"/>
                </a:lnTo>
                <a:lnTo>
                  <a:pt x="17990578" y="9965616"/>
                </a:lnTo>
                <a:lnTo>
                  <a:pt x="0" y="996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19" t="-23418" r="-28152" b="-2156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1139" y="477004"/>
            <a:ext cx="11578841" cy="6083782"/>
            <a:chOff x="0" y="0"/>
            <a:chExt cx="23157681" cy="12167564"/>
          </a:xfrm>
        </p:grpSpPr>
        <p:sp>
          <p:nvSpPr>
            <p:cNvPr id="5" name="Freeform 5"/>
            <p:cNvSpPr/>
            <p:nvPr/>
          </p:nvSpPr>
          <p:spPr>
            <a:xfrm>
              <a:off x="76200" y="76200"/>
              <a:ext cx="22961600" cy="11953494"/>
            </a:xfrm>
            <a:custGeom>
              <a:avLst/>
              <a:gdLst/>
              <a:ahLst/>
              <a:cxnLst/>
              <a:rect l="l" t="t" r="r" b="b"/>
              <a:pathLst>
                <a:path w="22961600" h="11953494">
                  <a:moveTo>
                    <a:pt x="0" y="0"/>
                  </a:moveTo>
                  <a:lnTo>
                    <a:pt x="22961600" y="0"/>
                  </a:lnTo>
                  <a:lnTo>
                    <a:pt x="22961600" y="11953494"/>
                  </a:lnTo>
                  <a:lnTo>
                    <a:pt x="0" y="119534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3114000" cy="12105894"/>
            </a:xfrm>
            <a:custGeom>
              <a:avLst/>
              <a:gdLst/>
              <a:ahLst/>
              <a:cxnLst/>
              <a:rect l="l" t="t" r="r" b="b"/>
              <a:pathLst>
                <a:path w="23114000" h="12105894">
                  <a:moveTo>
                    <a:pt x="76200" y="0"/>
                  </a:moveTo>
                  <a:lnTo>
                    <a:pt x="23037800" y="0"/>
                  </a:lnTo>
                  <a:cubicBezTo>
                    <a:pt x="23079838" y="0"/>
                    <a:pt x="23114000" y="34163"/>
                    <a:pt x="23114000" y="76200"/>
                  </a:cubicBezTo>
                  <a:lnTo>
                    <a:pt x="23114000" y="12029694"/>
                  </a:lnTo>
                  <a:cubicBezTo>
                    <a:pt x="23114000" y="12071731"/>
                    <a:pt x="23079838" y="12105894"/>
                    <a:pt x="23037800" y="12105894"/>
                  </a:cubicBezTo>
                  <a:lnTo>
                    <a:pt x="76200" y="12105894"/>
                  </a:lnTo>
                  <a:cubicBezTo>
                    <a:pt x="34163" y="12105894"/>
                    <a:pt x="0" y="12071731"/>
                    <a:pt x="0" y="12029694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12029694"/>
                  </a:lnTo>
                  <a:lnTo>
                    <a:pt x="76200" y="12029694"/>
                  </a:lnTo>
                  <a:lnTo>
                    <a:pt x="76200" y="11953494"/>
                  </a:lnTo>
                  <a:lnTo>
                    <a:pt x="23037800" y="11953494"/>
                  </a:lnTo>
                  <a:lnTo>
                    <a:pt x="23037800" y="12029694"/>
                  </a:lnTo>
                  <a:lnTo>
                    <a:pt x="22961600" y="12029694"/>
                  </a:lnTo>
                  <a:lnTo>
                    <a:pt x="22961600" y="76200"/>
                  </a:lnTo>
                  <a:lnTo>
                    <a:pt x="23037800" y="76200"/>
                  </a:lnTo>
                  <a:lnTo>
                    <a:pt x="23037800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527667" y="5860219"/>
            <a:ext cx="2471611" cy="1016831"/>
          </a:xfrm>
          <a:custGeom>
            <a:avLst/>
            <a:gdLst/>
            <a:ahLst/>
            <a:cxnLst/>
            <a:rect l="l" t="t" r="r" b="b"/>
            <a:pathLst>
              <a:path w="3707416" h="1525246">
                <a:moveTo>
                  <a:pt x="0" y="0"/>
                </a:moveTo>
                <a:lnTo>
                  <a:pt x="3707416" y="0"/>
                </a:lnTo>
                <a:lnTo>
                  <a:pt x="3707416" y="1525246"/>
                </a:lnTo>
                <a:lnTo>
                  <a:pt x="0" y="15252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1939" t="-228741" r="-3060" b="-197657"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018428" y="2540076"/>
          <a:ext cx="8407400" cy="3395030"/>
        </p:xfrm>
        <a:graphic>
          <a:graphicData uri="http://schemas.openxmlformats.org/drawingml/2006/table">
            <a:tbl>
              <a:tblPr/>
              <a:tblGrid>
                <a:gridCol w="3282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câu chuyện: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 đọc: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 vật: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 em học được từ nhân vật:</a:t>
                      </a:r>
                      <a:endParaRPr lang="en-US" sz="7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262626"/>
                          </a:solidFill>
                          <a:latin typeface="Cambria Italics"/>
                        </a:rPr>
                        <a:t>Điều em học được từ nhân vật: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4200">
                          <a:solidFill>
                            <a:srgbClr val="262626"/>
                          </a:solidFill>
                          <a:latin typeface="Cambria Italics"/>
                        </a:rPr>
                        <a:t>Mức độ yêu thích: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906657" y="5639894"/>
            <a:ext cx="2937282" cy="614881"/>
            <a:chOff x="5823678" y="5037015"/>
            <a:chExt cx="2937282" cy="614881"/>
          </a:xfrm>
        </p:grpSpPr>
        <p:sp>
          <p:nvSpPr>
            <p:cNvPr id="10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75831" y="2495281"/>
            <a:ext cx="2628741" cy="4251131"/>
          </a:xfrm>
          <a:custGeom>
            <a:avLst/>
            <a:gdLst/>
            <a:ahLst/>
            <a:cxnLst/>
            <a:rect l="l" t="t" r="r" b="b"/>
            <a:pathLst>
              <a:path w="5425420" h="6376697">
                <a:moveTo>
                  <a:pt x="0" y="0"/>
                </a:moveTo>
                <a:lnTo>
                  <a:pt x="5425420" y="0"/>
                </a:lnTo>
                <a:lnTo>
                  <a:pt x="5425420" y="6376697"/>
                </a:lnTo>
                <a:lnTo>
                  <a:pt x="0" y="6376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rcRect/>
            <a:stretch>
              <a:fillRect l="-100963" t="-18387" r="-100071" b="-12966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46773" y="708645"/>
            <a:ext cx="821418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280"/>
              </a:lnSpc>
            </a:pP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Viết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phiếu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đọc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sách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theo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rgbClr val="404040"/>
                </a:solidFill>
                <a:latin typeface="#9Slide07 SVNDessert Menu Scrip" panose="00000500000000000000" pitchFamily="2" charset="0"/>
              </a:rPr>
              <a:t>mẫu</a:t>
            </a:r>
            <a:r>
              <a:rPr lang="en-US" sz="4400" dirty="0">
                <a:solidFill>
                  <a:srgbClr val="404040"/>
                </a:solidFill>
                <a:latin typeface="#9Slide07 SVNDessert Menu Scrip" panose="00000500000000000000" pitchFamily="2" charset="0"/>
              </a:rPr>
              <a:t>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81" y="2600843"/>
            <a:ext cx="766860" cy="5467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221" y="3311071"/>
            <a:ext cx="766860" cy="546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81" y="3964219"/>
            <a:ext cx="766860" cy="5467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9426" y="2599705"/>
            <a:ext cx="766860" cy="546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024" y="3311071"/>
            <a:ext cx="766860" cy="5467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1973" y="3964219"/>
            <a:ext cx="766860" cy="546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834" y="1122876"/>
            <a:ext cx="577950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8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319</Words>
  <Application>Microsoft Office PowerPoint</Application>
  <PresentationFormat>Widescreen</PresentationFormat>
  <Paragraphs>38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#9Slide07 SVNDessert Menu Scrip</vt:lpstr>
      <vt:lpstr>#9Slide07 SVNErika Ormig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2023-08-31T15:24:10Z</dcterms:created>
  <dcterms:modified xsi:type="dcterms:W3CDTF">2025-10-02T04:48:57Z</dcterms:modified>
</cp:coreProperties>
</file>