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57" r:id="rId2"/>
    <p:sldId id="257" r:id="rId3"/>
    <p:sldId id="258" r:id="rId4"/>
    <p:sldId id="259" r:id="rId5"/>
    <p:sldId id="360" r:id="rId6"/>
    <p:sldId id="340" r:id="rId7"/>
    <p:sldId id="363" r:id="rId8"/>
    <p:sldId id="365" r:id="rId9"/>
    <p:sldId id="368" r:id="rId10"/>
    <p:sldId id="369" r:id="rId11"/>
    <p:sldId id="370" r:id="rId12"/>
    <p:sldId id="371" r:id="rId13"/>
    <p:sldId id="372" r:id="rId14"/>
    <p:sldId id="367" r:id="rId15"/>
  </p:sldIdLst>
  <p:sldSz cx="12192000" cy="6858000"/>
  <p:notesSz cx="6858000" cy="9144000"/>
  <p:embeddedFontLst>
    <p:embeddedFont>
      <p:font typeface="#9Slide07 Cadena" panose="020B0604020202020204" charset="0"/>
      <p:bold r:id="rId17"/>
    </p:embeddedFon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Vogue-ExtraBold" panose="020B0500000000000000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40B"/>
    <a:srgbClr val="FD9938"/>
    <a:srgbClr val="FFFBF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7131-487D-4913-B180-C3BBA53E612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C573C-3E85-4306-91D1-E1A2F937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121-E06D-A3DB-AA10-34E1013E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955F6-BE6B-61E2-ABCF-326DD5E5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09E6-157B-3D61-6101-0604736F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A6FC-1893-614F-1C1C-4343C08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28F6-8077-B643-E68C-8AD9DDB4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B866-48B5-5D0F-E0D4-362DF02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8055-B678-05EF-3C28-B55F34FC9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784-204D-BB4E-83F9-B82A438E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CA19-B97B-4F76-D0EC-8521091B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7777-B0F9-1E81-D762-C4ECA37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CFAA2-95D3-0773-F813-B20005A3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8CA2-9E76-8DE9-8986-B5C7378A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7160-A3A8-A1CA-CC1C-0BC83AFB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D2C7-91AA-D7C5-902F-CE75BF2C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5F7C-00DF-F421-1569-C3B0EFF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0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9EB7-6A0A-97AB-89F0-F38B896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8CA3-7245-ECE7-C6C2-2FA8A203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036D-9FC6-2E90-D265-B6FC3FE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CFC5-E713-DA79-2AAF-FF88182F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E290-A32B-68EC-BF82-590C294F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E5FA-82E8-D411-4758-CF8A5DF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0CA0-FEA2-32C1-9F4F-44311B95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3EC0-EC37-B93D-BFA0-9AB8CDC3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7372-85D0-5343-53A9-469E18CA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23B6-0C43-C9C3-E9FB-8B0CB9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28C-5721-E5B6-0929-AF9E635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B9D1-FB01-E80C-22E6-F0A04205B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5AB0-9DE0-B09F-6330-37105F8E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CACE-D857-7797-A920-0968BB5A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06BF-B1C0-0405-357A-20FB5A99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42A1E-2924-F040-8A68-710BB7E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A5E-E92B-35C6-AF84-CBA085A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5B0B-41C7-418E-03FD-2F995003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9AE8-B68C-C477-1619-818CBC91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239ED-5176-C987-F57E-2CD27A10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88D8-A553-D7CB-1F70-C502E6BDD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6BBCE-9A7E-983E-3EC6-20A3B5E8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4283-CD12-6CF7-F254-C1201D56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199F-E6AE-7893-CCFA-6C0B22E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086E-1081-472D-7417-9B5832F1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8032C-391B-B9A4-AC86-94DD181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D8B9-CB7E-F707-439F-392C9475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A8241-67BF-81E3-E8A4-41CB4B31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47B53-85CC-CC5A-4E2B-6BA1723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9329-1D64-01E2-FC80-2A52898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4593-A25C-592D-DC43-FE4AC0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27-9C58-B3E3-70A2-B24B262C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7EF0-85CE-E9E6-1B54-7C4BE3D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F5FBD-169B-4A97-B83A-F6606692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FFD81-51B2-74F7-CC6A-01A60799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8248-5091-4DBF-9B14-DF81C65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B6DE-1C12-2A25-A435-8949CDA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2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61EE-D380-9896-2DA2-4F43DB56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BDA88-5C8C-3BCC-B8A4-7D2A636B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3CD-F966-6613-8793-15A4CD57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6BD9-5BD8-C1ED-4EC8-CF47BCBE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653C6-4BA0-3EE4-CDCD-A9135343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325E0-9F6B-9E26-D652-140A751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C2176FB-F950-4465-ADE9-5498FB94120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3CAEE-742D-7BB8-4F1B-04EB5BA4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8DE-6C98-7589-2B8E-52B39C32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F5C6-DAA3-7D7F-788F-D671C5E3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1B8C-D25C-411A-B7C7-FFDE88FBC5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6FD9-A67D-2A4C-6DE6-998F13E6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7CC9-7F2A-453A-D8CD-AEECA6ED8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C7ADA-43B6-D248-B313-D0AC6CA3FA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12F9-56B9-1483-4445-9375063D4D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0DA60-C1F3-8B8B-60CF-70792BB2BA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3AC1B-FE5A-FAC6-6484-2ABCE52FD7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79D68-E796-B315-6636-7DC6EE3827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62AB5-1346-6A87-B540-1F408E114F1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.xm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1BC16-18E6-8828-5F32-3A043E5F2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887" y="1704477"/>
            <a:ext cx="7736495" cy="3981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A48702-2A42-94E7-0A64-A5FF02C5115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FC1396CD-6D16-9B8F-3E44-73C9CAC38D14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8206C7-D92F-A0D1-3D29-9D3BE3CD5488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cắm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dựng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0ABDD4-55DB-C47F-40B0-BD82FA4D2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85" r="59882" b="-1740"/>
          <a:stretch/>
        </p:blipFill>
        <p:spPr>
          <a:xfrm>
            <a:off x="1782931" y="1279590"/>
            <a:ext cx="4996542" cy="51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A7206-8EE5-4076-316A-CF29BB52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giật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70B1D3-154D-BB0B-FB52-6A1F62F1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0" t="-4806" r="40355" b="-1741"/>
          <a:stretch/>
        </p:blipFill>
        <p:spPr>
          <a:xfrm>
            <a:off x="1840081" y="985185"/>
            <a:ext cx="4882244" cy="531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A32E6-A638-014F-3B6A-4E0FBE7A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3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bay, </a:t>
              </a:r>
              <a:r>
                <a:rPr lang="en-US" sz="4000" b="1" dirty="0" err="1">
                  <a:latin typeface="Cambria" panose="02040503050406030204" pitchFamily="18" charset="0"/>
                </a:rPr>
                <a:t>lượn</a:t>
              </a:r>
              <a:r>
                <a:rPr lang="en-US" sz="4000" b="1" dirty="0">
                  <a:latin typeface="Cambria" panose="02040503050406030204" pitchFamily="18" charset="0"/>
                </a:rPr>
                <a:t>, dang, </a:t>
              </a:r>
              <a:r>
                <a:rPr lang="en-US" sz="4000" b="1" dirty="0" err="1">
                  <a:latin typeface="Cambria" panose="02040503050406030204" pitchFamily="18" charset="0"/>
                </a:rPr>
                <a:t>vỗ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225DFB-3A07-6C36-C1EE-8B94F951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9" t="-1" r="19974" b="-1740"/>
          <a:stretch/>
        </p:blipFill>
        <p:spPr>
          <a:xfrm>
            <a:off x="1590836" y="1469859"/>
            <a:ext cx="4820852" cy="484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B21EC-CC3E-F6CA-29E1-691B8F9B8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bơi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lặn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khám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phá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4A82EC-3C60-D6ED-486C-412C8527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90" t="-1" b="-1740"/>
          <a:stretch/>
        </p:blipFill>
        <p:spPr>
          <a:xfrm>
            <a:off x="1224643" y="1251288"/>
            <a:ext cx="4871357" cy="497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FB507-2DED-E532-4A84-F4B9A0EE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111434" y="561329"/>
            <a:ext cx="695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Đặt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này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21367" y="1083367"/>
            <a:ext cx="5774633" cy="577463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đi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leo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trèo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vượt</a:t>
              </a:r>
              <a:r>
                <a:rPr lang="en-US" sz="4800" b="1" dirty="0">
                  <a:latin typeface="Cambria" panose="02040503050406030204" pitchFamily="18" charset="0"/>
                </a:rPr>
                <a:t>, bay, </a:t>
              </a:r>
              <a:r>
                <a:rPr lang="en-US" sz="4800" b="1" dirty="0" err="1">
                  <a:latin typeface="Cambria" panose="02040503050406030204" pitchFamily="18" charset="0"/>
                </a:rPr>
                <a:t>lượn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bơi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lặn</a:t>
              </a:r>
              <a:r>
                <a:rPr lang="en-US" sz="48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6095999" y="2096315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leo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6095999" y="3585134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Du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khách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vượt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dốc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C20DC-435A-D58D-286C-329E425C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3668"/>
            <a:ext cx="12192000" cy="6891668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866" y="384830"/>
            <a:ext cx="900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9126" y="3226928"/>
            <a:ext cx="2920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150253" y="5152961"/>
            <a:ext cx="35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735516" y="3185621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08255" y="5007130"/>
            <a:ext cx="20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906567" y="4798512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2371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98385" y="486351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191" y="608596"/>
            <a:ext cx="8738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46201" y="3143800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18794" y="317123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658667" y="391983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8177060" y="4175666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46738" y="3515183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386367" y="3596264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26830"/>
            <a:ext cx="856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35192" y="3132333"/>
            <a:ext cx="2984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452311" y="4966287"/>
            <a:ext cx="298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97048" y="3105230"/>
            <a:ext cx="27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457694" y="4925444"/>
            <a:ext cx="24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a.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đắm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đêm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Bỗng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lảnh</a:t>
            </a:r>
            <a:r>
              <a:rPr lang="en-US" sz="3200" dirty="0"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đua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rả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chim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vọng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giấc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  <a:p>
            <a:pPr algn="r"/>
            <a:r>
              <a:rPr lang="en-US" sz="3200" dirty="0">
                <a:latin typeface="Cambria" panose="02040503050406030204" pitchFamily="18" charset="0"/>
              </a:rPr>
              <a:t>(Theo Hoàng Hữu </a:t>
            </a:r>
            <a:r>
              <a:rPr lang="en-US" sz="3200" dirty="0" err="1">
                <a:latin typeface="Cambria" panose="02040503050406030204" pitchFamily="18" charset="0"/>
              </a:rPr>
              <a:t>Bội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08904-9E2E-19E0-4CB6-CE8BA3F92BC6}"/>
              </a:ext>
            </a:extLst>
          </p:cNvPr>
          <p:cNvGrpSpPr/>
          <p:nvPr/>
        </p:nvGrpSpPr>
        <p:grpSpPr>
          <a:xfrm>
            <a:off x="3434047" y="5503967"/>
            <a:ext cx="4109753" cy="785553"/>
            <a:chOff x="3434047" y="5503967"/>
            <a:chExt cx="4109753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434047" y="5503967"/>
              <a:ext cx="4109753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642748" y="5536625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4512568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5505252" y="5536625"/>
              <a:ext cx="134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vọng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6583773" y="5559918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vỗ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323231" y="5536624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312994" y="5574431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457984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CA502-20DE-5BF2-ACFC-992D2AFBF67E}"/>
                </a:ext>
              </a:extLst>
            </p:cNvPr>
            <p:cNvSpPr txBox="1"/>
            <p:nvPr/>
          </p:nvSpPr>
          <p:spPr>
            <a:xfrm>
              <a:off x="3651168" y="5539644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2BF7D-B2D3-CC66-068A-4B6BA0287760}"/>
              </a:ext>
            </a:extLst>
          </p:cNvPr>
          <p:cNvGrpSpPr/>
          <p:nvPr/>
        </p:nvGrpSpPr>
        <p:grpSpPr>
          <a:xfrm>
            <a:off x="1725806" y="2322236"/>
            <a:ext cx="592090" cy="561482"/>
            <a:chOff x="-528109" y="4223226"/>
            <a:chExt cx="592090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A59242-95F2-54BD-E359-0A4E65AF69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AA6BB2-E11B-43A6-56E3-D225328E4F37}"/>
              </a:ext>
            </a:extLst>
          </p:cNvPr>
          <p:cNvGrpSpPr/>
          <p:nvPr/>
        </p:nvGrpSpPr>
        <p:grpSpPr>
          <a:xfrm>
            <a:off x="7823799" y="2380187"/>
            <a:ext cx="622182" cy="561482"/>
            <a:chOff x="-558201" y="4281177"/>
            <a:chExt cx="622182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DDD86D-F506-3F6B-89C6-EF564F645128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B57141-D1A9-7847-F5D1-24BD2C37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5160F-A6B5-0DA6-408B-02C36D0EBC1B}"/>
              </a:ext>
            </a:extLst>
          </p:cNvPr>
          <p:cNvGrpSpPr/>
          <p:nvPr/>
        </p:nvGrpSpPr>
        <p:grpSpPr>
          <a:xfrm>
            <a:off x="7348564" y="3342199"/>
            <a:ext cx="776762" cy="561482"/>
            <a:chOff x="-528109" y="4252202"/>
            <a:chExt cx="776762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2BD9A7-AF2A-E902-8732-BAC85A25F236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13CEA6-1CA1-3FAA-E21D-B2D685A6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06906-4DB4-5CE2-EF6F-364A983D6D64}"/>
              </a:ext>
            </a:extLst>
          </p:cNvPr>
          <p:cNvGrpSpPr/>
          <p:nvPr/>
        </p:nvGrpSpPr>
        <p:grpSpPr>
          <a:xfrm>
            <a:off x="8667348" y="2861351"/>
            <a:ext cx="776762" cy="561482"/>
            <a:chOff x="-528109" y="4252202"/>
            <a:chExt cx="776762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7007DC-0E42-E012-15C3-422A71BCEDB5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79006F-7E61-D9DC-1F50-903F4FB5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C5CED-C706-D02C-D431-CEE1A54031B1}"/>
              </a:ext>
            </a:extLst>
          </p:cNvPr>
          <p:cNvGrpSpPr/>
          <p:nvPr/>
        </p:nvGrpSpPr>
        <p:grpSpPr>
          <a:xfrm>
            <a:off x="3496810" y="3806667"/>
            <a:ext cx="915494" cy="561482"/>
            <a:chOff x="-409659" y="4158687"/>
            <a:chExt cx="915494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34B4027-8B9F-2FC2-F64D-EA56AF63F346}"/>
                </a:ext>
              </a:extLst>
            </p:cNvPr>
            <p:cNvSpPr/>
            <p:nvPr/>
          </p:nvSpPr>
          <p:spPr>
            <a:xfrm>
              <a:off x="-409659" y="4291264"/>
              <a:ext cx="915494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AE2C6-569B-9562-9B83-1CF6902F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2661" y="4158687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</a:rPr>
              <a:t>b. Buổi trưa, nương rẫy im vắng. Mặt trời đứng thẳng trên đỉnh đầu. Không một con chim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</a:rPr>
              <a:t>không một con thú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vi-VN" sz="3200" dirty="0">
                <a:latin typeface="Cambria" panose="02040503050406030204" pitchFamily="18" charset="0"/>
              </a:rPr>
              <a:t> Đàn khướu làm tổ trong bụi n</a:t>
            </a:r>
            <a:r>
              <a:rPr lang="en-US" sz="3200" dirty="0">
                <a:latin typeface="Cambria" panose="02040503050406030204" pitchFamily="18" charset="0"/>
              </a:rPr>
              <a:t>ứ</a:t>
            </a:r>
            <a:r>
              <a:rPr lang="vi-VN" sz="3200" dirty="0">
                <a:latin typeface="Cambria" panose="02040503050406030204" pitchFamily="18" charset="0"/>
              </a:rPr>
              <a:t>a vừa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vi-VN" sz="3200" dirty="0">
                <a:latin typeface="Cambria" panose="02040503050406030204" pitchFamily="18" charset="0"/>
              </a:rPr>
              <a:t> 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D9938"/>
                </a:solidFill>
                <a:latin typeface="Cambria" panose="02040503050406030204" pitchFamily="18" charset="0"/>
              </a:rPr>
              <a:t>nhảy</a:t>
            </a:r>
            <a:r>
              <a:rPr lang="vi-VN" sz="3200" dirty="0">
                <a:latin typeface="Cambria" panose="02040503050406030204" pitchFamily="18" charset="0"/>
              </a:rPr>
              <a:t> lách tách trên cành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sâu. Tiếng lá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trong gió.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(Theo Vũ Hùng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67C11-5FB9-1FA7-E200-E2705B047FFD}"/>
              </a:ext>
            </a:extLst>
          </p:cNvPr>
          <p:cNvGrpSpPr/>
          <p:nvPr/>
        </p:nvGrpSpPr>
        <p:grpSpPr>
          <a:xfrm>
            <a:off x="3829805" y="5503967"/>
            <a:ext cx="4350808" cy="785553"/>
            <a:chOff x="3829805" y="5503967"/>
            <a:chExt cx="4350808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829805" y="5503967"/>
              <a:ext cx="4350808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976763" y="5558101"/>
              <a:ext cx="118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nhảy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5102406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tìm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6043164" y="5536624"/>
              <a:ext cx="94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7046025" y="5546609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hót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928339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809270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850232" y="5574430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4D9861-E32A-9E0A-7251-564E27D5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6FD87-F988-839D-DD10-70F99B499181}"/>
              </a:ext>
            </a:extLst>
          </p:cNvPr>
          <p:cNvGrpSpPr/>
          <p:nvPr/>
        </p:nvGrpSpPr>
        <p:grpSpPr>
          <a:xfrm>
            <a:off x="6274126" y="2379764"/>
            <a:ext cx="711303" cy="561482"/>
            <a:chOff x="-712406" y="4291264"/>
            <a:chExt cx="711303" cy="56148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B4FB80-6EBB-FD52-463B-44F5B5942D46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8A07C-C89B-A104-F07D-D8F3128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2B3A3-AC8E-A6A9-CA63-39F0B5D68455}"/>
              </a:ext>
            </a:extLst>
          </p:cNvPr>
          <p:cNvGrpSpPr/>
          <p:nvPr/>
        </p:nvGrpSpPr>
        <p:grpSpPr>
          <a:xfrm>
            <a:off x="10656914" y="2311726"/>
            <a:ext cx="711303" cy="561482"/>
            <a:chOff x="-712406" y="4291264"/>
            <a:chExt cx="711303" cy="56148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881769-7CC0-9310-F4C0-D144FBEC9BF5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19CCC6-51E1-B137-A345-62870B9F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F66423-C69A-4363-935D-FDDEAB6D7622}"/>
              </a:ext>
            </a:extLst>
          </p:cNvPr>
          <p:cNvGrpSpPr/>
          <p:nvPr/>
        </p:nvGrpSpPr>
        <p:grpSpPr>
          <a:xfrm>
            <a:off x="7301144" y="2805170"/>
            <a:ext cx="711303" cy="561482"/>
            <a:chOff x="-712406" y="4223226"/>
            <a:chExt cx="711303" cy="5614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BAA18D-A6BE-CCB4-C66E-5AB3001F6992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4D4835-BE56-F095-2D23-FD7CF7C1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DCA040-C6AF-860A-0E69-06763216CE5F}"/>
              </a:ext>
            </a:extLst>
          </p:cNvPr>
          <p:cNvGrpSpPr/>
          <p:nvPr/>
        </p:nvGrpSpPr>
        <p:grpSpPr>
          <a:xfrm>
            <a:off x="1967144" y="3845414"/>
            <a:ext cx="1038815" cy="561482"/>
            <a:chOff x="-712406" y="4291263"/>
            <a:chExt cx="1038815" cy="5614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DFEC10E-89D4-DAB0-A957-51CFCD9A0D35}"/>
                </a:ext>
              </a:extLst>
            </p:cNvPr>
            <p:cNvSpPr/>
            <p:nvPr/>
          </p:nvSpPr>
          <p:spPr>
            <a:xfrm>
              <a:off x="-712406" y="4291263"/>
              <a:ext cx="1038815" cy="561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CC661B-70BF-8AD7-CEF1-658C78E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96629" y="4291263"/>
              <a:ext cx="590107" cy="5614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1C0BFC-8DAB-8DCE-CC8D-0D1E9027BE48}"/>
              </a:ext>
            </a:extLst>
          </p:cNvPr>
          <p:cNvGrpSpPr/>
          <p:nvPr/>
        </p:nvGrpSpPr>
        <p:grpSpPr>
          <a:xfrm>
            <a:off x="6690375" y="3834930"/>
            <a:ext cx="711303" cy="561482"/>
            <a:chOff x="-712406" y="4223226"/>
            <a:chExt cx="711303" cy="5614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792D3C-02EF-9CE1-7903-BDCAF2433050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B69396-3FA4-5777-C656-A71AB710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7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2820875" y="500601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Nhìn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A90E-172D-DFD8-7A25-544E029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1892104"/>
            <a:ext cx="11456019" cy="233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4" y="554536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CA459-717B-7AF9-7229-A803592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03" r="79979"/>
          <a:stretch/>
        </p:blipFill>
        <p:spPr>
          <a:xfrm>
            <a:off x="1240971" y="985185"/>
            <a:ext cx="5094513" cy="54766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08EEDD-0BA9-E4D5-CEDC-DF5EF05652D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2B30E512-1A90-DAD9-F0D0-F13575F44EAE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F95371-6095-42F3-DE10-3A3E0E54EDAD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leo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trèo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vượt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2897AC-FB80-E0F4-4FC3-AF1651C8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526</Words>
  <Application>Microsoft Office PowerPoint</Application>
  <PresentationFormat>Widescreen</PresentationFormat>
  <Paragraphs>53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Cambria</vt:lpstr>
      <vt:lpstr>阿里妈妈刀隶体</vt:lpstr>
      <vt:lpstr>#9Slide07 Cadena</vt:lpstr>
      <vt:lpstr>阿里巴巴普惠体</vt:lpstr>
      <vt:lpstr>Calibri</vt:lpstr>
      <vt:lpstr>Arial</vt:lpstr>
      <vt:lpstr>Vogue-ExtraBold</vt:lpstr>
      <vt:lpstr>Calibri Light</vt:lpstr>
      <vt:lpstr>SVN-Ready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MANGNONTEAM;MNT</cp:keywords>
  <dc:description>9Slide.vn</dc:description>
  <cp:lastModifiedBy>Administrator</cp:lastModifiedBy>
  <cp:revision>24</cp:revision>
  <dcterms:created xsi:type="dcterms:W3CDTF">2023-06-29T12:52:53Z</dcterms:created>
  <dcterms:modified xsi:type="dcterms:W3CDTF">2025-10-16T10:12:38Z</dcterms:modified>
  <cp:category>9Slide.vn</cp:category>
</cp:coreProperties>
</file>