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9" r:id="rId2"/>
    <p:sldId id="297" r:id="rId3"/>
    <p:sldId id="302" r:id="rId4"/>
    <p:sldId id="303" r:id="rId5"/>
    <p:sldId id="257" r:id="rId6"/>
    <p:sldId id="293" r:id="rId7"/>
    <p:sldId id="288" r:id="rId8"/>
    <p:sldId id="298" r:id="rId9"/>
    <p:sldId id="275" r:id="rId10"/>
    <p:sldId id="283" r:id="rId11"/>
    <p:sldId id="299" r:id="rId12"/>
    <p:sldId id="300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9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VF Connie" panose="04030505020202020503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62AB71"/>
    <a:srgbClr val="4FC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F503-56C8-4791-86CE-4C8059F646C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38E27-1BB1-4BA4-8FB4-15666E79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8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0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3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9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5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5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7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fld id="{4EC1566F-34EA-4D0B-BE6E-C81562218A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fld id="{A6DA7AC5-A611-4A70-A8AE-F110506916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2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1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15823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về một nỗi tháng giêng,</a:t>
            </a: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cú nằm nghiêng thở dài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87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0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190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468</Words>
  <Application>Microsoft Office PowerPoint</Application>
  <PresentationFormat>Widescreen</PresentationFormat>
  <Paragraphs>74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UVF Connie</vt:lpstr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Administrator</cp:lastModifiedBy>
  <cp:revision>30</cp:revision>
  <dcterms:created xsi:type="dcterms:W3CDTF">2023-08-25T14:11:29Z</dcterms:created>
  <dcterms:modified xsi:type="dcterms:W3CDTF">2023-10-06T07:51:52Z</dcterms:modified>
</cp:coreProperties>
</file>