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139"/>
    <a:srgbClr val="FDBC3C"/>
    <a:srgbClr val="91D3F1"/>
    <a:srgbClr val="F6A1A7"/>
    <a:srgbClr val="F7C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7" autoAdjust="0"/>
  </p:normalViewPr>
  <p:slideViewPr>
    <p:cSldViewPr snapToGrid="0">
      <p:cViewPr varScale="1">
        <p:scale>
          <a:sx n="62" d="100"/>
          <a:sy n="62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52E3-E152-49C9-AEE7-8F1FB0FB258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02543-1848-42F6-A0E1-CF262E1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02543-1848-42F6-A0E1-CF262E1599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3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E4551-F4F7-96EC-5072-D5DDB731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5F0B-1DC0-5E8F-1EFA-72B232C3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D73C-37EC-FB43-B627-CC734D487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131E-648A-4688-975A-D676F9AA230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0B4C-D431-BE8A-BCB6-0F5C8D731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5F7C-C96B-6A00-CB51-EF1DE841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39D283-20D9-339C-29D3-B4464DCBD5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D09C9E-3F4B-36FE-1E44-634D9F9BD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2CB852-8F50-C077-360D-F92A685BAE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10E82-AF04-16DF-1C9A-2C9A59F1DA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svg"/><Relationship Id="rId7" Type="http://schemas.openxmlformats.org/officeDocument/2006/relationships/image" Target="../media/image9.svg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3" Type="http://schemas.openxmlformats.org/officeDocument/2006/relationships/image" Target="../media/image5.svg"/><Relationship Id="rId7" Type="http://schemas.openxmlformats.org/officeDocument/2006/relationships/image" Target="../media/image71.svg"/><Relationship Id="rId12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80.svg"/><Relationship Id="rId5" Type="http://schemas.openxmlformats.org/officeDocument/2006/relationships/image" Target="../media/image69.svg"/><Relationship Id="rId15" Type="http://schemas.openxmlformats.org/officeDocument/2006/relationships/image" Target="../media/image67.svg"/><Relationship Id="rId10" Type="http://schemas.openxmlformats.org/officeDocument/2006/relationships/image" Target="../media/image79.png"/><Relationship Id="rId4" Type="http://schemas.openxmlformats.org/officeDocument/2006/relationships/image" Target="../media/image68.png"/><Relationship Id="rId9" Type="http://schemas.openxmlformats.org/officeDocument/2006/relationships/image" Target="../media/image78.sv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2416" y="2377368"/>
            <a:ext cx="4462261" cy="4532913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80"/>
                </a:lnSpc>
              </a:pP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980311" y="3729942"/>
            <a:ext cx="2805721" cy="1481772"/>
            <a:chOff x="980311" y="3729942"/>
            <a:chExt cx="2805721" cy="1481772"/>
          </a:xfrm>
        </p:grpSpPr>
        <p:sp>
          <p:nvSpPr>
            <p:cNvPr id="4" name="Freeform 4"/>
            <p:cNvSpPr/>
            <p:nvPr/>
          </p:nvSpPr>
          <p:spPr>
            <a:xfrm rot="-244703">
              <a:off x="980311" y="3729942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-244703">
              <a:off x="1353161" y="4320613"/>
              <a:ext cx="2064634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80"/>
                </a:lnSpc>
              </a:pP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mơ</a:t>
              </a:r>
              <a:endParaRPr lang="en-US" sz="4000" b="1" dirty="0">
                <a:solidFill>
                  <a:srgbClr val="53113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0BF0D4-D1C5-550D-4FD7-CC9AC5F791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105" y="258613"/>
            <a:ext cx="3243353" cy="1072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814E18-7E37-070A-A53A-1C4D819D74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3171" y="1043061"/>
            <a:ext cx="8212024" cy="1646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10" y="-112421"/>
            <a:ext cx="1943818" cy="2104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0229A-898C-5879-CE92-3793F348F5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4192" y="2480021"/>
            <a:ext cx="6974428" cy="1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C0F0C-8FAE-742E-C3AE-EB7494CAC5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636451"/>
            <a:ext cx="697442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90989" y="3134473"/>
            <a:ext cx="6659564" cy="183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câu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chuyện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kể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ước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mơ</a:t>
            </a:r>
            <a:endParaRPr lang="en-US" sz="5334" dirty="0">
              <a:solidFill>
                <a:srgbClr val="531139"/>
              </a:solidFill>
              <a:latin typeface="Cambria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1845" y="867252"/>
            <a:ext cx="2761727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>
            <a:off x="9166458" y="1439179"/>
            <a:ext cx="6675824" cy="5959690"/>
          </a:xfrm>
          <a:custGeom>
            <a:avLst/>
            <a:gdLst/>
            <a:ahLst/>
            <a:cxnLst/>
            <a:rect l="l" t="t" r="r" b="b"/>
            <a:pathLst>
              <a:path w="10013736" h="8939535">
                <a:moveTo>
                  <a:pt x="10013736" y="0"/>
                </a:moveTo>
                <a:lnTo>
                  <a:pt x="0" y="0"/>
                </a:lnTo>
                <a:lnTo>
                  <a:pt x="0" y="8939535"/>
                </a:lnTo>
                <a:lnTo>
                  <a:pt x="10013736" y="8939535"/>
                </a:lnTo>
                <a:lnTo>
                  <a:pt x="100137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687463">
            <a:off x="8142223" y="1758932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573DC9-8AAE-CEAF-7C75-E5460B4473EE}"/>
              </a:ext>
            </a:extLst>
          </p:cNvPr>
          <p:cNvGrpSpPr/>
          <p:nvPr/>
        </p:nvGrpSpPr>
        <p:grpSpPr>
          <a:xfrm>
            <a:off x="2194027" y="169711"/>
            <a:ext cx="8198876" cy="1180499"/>
            <a:chOff x="2194027" y="169711"/>
            <a:chExt cx="8198876" cy="1180499"/>
          </a:xfrm>
        </p:grpSpPr>
        <p:sp>
          <p:nvSpPr>
            <p:cNvPr id="5" name="Freeform 5"/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7CBF9628-0925-30A4-EB2F-48181F11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70823"/>
              </p:ext>
            </p:extLst>
          </p:nvPr>
        </p:nvGraphicFramePr>
        <p:xfrm>
          <a:off x="631085" y="1379791"/>
          <a:ext cx="10859494" cy="506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2400" dirty="0">
                          <a:latin typeface="Cambria" panose="02040503050406030204" pitchFamily="18" charset="0"/>
                        </a:rPr>
                        <a:t>Ướ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c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mơ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của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em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học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được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từ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39519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EB66B79-0E52-3C60-B6D1-9741742B4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508" y="2206547"/>
            <a:ext cx="702215" cy="716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90F900-E775-56EB-54AB-2ACA6D7D9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508" y="3070668"/>
            <a:ext cx="702215" cy="716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6C7F0-210E-30F1-E324-8A43A7F13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24" y="3026487"/>
            <a:ext cx="702215" cy="716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24001-4ACE-9712-2184-D0EA17ABC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266" y="3914299"/>
            <a:ext cx="702215" cy="716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4AECED-36FF-9F9C-0044-D6690BCA2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69" y="3914299"/>
            <a:ext cx="702215" cy="716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CC0D8D-E15F-C7EE-7E33-54979AA6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394" y="4864141"/>
            <a:ext cx="702215" cy="7166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E37E945-4F91-1BEA-F9D4-CDABC7CC3547}"/>
              </a:ext>
            </a:extLst>
          </p:cNvPr>
          <p:cNvGrpSpPr/>
          <p:nvPr/>
        </p:nvGrpSpPr>
        <p:grpSpPr>
          <a:xfrm>
            <a:off x="4597469" y="5675054"/>
            <a:ext cx="3509100" cy="674028"/>
            <a:chOff x="4239121" y="8910190"/>
            <a:chExt cx="2532605" cy="5098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C8FF403-1EF4-B4B4-5673-04A8DE54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0DF1A4-D253-3BCB-055E-2DDB10DD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2FCB9D-6E98-DF42-C162-6818E383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CD7663-D012-43A6-C82B-95017F95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52C1940-5D70-2C8F-663A-DE83F820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6700" y="153347"/>
            <a:ext cx="2212126" cy="1504003"/>
            <a:chOff x="-442168" y="0"/>
            <a:chExt cx="5517349" cy="38745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8202" cy="3874559"/>
            </a:xfrm>
            <a:custGeom>
              <a:avLst/>
              <a:gdLst/>
              <a:ahLst/>
              <a:cxnLst/>
              <a:rect l="l" t="t" r="r" b="b"/>
              <a:pathLst>
                <a:path w="3818202" h="3874559">
                  <a:moveTo>
                    <a:pt x="0" y="0"/>
                  </a:moveTo>
                  <a:lnTo>
                    <a:pt x="3818202" y="0"/>
                  </a:lnTo>
                  <a:lnTo>
                    <a:pt x="3818202" y="3874559"/>
                  </a:lnTo>
                  <a:lnTo>
                    <a:pt x="0" y="387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2561222" y="1149756"/>
              <a:ext cx="2513959" cy="2290846"/>
            </a:xfrm>
            <a:custGeom>
              <a:avLst/>
              <a:gdLst/>
              <a:ahLst/>
              <a:cxnLst/>
              <a:rect l="l" t="t" r="r" b="b"/>
              <a:pathLst>
                <a:path w="2513959" h="2290846">
                  <a:moveTo>
                    <a:pt x="2513960" y="0"/>
                  </a:moveTo>
                  <a:lnTo>
                    <a:pt x="0" y="0"/>
                  </a:lnTo>
                  <a:lnTo>
                    <a:pt x="0" y="2290845"/>
                  </a:lnTo>
                  <a:lnTo>
                    <a:pt x="2513960" y="2290845"/>
                  </a:lnTo>
                  <a:lnTo>
                    <a:pt x="251396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42168" y="957842"/>
              <a:ext cx="3445561" cy="1958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467"/>
                </a:lnSpc>
              </a:pPr>
              <a:r>
                <a:rPr lang="en-US" sz="8296" spc="-165" dirty="0">
                  <a:solidFill>
                    <a:srgbClr val="531139"/>
                  </a:solidFill>
                  <a:latin typeface="#9Slide07 SVNZiclets" panose="02000603000000000000" pitchFamily="2" charset="0"/>
                </a:rPr>
                <a:t> 2</a:t>
              </a:r>
            </a:p>
          </p:txBody>
        </p:sp>
      </p:grpSp>
      <p:sp>
        <p:nvSpPr>
          <p:cNvPr id="3" name="Freeform 3"/>
          <p:cNvSpPr/>
          <p:nvPr/>
        </p:nvSpPr>
        <p:spPr>
          <a:xfrm>
            <a:off x="9263712" y="3639313"/>
            <a:ext cx="5044047" cy="3421545"/>
          </a:xfrm>
          <a:custGeom>
            <a:avLst/>
            <a:gdLst/>
            <a:ahLst/>
            <a:cxnLst/>
            <a:rect l="l" t="t" r="r" b="b"/>
            <a:pathLst>
              <a:path w="7566071" h="5132318">
                <a:moveTo>
                  <a:pt x="0" y="0"/>
                </a:moveTo>
                <a:lnTo>
                  <a:pt x="7566071" y="0"/>
                </a:lnTo>
                <a:lnTo>
                  <a:pt x="7566071" y="5132318"/>
                </a:lnTo>
                <a:lnTo>
                  <a:pt x="0" y="51323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V="1">
            <a:off x="-1858284" y="-1120207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3218420">
            <a:off x="6562773" y="1561568"/>
            <a:ext cx="2160627" cy="2458751"/>
          </a:xfrm>
          <a:custGeom>
            <a:avLst/>
            <a:gdLst/>
            <a:ahLst/>
            <a:cxnLst/>
            <a:rect l="l" t="t" r="r" b="b"/>
            <a:pathLst>
              <a:path w="3240941" h="3688126">
                <a:moveTo>
                  <a:pt x="0" y="0"/>
                </a:moveTo>
                <a:lnTo>
                  <a:pt x="3240941" y="0"/>
                </a:lnTo>
                <a:lnTo>
                  <a:pt x="3240941" y="3688126"/>
                </a:lnTo>
                <a:lnTo>
                  <a:pt x="0" y="3688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290049" y="1889111"/>
            <a:ext cx="4158039" cy="4219412"/>
            <a:chOff x="0" y="0"/>
            <a:chExt cx="8316077" cy="84388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16077" cy="8438824"/>
            </a:xfrm>
            <a:custGeom>
              <a:avLst/>
              <a:gdLst/>
              <a:ahLst/>
              <a:cxnLst/>
              <a:rect l="l" t="t" r="r" b="b"/>
              <a:pathLst>
                <a:path w="8316077" h="8438824">
                  <a:moveTo>
                    <a:pt x="0" y="0"/>
                  </a:moveTo>
                  <a:lnTo>
                    <a:pt x="8316077" y="0"/>
                  </a:lnTo>
                  <a:lnTo>
                    <a:pt x="8316077" y="8438824"/>
                  </a:lnTo>
                  <a:lnTo>
                    <a:pt x="0" y="8438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1953851" y="1501165"/>
              <a:ext cx="3119714" cy="2266992"/>
            </a:xfrm>
            <a:custGeom>
              <a:avLst/>
              <a:gdLst/>
              <a:ahLst/>
              <a:cxnLst/>
              <a:rect l="l" t="t" r="r" b="b"/>
              <a:pathLst>
                <a:path w="3119714" h="2266992">
                  <a:moveTo>
                    <a:pt x="0" y="0"/>
                  </a:moveTo>
                  <a:lnTo>
                    <a:pt x="3119714" y="0"/>
                  </a:lnTo>
                  <a:lnTo>
                    <a:pt x="3119714" y="2266992"/>
                  </a:lnTo>
                  <a:lnTo>
                    <a:pt x="0" y="226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5573144" y="1501165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506693" y="145350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76116" y="3944526"/>
              <a:ext cx="6363841" cy="3315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73"/>
                </a:lnSpc>
              </a:pP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Ước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mơ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được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nói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đến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trong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câu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chuyện</a:t>
              </a:r>
              <a:endParaRPr lang="en-US" sz="3644" dirty="0">
                <a:solidFill>
                  <a:srgbClr val="531139"/>
                </a:solidFill>
                <a:latin typeface="Cambria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38084" y="1937279"/>
            <a:ext cx="3976203" cy="4123076"/>
            <a:chOff x="0" y="0"/>
            <a:chExt cx="7952406" cy="8246152"/>
          </a:xfrm>
        </p:grpSpPr>
        <p:sp>
          <p:nvSpPr>
            <p:cNvPr id="15" name="Freeform 15"/>
            <p:cNvSpPr/>
            <p:nvPr/>
          </p:nvSpPr>
          <p:spPr>
            <a:xfrm>
              <a:off x="0" y="176367"/>
              <a:ext cx="7952406" cy="8069785"/>
            </a:xfrm>
            <a:custGeom>
              <a:avLst/>
              <a:gdLst/>
              <a:ahLst/>
              <a:cxnLst/>
              <a:rect l="l" t="t" r="r" b="b"/>
              <a:pathLst>
                <a:path w="7952406" h="8069785">
                  <a:moveTo>
                    <a:pt x="0" y="0"/>
                  </a:moveTo>
                  <a:lnTo>
                    <a:pt x="7952406" y="0"/>
                  </a:lnTo>
                  <a:lnTo>
                    <a:pt x="7952406" y="8069785"/>
                  </a:lnTo>
                  <a:lnTo>
                    <a:pt x="0" y="8069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 flipH="1">
              <a:off x="2720218" y="0"/>
              <a:ext cx="2323061" cy="4037181"/>
            </a:xfrm>
            <a:custGeom>
              <a:avLst/>
              <a:gdLst/>
              <a:ahLst/>
              <a:cxnLst/>
              <a:rect l="l" t="t" r="r" b="b"/>
              <a:pathLst>
                <a:path w="2323061" h="4037181">
                  <a:moveTo>
                    <a:pt x="2323061" y="0"/>
                  </a:moveTo>
                  <a:lnTo>
                    <a:pt x="0" y="0"/>
                  </a:lnTo>
                  <a:lnTo>
                    <a:pt x="0" y="4037181"/>
                  </a:lnTo>
                  <a:lnTo>
                    <a:pt x="2323061" y="4037181"/>
                  </a:lnTo>
                  <a:lnTo>
                    <a:pt x="2323061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94280" y="4384284"/>
              <a:ext cx="6363842" cy="2187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73"/>
                </a:lnSpc>
              </a:pP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Ý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nghĩa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của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câu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chuyện</a:t>
              </a:r>
              <a:endParaRPr lang="en-US" sz="3644" dirty="0">
                <a:solidFill>
                  <a:srgbClr val="531139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78908" y="3998817"/>
            <a:ext cx="3492006" cy="2806700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0914" y="405096"/>
            <a:ext cx="7554347" cy="70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của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mình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B2F25C-3A5C-D7BB-5C54-DF04A5A481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875" y="175027"/>
            <a:ext cx="2536156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D60F9-7D1B-2A9E-E627-D3563D9B47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590727"/>
            <a:ext cx="6974428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5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54801">
            <a:off x="-2695590" y="4266968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0"/>
                </a:moveTo>
                <a:lnTo>
                  <a:pt x="5574851" y="0"/>
                </a:lnTo>
                <a:lnTo>
                  <a:pt x="5574851" y="4976822"/>
                </a:lnTo>
                <a:lnTo>
                  <a:pt x="0" y="497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661259" y="5293197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193456" y="3966119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4994DE-67BF-A127-F601-472D2AFA1080}"/>
              </a:ext>
            </a:extLst>
          </p:cNvPr>
          <p:cNvGrpSpPr/>
          <p:nvPr/>
        </p:nvGrpSpPr>
        <p:grpSpPr>
          <a:xfrm>
            <a:off x="4235652" y="817883"/>
            <a:ext cx="7460337" cy="5222235"/>
            <a:chOff x="4235652" y="817883"/>
            <a:chExt cx="7460337" cy="5222235"/>
          </a:xfrm>
        </p:grpSpPr>
        <p:sp>
          <p:nvSpPr>
            <p:cNvPr id="2" name="Freeform 2"/>
            <p:cNvSpPr/>
            <p:nvPr/>
          </p:nvSpPr>
          <p:spPr>
            <a:xfrm rot="5326155">
              <a:off x="5354703" y="-301168"/>
              <a:ext cx="5222235" cy="7460337"/>
            </a:xfrm>
            <a:custGeom>
              <a:avLst/>
              <a:gdLst/>
              <a:ahLst/>
              <a:cxnLst/>
              <a:rect l="l" t="t" r="r" b="b"/>
              <a:pathLst>
                <a:path w="7833353" h="11190505">
                  <a:moveTo>
                    <a:pt x="0" y="0"/>
                  </a:moveTo>
                  <a:lnTo>
                    <a:pt x="7833354" y="0"/>
                  </a:lnTo>
                  <a:lnTo>
                    <a:pt x="7833354" y="11190504"/>
                  </a:lnTo>
                  <a:lnTo>
                    <a:pt x="0" y="11190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81012" y="1591638"/>
              <a:ext cx="6312445" cy="3270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33"/>
                </a:lnSpc>
              </a:pP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Kể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lại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cho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người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thân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nghe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câu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chuyện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Bác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Hồ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mà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đã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và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chia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sẻ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suy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nghĩ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của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câu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chuyện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đó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689934" flipH="1">
            <a:off x="10720493" y="563828"/>
            <a:ext cx="945927" cy="945927"/>
          </a:xfrm>
          <a:custGeom>
            <a:avLst/>
            <a:gdLst/>
            <a:ahLst/>
            <a:cxnLst/>
            <a:rect l="l" t="t" r="r" b="b"/>
            <a:pathLst>
              <a:path w="1418890" h="1418890">
                <a:moveTo>
                  <a:pt x="1418890" y="0"/>
                </a:moveTo>
                <a:lnTo>
                  <a:pt x="0" y="0"/>
                </a:lnTo>
                <a:lnTo>
                  <a:pt x="0" y="1418891"/>
                </a:lnTo>
                <a:lnTo>
                  <a:pt x="1418890" y="1418891"/>
                </a:lnTo>
                <a:lnTo>
                  <a:pt x="141889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92011" y="479037"/>
            <a:ext cx="3688418" cy="6485130"/>
          </a:xfrm>
          <a:custGeom>
            <a:avLst/>
            <a:gdLst/>
            <a:ahLst/>
            <a:cxnLst/>
            <a:rect l="l" t="t" r="r" b="b"/>
            <a:pathLst>
              <a:path w="5532627" h="9727695">
                <a:moveTo>
                  <a:pt x="0" y="0"/>
                </a:moveTo>
                <a:lnTo>
                  <a:pt x="5532627" y="0"/>
                </a:lnTo>
                <a:lnTo>
                  <a:pt x="5532627" y="9727695"/>
                </a:lnTo>
                <a:lnTo>
                  <a:pt x="0" y="97276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037234" y="4715342"/>
            <a:ext cx="2948612" cy="2142658"/>
          </a:xfrm>
          <a:custGeom>
            <a:avLst/>
            <a:gdLst/>
            <a:ahLst/>
            <a:cxnLst/>
            <a:rect l="l" t="t" r="r" b="b"/>
            <a:pathLst>
              <a:path w="4422918" h="3213987">
                <a:moveTo>
                  <a:pt x="0" y="0"/>
                </a:moveTo>
                <a:lnTo>
                  <a:pt x="4422918" y="0"/>
                </a:lnTo>
                <a:lnTo>
                  <a:pt x="4422918" y="3213987"/>
                </a:lnTo>
                <a:lnTo>
                  <a:pt x="0" y="321398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7598" y="3063240"/>
            <a:ext cx="3787079" cy="3847041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980311" y="3729942"/>
            <a:ext cx="2805721" cy="1481772"/>
            <a:chOff x="980311" y="3729942"/>
            <a:chExt cx="2805721" cy="1481772"/>
          </a:xfrm>
        </p:grpSpPr>
        <p:sp>
          <p:nvSpPr>
            <p:cNvPr id="4" name="Freeform 4"/>
            <p:cNvSpPr/>
            <p:nvPr/>
          </p:nvSpPr>
          <p:spPr>
            <a:xfrm rot="-244703">
              <a:off x="980311" y="3729942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-244703">
              <a:off x="1353161" y="4320613"/>
              <a:ext cx="2064634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311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2BFE59-BA35-4D27-FC42-FCE6991AFE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2795" y="413220"/>
            <a:ext cx="821812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113</Words>
  <Application>Microsoft Office PowerPoint</Application>
  <PresentationFormat>Widescreen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#9Slide07 SVNZiclets</vt:lpstr>
      <vt:lpstr>Arial</vt:lpstr>
      <vt:lpstr>Calibri</vt:lpstr>
      <vt:lpstr>Calibri Light</vt:lpstr>
      <vt:lpstr>Cambria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MNT;KhanhHuyen</dc:creator>
  <cp:keywords>MNT;MĂNG NON TEAM</cp:keywords>
  <cp:lastModifiedBy>Administrator</cp:lastModifiedBy>
  <cp:revision>18</cp:revision>
  <dcterms:created xsi:type="dcterms:W3CDTF">2023-10-17T08:22:46Z</dcterms:created>
  <dcterms:modified xsi:type="dcterms:W3CDTF">2025-01-03T09:57:04Z</dcterms:modified>
</cp:coreProperties>
</file>