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1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8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936D-9BDB-4EA5-96C0-7C9F2EB97B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F378-814D-485A-8E85-96ABC45C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xmlns="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xmlns="" id="{86440EF2-A46C-9540-8873-40DC8AC5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8" y="2910759"/>
            <a:ext cx="64562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2950" y="94971"/>
            <a:ext cx="10608906" cy="1139469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xmlns="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7A995F-094B-7DB5-713C-4B804321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1599247"/>
            <a:ext cx="10565130" cy="44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xmlns="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827440-3B80-9C65-9799-E507949B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84" y="689033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84DA29-143D-7B7E-4F9E-D8E2B4D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80" y="2168521"/>
            <a:ext cx="79742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xmlns="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165799-B481-40C3-AC7A-FADEE6B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39" y="1370396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B9C019-6B2F-FF12-7233-A8C5111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3" y="2288913"/>
            <a:ext cx="7949873" cy="3103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2306" y="361294"/>
            <a:ext cx="262738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29: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309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0C82B839-68CB-4CAA-3E16-56AB8996F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656B5D3-4004-4FE0-A3A2-353AC6AEBED4}"/>
              </a:ext>
            </a:extLst>
          </p:cNvPr>
          <p:cNvSpPr/>
          <p:nvPr/>
        </p:nvSpPr>
        <p:spPr>
          <a:xfrm>
            <a:off x="320523" y="428228"/>
            <a:ext cx="11978357" cy="531942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20B4BB7-FE9D-FC60-71EA-A76C37F82074}"/>
              </a:ext>
            </a:extLst>
          </p:cNvPr>
          <p:cNvSpPr/>
          <p:nvPr/>
        </p:nvSpPr>
        <p:spPr>
          <a:xfrm>
            <a:off x="1474222" y="1499748"/>
            <a:ext cx="9755448" cy="2193502"/>
          </a:xfrm>
          <a:custGeom>
            <a:avLst/>
            <a:gdLst>
              <a:gd name="connsiteX0" fmla="*/ 0 w 9755448"/>
              <a:gd name="connsiteY0" fmla="*/ 365591 h 2193502"/>
              <a:gd name="connsiteX1" fmla="*/ 365591 w 9755448"/>
              <a:gd name="connsiteY1" fmla="*/ 0 h 2193502"/>
              <a:gd name="connsiteX2" fmla="*/ 789037 w 9755448"/>
              <a:gd name="connsiteY2" fmla="*/ 0 h 2193502"/>
              <a:gd name="connsiteX3" fmla="*/ 1663697 w 9755448"/>
              <a:gd name="connsiteY3" fmla="*/ 0 h 2193502"/>
              <a:gd name="connsiteX4" fmla="*/ 2357871 w 9755448"/>
              <a:gd name="connsiteY4" fmla="*/ 0 h 2193502"/>
              <a:gd name="connsiteX5" fmla="*/ 3232531 w 9755448"/>
              <a:gd name="connsiteY5" fmla="*/ 0 h 2193502"/>
              <a:gd name="connsiteX6" fmla="*/ 4016948 w 9755448"/>
              <a:gd name="connsiteY6" fmla="*/ 0 h 2193502"/>
              <a:gd name="connsiteX7" fmla="*/ 4620880 w 9755448"/>
              <a:gd name="connsiteY7" fmla="*/ 0 h 2193502"/>
              <a:gd name="connsiteX8" fmla="*/ 5405296 w 9755448"/>
              <a:gd name="connsiteY8" fmla="*/ 0 h 2193502"/>
              <a:gd name="connsiteX9" fmla="*/ 5918985 w 9755448"/>
              <a:gd name="connsiteY9" fmla="*/ 0 h 2193502"/>
              <a:gd name="connsiteX10" fmla="*/ 6613160 w 9755448"/>
              <a:gd name="connsiteY10" fmla="*/ 0 h 2193502"/>
              <a:gd name="connsiteX11" fmla="*/ 7036606 w 9755448"/>
              <a:gd name="connsiteY11" fmla="*/ 0 h 2193502"/>
              <a:gd name="connsiteX12" fmla="*/ 7911266 w 9755448"/>
              <a:gd name="connsiteY12" fmla="*/ 0 h 2193502"/>
              <a:gd name="connsiteX13" fmla="*/ 8605440 w 9755448"/>
              <a:gd name="connsiteY13" fmla="*/ 0 h 2193502"/>
              <a:gd name="connsiteX14" fmla="*/ 9389857 w 9755448"/>
              <a:gd name="connsiteY14" fmla="*/ 0 h 2193502"/>
              <a:gd name="connsiteX15" fmla="*/ 9755448 w 9755448"/>
              <a:gd name="connsiteY15" fmla="*/ 365591 h 2193502"/>
              <a:gd name="connsiteX16" fmla="*/ 9755448 w 9755448"/>
              <a:gd name="connsiteY16" fmla="*/ 867654 h 2193502"/>
              <a:gd name="connsiteX17" fmla="*/ 9755448 w 9755448"/>
              <a:gd name="connsiteY17" fmla="*/ 1369717 h 2193502"/>
              <a:gd name="connsiteX18" fmla="*/ 9755448 w 9755448"/>
              <a:gd name="connsiteY18" fmla="*/ 1827911 h 2193502"/>
              <a:gd name="connsiteX19" fmla="*/ 9389857 w 9755448"/>
              <a:gd name="connsiteY19" fmla="*/ 2193502 h 2193502"/>
              <a:gd name="connsiteX20" fmla="*/ 8605440 w 9755448"/>
              <a:gd name="connsiteY20" fmla="*/ 2193502 h 2193502"/>
              <a:gd name="connsiteX21" fmla="*/ 8091751 w 9755448"/>
              <a:gd name="connsiteY21" fmla="*/ 2193502 h 2193502"/>
              <a:gd name="connsiteX22" fmla="*/ 7307334 w 9755448"/>
              <a:gd name="connsiteY22" fmla="*/ 2193502 h 2193502"/>
              <a:gd name="connsiteX23" fmla="*/ 6703402 w 9755448"/>
              <a:gd name="connsiteY23" fmla="*/ 2193502 h 2193502"/>
              <a:gd name="connsiteX24" fmla="*/ 6189713 w 9755448"/>
              <a:gd name="connsiteY24" fmla="*/ 2193502 h 2193502"/>
              <a:gd name="connsiteX25" fmla="*/ 5766267 w 9755448"/>
              <a:gd name="connsiteY25" fmla="*/ 2193502 h 2193502"/>
              <a:gd name="connsiteX26" fmla="*/ 5252578 w 9755448"/>
              <a:gd name="connsiteY26" fmla="*/ 2193502 h 2193502"/>
              <a:gd name="connsiteX27" fmla="*/ 4738889 w 9755448"/>
              <a:gd name="connsiteY27" fmla="*/ 2193502 h 2193502"/>
              <a:gd name="connsiteX28" fmla="*/ 4044715 w 9755448"/>
              <a:gd name="connsiteY28" fmla="*/ 2193502 h 2193502"/>
              <a:gd name="connsiteX29" fmla="*/ 3350541 w 9755448"/>
              <a:gd name="connsiteY29" fmla="*/ 2193502 h 2193502"/>
              <a:gd name="connsiteX30" fmla="*/ 2746609 w 9755448"/>
              <a:gd name="connsiteY30" fmla="*/ 2193502 h 2193502"/>
              <a:gd name="connsiteX31" fmla="*/ 1871949 w 9755448"/>
              <a:gd name="connsiteY31" fmla="*/ 2193502 h 2193502"/>
              <a:gd name="connsiteX32" fmla="*/ 1358260 w 9755448"/>
              <a:gd name="connsiteY32" fmla="*/ 2193502 h 2193502"/>
              <a:gd name="connsiteX33" fmla="*/ 365591 w 9755448"/>
              <a:gd name="connsiteY33" fmla="*/ 2193502 h 2193502"/>
              <a:gd name="connsiteX34" fmla="*/ 0 w 9755448"/>
              <a:gd name="connsiteY34" fmla="*/ 1827911 h 2193502"/>
              <a:gd name="connsiteX35" fmla="*/ 0 w 9755448"/>
              <a:gd name="connsiteY35" fmla="*/ 1369717 h 2193502"/>
              <a:gd name="connsiteX36" fmla="*/ 0 w 9755448"/>
              <a:gd name="connsiteY36" fmla="*/ 926147 h 2193502"/>
              <a:gd name="connsiteX37" fmla="*/ 0 w 9755448"/>
              <a:gd name="connsiteY37" fmla="*/ 365591 h 21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55448" h="2193502" fill="none" extrusionOk="0">
                <a:moveTo>
                  <a:pt x="0" y="365591"/>
                </a:moveTo>
                <a:cubicBezTo>
                  <a:pt x="12275" y="193684"/>
                  <a:pt x="167629" y="3906"/>
                  <a:pt x="365591" y="0"/>
                </a:cubicBezTo>
                <a:cubicBezTo>
                  <a:pt x="484991" y="16965"/>
                  <a:pt x="682403" y="4438"/>
                  <a:pt x="789037" y="0"/>
                </a:cubicBezTo>
                <a:cubicBezTo>
                  <a:pt x="895671" y="-4438"/>
                  <a:pt x="1289459" y="30960"/>
                  <a:pt x="1663697" y="0"/>
                </a:cubicBezTo>
                <a:cubicBezTo>
                  <a:pt x="2037935" y="-30960"/>
                  <a:pt x="2099399" y="25326"/>
                  <a:pt x="2357871" y="0"/>
                </a:cubicBezTo>
                <a:cubicBezTo>
                  <a:pt x="2616343" y="-25326"/>
                  <a:pt x="3004824" y="-29596"/>
                  <a:pt x="3232531" y="0"/>
                </a:cubicBezTo>
                <a:cubicBezTo>
                  <a:pt x="3460238" y="29596"/>
                  <a:pt x="3631773" y="-4392"/>
                  <a:pt x="4016948" y="0"/>
                </a:cubicBezTo>
                <a:cubicBezTo>
                  <a:pt x="4402123" y="4392"/>
                  <a:pt x="4447325" y="-21375"/>
                  <a:pt x="4620880" y="0"/>
                </a:cubicBezTo>
                <a:cubicBezTo>
                  <a:pt x="4794435" y="21375"/>
                  <a:pt x="5143968" y="5437"/>
                  <a:pt x="5405296" y="0"/>
                </a:cubicBezTo>
                <a:cubicBezTo>
                  <a:pt x="5666624" y="-5437"/>
                  <a:pt x="5719524" y="1634"/>
                  <a:pt x="5918985" y="0"/>
                </a:cubicBezTo>
                <a:cubicBezTo>
                  <a:pt x="6118446" y="-1634"/>
                  <a:pt x="6295456" y="15342"/>
                  <a:pt x="6613160" y="0"/>
                </a:cubicBezTo>
                <a:cubicBezTo>
                  <a:pt x="6930864" y="-15342"/>
                  <a:pt x="6881441" y="-333"/>
                  <a:pt x="7036606" y="0"/>
                </a:cubicBezTo>
                <a:cubicBezTo>
                  <a:pt x="7191771" y="333"/>
                  <a:pt x="7549103" y="31086"/>
                  <a:pt x="7911266" y="0"/>
                </a:cubicBezTo>
                <a:cubicBezTo>
                  <a:pt x="8273429" y="-31086"/>
                  <a:pt x="8264218" y="-10315"/>
                  <a:pt x="8605440" y="0"/>
                </a:cubicBezTo>
                <a:cubicBezTo>
                  <a:pt x="8946662" y="10315"/>
                  <a:pt x="9028995" y="-13353"/>
                  <a:pt x="9389857" y="0"/>
                </a:cubicBezTo>
                <a:cubicBezTo>
                  <a:pt x="9612700" y="44666"/>
                  <a:pt x="9753652" y="171028"/>
                  <a:pt x="9755448" y="365591"/>
                </a:cubicBezTo>
                <a:cubicBezTo>
                  <a:pt x="9779539" y="533902"/>
                  <a:pt x="9778996" y="761500"/>
                  <a:pt x="9755448" y="867654"/>
                </a:cubicBezTo>
                <a:cubicBezTo>
                  <a:pt x="9731900" y="973808"/>
                  <a:pt x="9776770" y="1155255"/>
                  <a:pt x="9755448" y="1369717"/>
                </a:cubicBezTo>
                <a:cubicBezTo>
                  <a:pt x="9734126" y="1584179"/>
                  <a:pt x="9749241" y="1600507"/>
                  <a:pt x="9755448" y="1827911"/>
                </a:cubicBezTo>
                <a:cubicBezTo>
                  <a:pt x="9752173" y="2079375"/>
                  <a:pt x="9569550" y="2174030"/>
                  <a:pt x="9389857" y="2193502"/>
                </a:cubicBezTo>
                <a:cubicBezTo>
                  <a:pt x="9096086" y="2182891"/>
                  <a:pt x="8922741" y="2185606"/>
                  <a:pt x="8605440" y="2193502"/>
                </a:cubicBezTo>
                <a:cubicBezTo>
                  <a:pt x="8288139" y="2201398"/>
                  <a:pt x="8310049" y="2202067"/>
                  <a:pt x="8091751" y="2193502"/>
                </a:cubicBezTo>
                <a:cubicBezTo>
                  <a:pt x="7873453" y="2184937"/>
                  <a:pt x="7484823" y="2187802"/>
                  <a:pt x="7307334" y="2193502"/>
                </a:cubicBezTo>
                <a:cubicBezTo>
                  <a:pt x="7129845" y="2199202"/>
                  <a:pt x="7003256" y="2219372"/>
                  <a:pt x="6703402" y="2193502"/>
                </a:cubicBezTo>
                <a:cubicBezTo>
                  <a:pt x="6403548" y="2167632"/>
                  <a:pt x="6435648" y="2171057"/>
                  <a:pt x="6189713" y="2193502"/>
                </a:cubicBezTo>
                <a:cubicBezTo>
                  <a:pt x="5943778" y="2215947"/>
                  <a:pt x="5966518" y="2178108"/>
                  <a:pt x="5766267" y="2193502"/>
                </a:cubicBezTo>
                <a:cubicBezTo>
                  <a:pt x="5566016" y="2208896"/>
                  <a:pt x="5367937" y="2214996"/>
                  <a:pt x="5252578" y="2193502"/>
                </a:cubicBezTo>
                <a:cubicBezTo>
                  <a:pt x="5137219" y="2172008"/>
                  <a:pt x="4990820" y="2209250"/>
                  <a:pt x="4738889" y="2193502"/>
                </a:cubicBezTo>
                <a:cubicBezTo>
                  <a:pt x="4486958" y="2177754"/>
                  <a:pt x="4265525" y="2197712"/>
                  <a:pt x="4044715" y="2193502"/>
                </a:cubicBezTo>
                <a:cubicBezTo>
                  <a:pt x="3823905" y="2189292"/>
                  <a:pt x="3587870" y="2178517"/>
                  <a:pt x="3350541" y="2193502"/>
                </a:cubicBezTo>
                <a:cubicBezTo>
                  <a:pt x="3113212" y="2208487"/>
                  <a:pt x="2891537" y="2193148"/>
                  <a:pt x="2746609" y="2193502"/>
                </a:cubicBezTo>
                <a:cubicBezTo>
                  <a:pt x="2601681" y="2193856"/>
                  <a:pt x="2207402" y="2184426"/>
                  <a:pt x="1871949" y="2193502"/>
                </a:cubicBezTo>
                <a:cubicBezTo>
                  <a:pt x="1536496" y="2202578"/>
                  <a:pt x="1583583" y="2194615"/>
                  <a:pt x="1358260" y="2193502"/>
                </a:cubicBezTo>
                <a:cubicBezTo>
                  <a:pt x="1132937" y="2192389"/>
                  <a:pt x="818486" y="2234499"/>
                  <a:pt x="365591" y="2193502"/>
                </a:cubicBezTo>
                <a:cubicBezTo>
                  <a:pt x="177332" y="2188708"/>
                  <a:pt x="2287" y="2024335"/>
                  <a:pt x="0" y="1827911"/>
                </a:cubicBezTo>
                <a:cubicBezTo>
                  <a:pt x="20787" y="1684832"/>
                  <a:pt x="-14411" y="1473486"/>
                  <a:pt x="0" y="1369717"/>
                </a:cubicBezTo>
                <a:cubicBezTo>
                  <a:pt x="14411" y="1265948"/>
                  <a:pt x="11923" y="1143881"/>
                  <a:pt x="0" y="926147"/>
                </a:cubicBezTo>
                <a:cubicBezTo>
                  <a:pt x="-11923" y="708413"/>
                  <a:pt x="14019" y="551762"/>
                  <a:pt x="0" y="365591"/>
                </a:cubicBezTo>
                <a:close/>
              </a:path>
              <a:path w="9755448" h="2193502" stroke="0" extrusionOk="0">
                <a:moveTo>
                  <a:pt x="0" y="365591"/>
                </a:moveTo>
                <a:cubicBezTo>
                  <a:pt x="-36881" y="140932"/>
                  <a:pt x="137152" y="9957"/>
                  <a:pt x="365591" y="0"/>
                </a:cubicBezTo>
                <a:cubicBezTo>
                  <a:pt x="797245" y="1540"/>
                  <a:pt x="1061444" y="-718"/>
                  <a:pt x="1240251" y="0"/>
                </a:cubicBezTo>
                <a:cubicBezTo>
                  <a:pt x="1419058" y="718"/>
                  <a:pt x="1546176" y="6228"/>
                  <a:pt x="1844182" y="0"/>
                </a:cubicBezTo>
                <a:cubicBezTo>
                  <a:pt x="2142188" y="-6228"/>
                  <a:pt x="2157408" y="-15937"/>
                  <a:pt x="2357871" y="0"/>
                </a:cubicBezTo>
                <a:cubicBezTo>
                  <a:pt x="2558334" y="15937"/>
                  <a:pt x="2959860" y="-33720"/>
                  <a:pt x="3142288" y="0"/>
                </a:cubicBezTo>
                <a:cubicBezTo>
                  <a:pt x="3324716" y="33720"/>
                  <a:pt x="3483310" y="-2006"/>
                  <a:pt x="3746220" y="0"/>
                </a:cubicBezTo>
                <a:cubicBezTo>
                  <a:pt x="4009130" y="2006"/>
                  <a:pt x="4251710" y="-35340"/>
                  <a:pt x="4620880" y="0"/>
                </a:cubicBezTo>
                <a:cubicBezTo>
                  <a:pt x="4990050" y="35340"/>
                  <a:pt x="5016072" y="5507"/>
                  <a:pt x="5134568" y="0"/>
                </a:cubicBezTo>
                <a:cubicBezTo>
                  <a:pt x="5253064" y="-5507"/>
                  <a:pt x="5744448" y="-10314"/>
                  <a:pt x="6009228" y="0"/>
                </a:cubicBezTo>
                <a:cubicBezTo>
                  <a:pt x="6274008" y="10314"/>
                  <a:pt x="6267053" y="-15016"/>
                  <a:pt x="6432674" y="0"/>
                </a:cubicBezTo>
                <a:cubicBezTo>
                  <a:pt x="6598295" y="15016"/>
                  <a:pt x="6972676" y="23357"/>
                  <a:pt x="7126849" y="0"/>
                </a:cubicBezTo>
                <a:cubicBezTo>
                  <a:pt x="7281023" y="-23357"/>
                  <a:pt x="7621731" y="-29912"/>
                  <a:pt x="7821023" y="0"/>
                </a:cubicBezTo>
                <a:cubicBezTo>
                  <a:pt x="8020315" y="29912"/>
                  <a:pt x="8221576" y="23089"/>
                  <a:pt x="8424955" y="0"/>
                </a:cubicBezTo>
                <a:cubicBezTo>
                  <a:pt x="8628334" y="-23089"/>
                  <a:pt x="8934403" y="17763"/>
                  <a:pt x="9389857" y="0"/>
                </a:cubicBezTo>
                <a:cubicBezTo>
                  <a:pt x="9615895" y="-29953"/>
                  <a:pt x="9720434" y="150146"/>
                  <a:pt x="9755448" y="365591"/>
                </a:cubicBezTo>
                <a:cubicBezTo>
                  <a:pt x="9768837" y="485628"/>
                  <a:pt x="9760569" y="650183"/>
                  <a:pt x="9755448" y="853031"/>
                </a:cubicBezTo>
                <a:cubicBezTo>
                  <a:pt x="9750327" y="1055879"/>
                  <a:pt x="9737728" y="1136688"/>
                  <a:pt x="9755448" y="1369717"/>
                </a:cubicBezTo>
                <a:cubicBezTo>
                  <a:pt x="9773168" y="1602746"/>
                  <a:pt x="9755812" y="1695907"/>
                  <a:pt x="9755448" y="1827911"/>
                </a:cubicBezTo>
                <a:cubicBezTo>
                  <a:pt x="9752306" y="2035439"/>
                  <a:pt x="9626896" y="2219605"/>
                  <a:pt x="9389857" y="2193502"/>
                </a:cubicBezTo>
                <a:cubicBezTo>
                  <a:pt x="9185762" y="2210573"/>
                  <a:pt x="9014259" y="2198423"/>
                  <a:pt x="8876168" y="2193502"/>
                </a:cubicBezTo>
                <a:cubicBezTo>
                  <a:pt x="8738077" y="2188581"/>
                  <a:pt x="8484578" y="2210657"/>
                  <a:pt x="8181994" y="2193502"/>
                </a:cubicBezTo>
                <a:cubicBezTo>
                  <a:pt x="7879410" y="2176347"/>
                  <a:pt x="7799225" y="2173798"/>
                  <a:pt x="7668305" y="2193502"/>
                </a:cubicBezTo>
                <a:cubicBezTo>
                  <a:pt x="7537385" y="2213206"/>
                  <a:pt x="7226480" y="2182662"/>
                  <a:pt x="6974130" y="2193502"/>
                </a:cubicBezTo>
                <a:cubicBezTo>
                  <a:pt x="6721781" y="2204342"/>
                  <a:pt x="6637602" y="2177696"/>
                  <a:pt x="6550684" y="2193502"/>
                </a:cubicBezTo>
                <a:cubicBezTo>
                  <a:pt x="6463766" y="2209308"/>
                  <a:pt x="6276028" y="2205846"/>
                  <a:pt x="6127238" y="2193502"/>
                </a:cubicBezTo>
                <a:cubicBezTo>
                  <a:pt x="5978448" y="2181158"/>
                  <a:pt x="5617129" y="2195458"/>
                  <a:pt x="5433063" y="2193502"/>
                </a:cubicBezTo>
                <a:cubicBezTo>
                  <a:pt x="5248997" y="2191546"/>
                  <a:pt x="5114671" y="2203723"/>
                  <a:pt x="4919374" y="2193502"/>
                </a:cubicBezTo>
                <a:cubicBezTo>
                  <a:pt x="4724077" y="2183281"/>
                  <a:pt x="4391883" y="2171875"/>
                  <a:pt x="4134957" y="2193502"/>
                </a:cubicBezTo>
                <a:cubicBezTo>
                  <a:pt x="3878031" y="2215129"/>
                  <a:pt x="3783232" y="2175992"/>
                  <a:pt x="3621269" y="2193502"/>
                </a:cubicBezTo>
                <a:cubicBezTo>
                  <a:pt x="3459306" y="2211012"/>
                  <a:pt x="3050487" y="2188971"/>
                  <a:pt x="2836852" y="2193502"/>
                </a:cubicBezTo>
                <a:cubicBezTo>
                  <a:pt x="2623217" y="2198033"/>
                  <a:pt x="2573339" y="2197326"/>
                  <a:pt x="2413405" y="2193502"/>
                </a:cubicBezTo>
                <a:cubicBezTo>
                  <a:pt x="2253471" y="2189678"/>
                  <a:pt x="1869457" y="2207554"/>
                  <a:pt x="1628988" y="2193502"/>
                </a:cubicBezTo>
                <a:cubicBezTo>
                  <a:pt x="1388519" y="2179450"/>
                  <a:pt x="1264238" y="2213114"/>
                  <a:pt x="1115299" y="2193502"/>
                </a:cubicBezTo>
                <a:cubicBezTo>
                  <a:pt x="966360" y="2173890"/>
                  <a:pt x="668279" y="2189486"/>
                  <a:pt x="365591" y="2193502"/>
                </a:cubicBezTo>
                <a:cubicBezTo>
                  <a:pt x="165371" y="2186128"/>
                  <a:pt x="-25035" y="2029014"/>
                  <a:pt x="0" y="1827911"/>
                </a:cubicBezTo>
                <a:cubicBezTo>
                  <a:pt x="20579" y="1734999"/>
                  <a:pt x="6731" y="1486926"/>
                  <a:pt x="0" y="1369717"/>
                </a:cubicBezTo>
                <a:cubicBezTo>
                  <a:pt x="-6731" y="1252508"/>
                  <a:pt x="-20786" y="1074607"/>
                  <a:pt x="0" y="926147"/>
                </a:cubicBezTo>
                <a:cubicBezTo>
                  <a:pt x="20786" y="777687"/>
                  <a:pt x="2057" y="481424"/>
                  <a:pt x="0" y="365591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FF3399"/>
                </a:solidFill>
              </a:rPr>
              <a:t>Nghe </a:t>
            </a:r>
            <a:r>
              <a:rPr lang="en-US" sz="6600" b="1" dirty="0" err="1">
                <a:solidFill>
                  <a:srgbClr val="FF3399"/>
                </a:solidFill>
              </a:rPr>
              <a:t>thầy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cô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nhận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xét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về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bài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làm</a:t>
            </a:r>
            <a:r>
              <a:rPr lang="en-US" sz="6600" b="1" dirty="0">
                <a:solidFill>
                  <a:srgbClr val="FF3399"/>
                </a:solidFill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FEEB937E-91B2-0E69-747C-8DE5805F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9" r="39826" b="21396"/>
          <a:stretch/>
        </p:blipFill>
        <p:spPr>
          <a:xfrm>
            <a:off x="117062" y="2857846"/>
            <a:ext cx="2740437" cy="40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2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44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endParaRPr kumimoji="0" lang="vi-VN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72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12500B6-7B42-8C9D-DF0F-A35DC6BEC7C2}"/>
              </a:ext>
            </a:extLst>
          </p:cNvPr>
          <p:cNvSpPr/>
          <p:nvPr/>
        </p:nvSpPr>
        <p:spPr>
          <a:xfrm>
            <a:off x="840287" y="150532"/>
            <a:ext cx="10511426" cy="1289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</a:rPr>
              <a:t>Đọc lại bài làm của em và nhận xét của thầy cô để phát hiện lỗi.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72488B-1B5E-9AE5-35F0-AE3E4B8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1973580"/>
            <a:ext cx="987310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42058" y="117831"/>
            <a:ext cx="11939684" cy="1447481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xmlns="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30E5E14-71C4-0592-3188-B0B8FC7F5642}"/>
              </a:ext>
            </a:extLst>
          </p:cNvPr>
          <p:cNvGrpSpPr/>
          <p:nvPr/>
        </p:nvGrpSpPr>
        <p:grpSpPr>
          <a:xfrm>
            <a:off x="0" y="2242202"/>
            <a:ext cx="11689785" cy="1797401"/>
            <a:chOff x="-82296" y="1581912"/>
            <a:chExt cx="14860606" cy="22849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57FF07FF-0341-4F7A-32AF-4F5A9559A0B8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69013A8-7F82-71A5-5042-B21275A519F8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D9CCEF7B-6E6E-94AB-BD05-9A250AE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ED0A4C0-41C3-33CE-68A2-D4406E262ED3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6E5A24C-3D14-CEEE-4F50-0BFA1C259769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1525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 lại một số câu trong đoạn văn của em cho đúng hoặc hay hơn theo gợi ý dưới đây: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26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xmlns="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A41E3E-AECC-9476-B1D9-B8426A7A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8867"/>
            <a:ext cx="9673590" cy="4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xmlns="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xmlns="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Phát triển hoạt động thể dục, thể thao trong nhà trường.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E0A8AC-8B7C-58BC-7AD2-587D46D5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20" y="2163127"/>
            <a:ext cx="8656320" cy="45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#9Slide05 Lobster</vt:lpstr>
      <vt:lpstr>Aptos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2025-04-21T05:01:43Z</dcterms:created>
  <dcterms:modified xsi:type="dcterms:W3CDTF">2025-04-21T05:03:54Z</dcterms:modified>
</cp:coreProperties>
</file>