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p:scale>
          <a:sx n="50" d="100"/>
          <a:sy n="50" d="100"/>
        </p:scale>
        <p:origin x="54"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D9964E-0752-469F-A359-FFA67EA6AE26}"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218984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D9964E-0752-469F-A359-FFA67EA6AE26}"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254951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D9964E-0752-469F-A359-FFA67EA6AE26}"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234941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D9964E-0752-469F-A359-FFA67EA6AE26}"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282160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D9964E-0752-469F-A359-FFA67EA6AE26}"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372333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D9964E-0752-469F-A359-FFA67EA6AE26}"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159063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D9964E-0752-469F-A359-FFA67EA6AE26}" type="datetimeFigureOut">
              <a:rPr lang="en-US" smtClean="0"/>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405162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D9964E-0752-469F-A359-FFA67EA6AE26}" type="datetimeFigureOut">
              <a:rPr lang="en-US" smtClean="0"/>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405046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9964E-0752-469F-A359-FFA67EA6AE26}" type="datetimeFigureOut">
              <a:rPr lang="en-US" smtClean="0"/>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101034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D9964E-0752-469F-A359-FFA67EA6AE26}"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1016739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D9964E-0752-469F-A359-FFA67EA6AE26}"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D4598-6849-4B5E-B1C7-23E123508AA6}" type="slidenum">
              <a:rPr lang="en-US" smtClean="0"/>
              <a:t>‹#›</a:t>
            </a:fld>
            <a:endParaRPr lang="en-US"/>
          </a:p>
        </p:txBody>
      </p:sp>
    </p:spTree>
    <p:extLst>
      <p:ext uri="{BB962C8B-B14F-4D97-AF65-F5344CB8AC3E}">
        <p14:creationId xmlns:p14="http://schemas.microsoft.com/office/powerpoint/2010/main" val="244831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9964E-0752-469F-A359-FFA67EA6AE26}" type="datetimeFigureOut">
              <a:rPr lang="en-US" smtClean="0"/>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D4598-6849-4B5E-B1C7-23E123508AA6}" type="slidenum">
              <a:rPr lang="en-US" smtClean="0"/>
              <a:t>‹#›</a:t>
            </a:fld>
            <a:endParaRPr lang="en-US"/>
          </a:p>
        </p:txBody>
      </p:sp>
    </p:spTree>
    <p:extLst>
      <p:ext uri="{BB962C8B-B14F-4D97-AF65-F5344CB8AC3E}">
        <p14:creationId xmlns:p14="http://schemas.microsoft.com/office/powerpoint/2010/main" val="1345348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NUL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NUL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9.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9.png"/><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xmlns="" id="{C51A7B2A-E84C-B415-2D01-F374124723A3}"/>
              </a:ext>
            </a:extLst>
          </p:cNvPr>
          <p:cNvPicPr>
            <a:picLocks noChangeAspect="1"/>
          </p:cNvPicPr>
          <p:nvPr/>
        </p:nvPicPr>
        <p:blipFill>
          <a:blip r:embed="rId9"/>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xmlns="" id="{3D44D09A-26A1-95D2-63CC-9BB27F6C8608}"/>
              </a:ext>
            </a:extLst>
          </p:cNvPr>
          <p:cNvPicPr>
            <a:picLocks noChangeAspect="1"/>
          </p:cNvPicPr>
          <p:nvPr/>
        </p:nvPicPr>
        <p:blipFill>
          <a:blip r:embed="rId10"/>
          <a:stretch>
            <a:fillRect/>
          </a:stretch>
        </p:blipFill>
        <p:spPr>
          <a:xfrm>
            <a:off x="2787433" y="1454785"/>
            <a:ext cx="8364437" cy="2402032"/>
          </a:xfrm>
          <a:prstGeom prst="rect">
            <a:avLst/>
          </a:prstGeom>
        </p:spPr>
      </p:pic>
    </p:spTree>
    <p:extLst>
      <p:ext uri="{BB962C8B-B14F-4D97-AF65-F5344CB8AC3E}">
        <p14:creationId xmlns:p14="http://schemas.microsoft.com/office/powerpoint/2010/main" val="836759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xmlns=""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xmlns="" id="{1A1E468C-DC27-0E23-F0BE-8BFE76AA94B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xmlns=""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xmlns=""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xmlns=""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15094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88102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xmlns=""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6125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3230657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xmlns=""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xmlns="" id="{1A1E468C-DC27-0E23-F0BE-8BFE76AA94B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xmlns=""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xmlns=""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xmlns=""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2966700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xmlns="" id="{C51A7B2A-E84C-B415-2D01-F374124723A3}"/>
              </a:ext>
            </a:extLst>
          </p:cNvPr>
          <p:cNvPicPr>
            <a:picLocks noChangeAspect="1"/>
          </p:cNvPicPr>
          <p:nvPr/>
        </p:nvPicPr>
        <p:blipFill>
          <a:blip r:embed="rId9"/>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xmlns="" id="{6DABB514-C4DF-BB35-F8C1-90C464B84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2050491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xmlns=""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69530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xmlns=""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xmlns="" id="{D986E5F9-0EF6-DB82-857A-24A52FC76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680259" y="2994851"/>
            <a:ext cx="4595347" cy="3673960"/>
          </a:xfrm>
          <a:prstGeom prst="rect">
            <a:avLst/>
          </a:prstGeom>
        </p:spPr>
      </p:pic>
      <p:sp>
        <p:nvSpPr>
          <p:cNvPr id="4" name="TextBox 3">
            <a:extLst>
              <a:ext uri="{FF2B5EF4-FFF2-40B4-BE49-F238E27FC236}">
                <a16:creationId xmlns:a16="http://schemas.microsoft.com/office/drawing/2014/main" xmlns=""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74849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tong.wav"/>
                                        </p:tgtEl>
                                      </p:cMediaNode>
                                    </p:audio>
                                  </p:subTnLst>
                                </p:cTn>
                              </p:par>
                              <p:par>
                                <p:cTn id="21" presetID="18" presetClass="entr" presetSubtype="6"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Right)">
                                      <p:cBhvr>
                                        <p:cTn id="23" dur="500"/>
                                        <p:tgtEl>
                                          <p:spTgt spid="4">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143">
              <a:schemeClr val="bg1"/>
            </a:gs>
            <a:gs pos="30000">
              <a:srgbClr val="92D050"/>
            </a:gs>
            <a:gs pos="83000">
              <a:schemeClr val="accent1">
                <a:lumMod val="45000"/>
                <a:lumOff val="5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xmlns="" id="{91AC71C8-13FF-A5C5-D666-C724D5B50D2E}"/>
              </a:ext>
            </a:extLst>
          </p:cNvPr>
          <p:cNvSpPr/>
          <p:nvPr/>
        </p:nvSpPr>
        <p:spPr>
          <a:xfrm>
            <a:off x="1209565" y="2145544"/>
            <a:ext cx="9131633" cy="3450830"/>
          </a:xfrm>
          <a:custGeom>
            <a:avLst/>
            <a:gdLst>
              <a:gd name="connsiteX0" fmla="*/ 0 w 10649572"/>
              <a:gd name="connsiteY0" fmla="*/ 189213 h 2308324"/>
              <a:gd name="connsiteX1" fmla="*/ 189213 w 10649572"/>
              <a:gd name="connsiteY1" fmla="*/ 0 h 2308324"/>
              <a:gd name="connsiteX2" fmla="*/ 862544 w 10649572"/>
              <a:gd name="connsiteY2" fmla="*/ 0 h 2308324"/>
              <a:gd name="connsiteX3" fmla="*/ 1330451 w 10649572"/>
              <a:gd name="connsiteY3" fmla="*/ 0 h 2308324"/>
              <a:gd name="connsiteX4" fmla="*/ 1695648 w 10649572"/>
              <a:gd name="connsiteY4" fmla="*/ 0 h 2308324"/>
              <a:gd name="connsiteX5" fmla="*/ 2266267 w 10649572"/>
              <a:gd name="connsiteY5" fmla="*/ 0 h 2308324"/>
              <a:gd name="connsiteX6" fmla="*/ 2939598 w 10649572"/>
              <a:gd name="connsiteY6" fmla="*/ 0 h 2308324"/>
              <a:gd name="connsiteX7" fmla="*/ 3715640 w 10649572"/>
              <a:gd name="connsiteY7" fmla="*/ 0 h 2308324"/>
              <a:gd name="connsiteX8" fmla="*/ 4388970 w 10649572"/>
              <a:gd name="connsiteY8" fmla="*/ 0 h 2308324"/>
              <a:gd name="connsiteX9" fmla="*/ 5165013 w 10649572"/>
              <a:gd name="connsiteY9" fmla="*/ 0 h 2308324"/>
              <a:gd name="connsiteX10" fmla="*/ 5838343 w 10649572"/>
              <a:gd name="connsiteY10" fmla="*/ 0 h 2308324"/>
              <a:gd name="connsiteX11" fmla="*/ 6203540 w 10649572"/>
              <a:gd name="connsiteY11" fmla="*/ 0 h 2308324"/>
              <a:gd name="connsiteX12" fmla="*/ 6876870 w 10649572"/>
              <a:gd name="connsiteY12" fmla="*/ 0 h 2308324"/>
              <a:gd name="connsiteX13" fmla="*/ 7344778 w 10649572"/>
              <a:gd name="connsiteY13" fmla="*/ 0 h 2308324"/>
              <a:gd name="connsiteX14" fmla="*/ 7709974 w 10649572"/>
              <a:gd name="connsiteY14" fmla="*/ 0 h 2308324"/>
              <a:gd name="connsiteX15" fmla="*/ 7972459 w 10649572"/>
              <a:gd name="connsiteY15" fmla="*/ 0 h 2308324"/>
              <a:gd name="connsiteX16" fmla="*/ 8337655 w 10649572"/>
              <a:gd name="connsiteY16" fmla="*/ 0 h 2308324"/>
              <a:gd name="connsiteX17" fmla="*/ 8702852 w 10649572"/>
              <a:gd name="connsiteY17" fmla="*/ 0 h 2308324"/>
              <a:gd name="connsiteX18" fmla="*/ 9273471 w 10649572"/>
              <a:gd name="connsiteY18" fmla="*/ 0 h 2308324"/>
              <a:gd name="connsiteX19" fmla="*/ 9844090 w 10649572"/>
              <a:gd name="connsiteY19" fmla="*/ 0 h 2308324"/>
              <a:gd name="connsiteX20" fmla="*/ 10460359 w 10649572"/>
              <a:gd name="connsiteY20" fmla="*/ 0 h 2308324"/>
              <a:gd name="connsiteX21" fmla="*/ 10649572 w 10649572"/>
              <a:gd name="connsiteY21" fmla="*/ 189213 h 2308324"/>
              <a:gd name="connsiteX22" fmla="*/ 10649572 w 10649572"/>
              <a:gd name="connsiteY22" fmla="*/ 710285 h 2308324"/>
              <a:gd name="connsiteX23" fmla="*/ 10649572 w 10649572"/>
              <a:gd name="connsiteY23" fmla="*/ 1154162 h 2308324"/>
              <a:gd name="connsiteX24" fmla="*/ 10649572 w 10649572"/>
              <a:gd name="connsiteY24" fmla="*/ 1655935 h 2308324"/>
              <a:gd name="connsiteX25" fmla="*/ 10649572 w 10649572"/>
              <a:gd name="connsiteY25" fmla="*/ 2119111 h 2308324"/>
              <a:gd name="connsiteX26" fmla="*/ 10460359 w 10649572"/>
              <a:gd name="connsiteY26" fmla="*/ 2308324 h 2308324"/>
              <a:gd name="connsiteX27" fmla="*/ 10095163 w 10649572"/>
              <a:gd name="connsiteY27" fmla="*/ 2308324 h 2308324"/>
              <a:gd name="connsiteX28" fmla="*/ 9832678 w 10649572"/>
              <a:gd name="connsiteY28" fmla="*/ 2308324 h 2308324"/>
              <a:gd name="connsiteX29" fmla="*/ 9262059 w 10649572"/>
              <a:gd name="connsiteY29" fmla="*/ 2308324 h 2308324"/>
              <a:gd name="connsiteX30" fmla="*/ 8794151 w 10649572"/>
              <a:gd name="connsiteY30" fmla="*/ 2308324 h 2308324"/>
              <a:gd name="connsiteX31" fmla="*/ 8326243 w 10649572"/>
              <a:gd name="connsiteY31" fmla="*/ 2308324 h 2308324"/>
              <a:gd name="connsiteX32" fmla="*/ 7858335 w 10649572"/>
              <a:gd name="connsiteY32" fmla="*/ 2308324 h 2308324"/>
              <a:gd name="connsiteX33" fmla="*/ 7595851 w 10649572"/>
              <a:gd name="connsiteY33" fmla="*/ 2308324 h 2308324"/>
              <a:gd name="connsiteX34" fmla="*/ 6819808 w 10649572"/>
              <a:gd name="connsiteY34" fmla="*/ 2308324 h 2308324"/>
              <a:gd name="connsiteX35" fmla="*/ 6043766 w 10649572"/>
              <a:gd name="connsiteY35" fmla="*/ 2308324 h 2308324"/>
              <a:gd name="connsiteX36" fmla="*/ 5781281 w 10649572"/>
              <a:gd name="connsiteY36" fmla="*/ 2308324 h 2308324"/>
              <a:gd name="connsiteX37" fmla="*/ 5416085 w 10649572"/>
              <a:gd name="connsiteY37" fmla="*/ 2308324 h 2308324"/>
              <a:gd name="connsiteX38" fmla="*/ 4845466 w 10649572"/>
              <a:gd name="connsiteY38" fmla="*/ 2308324 h 2308324"/>
              <a:gd name="connsiteX39" fmla="*/ 4172135 w 10649572"/>
              <a:gd name="connsiteY39" fmla="*/ 2308324 h 2308324"/>
              <a:gd name="connsiteX40" fmla="*/ 3704227 w 10649572"/>
              <a:gd name="connsiteY40" fmla="*/ 2308324 h 2308324"/>
              <a:gd name="connsiteX41" fmla="*/ 3339031 w 10649572"/>
              <a:gd name="connsiteY41" fmla="*/ 2308324 h 2308324"/>
              <a:gd name="connsiteX42" fmla="*/ 2973835 w 10649572"/>
              <a:gd name="connsiteY42" fmla="*/ 2308324 h 2308324"/>
              <a:gd name="connsiteX43" fmla="*/ 2300504 w 10649572"/>
              <a:gd name="connsiteY43" fmla="*/ 2308324 h 2308324"/>
              <a:gd name="connsiteX44" fmla="*/ 2038019 w 10649572"/>
              <a:gd name="connsiteY44" fmla="*/ 2308324 h 2308324"/>
              <a:gd name="connsiteX45" fmla="*/ 1570112 w 10649572"/>
              <a:gd name="connsiteY45" fmla="*/ 2308324 h 2308324"/>
              <a:gd name="connsiteX46" fmla="*/ 999492 w 10649572"/>
              <a:gd name="connsiteY46" fmla="*/ 2308324 h 2308324"/>
              <a:gd name="connsiteX47" fmla="*/ 189213 w 10649572"/>
              <a:gd name="connsiteY47" fmla="*/ 2308324 h 2308324"/>
              <a:gd name="connsiteX48" fmla="*/ 0 w 10649572"/>
              <a:gd name="connsiteY48" fmla="*/ 2119111 h 2308324"/>
              <a:gd name="connsiteX49" fmla="*/ 0 w 10649572"/>
              <a:gd name="connsiteY49" fmla="*/ 1655935 h 2308324"/>
              <a:gd name="connsiteX50" fmla="*/ 0 w 10649572"/>
              <a:gd name="connsiteY50" fmla="*/ 1192760 h 2308324"/>
              <a:gd name="connsiteX51" fmla="*/ 0 w 10649572"/>
              <a:gd name="connsiteY51" fmla="*/ 710285 h 2308324"/>
              <a:gd name="connsiteX52" fmla="*/ 0 w 10649572"/>
              <a:gd name="connsiteY52" fmla="*/ 189213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72" h="2308324" fill="none" extrusionOk="0">
                <a:moveTo>
                  <a:pt x="0" y="189213"/>
                </a:moveTo>
                <a:cubicBezTo>
                  <a:pt x="8960" y="70763"/>
                  <a:pt x="94009" y="-7314"/>
                  <a:pt x="189213" y="0"/>
                </a:cubicBezTo>
                <a:cubicBezTo>
                  <a:pt x="393878" y="-17870"/>
                  <a:pt x="539154" y="63826"/>
                  <a:pt x="862544" y="0"/>
                </a:cubicBezTo>
                <a:cubicBezTo>
                  <a:pt x="1185934" y="-63826"/>
                  <a:pt x="1114506" y="18415"/>
                  <a:pt x="1330451" y="0"/>
                </a:cubicBezTo>
                <a:cubicBezTo>
                  <a:pt x="1546396" y="-18415"/>
                  <a:pt x="1592238" y="38246"/>
                  <a:pt x="1695648" y="0"/>
                </a:cubicBezTo>
                <a:cubicBezTo>
                  <a:pt x="1799058" y="-38246"/>
                  <a:pt x="2093944" y="48694"/>
                  <a:pt x="2266267" y="0"/>
                </a:cubicBezTo>
                <a:cubicBezTo>
                  <a:pt x="2438590" y="-48694"/>
                  <a:pt x="2783853" y="950"/>
                  <a:pt x="2939598" y="0"/>
                </a:cubicBezTo>
                <a:cubicBezTo>
                  <a:pt x="3095343" y="-950"/>
                  <a:pt x="3361372" y="56154"/>
                  <a:pt x="3715640" y="0"/>
                </a:cubicBezTo>
                <a:cubicBezTo>
                  <a:pt x="4069908" y="-56154"/>
                  <a:pt x="4185237" y="36899"/>
                  <a:pt x="4388970" y="0"/>
                </a:cubicBezTo>
                <a:cubicBezTo>
                  <a:pt x="4592703" y="-36899"/>
                  <a:pt x="4890033" y="26364"/>
                  <a:pt x="5165013" y="0"/>
                </a:cubicBezTo>
                <a:cubicBezTo>
                  <a:pt x="5439993" y="-26364"/>
                  <a:pt x="5582436" y="2430"/>
                  <a:pt x="5838343" y="0"/>
                </a:cubicBezTo>
                <a:cubicBezTo>
                  <a:pt x="6094250" y="-2430"/>
                  <a:pt x="6124860" y="30106"/>
                  <a:pt x="6203540" y="0"/>
                </a:cubicBezTo>
                <a:cubicBezTo>
                  <a:pt x="6282220" y="-30106"/>
                  <a:pt x="6737842" y="42643"/>
                  <a:pt x="6876870" y="0"/>
                </a:cubicBezTo>
                <a:cubicBezTo>
                  <a:pt x="7015898" y="-42643"/>
                  <a:pt x="7191268" y="44393"/>
                  <a:pt x="7344778" y="0"/>
                </a:cubicBezTo>
                <a:cubicBezTo>
                  <a:pt x="7498288" y="-44393"/>
                  <a:pt x="7572336" y="18071"/>
                  <a:pt x="7709974" y="0"/>
                </a:cubicBezTo>
                <a:cubicBezTo>
                  <a:pt x="7847612" y="-18071"/>
                  <a:pt x="7892705" y="4283"/>
                  <a:pt x="7972459" y="0"/>
                </a:cubicBezTo>
                <a:cubicBezTo>
                  <a:pt x="8052213" y="-4283"/>
                  <a:pt x="8213222" y="6891"/>
                  <a:pt x="8337655" y="0"/>
                </a:cubicBezTo>
                <a:cubicBezTo>
                  <a:pt x="8462088" y="-6891"/>
                  <a:pt x="8596861" y="19996"/>
                  <a:pt x="8702852" y="0"/>
                </a:cubicBezTo>
                <a:cubicBezTo>
                  <a:pt x="8808843" y="-19996"/>
                  <a:pt x="9118677" y="16740"/>
                  <a:pt x="9273471" y="0"/>
                </a:cubicBezTo>
                <a:cubicBezTo>
                  <a:pt x="9428265" y="-16740"/>
                  <a:pt x="9623332" y="44880"/>
                  <a:pt x="9844090" y="0"/>
                </a:cubicBezTo>
                <a:cubicBezTo>
                  <a:pt x="10064848" y="-44880"/>
                  <a:pt x="10271061" y="24266"/>
                  <a:pt x="10460359" y="0"/>
                </a:cubicBezTo>
                <a:cubicBezTo>
                  <a:pt x="10550226" y="3464"/>
                  <a:pt x="10632077" y="101133"/>
                  <a:pt x="10649572" y="189213"/>
                </a:cubicBezTo>
                <a:cubicBezTo>
                  <a:pt x="10672934" y="301629"/>
                  <a:pt x="10634713" y="586290"/>
                  <a:pt x="10649572" y="710285"/>
                </a:cubicBezTo>
                <a:cubicBezTo>
                  <a:pt x="10664431" y="834280"/>
                  <a:pt x="10605134" y="995480"/>
                  <a:pt x="10649572" y="1154162"/>
                </a:cubicBezTo>
                <a:cubicBezTo>
                  <a:pt x="10694010" y="1312844"/>
                  <a:pt x="10631511" y="1445596"/>
                  <a:pt x="10649572" y="1655935"/>
                </a:cubicBezTo>
                <a:cubicBezTo>
                  <a:pt x="10667633" y="1866274"/>
                  <a:pt x="10640849" y="1954205"/>
                  <a:pt x="10649572" y="2119111"/>
                </a:cubicBezTo>
                <a:cubicBezTo>
                  <a:pt x="10640924" y="2217732"/>
                  <a:pt x="10575683" y="2309203"/>
                  <a:pt x="10460359" y="2308324"/>
                </a:cubicBezTo>
                <a:cubicBezTo>
                  <a:pt x="10319559" y="2325506"/>
                  <a:pt x="10213341" y="2268223"/>
                  <a:pt x="10095163" y="2308324"/>
                </a:cubicBezTo>
                <a:cubicBezTo>
                  <a:pt x="9976985" y="2348425"/>
                  <a:pt x="9946815" y="2291101"/>
                  <a:pt x="9832678" y="2308324"/>
                </a:cubicBezTo>
                <a:cubicBezTo>
                  <a:pt x="9718542" y="2325547"/>
                  <a:pt x="9487562" y="2268995"/>
                  <a:pt x="9262059" y="2308324"/>
                </a:cubicBezTo>
                <a:cubicBezTo>
                  <a:pt x="9036556" y="2347653"/>
                  <a:pt x="8972521" y="2287933"/>
                  <a:pt x="8794151" y="2308324"/>
                </a:cubicBezTo>
                <a:cubicBezTo>
                  <a:pt x="8615781" y="2328715"/>
                  <a:pt x="8463230" y="2256124"/>
                  <a:pt x="8326243" y="2308324"/>
                </a:cubicBezTo>
                <a:cubicBezTo>
                  <a:pt x="8189256" y="2360524"/>
                  <a:pt x="8065105" y="2298168"/>
                  <a:pt x="7858335" y="2308324"/>
                </a:cubicBezTo>
                <a:cubicBezTo>
                  <a:pt x="7651565" y="2318480"/>
                  <a:pt x="7651381" y="2290037"/>
                  <a:pt x="7595851" y="2308324"/>
                </a:cubicBezTo>
                <a:cubicBezTo>
                  <a:pt x="7540321" y="2326611"/>
                  <a:pt x="7167463" y="2243582"/>
                  <a:pt x="6819808" y="2308324"/>
                </a:cubicBezTo>
                <a:cubicBezTo>
                  <a:pt x="6472153" y="2373066"/>
                  <a:pt x="6370304" y="2257551"/>
                  <a:pt x="6043766" y="2308324"/>
                </a:cubicBezTo>
                <a:cubicBezTo>
                  <a:pt x="5717228" y="2359097"/>
                  <a:pt x="5903715" y="2307656"/>
                  <a:pt x="5781281" y="2308324"/>
                </a:cubicBezTo>
                <a:cubicBezTo>
                  <a:pt x="5658847" y="2308992"/>
                  <a:pt x="5548992" y="2301252"/>
                  <a:pt x="5416085" y="2308324"/>
                </a:cubicBezTo>
                <a:cubicBezTo>
                  <a:pt x="5283178" y="2315396"/>
                  <a:pt x="5062621" y="2294460"/>
                  <a:pt x="4845466" y="2308324"/>
                </a:cubicBezTo>
                <a:cubicBezTo>
                  <a:pt x="4628311" y="2322188"/>
                  <a:pt x="4356621" y="2278331"/>
                  <a:pt x="4172135" y="2308324"/>
                </a:cubicBezTo>
                <a:cubicBezTo>
                  <a:pt x="3987649" y="2338317"/>
                  <a:pt x="3822144" y="2297558"/>
                  <a:pt x="3704227" y="2308324"/>
                </a:cubicBezTo>
                <a:cubicBezTo>
                  <a:pt x="3586310" y="2319090"/>
                  <a:pt x="3422717" y="2297862"/>
                  <a:pt x="3339031" y="2308324"/>
                </a:cubicBezTo>
                <a:cubicBezTo>
                  <a:pt x="3255345" y="2318786"/>
                  <a:pt x="3087016" y="2307219"/>
                  <a:pt x="2973835" y="2308324"/>
                </a:cubicBezTo>
                <a:cubicBezTo>
                  <a:pt x="2860654" y="2309429"/>
                  <a:pt x="2552610" y="2293743"/>
                  <a:pt x="2300504" y="2308324"/>
                </a:cubicBezTo>
                <a:cubicBezTo>
                  <a:pt x="2048398" y="2322905"/>
                  <a:pt x="2093609" y="2307550"/>
                  <a:pt x="2038019" y="2308324"/>
                </a:cubicBezTo>
                <a:cubicBezTo>
                  <a:pt x="1982430" y="2309098"/>
                  <a:pt x="1724324" y="2287494"/>
                  <a:pt x="1570112" y="2308324"/>
                </a:cubicBezTo>
                <a:cubicBezTo>
                  <a:pt x="1415900" y="2329154"/>
                  <a:pt x="1221762" y="2258467"/>
                  <a:pt x="999492" y="2308324"/>
                </a:cubicBezTo>
                <a:cubicBezTo>
                  <a:pt x="777222" y="2358181"/>
                  <a:pt x="516550" y="2211411"/>
                  <a:pt x="189213" y="2308324"/>
                </a:cubicBezTo>
                <a:cubicBezTo>
                  <a:pt x="74766" y="2325937"/>
                  <a:pt x="5027" y="2224536"/>
                  <a:pt x="0" y="2119111"/>
                </a:cubicBezTo>
                <a:cubicBezTo>
                  <a:pt x="-43521" y="1905805"/>
                  <a:pt x="29566" y="1775420"/>
                  <a:pt x="0" y="1655935"/>
                </a:cubicBezTo>
                <a:cubicBezTo>
                  <a:pt x="-29566" y="1536450"/>
                  <a:pt x="48050" y="1410239"/>
                  <a:pt x="0" y="1192760"/>
                </a:cubicBezTo>
                <a:cubicBezTo>
                  <a:pt x="-48050" y="975281"/>
                  <a:pt x="28013" y="887420"/>
                  <a:pt x="0" y="710285"/>
                </a:cubicBezTo>
                <a:cubicBezTo>
                  <a:pt x="-28013" y="533150"/>
                  <a:pt x="31860" y="378428"/>
                  <a:pt x="0" y="189213"/>
                </a:cubicBezTo>
                <a:close/>
              </a:path>
              <a:path w="10649572" h="2308324" stroke="0" extrusionOk="0">
                <a:moveTo>
                  <a:pt x="0" y="189213"/>
                </a:moveTo>
                <a:cubicBezTo>
                  <a:pt x="-3354" y="82645"/>
                  <a:pt x="72458" y="4600"/>
                  <a:pt x="189213" y="0"/>
                </a:cubicBezTo>
                <a:cubicBezTo>
                  <a:pt x="471666" y="-30332"/>
                  <a:pt x="662928" y="86840"/>
                  <a:pt x="965255" y="0"/>
                </a:cubicBezTo>
                <a:cubicBezTo>
                  <a:pt x="1267582" y="-86840"/>
                  <a:pt x="1228951" y="1903"/>
                  <a:pt x="1433163" y="0"/>
                </a:cubicBezTo>
                <a:cubicBezTo>
                  <a:pt x="1637375" y="-1903"/>
                  <a:pt x="1678273" y="18894"/>
                  <a:pt x="1798359" y="0"/>
                </a:cubicBezTo>
                <a:cubicBezTo>
                  <a:pt x="1918445" y="-18894"/>
                  <a:pt x="2310082" y="6667"/>
                  <a:pt x="2471690" y="0"/>
                </a:cubicBezTo>
                <a:cubicBezTo>
                  <a:pt x="2633298" y="-6667"/>
                  <a:pt x="2773578" y="19602"/>
                  <a:pt x="2939598" y="0"/>
                </a:cubicBezTo>
                <a:cubicBezTo>
                  <a:pt x="3105618" y="-19602"/>
                  <a:pt x="3405764" y="82660"/>
                  <a:pt x="3715640" y="0"/>
                </a:cubicBezTo>
                <a:cubicBezTo>
                  <a:pt x="4025516" y="-82660"/>
                  <a:pt x="3926137" y="28477"/>
                  <a:pt x="4080836" y="0"/>
                </a:cubicBezTo>
                <a:cubicBezTo>
                  <a:pt x="4235535" y="-28477"/>
                  <a:pt x="4558180" y="34681"/>
                  <a:pt x="4856878" y="0"/>
                </a:cubicBezTo>
                <a:cubicBezTo>
                  <a:pt x="5155576" y="-34681"/>
                  <a:pt x="5016142" y="29809"/>
                  <a:pt x="5119363" y="0"/>
                </a:cubicBezTo>
                <a:cubicBezTo>
                  <a:pt x="5222584" y="-29809"/>
                  <a:pt x="5526544" y="1828"/>
                  <a:pt x="5689982" y="0"/>
                </a:cubicBezTo>
                <a:cubicBezTo>
                  <a:pt x="5853420" y="-1828"/>
                  <a:pt x="6108642" y="65832"/>
                  <a:pt x="6260602" y="0"/>
                </a:cubicBezTo>
                <a:cubicBezTo>
                  <a:pt x="6412562" y="-65832"/>
                  <a:pt x="6597577" y="23710"/>
                  <a:pt x="6728509" y="0"/>
                </a:cubicBezTo>
                <a:cubicBezTo>
                  <a:pt x="6859441" y="-23710"/>
                  <a:pt x="7162135" y="92866"/>
                  <a:pt x="7504551" y="0"/>
                </a:cubicBezTo>
                <a:cubicBezTo>
                  <a:pt x="7846967" y="-92866"/>
                  <a:pt x="8107180" y="80000"/>
                  <a:pt x="8280594" y="0"/>
                </a:cubicBezTo>
                <a:cubicBezTo>
                  <a:pt x="8454008" y="-80000"/>
                  <a:pt x="8531892" y="21598"/>
                  <a:pt x="8645790" y="0"/>
                </a:cubicBezTo>
                <a:cubicBezTo>
                  <a:pt x="8759688" y="-21598"/>
                  <a:pt x="8937511" y="32334"/>
                  <a:pt x="9216409" y="0"/>
                </a:cubicBezTo>
                <a:cubicBezTo>
                  <a:pt x="9495307" y="-32334"/>
                  <a:pt x="10203534" y="120656"/>
                  <a:pt x="10460359" y="0"/>
                </a:cubicBezTo>
                <a:cubicBezTo>
                  <a:pt x="10555093" y="-29374"/>
                  <a:pt x="10673094" y="79935"/>
                  <a:pt x="10649572" y="189213"/>
                </a:cubicBezTo>
                <a:cubicBezTo>
                  <a:pt x="10676522" y="320938"/>
                  <a:pt x="10616211" y="484583"/>
                  <a:pt x="10649572" y="613791"/>
                </a:cubicBezTo>
                <a:cubicBezTo>
                  <a:pt x="10682933" y="742999"/>
                  <a:pt x="10632124" y="1017757"/>
                  <a:pt x="10649572" y="1134863"/>
                </a:cubicBezTo>
                <a:cubicBezTo>
                  <a:pt x="10667020" y="1251969"/>
                  <a:pt x="10613825" y="1457298"/>
                  <a:pt x="10649572" y="1617338"/>
                </a:cubicBezTo>
                <a:cubicBezTo>
                  <a:pt x="10685319" y="1777378"/>
                  <a:pt x="10637359" y="2018432"/>
                  <a:pt x="10649572" y="2119111"/>
                </a:cubicBezTo>
                <a:cubicBezTo>
                  <a:pt x="10648505" y="2194830"/>
                  <a:pt x="10573409" y="2310107"/>
                  <a:pt x="10460359" y="2308324"/>
                </a:cubicBezTo>
                <a:cubicBezTo>
                  <a:pt x="10304374" y="2323639"/>
                  <a:pt x="10140106" y="2289771"/>
                  <a:pt x="9889740" y="2308324"/>
                </a:cubicBezTo>
                <a:cubicBezTo>
                  <a:pt x="9639374" y="2326877"/>
                  <a:pt x="9477708" y="2247446"/>
                  <a:pt x="9319121" y="2308324"/>
                </a:cubicBezTo>
                <a:cubicBezTo>
                  <a:pt x="9160534" y="2369202"/>
                  <a:pt x="9107550" y="2266038"/>
                  <a:pt x="8953924" y="2308324"/>
                </a:cubicBezTo>
                <a:cubicBezTo>
                  <a:pt x="8800298" y="2350610"/>
                  <a:pt x="8453775" y="2296313"/>
                  <a:pt x="8280594" y="2308324"/>
                </a:cubicBezTo>
                <a:cubicBezTo>
                  <a:pt x="8107413" y="2320335"/>
                  <a:pt x="8083333" y="2301715"/>
                  <a:pt x="7915397" y="2308324"/>
                </a:cubicBezTo>
                <a:cubicBezTo>
                  <a:pt x="7747461" y="2314933"/>
                  <a:pt x="7411749" y="2292257"/>
                  <a:pt x="7242067" y="2308324"/>
                </a:cubicBezTo>
                <a:cubicBezTo>
                  <a:pt x="7072385" y="2324391"/>
                  <a:pt x="7052657" y="2283121"/>
                  <a:pt x="6979582" y="2308324"/>
                </a:cubicBezTo>
                <a:cubicBezTo>
                  <a:pt x="6906507" y="2333527"/>
                  <a:pt x="6572024" y="2306425"/>
                  <a:pt x="6306251" y="2308324"/>
                </a:cubicBezTo>
                <a:cubicBezTo>
                  <a:pt x="6040478" y="2310223"/>
                  <a:pt x="6029328" y="2272842"/>
                  <a:pt x="5941055" y="2308324"/>
                </a:cubicBezTo>
                <a:cubicBezTo>
                  <a:pt x="5852782" y="2343806"/>
                  <a:pt x="5787894" y="2300065"/>
                  <a:pt x="5678570" y="2308324"/>
                </a:cubicBezTo>
                <a:cubicBezTo>
                  <a:pt x="5569247" y="2316583"/>
                  <a:pt x="5431600" y="2277673"/>
                  <a:pt x="5313374" y="2308324"/>
                </a:cubicBezTo>
                <a:cubicBezTo>
                  <a:pt x="5195148" y="2338975"/>
                  <a:pt x="4915529" y="2283313"/>
                  <a:pt x="4640043" y="2308324"/>
                </a:cubicBezTo>
                <a:cubicBezTo>
                  <a:pt x="4364557" y="2333335"/>
                  <a:pt x="4408081" y="2297122"/>
                  <a:pt x="4274847" y="2308324"/>
                </a:cubicBezTo>
                <a:cubicBezTo>
                  <a:pt x="4141613" y="2319526"/>
                  <a:pt x="4115941" y="2303488"/>
                  <a:pt x="4012362" y="2308324"/>
                </a:cubicBezTo>
                <a:cubicBezTo>
                  <a:pt x="3908784" y="2313160"/>
                  <a:pt x="3762367" y="2265897"/>
                  <a:pt x="3647165" y="2308324"/>
                </a:cubicBezTo>
                <a:cubicBezTo>
                  <a:pt x="3531963" y="2350751"/>
                  <a:pt x="3364740" y="2278885"/>
                  <a:pt x="3179258" y="2308324"/>
                </a:cubicBezTo>
                <a:cubicBezTo>
                  <a:pt x="2993776" y="2337763"/>
                  <a:pt x="2873132" y="2243454"/>
                  <a:pt x="2608639" y="2308324"/>
                </a:cubicBezTo>
                <a:cubicBezTo>
                  <a:pt x="2344146" y="2373194"/>
                  <a:pt x="2425586" y="2265412"/>
                  <a:pt x="2243442" y="2308324"/>
                </a:cubicBezTo>
                <a:cubicBezTo>
                  <a:pt x="2061298" y="2351236"/>
                  <a:pt x="1797647" y="2279124"/>
                  <a:pt x="1467400" y="2308324"/>
                </a:cubicBezTo>
                <a:cubicBezTo>
                  <a:pt x="1137153" y="2337524"/>
                  <a:pt x="1078543" y="2276201"/>
                  <a:pt x="896781" y="2308324"/>
                </a:cubicBezTo>
                <a:cubicBezTo>
                  <a:pt x="715019" y="2340447"/>
                  <a:pt x="475016" y="2242871"/>
                  <a:pt x="189213" y="2308324"/>
                </a:cubicBezTo>
                <a:cubicBezTo>
                  <a:pt x="66912" y="2287956"/>
                  <a:pt x="4753" y="2218468"/>
                  <a:pt x="0" y="2119111"/>
                </a:cubicBezTo>
                <a:cubicBezTo>
                  <a:pt x="-12486" y="1965814"/>
                  <a:pt x="41428" y="1720703"/>
                  <a:pt x="0" y="1598039"/>
                </a:cubicBezTo>
                <a:cubicBezTo>
                  <a:pt x="-41428" y="1475375"/>
                  <a:pt x="24134" y="1296440"/>
                  <a:pt x="0" y="1154162"/>
                </a:cubicBezTo>
                <a:cubicBezTo>
                  <a:pt x="-24134" y="1011884"/>
                  <a:pt x="14388" y="885016"/>
                  <a:pt x="0" y="671688"/>
                </a:cubicBezTo>
                <a:cubicBezTo>
                  <a:pt x="-14388" y="458360"/>
                  <a:pt x="51656" y="325671"/>
                  <a:pt x="0" y="189213"/>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xmln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xmlns="" id="{7F4FAC82-DFE6-572B-48E1-58F512FF3CCF}"/>
              </a:ext>
            </a:extLst>
          </p:cNvPr>
          <p:cNvPicPr>
            <a:picLocks noChangeAspect="1"/>
          </p:cNvPicPr>
          <p:nvPr/>
        </p:nvPicPr>
        <p:blipFill>
          <a:blip r:embed="rId2"/>
          <a:stretch>
            <a:fillRect/>
          </a:stretch>
        </p:blipFill>
        <p:spPr>
          <a:xfrm>
            <a:off x="2282554" y="2406854"/>
            <a:ext cx="7126842" cy="707197"/>
          </a:xfrm>
          <a:prstGeom prst="rect">
            <a:avLst/>
          </a:prstGeom>
        </p:spPr>
      </p:pic>
      <p:pic>
        <p:nvPicPr>
          <p:cNvPr id="8" name="Picture 7">
            <a:extLst>
              <a:ext uri="{FF2B5EF4-FFF2-40B4-BE49-F238E27FC236}">
                <a16:creationId xmlns:a16="http://schemas.microsoft.com/office/drawing/2014/main" xmlns="" id="{762775A9-4678-8B98-F6FC-649C7BC41F62}"/>
              </a:ext>
            </a:extLst>
          </p:cNvPr>
          <p:cNvPicPr>
            <a:picLocks noChangeAspect="1"/>
          </p:cNvPicPr>
          <p:nvPr/>
        </p:nvPicPr>
        <p:blipFill>
          <a:blip r:embed="rId3"/>
          <a:stretch>
            <a:fillRect/>
          </a:stretch>
        </p:blipFill>
        <p:spPr>
          <a:xfrm>
            <a:off x="1209565" y="3142506"/>
            <a:ext cx="9272820" cy="2780017"/>
          </a:xfrm>
          <a:prstGeom prst="rect">
            <a:avLst/>
          </a:prstGeom>
        </p:spPr>
      </p:pic>
      <p:pic>
        <p:nvPicPr>
          <p:cNvPr id="11" name="Picture 10">
            <a:extLst>
              <a:ext uri="{FF2B5EF4-FFF2-40B4-BE49-F238E27FC236}">
                <a16:creationId xmlns:a16="http://schemas.microsoft.com/office/drawing/2014/main" xmlns="" id="{800D3BD3-9839-A851-1D0E-917E37433E80}"/>
              </a:ext>
            </a:extLst>
          </p:cNvPr>
          <p:cNvPicPr>
            <a:picLocks noChangeAspect="1"/>
          </p:cNvPicPr>
          <p:nvPr/>
        </p:nvPicPr>
        <p:blipFill>
          <a:blip r:embed="rId4"/>
          <a:stretch>
            <a:fillRect/>
          </a:stretch>
        </p:blipFill>
        <p:spPr>
          <a:xfrm>
            <a:off x="-64609" y="673183"/>
            <a:ext cx="2347163" cy="1304657"/>
          </a:xfrm>
          <a:prstGeom prst="rect">
            <a:avLst/>
          </a:prstGeom>
        </p:spPr>
      </p:pic>
    </p:spTree>
    <p:extLst>
      <p:ext uri="{BB962C8B-B14F-4D97-AF65-F5344CB8AC3E}">
        <p14:creationId xmlns:p14="http://schemas.microsoft.com/office/powerpoint/2010/main" val="3338631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xmlns="" id="{C51A7B2A-E84C-B415-2D01-F374124723A3}"/>
              </a:ext>
            </a:extLst>
          </p:cNvPr>
          <p:cNvPicPr>
            <a:picLocks noChangeAspect="1"/>
          </p:cNvPicPr>
          <p:nvPr/>
        </p:nvPicPr>
        <p:blipFill>
          <a:blip r:embed="rId9"/>
          <a:srcRect t="4880" r="2994" b="6037"/>
          <a:stretch>
            <a:fillRect/>
          </a:stretch>
        </p:blipFill>
        <p:spPr>
          <a:xfrm>
            <a:off x="-1" y="3756588"/>
            <a:ext cx="4096139" cy="310204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xmlns="" id="{CFAC4D11-F4D8-ED77-48DB-E7EC7F4B1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923234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2353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xmlns=""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xmlns=""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xmlns=""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xmlns=""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xmlns=""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544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xmlns=""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3412654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xmlns=""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3811669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xmlns=""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xmlns=""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xmlns=""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xmlns=""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xmlns=""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716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286</Words>
  <Application>Microsoft Office PowerPoint</Application>
  <PresentationFormat>Widescreen</PresentationFormat>
  <Paragraphs>26</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宋体</vt:lpstr>
      <vt:lpstr>Arial</vt:lpstr>
      <vt:lpstr>Calibri</vt:lpstr>
      <vt:lpstr>Calibri Light</vt:lpstr>
      <vt:lpstr>Cambria</vt:lpstr>
      <vt:lpstr>Times New Roman</vt:lpstr>
      <vt:lpstr>思源黑体 CN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2025-02-14T03:50:12Z</dcterms:created>
  <dcterms:modified xsi:type="dcterms:W3CDTF">2025-02-14T07:14:23Z</dcterms:modified>
</cp:coreProperties>
</file>