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 id="2147483782" r:id="rId4"/>
  </p:sldMasterIdLst>
  <p:notesMasterIdLst>
    <p:notesMasterId r:id="rId27"/>
  </p:notesMasterIdLst>
  <p:sldIdLst>
    <p:sldId id="287" r:id="rId5"/>
    <p:sldId id="7608" r:id="rId6"/>
    <p:sldId id="7602" r:id="rId7"/>
    <p:sldId id="258" r:id="rId8"/>
    <p:sldId id="7607" r:id="rId9"/>
    <p:sldId id="7559" r:id="rId10"/>
    <p:sldId id="7609" r:id="rId11"/>
    <p:sldId id="7610" r:id="rId12"/>
    <p:sldId id="7611" r:id="rId13"/>
    <p:sldId id="7612" r:id="rId14"/>
    <p:sldId id="7613" r:id="rId15"/>
    <p:sldId id="7614" r:id="rId16"/>
    <p:sldId id="7615" r:id="rId17"/>
    <p:sldId id="7616" r:id="rId18"/>
    <p:sldId id="7617" r:id="rId19"/>
    <p:sldId id="7618" r:id="rId20"/>
    <p:sldId id="7619" r:id="rId21"/>
    <p:sldId id="7620" r:id="rId22"/>
    <p:sldId id="7621" r:id="rId23"/>
    <p:sldId id="7622" r:id="rId24"/>
    <p:sldId id="272"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1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3</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3874987" y="6490952"/>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
        <p:nvSpPr>
          <p:cNvPr id="9" name="Rectangle 8"/>
          <p:cNvSpPr/>
          <p:nvPr userDrawn="1"/>
        </p:nvSpPr>
        <p:spPr>
          <a:xfrm>
            <a:off x="6770587" y="6507050"/>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308125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11125792" y="6452315"/>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261674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2" name="Picture 1" descr="A round pink label with white text and a black background&#10;&#10;Description automatically generated">
            <a:extLst>
              <a:ext uri="{FF2B5EF4-FFF2-40B4-BE49-F238E27FC236}">
                <a16:creationId xmlns="" xmlns:a16="http://schemas.microsoft.com/office/drawing/2014/main" id="{3E532DD3-8055-766D-BFC3-F99410A7B7D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 xmlns:a16="http://schemas.microsoft.com/office/drawing/2014/main" id="{7BEB3205-B743-C4A2-C693-CBA0DAAFF9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 xmlns:a16="http://schemas.microsoft.com/office/drawing/2014/main" id="{2E7E853A-3EF9-AC0D-57D2-4EEBEF53F7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937372"/>
      </p:ext>
    </p:extLst>
  </p:cSld>
  <p:clrMap bg1="lt1" tx1="dk1" bg2="lt2" tx2="dk2" accent1="accent1" accent2="accent2" accent3="accent3" accent4="accent4" accent5="accent5" accent6="accent6" hlink="hlink" folHlink="folHlink"/>
  <p:sldLayoutIdLst>
    <p:sldLayoutId id="2147483783" r:id="rId1"/>
    <p:sldLayoutId id="214748378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6.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40.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40.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40.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37.xml"/><Relationship Id="rId5" Type="http://schemas.openxmlformats.org/officeDocument/2006/relationships/image" Target="../media/image44.png"/><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4.xml"/><Relationship Id="rId5" Type="http://schemas.openxmlformats.org/officeDocument/2006/relationships/image" Target="../media/image4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5"/>
          <a:stretch>
            <a:fillRect/>
          </a:stretch>
        </p:blipFill>
        <p:spPr>
          <a:xfrm>
            <a:off x="1547990" y="791950"/>
            <a:ext cx="9096020" cy="3158002"/>
          </a:xfrm>
          <a:prstGeom prst="rect">
            <a:avLst/>
          </a:prstGeom>
        </p:spPr>
      </p:pic>
      <p:sp>
        <p:nvSpPr>
          <p:cNvPr id="4" name="Oval 3"/>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Oval 11"/>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0" name="Oval 9"/>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 xmlns:ask="http://schemas.microsoft.com/office/drawing/2018/sketchyshape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
        <p:nvSpPr>
          <p:cNvPr id="9" name="Oval 8"/>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
        <p:nvSpPr>
          <p:cNvPr id="13" name="Oval 12"/>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Rectangle 16">
              <a:extLst>
                <a:ext uri="{FF2B5EF4-FFF2-40B4-BE49-F238E27FC236}">
                  <a16:creationId xmlns=""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
        <p:nvSpPr>
          <p:cNvPr id="9" name="Oval 8"/>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
        <p:nvSpPr>
          <p:cNvPr id="9" name="Oval 8"/>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
        <p:nvSpPr>
          <p:cNvPr id="9" name="Oval 8"/>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
        <p:nvSpPr>
          <p:cNvPr id="9" name="Oval 8"/>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 xmlns:a16="http://schemas.microsoft.com/office/drawing/2014/main" id="{63BB222C-A76A-2E41-7FBD-D33AF8DBFAE4}"/>
              </a:ext>
            </a:extLst>
          </p:cNvPr>
          <p:cNvPicPr>
            <a:picLocks noChangeAspect="1"/>
          </p:cNvPicPr>
          <p:nvPr/>
        </p:nvPicPr>
        <p:blipFill>
          <a:blip r:embed="rId4"/>
          <a:srcRect/>
          <a:stretch>
            <a:fillRect/>
          </a:stretch>
        </p:blipFill>
        <p:spPr>
          <a:xfrm flipH="1">
            <a:off x="206488" y="1016152"/>
            <a:ext cx="3506573" cy="5648170"/>
          </a:xfrm>
          <a:prstGeom prst="rect">
            <a:avLst/>
          </a:prstGeom>
        </p:spPr>
      </p:pic>
      <p:pic>
        <p:nvPicPr>
          <p:cNvPr id="12" name="Picture 11">
            <a:extLst>
              <a:ext uri="{FF2B5EF4-FFF2-40B4-BE49-F238E27FC236}">
                <a16:creationId xmlns="" xmlns:a16="http://schemas.microsoft.com/office/drawing/2014/main" id="{CBABE8B2-E348-4F30-E6AF-0DB61E1F1BFE}"/>
              </a:ext>
            </a:extLst>
          </p:cNvPr>
          <p:cNvPicPr>
            <a:picLocks noChangeAspect="1"/>
          </p:cNvPicPr>
          <p:nvPr/>
        </p:nvPicPr>
        <p:blipFill>
          <a:blip r:embed="rId5"/>
          <a:stretch>
            <a:fillRect/>
          </a:stretch>
        </p:blipFill>
        <p:spPr>
          <a:xfrm>
            <a:off x="5336863" y="0"/>
            <a:ext cx="4261473" cy="1548518"/>
          </a:xfrm>
          <a:prstGeom prst="rect">
            <a:avLst/>
          </a:prstGeom>
        </p:spPr>
      </p:pic>
      <p:sp>
        <p:nvSpPr>
          <p:cNvPr id="7" name="Oval 6"/>
          <p:cNvSpPr/>
          <p:nvPr/>
        </p:nvSpPr>
        <p:spPr>
          <a:xfrm>
            <a:off x="-1828800" y="0"/>
            <a:ext cx="1600200" cy="180975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
        <p:nvSpPr>
          <p:cNvPr id="8" name="Oval 7"/>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 xmlns:a16="http://schemas.microsoft.com/office/drawing/2014/main" id="{BBF020ED-8A31-E1F7-9F90-BEA3F58EA9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pic>
        <p:nvPicPr>
          <p:cNvPr id="10" name="Picture 23">
            <a:extLst>
              <a:ext uri="{FF2B5EF4-FFF2-40B4-BE49-F238E27FC236}">
                <a16:creationId xmlns="" xmlns:a16="http://schemas.microsoft.com/office/drawing/2014/main" id="{6351E0E8-3D7A-AD5E-99A1-BA3616022C42}"/>
              </a:ext>
            </a:extLst>
          </p:cNvPr>
          <p:cNvPicPr>
            <a:picLocks noChangeAspect="1"/>
          </p:cNvPicPr>
          <p:nvPr/>
        </p:nvPicPr>
        <p:blipFill>
          <a:blip r:embed="rId6"/>
          <a:srcRect/>
          <a:stretch>
            <a:fillRect/>
          </a:stretch>
        </p:blipFill>
        <p:spPr>
          <a:xfrm flipH="1">
            <a:off x="1334089" y="878589"/>
            <a:ext cx="3506573" cy="5648170"/>
          </a:xfrm>
          <a:prstGeom prst="rect">
            <a:avLst/>
          </a:prstGeom>
        </p:spPr>
      </p:pic>
      <p:sp>
        <p:nvSpPr>
          <p:cNvPr id="11" name="Oval 10"/>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1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 xmlns:a16="http://schemas.microsoft.com/office/drawing/2014/main" id="{AB22B847-8A03-2913-332A-CED356DB0C6B}"/>
                </a:ext>
              </a:extLst>
            </p:cNvPr>
            <p:cNvSpPr/>
            <p:nvPr/>
          </p:nvSpPr>
          <p:spPr>
            <a:xfrm>
              <a:off x="750131" y="794946"/>
              <a:ext cx="10603669" cy="1073193"/>
            </a:xfrm>
            <a:custGeom>
              <a:avLst/>
              <a:gdLst>
                <a:gd name="connsiteX0" fmla="*/ 0 w 11308080"/>
                <a:gd name="connsiteY0" fmla="*/ 293726 h 2954094"/>
                <a:gd name="connsiteX1" fmla="*/ 293726 w 11308080"/>
                <a:gd name="connsiteY1" fmla="*/ 0 h 2954094"/>
                <a:gd name="connsiteX2" fmla="*/ 11014354 w 11308080"/>
                <a:gd name="connsiteY2" fmla="*/ 0 h 2954094"/>
                <a:gd name="connsiteX3" fmla="*/ 11308080 w 11308080"/>
                <a:gd name="connsiteY3" fmla="*/ 293726 h 2954094"/>
                <a:gd name="connsiteX4" fmla="*/ 11308080 w 11308080"/>
                <a:gd name="connsiteY4" fmla="*/ 2660368 h 2954094"/>
                <a:gd name="connsiteX5" fmla="*/ 11014354 w 11308080"/>
                <a:gd name="connsiteY5" fmla="*/ 2954094 h 2954094"/>
                <a:gd name="connsiteX6" fmla="*/ 293726 w 11308080"/>
                <a:gd name="connsiteY6" fmla="*/ 2954094 h 2954094"/>
                <a:gd name="connsiteX7" fmla="*/ 0 w 11308080"/>
                <a:gd name="connsiteY7" fmla="*/ 2660368 h 2954094"/>
                <a:gd name="connsiteX8" fmla="*/ 0 w 11308080"/>
                <a:gd name="connsiteY8" fmla="*/ 293726 h 2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080" h="2954094" fill="none" extrusionOk="0">
                  <a:moveTo>
                    <a:pt x="0" y="293726"/>
                  </a:moveTo>
                  <a:cubicBezTo>
                    <a:pt x="-27025" y="127135"/>
                    <a:pt x="150453" y="15495"/>
                    <a:pt x="293726" y="0"/>
                  </a:cubicBezTo>
                  <a:cubicBezTo>
                    <a:pt x="3608903" y="130954"/>
                    <a:pt x="6482595" y="43574"/>
                    <a:pt x="11014354" y="0"/>
                  </a:cubicBezTo>
                  <a:cubicBezTo>
                    <a:pt x="11183432" y="10563"/>
                    <a:pt x="11319657" y="145687"/>
                    <a:pt x="11308080" y="293726"/>
                  </a:cubicBezTo>
                  <a:cubicBezTo>
                    <a:pt x="11157641" y="629566"/>
                    <a:pt x="11393959" y="2218175"/>
                    <a:pt x="11308080" y="2660368"/>
                  </a:cubicBezTo>
                  <a:cubicBezTo>
                    <a:pt x="11294311" y="2824849"/>
                    <a:pt x="11157394" y="2940860"/>
                    <a:pt x="11014354" y="2954094"/>
                  </a:cubicBezTo>
                  <a:cubicBezTo>
                    <a:pt x="5703780" y="3109291"/>
                    <a:pt x="4017233" y="3117114"/>
                    <a:pt x="293726" y="2954094"/>
                  </a:cubicBezTo>
                  <a:cubicBezTo>
                    <a:pt x="131940" y="2948219"/>
                    <a:pt x="-24110" y="2836666"/>
                    <a:pt x="0" y="2660368"/>
                  </a:cubicBezTo>
                  <a:cubicBezTo>
                    <a:pt x="64656" y="1899824"/>
                    <a:pt x="-17807" y="1059176"/>
                    <a:pt x="0" y="293726"/>
                  </a:cubicBezTo>
                  <a:close/>
                </a:path>
                <a:path w="11308080" h="2954094" stroke="0" extrusionOk="0">
                  <a:moveTo>
                    <a:pt x="0" y="293726"/>
                  </a:moveTo>
                  <a:cubicBezTo>
                    <a:pt x="-9138" y="125869"/>
                    <a:pt x="123486" y="3010"/>
                    <a:pt x="293726" y="0"/>
                  </a:cubicBezTo>
                  <a:cubicBezTo>
                    <a:pt x="5234680" y="132882"/>
                    <a:pt x="7481442" y="-84951"/>
                    <a:pt x="11014354" y="0"/>
                  </a:cubicBezTo>
                  <a:cubicBezTo>
                    <a:pt x="11160707" y="15495"/>
                    <a:pt x="11305658" y="144894"/>
                    <a:pt x="11308080" y="293726"/>
                  </a:cubicBezTo>
                  <a:cubicBezTo>
                    <a:pt x="11328267" y="1080166"/>
                    <a:pt x="11460560" y="1576935"/>
                    <a:pt x="11308080" y="2660368"/>
                  </a:cubicBezTo>
                  <a:cubicBezTo>
                    <a:pt x="11316188" y="2823550"/>
                    <a:pt x="11179888" y="2947273"/>
                    <a:pt x="11014354" y="2954094"/>
                  </a:cubicBezTo>
                  <a:cubicBezTo>
                    <a:pt x="5888917" y="3041733"/>
                    <a:pt x="3977072" y="2881415"/>
                    <a:pt x="293726" y="2954094"/>
                  </a:cubicBezTo>
                  <a:cubicBezTo>
                    <a:pt x="129628" y="2936187"/>
                    <a:pt x="-10700" y="2837457"/>
                    <a:pt x="0" y="2660368"/>
                  </a:cubicBezTo>
                  <a:cubicBezTo>
                    <a:pt x="-38581" y="1751119"/>
                    <a:pt x="63341" y="611944"/>
                    <a:pt x="0" y="293726"/>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 xmlns:ask="http://schemas.microsoft.com/office/drawing/2018/sketchyshape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 xmlns:a16="http://schemas.microsoft.com/office/drawing/2014/main" id="{0EED0630-2A1B-AADB-8B7D-92DA73F7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 xmlns:a16="http://schemas.microsoft.com/office/drawing/2014/main" id="{7A1A7CC9-9919-BFD5-ABAC-A70E65CBB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Oval 12"/>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0" y="313872"/>
            <a:ext cx="11469189" cy="6348549"/>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552" y="848932"/>
            <a:ext cx="7916323" cy="5278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2">
            <a:extLst>
              <a:ext uri="{FF2B5EF4-FFF2-40B4-BE49-F238E27FC236}">
                <a16:creationId xmlns="" xmlns:a16="http://schemas.microsoft.com/office/drawing/2014/main" id="{44E12411-FEFC-EDEB-F8F2-0EB44EAD17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2902" y="4897837"/>
            <a:ext cx="3304650" cy="1785742"/>
          </a:xfrm>
          <a:prstGeom prst="rect">
            <a:avLst/>
          </a:prstGeom>
        </p:spPr>
      </p:pic>
      <p:pic>
        <p:nvPicPr>
          <p:cNvPr id="10" name="Picture 9">
            <a:extLst>
              <a:ext uri="{FF2B5EF4-FFF2-40B4-BE49-F238E27FC236}">
                <a16:creationId xmlns="" xmlns:a16="http://schemas.microsoft.com/office/drawing/2014/main" id="{A677120B-0042-AD40-F7DD-37CF766A38A9}"/>
              </a:ext>
            </a:extLst>
          </p:cNvPr>
          <p:cNvPicPr>
            <a:picLocks noChangeAspect="1"/>
          </p:cNvPicPr>
          <p:nvPr/>
        </p:nvPicPr>
        <p:blipFill>
          <a:blip r:embed="rId5"/>
          <a:stretch>
            <a:fillRect/>
          </a:stretch>
        </p:blipFill>
        <p:spPr>
          <a:xfrm>
            <a:off x="420488" y="876648"/>
            <a:ext cx="3121423" cy="3682303"/>
          </a:xfrm>
          <a:prstGeom prst="rect">
            <a:avLst/>
          </a:prstGeom>
        </p:spPr>
      </p:pic>
    </p:spTree>
    <p:extLst>
      <p:ext uri="{BB962C8B-B14F-4D97-AF65-F5344CB8AC3E}">
        <p14:creationId xmlns:p14="http://schemas.microsoft.com/office/powerpoint/2010/main" val="5583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
        <p:nvSpPr>
          <p:cNvPr id="8" name="Oval 7"/>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sp>
        <p:nvSpPr>
          <p:cNvPr id="10" name="Oval 9"/>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56270" y="848696"/>
            <a:ext cx="1766253" cy="630942"/>
          </a:xfrm>
          <a:prstGeom prst="rect">
            <a:avLst/>
          </a:prstGeom>
          <a:noFill/>
        </p:spPr>
        <p:txBody>
          <a:bodyPr wrap="none" lIns="91440" tIns="45720" rIns="91440" bIns="45720">
            <a:spAutoFit/>
          </a:bodyPr>
          <a:lstStyle/>
          <a:p>
            <a:pPr algn="ctr"/>
            <a:r>
              <a:rPr lang="en-US" sz="3500" b="1" u="sng" cap="none" spc="0" dirty="0" err="1" smtClean="0">
                <a:ln w="22225">
                  <a:solidFill>
                    <a:schemeClr val="accent2"/>
                  </a:solidFill>
                  <a:prstDash val="solid"/>
                </a:ln>
                <a:solidFill>
                  <a:srgbClr val="FF0000"/>
                </a:solidFill>
                <a:effectLst/>
              </a:rPr>
              <a:t>Tuần</a:t>
            </a:r>
            <a:r>
              <a:rPr lang="en-US" sz="3500" b="1" u="sng" cap="none" spc="0" dirty="0" smtClean="0">
                <a:ln w="22225">
                  <a:solidFill>
                    <a:schemeClr val="accent2"/>
                  </a:solidFill>
                  <a:prstDash val="solid"/>
                </a:ln>
                <a:solidFill>
                  <a:srgbClr val="FF0000"/>
                </a:solidFill>
                <a:effectLst/>
              </a:rPr>
              <a:t> 17:</a:t>
            </a:r>
            <a:endParaRPr lang="en-US" sz="3500" b="1" u="sng"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
        <p:nvSpPr>
          <p:cNvPr id="12" name="Oval 11"/>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
        <p:nvSpPr>
          <p:cNvPr id="7" name="Oval 6"/>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
        <p:nvSpPr>
          <p:cNvPr id="10" name="Oval 9"/>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
        <p:nvSpPr>
          <p:cNvPr id="8" name="Oval 7"/>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
        <p:nvSpPr>
          <p:cNvPr id="7" name="Oval 6"/>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
        <p:nvSpPr>
          <p:cNvPr id="10" name="Oval 9"/>
          <p:cNvSpPr/>
          <p:nvPr/>
        </p:nvSpPr>
        <p:spPr>
          <a:xfrm>
            <a:off x="-1828800" y="0"/>
            <a:ext cx="1600200" cy="18097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503</Words>
  <Application>Microsoft Office PowerPoint</Application>
  <PresentationFormat>Widescreen</PresentationFormat>
  <Paragraphs>25</Paragraphs>
  <Slides>22</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微软雅黑</vt:lpstr>
      <vt:lpstr>宋体</vt:lpstr>
      <vt:lpstr>#9Slide06 SVNLast Paradise</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71</cp:revision>
  <dcterms:created xsi:type="dcterms:W3CDTF">2022-08-15T23:25:33Z</dcterms:created>
  <dcterms:modified xsi:type="dcterms:W3CDTF">2025-01-03T12:38:42Z</dcterms:modified>
</cp:coreProperties>
</file>