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7" r:id="rId2"/>
    <p:sldId id="258" r:id="rId3"/>
    <p:sldId id="259" r:id="rId4"/>
    <p:sldId id="260" r:id="rId5"/>
    <p:sldId id="261" r:id="rId6"/>
    <p:sldId id="262" r:id="rId7"/>
    <p:sldId id="263" r:id="rId8"/>
    <p:sldId id="264" r:id="rId9"/>
    <p:sldId id="265" r:id="rId10"/>
    <p:sldId id="266" r:id="rId11"/>
    <p:sldId id="267"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p:scale>
          <a:sx n="33" d="100"/>
          <a:sy n="33" d="100"/>
        </p:scale>
        <p:origin x="1188" y="9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4BED2F-4C56-424B-950A-982B6C80141B}"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66151E-9858-4072-B5E2-64D2B62E1908}" type="slidenum">
              <a:rPr lang="en-US" smtClean="0"/>
              <a:t>‹#›</a:t>
            </a:fld>
            <a:endParaRPr lang="en-US"/>
          </a:p>
        </p:txBody>
      </p:sp>
    </p:spTree>
    <p:extLst>
      <p:ext uri="{BB962C8B-B14F-4D97-AF65-F5344CB8AC3E}">
        <p14:creationId xmlns:p14="http://schemas.microsoft.com/office/powerpoint/2010/main" val="619178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err="1">
                <a:effectLst/>
                <a:latin typeface="Times New Roman" panose="02020603050405020304" pitchFamily="18" charset="0"/>
                <a:ea typeface="Times New Roman" panose="02020603050405020304" pitchFamily="18" charset="0"/>
              </a:rPr>
              <a:t>Đất</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nước</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chúng</a:t>
            </a:r>
            <a:r>
              <a:rPr lang="en-US" sz="1200" i="1" dirty="0">
                <a:effectLst/>
                <a:latin typeface="Times New Roman" panose="02020603050405020304" pitchFamily="18" charset="0"/>
                <a:ea typeface="Times New Roman" panose="02020603050405020304" pitchFamily="18" charset="0"/>
              </a:rPr>
              <a:t> ta </a:t>
            </a:r>
            <a:r>
              <a:rPr lang="en-US" sz="1200" i="1" dirty="0" err="1">
                <a:effectLst/>
                <a:latin typeface="Times New Roman" panose="02020603050405020304" pitchFamily="18" charset="0"/>
                <a:ea typeface="Times New Roman" panose="02020603050405020304" pitchFamily="18" charset="0"/>
              </a:rPr>
              <a:t>có</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rất</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nhiều</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cảnh</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quan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thiên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nhiên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đẹp</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Hôm</a:t>
            </a:r>
            <a:r>
              <a:rPr lang="en-US" sz="1200" i="1" dirty="0">
                <a:effectLst/>
                <a:latin typeface="Times New Roman" panose="02020603050405020304" pitchFamily="18" charset="0"/>
                <a:ea typeface="Times New Roman" panose="02020603050405020304" pitchFamily="18" charset="0"/>
              </a:rPr>
              <a:t> nay, </a:t>
            </a:r>
            <a:r>
              <a:rPr lang="en-US" sz="1200" i="1" dirty="0" err="1">
                <a:effectLst/>
                <a:latin typeface="Times New Roman" panose="02020603050405020304" pitchFamily="18" charset="0"/>
                <a:ea typeface="Times New Roman" panose="02020603050405020304" pitchFamily="18" charset="0"/>
              </a:rPr>
              <a:t>chúng</a:t>
            </a:r>
            <a:r>
              <a:rPr lang="en-US" sz="1200" i="1" dirty="0">
                <a:effectLst/>
                <a:latin typeface="Times New Roman" panose="02020603050405020304" pitchFamily="18" charset="0"/>
                <a:ea typeface="Times New Roman" panose="02020603050405020304" pitchFamily="18" charset="0"/>
              </a:rPr>
              <a:t> ta </a:t>
            </a:r>
            <a:r>
              <a:rPr lang="en-US" sz="1200" i="1" dirty="0" err="1">
                <a:effectLst/>
                <a:latin typeface="Times New Roman" panose="02020603050405020304" pitchFamily="18" charset="0"/>
                <a:ea typeface="Times New Roman" panose="02020603050405020304" pitchFamily="18" charset="0"/>
              </a:rPr>
              <a:t>sẽ</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cùng</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nhau</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khám</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phá</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các</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cảnh</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quan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thiên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nhiên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tại</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địa</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phương</a:t>
            </a:r>
            <a:endParaRPr lang="en-US" dirty="0"/>
          </a:p>
          <a:p>
            <a:endParaRPr lang="en-US" dirty="0"/>
          </a:p>
        </p:txBody>
      </p:sp>
      <p:sp>
        <p:nvSpPr>
          <p:cNvPr id="4" name="Slide Number Placeholder 3"/>
          <p:cNvSpPr>
            <a:spLocks noGrp="1"/>
          </p:cNvSpPr>
          <p:nvPr>
            <p:ph type="sldNum" sz="quarter" idx="5"/>
          </p:nvPr>
        </p:nvSpPr>
        <p:spPr/>
        <p:txBody>
          <a:bodyPr/>
          <a:lstStyle/>
          <a:p>
            <a:fld id="{B4CF8BD6-9B66-408C-9F14-3759764B96B9}" type="slidenum">
              <a:rPr lang="en-US" smtClean="0"/>
              <a:t>7</a:t>
            </a:fld>
            <a:endParaRPr lang="en-US"/>
          </a:p>
        </p:txBody>
      </p:sp>
    </p:spTree>
    <p:extLst>
      <p:ext uri="{BB962C8B-B14F-4D97-AF65-F5344CB8AC3E}">
        <p14:creationId xmlns:p14="http://schemas.microsoft.com/office/powerpoint/2010/main" val="2820757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CF8BD6-9B66-408C-9F14-3759764B96B9}" type="slidenum">
              <a:rPr lang="en-US" smtClean="0"/>
              <a:t>8</a:t>
            </a:fld>
            <a:endParaRPr lang="en-US"/>
          </a:p>
        </p:txBody>
      </p:sp>
    </p:spTree>
    <p:extLst>
      <p:ext uri="{BB962C8B-B14F-4D97-AF65-F5344CB8AC3E}">
        <p14:creationId xmlns:p14="http://schemas.microsoft.com/office/powerpoint/2010/main" val="19884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D9A3E2-53BA-4922-9AC5-09E3500EB3AC}"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3F42A1-DA78-452E-8055-A1DF8A719707}" type="slidenum">
              <a:rPr lang="en-US" smtClean="0"/>
              <a:t>‹#›</a:t>
            </a:fld>
            <a:endParaRPr lang="en-US"/>
          </a:p>
        </p:txBody>
      </p:sp>
    </p:spTree>
    <p:extLst>
      <p:ext uri="{BB962C8B-B14F-4D97-AF65-F5344CB8AC3E}">
        <p14:creationId xmlns:p14="http://schemas.microsoft.com/office/powerpoint/2010/main" val="2185232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D9A3E2-53BA-4922-9AC5-09E3500EB3AC}"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3F42A1-DA78-452E-8055-A1DF8A719707}" type="slidenum">
              <a:rPr lang="en-US" smtClean="0"/>
              <a:t>‹#›</a:t>
            </a:fld>
            <a:endParaRPr lang="en-US"/>
          </a:p>
        </p:txBody>
      </p:sp>
    </p:spTree>
    <p:extLst>
      <p:ext uri="{BB962C8B-B14F-4D97-AF65-F5344CB8AC3E}">
        <p14:creationId xmlns:p14="http://schemas.microsoft.com/office/powerpoint/2010/main" val="1370918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D9A3E2-53BA-4922-9AC5-09E3500EB3AC}"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3F42A1-DA78-452E-8055-A1DF8A719707}" type="slidenum">
              <a:rPr lang="en-US" smtClean="0"/>
              <a:t>‹#›</a:t>
            </a:fld>
            <a:endParaRPr lang="en-US"/>
          </a:p>
        </p:txBody>
      </p:sp>
    </p:spTree>
    <p:extLst>
      <p:ext uri="{BB962C8B-B14F-4D97-AF65-F5344CB8AC3E}">
        <p14:creationId xmlns:p14="http://schemas.microsoft.com/office/powerpoint/2010/main" val="4287186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69052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D9A3E2-53BA-4922-9AC5-09E3500EB3AC}"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3F42A1-DA78-452E-8055-A1DF8A719707}" type="slidenum">
              <a:rPr lang="en-US" smtClean="0"/>
              <a:t>‹#›</a:t>
            </a:fld>
            <a:endParaRPr lang="en-US"/>
          </a:p>
        </p:txBody>
      </p:sp>
    </p:spTree>
    <p:extLst>
      <p:ext uri="{BB962C8B-B14F-4D97-AF65-F5344CB8AC3E}">
        <p14:creationId xmlns:p14="http://schemas.microsoft.com/office/powerpoint/2010/main" val="4151106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D9A3E2-53BA-4922-9AC5-09E3500EB3AC}"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3F42A1-DA78-452E-8055-A1DF8A719707}" type="slidenum">
              <a:rPr lang="en-US" smtClean="0"/>
              <a:t>‹#›</a:t>
            </a:fld>
            <a:endParaRPr lang="en-US"/>
          </a:p>
        </p:txBody>
      </p:sp>
    </p:spTree>
    <p:extLst>
      <p:ext uri="{BB962C8B-B14F-4D97-AF65-F5344CB8AC3E}">
        <p14:creationId xmlns:p14="http://schemas.microsoft.com/office/powerpoint/2010/main" val="3892366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D9A3E2-53BA-4922-9AC5-09E3500EB3AC}"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3F42A1-DA78-452E-8055-A1DF8A719707}" type="slidenum">
              <a:rPr lang="en-US" smtClean="0"/>
              <a:t>‹#›</a:t>
            </a:fld>
            <a:endParaRPr lang="en-US"/>
          </a:p>
        </p:txBody>
      </p:sp>
    </p:spTree>
    <p:extLst>
      <p:ext uri="{BB962C8B-B14F-4D97-AF65-F5344CB8AC3E}">
        <p14:creationId xmlns:p14="http://schemas.microsoft.com/office/powerpoint/2010/main" val="50936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D9A3E2-53BA-4922-9AC5-09E3500EB3AC}" type="datetimeFigureOut">
              <a:rPr lang="en-US" smtClean="0"/>
              <a:t>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3F42A1-DA78-452E-8055-A1DF8A719707}" type="slidenum">
              <a:rPr lang="en-US" smtClean="0"/>
              <a:t>‹#›</a:t>
            </a:fld>
            <a:endParaRPr lang="en-US"/>
          </a:p>
        </p:txBody>
      </p:sp>
    </p:spTree>
    <p:extLst>
      <p:ext uri="{BB962C8B-B14F-4D97-AF65-F5344CB8AC3E}">
        <p14:creationId xmlns:p14="http://schemas.microsoft.com/office/powerpoint/2010/main" val="3090587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D9A3E2-53BA-4922-9AC5-09E3500EB3AC}" type="datetimeFigureOut">
              <a:rPr lang="en-US" smtClean="0"/>
              <a:t>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3F42A1-DA78-452E-8055-A1DF8A719707}" type="slidenum">
              <a:rPr lang="en-US" smtClean="0"/>
              <a:t>‹#›</a:t>
            </a:fld>
            <a:endParaRPr lang="en-US"/>
          </a:p>
        </p:txBody>
      </p:sp>
    </p:spTree>
    <p:extLst>
      <p:ext uri="{BB962C8B-B14F-4D97-AF65-F5344CB8AC3E}">
        <p14:creationId xmlns:p14="http://schemas.microsoft.com/office/powerpoint/2010/main" val="3686118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D9A3E2-53BA-4922-9AC5-09E3500EB3AC}" type="datetimeFigureOut">
              <a:rPr lang="en-US" smtClean="0"/>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3F42A1-DA78-452E-8055-A1DF8A719707}" type="slidenum">
              <a:rPr lang="en-US" smtClean="0"/>
              <a:t>‹#›</a:t>
            </a:fld>
            <a:endParaRPr lang="en-US"/>
          </a:p>
        </p:txBody>
      </p:sp>
    </p:spTree>
    <p:extLst>
      <p:ext uri="{BB962C8B-B14F-4D97-AF65-F5344CB8AC3E}">
        <p14:creationId xmlns:p14="http://schemas.microsoft.com/office/powerpoint/2010/main" val="1213958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D9A3E2-53BA-4922-9AC5-09E3500EB3AC}"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3F42A1-DA78-452E-8055-A1DF8A719707}" type="slidenum">
              <a:rPr lang="en-US" smtClean="0"/>
              <a:t>‹#›</a:t>
            </a:fld>
            <a:endParaRPr lang="en-US"/>
          </a:p>
        </p:txBody>
      </p:sp>
    </p:spTree>
    <p:extLst>
      <p:ext uri="{BB962C8B-B14F-4D97-AF65-F5344CB8AC3E}">
        <p14:creationId xmlns:p14="http://schemas.microsoft.com/office/powerpoint/2010/main" val="3025841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D9A3E2-53BA-4922-9AC5-09E3500EB3AC}"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3F42A1-DA78-452E-8055-A1DF8A719707}" type="slidenum">
              <a:rPr lang="en-US" smtClean="0"/>
              <a:t>‹#›</a:t>
            </a:fld>
            <a:endParaRPr lang="en-US"/>
          </a:p>
        </p:txBody>
      </p:sp>
    </p:spTree>
    <p:extLst>
      <p:ext uri="{BB962C8B-B14F-4D97-AF65-F5344CB8AC3E}">
        <p14:creationId xmlns:p14="http://schemas.microsoft.com/office/powerpoint/2010/main" val="583506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D9A3E2-53BA-4922-9AC5-09E3500EB3AC}" type="datetimeFigureOut">
              <a:rPr lang="en-US" smtClean="0"/>
              <a:t>4/3/2025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3F42A1-DA78-452E-8055-A1DF8A719707}" type="slidenum">
              <a:rPr lang="en-US" smtClean="0"/>
              <a:t>‹#›</a:t>
            </a:fld>
            <a:endParaRPr lang="en-US"/>
          </a:p>
        </p:txBody>
      </p:sp>
    </p:spTree>
    <p:extLst>
      <p:ext uri="{BB962C8B-B14F-4D97-AF65-F5344CB8AC3E}">
        <p14:creationId xmlns:p14="http://schemas.microsoft.com/office/powerpoint/2010/main" val="1737667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image" Target="../media/image42.svg"/><Relationship Id="rId5" Type="http://schemas.openxmlformats.org/officeDocument/2006/relationships/image" Target="../media/image27.png"/><Relationship Id="rId4" Type="http://schemas.openxmlformats.org/officeDocument/2006/relationships/image" Target="../media/image40.sv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8.svg"/><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46.sv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48.svg"/><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46.sv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55.sv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image" Target="../media/image42.svg"/><Relationship Id="rId5" Type="http://schemas.openxmlformats.org/officeDocument/2006/relationships/image" Target="../media/image27.png"/><Relationship Id="rId4" Type="http://schemas.openxmlformats.org/officeDocument/2006/relationships/image" Target="../media/image40.sv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g"/><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59.sv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3.xml"/><Relationship Id="rId3" Type="http://schemas.openxmlformats.org/officeDocument/2006/relationships/slide" Target="slide1.xml"/><Relationship Id="rId7" Type="http://schemas.openxmlformats.org/officeDocument/2006/relationships/slide" Target="slide6.xml"/><Relationship Id="rId12"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slide" Target="slide4.xml"/><Relationship Id="rId5" Type="http://schemas.openxmlformats.org/officeDocument/2006/relationships/image" Target="../media/image21.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slide" Target="slide5.xml"/><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g"/><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g"/><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55.sv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g"/><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Layout" Target="../slideLayouts/slideLayout12.xml"/><Relationship Id="rId5" Type="http://schemas.openxmlformats.org/officeDocument/2006/relationships/image" Target="../media/image22.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 xmlns:a16="http://schemas.microsoft.com/office/drawing/2014/main" id="{51B4E8A8-57A2-24C1-3D49-3EF849A543B6}"/>
              </a:ext>
            </a:extLst>
          </p:cNvPr>
          <p:cNvSpPr/>
          <p:nvPr/>
        </p:nvSpPr>
        <p:spPr>
          <a:xfrm>
            <a:off x="1958659" y="1490765"/>
            <a:ext cx="8274681" cy="3876470"/>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13">
            <a:extLst>
              <a:ext uri="{FF2B5EF4-FFF2-40B4-BE49-F238E27FC236}">
                <a16:creationId xmlns="" xmlns:a16="http://schemas.microsoft.com/office/drawing/2014/main" id="{42885A28-37B4-F1DE-FFCA-90A8B65A2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2286" y="2232429"/>
            <a:ext cx="3195344" cy="4038321"/>
          </a:xfrm>
          <a:prstGeom prst="rect">
            <a:avLst/>
          </a:prstGeom>
        </p:spPr>
      </p:pic>
      <p:pic>
        <p:nvPicPr>
          <p:cNvPr id="4" name="Picture 3"/>
          <p:cNvPicPr>
            <a:picLocks noChangeAspect="1"/>
          </p:cNvPicPr>
          <p:nvPr/>
        </p:nvPicPr>
        <p:blipFill>
          <a:blip r:embed="rId4"/>
          <a:stretch>
            <a:fillRect/>
          </a:stretch>
        </p:blipFill>
        <p:spPr>
          <a:xfrm>
            <a:off x="4702942" y="1638313"/>
            <a:ext cx="2786113" cy="1365622"/>
          </a:xfrm>
          <a:prstGeom prst="rect">
            <a:avLst/>
          </a:prstGeom>
        </p:spPr>
      </p:pic>
      <p:pic>
        <p:nvPicPr>
          <p:cNvPr id="7" name="Picture 6"/>
          <p:cNvPicPr>
            <a:picLocks noChangeAspect="1"/>
          </p:cNvPicPr>
          <p:nvPr/>
        </p:nvPicPr>
        <p:blipFill>
          <a:blip r:embed="rId5"/>
          <a:stretch>
            <a:fillRect/>
          </a:stretch>
        </p:blipFill>
        <p:spPr>
          <a:xfrm>
            <a:off x="2670923" y="2960338"/>
            <a:ext cx="6998815" cy="2554445"/>
          </a:xfrm>
          <a:prstGeom prst="rect">
            <a:avLst/>
          </a:prstGeom>
        </p:spPr>
      </p:pic>
      <p:pic>
        <p:nvPicPr>
          <p:cNvPr id="2" name="Picture 1" descr="A round pink label with white text and a black background&#10;&#10;Description automatically generated">
            <a:extLst>
              <a:ext uri="{FF2B5EF4-FFF2-40B4-BE49-F238E27FC236}">
                <a16:creationId xmlns="" xmlns:a16="http://schemas.microsoft.com/office/drawing/2014/main" id="{9F7AD9AF-EDC0-61AF-53A7-371DB458DF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2068" y="0"/>
            <a:ext cx="1384068" cy="1384068"/>
          </a:xfrm>
          <a:prstGeom prst="rect">
            <a:avLst/>
          </a:prstGeom>
        </p:spPr>
      </p:pic>
      <p:sp>
        <p:nvSpPr>
          <p:cNvPr id="5" name="Oval 4"/>
          <p:cNvSpPr/>
          <p:nvPr/>
        </p:nvSpPr>
        <p:spPr>
          <a:xfrm>
            <a:off x="-1542069" y="0"/>
            <a:ext cx="1542068" cy="14907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937761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 xmlns:a16="http://schemas.microsoft.com/office/drawing/2014/main" id="{51B4E8A8-57A2-24C1-3D49-3EF849A543B6}"/>
              </a:ext>
            </a:extLst>
          </p:cNvPr>
          <p:cNvSpPr/>
          <p:nvPr/>
        </p:nvSpPr>
        <p:spPr>
          <a:xfrm>
            <a:off x="1958659" y="1490765"/>
            <a:ext cx="8274681" cy="3876470"/>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13">
            <a:extLst>
              <a:ext uri="{FF2B5EF4-FFF2-40B4-BE49-F238E27FC236}">
                <a16:creationId xmlns="" xmlns:a16="http://schemas.microsoft.com/office/drawing/2014/main" id="{42885A28-37B4-F1DE-FFCA-90A8B65A2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2286" y="2232429"/>
            <a:ext cx="3195344" cy="4038321"/>
          </a:xfrm>
          <a:prstGeom prst="rect">
            <a:avLst/>
          </a:prstGeom>
        </p:spPr>
      </p:pic>
      <p:pic>
        <p:nvPicPr>
          <p:cNvPr id="4" name="Picture 3"/>
          <p:cNvPicPr>
            <a:picLocks noChangeAspect="1"/>
          </p:cNvPicPr>
          <p:nvPr/>
        </p:nvPicPr>
        <p:blipFill>
          <a:blip r:embed="rId4"/>
          <a:stretch>
            <a:fillRect/>
          </a:stretch>
        </p:blipFill>
        <p:spPr>
          <a:xfrm>
            <a:off x="2797777" y="1707179"/>
            <a:ext cx="6596444" cy="4023709"/>
          </a:xfrm>
          <a:prstGeom prst="rect">
            <a:avLst/>
          </a:prstGeom>
        </p:spPr>
      </p:pic>
    </p:spTree>
    <p:extLst>
      <p:ext uri="{BB962C8B-B14F-4D97-AF65-F5344CB8AC3E}">
        <p14:creationId xmlns:p14="http://schemas.microsoft.com/office/powerpoint/2010/main" val="342736673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5" name="Nhóm 4">
            <a:extLst>
              <a:ext uri="{FF2B5EF4-FFF2-40B4-BE49-F238E27FC236}">
                <a16:creationId xmlns="" xmlns:a16="http://schemas.microsoft.com/office/drawing/2014/main" id="{0EB69FBB-42D7-7D0F-94AB-3E4F276BA4F4}"/>
              </a:ext>
            </a:extLst>
          </p:cNvPr>
          <p:cNvGrpSpPr/>
          <p:nvPr/>
        </p:nvGrpSpPr>
        <p:grpSpPr>
          <a:xfrm>
            <a:off x="5435601" y="701039"/>
            <a:ext cx="5954648" cy="5405959"/>
            <a:chOff x="5093145" y="600528"/>
            <a:chExt cx="5810968" cy="5656942"/>
          </a:xfrm>
        </p:grpSpPr>
        <p:pic>
          <p:nvPicPr>
            <p:cNvPr id="6" name="Đồ họa 5">
              <a:extLst>
                <a:ext uri="{FF2B5EF4-FFF2-40B4-BE49-F238E27FC236}">
                  <a16:creationId xmlns="" xmlns:a16="http://schemas.microsoft.com/office/drawing/2014/main" id="{E8C6DC3F-77D2-C167-C4C1-7A11600B4C6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093145" y="600528"/>
              <a:ext cx="5810968" cy="5656942"/>
            </a:xfrm>
            <a:prstGeom prst="rect">
              <a:avLst/>
            </a:prstGeom>
          </p:spPr>
        </p:pic>
        <p:sp>
          <p:nvSpPr>
            <p:cNvPr id="7" name="Hộp Văn bản 6">
              <a:extLst>
                <a:ext uri="{FF2B5EF4-FFF2-40B4-BE49-F238E27FC236}">
                  <a16:creationId xmlns="" xmlns:a16="http://schemas.microsoft.com/office/drawing/2014/main" id="{7E0CCA90-ABB0-EC7E-D3B2-E76BFCFBA08D}"/>
                </a:ext>
              </a:extLst>
            </p:cNvPr>
            <p:cNvSpPr txBox="1"/>
            <p:nvPr/>
          </p:nvSpPr>
          <p:spPr>
            <a:xfrm rot="249030">
              <a:off x="5447979" y="2141427"/>
              <a:ext cx="4783786" cy="2995211"/>
            </a:xfrm>
            <a:prstGeom prst="rect">
              <a:avLst/>
            </a:prstGeom>
            <a:noFill/>
          </p:spPr>
          <p:txBody>
            <a:bodyPr wrap="square" rtlCol="0">
              <a:spAutoFit/>
            </a:bodyPr>
            <a:lstStyle/>
            <a:p>
              <a:pPr marL="0" marR="0" algn="ctr">
                <a:spcBef>
                  <a:spcPts val="0"/>
                </a:spcBef>
                <a:spcAft>
                  <a:spcPts val="0"/>
                </a:spcAft>
              </a:pPr>
              <a:r>
                <a:rPr lang="en-US" sz="3600" b="1" dirty="0" err="1">
                  <a:effectLst/>
                  <a:latin typeface="Cambria" panose="02040503050406030204" pitchFamily="18" charset="0"/>
                  <a:ea typeface="Cambria" panose="02040503050406030204" pitchFamily="18" charset="0"/>
                </a:rPr>
                <a:t>Hoạt</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động</a:t>
              </a:r>
              <a:r>
                <a:rPr lang="en-US" sz="3600" b="1" dirty="0">
                  <a:effectLst/>
                  <a:latin typeface="Cambria" panose="02040503050406030204" pitchFamily="18" charset="0"/>
                  <a:ea typeface="Cambria" panose="02040503050406030204" pitchFamily="18" charset="0"/>
                </a:rPr>
                <a:t> 1: </a:t>
              </a:r>
              <a:r>
                <a:rPr lang="en-US" sz="3600" dirty="0" err="1">
                  <a:effectLst/>
                  <a:latin typeface="Cambria" panose="02040503050406030204" pitchFamily="18" charset="0"/>
                  <a:ea typeface="Cambria" panose="02040503050406030204" pitchFamily="18" charset="0"/>
                </a:rPr>
                <a:t>Thể</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hiện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cảm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xúc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niềm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tự</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hào</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về</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cảnh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quan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thiên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nhiên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của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quê</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hương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đất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nước</a:t>
              </a:r>
              <a:endParaRPr lang="en-US" sz="3600" dirty="0">
                <a:effectLst/>
                <a:latin typeface="Cambria" panose="02040503050406030204" pitchFamily="18" charset="0"/>
                <a:ea typeface="Cambria" panose="02040503050406030204" pitchFamily="18" charset="0"/>
              </a:endParaRPr>
            </a:p>
          </p:txBody>
        </p:sp>
      </p:grpSp>
      <p:pic>
        <p:nvPicPr>
          <p:cNvPr id="9" name="Đồ họa 17">
            <a:extLst>
              <a:ext uri="{FF2B5EF4-FFF2-40B4-BE49-F238E27FC236}">
                <a16:creationId xmlns="" xmlns:a16="http://schemas.microsoft.com/office/drawing/2014/main" id="{D7DA3AC3-550E-1FF2-3E25-D18EA430B00A}"/>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742799" y="3200400"/>
            <a:ext cx="4398055" cy="2906598"/>
          </a:xfrm>
          <a:prstGeom prst="rect">
            <a:avLst/>
          </a:prstGeom>
        </p:spPr>
      </p:pic>
    </p:spTree>
    <p:extLst>
      <p:ext uri="{BB962C8B-B14F-4D97-AF65-F5344CB8AC3E}">
        <p14:creationId xmlns:p14="http://schemas.microsoft.com/office/powerpoint/2010/main" val="10074788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Group 1">
            <a:extLst>
              <a:ext uri="{FF2B5EF4-FFF2-40B4-BE49-F238E27FC236}">
                <a16:creationId xmlns="" xmlns:a16="http://schemas.microsoft.com/office/drawing/2014/main" id="{7C800776-D443-4AC1-8C06-78C74CFD6791}"/>
              </a:ext>
            </a:extLst>
          </p:cNvPr>
          <p:cNvGrpSpPr/>
          <p:nvPr/>
        </p:nvGrpSpPr>
        <p:grpSpPr>
          <a:xfrm>
            <a:off x="0" y="3137898"/>
            <a:ext cx="3586480" cy="3535940"/>
            <a:chOff x="8215091" y="3320778"/>
            <a:chExt cx="3586480" cy="3535940"/>
          </a:xfrm>
        </p:grpSpPr>
        <p:pic>
          <p:nvPicPr>
            <p:cNvPr id="3" name="Picture 2">
              <a:extLst>
                <a:ext uri="{FF2B5EF4-FFF2-40B4-BE49-F238E27FC236}">
                  <a16:creationId xmlns="" xmlns:a16="http://schemas.microsoft.com/office/drawing/2014/main" id="{A9E4D768-1F4D-D78E-5081-4DCE3530D01D}"/>
                </a:ext>
              </a:extLst>
            </p:cNvPr>
            <p:cNvPicPr>
              <a:picLocks noChangeAspect="1"/>
            </p:cNvPicPr>
            <p:nvPr/>
          </p:nvPicPr>
          <p:blipFill>
            <a:blip r:embed="rId3"/>
            <a:stretch>
              <a:fillRect/>
            </a:stretch>
          </p:blipFill>
          <p:spPr>
            <a:xfrm>
              <a:off x="8215091" y="4521748"/>
              <a:ext cx="3286029" cy="2334970"/>
            </a:xfrm>
            <a:prstGeom prst="rect">
              <a:avLst/>
            </a:prstGeom>
          </p:spPr>
        </p:pic>
        <p:sp>
          <p:nvSpPr>
            <p:cNvPr id="4" name="TextBox 3">
              <a:extLst>
                <a:ext uri="{FF2B5EF4-FFF2-40B4-BE49-F238E27FC236}">
                  <a16:creationId xmlns="" xmlns:a16="http://schemas.microsoft.com/office/drawing/2014/main" id="{A8904E8E-6B20-166A-69E3-C1BCD01E004E}"/>
                </a:ext>
              </a:extLst>
            </p:cNvPr>
            <p:cNvSpPr txBox="1"/>
            <p:nvPr/>
          </p:nvSpPr>
          <p:spPr>
            <a:xfrm>
              <a:off x="8742395" y="3320778"/>
              <a:ext cx="305917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B0F0"/>
                  </a:solidFill>
                  <a:effectLst/>
                  <a:uLnTx/>
                  <a:uFillTx/>
                  <a:latin typeface="Nunito ExtraBold" pitchFamily="2" charset="-93"/>
                  <a:ea typeface="+mn-ea"/>
                  <a:cs typeface="+mn-cs"/>
                </a:rPr>
                <a:t>Thảo</a:t>
              </a:r>
              <a:r>
                <a:rPr kumimoji="0" lang="en-GB" sz="3600" b="0" i="0" u="none" strike="noStrike" kern="1200" cap="none" spc="0" normalizeH="0" baseline="0" noProof="0" dirty="0">
                  <a:ln>
                    <a:noFill/>
                  </a:ln>
                  <a:solidFill>
                    <a:srgbClr val="00B0F0"/>
                  </a:solidFill>
                  <a:effectLst/>
                  <a:uLnTx/>
                  <a:uFillTx/>
                  <a:latin typeface="Nunito ExtraBold" pitchFamily="2" charset="-93"/>
                  <a:ea typeface="+mn-ea"/>
                  <a:cs typeface="+mn-cs"/>
                </a:rPr>
                <a:t> </a:t>
              </a:r>
              <a:r>
                <a:rPr kumimoji="0" lang="en-GB" sz="3600" b="0" i="0" u="none" strike="noStrike" kern="1200" cap="none" spc="0" normalizeH="0" baseline="0" noProof="0" dirty="0" err="1">
                  <a:ln>
                    <a:noFill/>
                  </a:ln>
                  <a:solidFill>
                    <a:srgbClr val="00B0F0"/>
                  </a:solidFill>
                  <a:effectLst/>
                  <a:uLnTx/>
                  <a:uFillTx/>
                  <a:latin typeface="Nunito ExtraBold" pitchFamily="2" charset="-93"/>
                  <a:ea typeface="+mn-ea"/>
                  <a:cs typeface="+mn-cs"/>
                </a:rPr>
                <a:t>luận</a:t>
              </a:r>
              <a:r>
                <a:rPr kumimoji="0" lang="en-GB" sz="3600" b="0" i="0" u="none" strike="noStrike" kern="1200" cap="none" spc="0" normalizeH="0" baseline="0" noProof="0" dirty="0">
                  <a:ln>
                    <a:noFill/>
                  </a:ln>
                  <a:solidFill>
                    <a:srgbClr val="00B0F0"/>
                  </a:solidFill>
                  <a:effectLst/>
                  <a:uLnTx/>
                  <a:uFillTx/>
                  <a:latin typeface="Nunito ExtraBold" pitchFamily="2" charset="-93"/>
                  <a:ea typeface="+mn-ea"/>
                  <a:cs typeface="+mn-cs"/>
                </a:rPr>
                <a:t> </a:t>
              </a:r>
              <a:r>
                <a:rPr kumimoji="0" lang="en-GB" sz="3600" b="0" i="0" u="none" strike="noStrike" kern="1200" cap="none" spc="0" normalizeH="0" baseline="0" noProof="0" dirty="0" err="1">
                  <a:ln>
                    <a:noFill/>
                  </a:ln>
                  <a:solidFill>
                    <a:srgbClr val="00B0F0"/>
                  </a:solidFill>
                  <a:effectLst/>
                  <a:uLnTx/>
                  <a:uFillTx/>
                  <a:latin typeface="Nunito ExtraBold" pitchFamily="2" charset="-93"/>
                  <a:ea typeface="+mn-ea"/>
                  <a:cs typeface="+mn-cs"/>
                </a:rPr>
                <a:t>nhóm</a:t>
              </a:r>
              <a:endParaRPr kumimoji="0" lang="vi-VN" sz="3600" b="0" i="0" u="none" strike="noStrike" kern="1200" cap="none" spc="0" normalizeH="0" baseline="0" noProof="0" dirty="0">
                <a:ln>
                  <a:noFill/>
                </a:ln>
                <a:solidFill>
                  <a:srgbClr val="00B0F0"/>
                </a:solidFill>
                <a:effectLst/>
                <a:uLnTx/>
                <a:uFillTx/>
                <a:latin typeface="Nunito ExtraBold" pitchFamily="2" charset="-93"/>
                <a:ea typeface="+mn-ea"/>
                <a:cs typeface="+mn-cs"/>
              </a:endParaRPr>
            </a:p>
          </p:txBody>
        </p:sp>
      </p:grpSp>
      <p:sp>
        <p:nvSpPr>
          <p:cNvPr id="13" name="Freeform 2">
            <a:extLst>
              <a:ext uri="{FF2B5EF4-FFF2-40B4-BE49-F238E27FC236}">
                <a16:creationId xmlns="" xmlns:a16="http://schemas.microsoft.com/office/drawing/2014/main" id="{46C9F388-0A92-CD90-683D-8F13A7189FA2}"/>
              </a:ext>
            </a:extLst>
          </p:cNvPr>
          <p:cNvSpPr/>
          <p:nvPr/>
        </p:nvSpPr>
        <p:spPr>
          <a:xfrm>
            <a:off x="3454400" y="990600"/>
            <a:ext cx="7889427" cy="5276054"/>
          </a:xfrm>
          <a:custGeom>
            <a:avLst/>
            <a:gdLst/>
            <a:ahLst/>
            <a:cxnLst/>
            <a:rect l="l" t="t" r="r" b="b"/>
            <a:pathLst>
              <a:path w="11834140" h="7914081">
                <a:moveTo>
                  <a:pt x="0" y="0"/>
                </a:moveTo>
                <a:lnTo>
                  <a:pt x="11834140" y="0"/>
                </a:lnTo>
                <a:lnTo>
                  <a:pt x="11834140" y="7914081"/>
                </a:lnTo>
                <a:lnTo>
                  <a:pt x="0" y="791408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5" name="Freeform 5">
            <a:extLst>
              <a:ext uri="{FF2B5EF4-FFF2-40B4-BE49-F238E27FC236}">
                <a16:creationId xmlns="" xmlns:a16="http://schemas.microsoft.com/office/drawing/2014/main" id="{CDC9B963-880B-119B-1F49-7895FF5A2659}"/>
              </a:ext>
            </a:extLst>
          </p:cNvPr>
          <p:cNvSpPr/>
          <p:nvPr/>
        </p:nvSpPr>
        <p:spPr>
          <a:xfrm rot="-2874081">
            <a:off x="2698433" y="1132260"/>
            <a:ext cx="2246297" cy="367576"/>
          </a:xfrm>
          <a:custGeom>
            <a:avLst/>
            <a:gdLst/>
            <a:ahLst/>
            <a:cxnLst/>
            <a:rect l="l" t="t" r="r" b="b"/>
            <a:pathLst>
              <a:path w="3369446" h="551364">
                <a:moveTo>
                  <a:pt x="0" y="0"/>
                </a:moveTo>
                <a:lnTo>
                  <a:pt x="3369446" y="0"/>
                </a:lnTo>
                <a:lnTo>
                  <a:pt x="3369446" y="551364"/>
                </a:lnTo>
                <a:lnTo>
                  <a:pt x="0" y="5513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7" name="TextBox 3">
            <a:extLst>
              <a:ext uri="{FF2B5EF4-FFF2-40B4-BE49-F238E27FC236}">
                <a16:creationId xmlns="" xmlns:a16="http://schemas.microsoft.com/office/drawing/2014/main" id="{A3F0E766-3809-6F31-2AFC-B2E639A8DA33}"/>
              </a:ext>
            </a:extLst>
          </p:cNvPr>
          <p:cNvSpPr txBox="1"/>
          <p:nvPr/>
        </p:nvSpPr>
        <p:spPr>
          <a:xfrm>
            <a:off x="3980653" y="1626580"/>
            <a:ext cx="7393654" cy="3877985"/>
          </a:xfrm>
          <a:prstGeom prst="rect">
            <a:avLst/>
          </a:prstGeom>
        </p:spPr>
        <p:txBody>
          <a:bodyPr wrap="square" lIns="0" tIns="0" rIns="0" bIns="0" rtlCol="0" anchor="t">
            <a:spAutoFit/>
          </a:bodyPr>
          <a:lstStyle/>
          <a:p>
            <a:pPr defTabSz="609630"/>
            <a:r>
              <a:rPr lang="vi-VN" sz="3600" b="1" dirty="0">
                <a:solidFill>
                  <a:prstClr val="black"/>
                </a:solidFill>
                <a:latin typeface="Cambria" panose="02040503050406030204" pitchFamily="18" charset="0"/>
              </a:rPr>
              <a:t>- Chia sẻ về cảnh quan thiên nhiên của quê hương, đất nước</a:t>
            </a:r>
          </a:p>
          <a:p>
            <a:pPr defTabSz="609630"/>
            <a:r>
              <a:rPr lang="vi-VN" sz="3600" dirty="0">
                <a:solidFill>
                  <a:prstClr val="black"/>
                </a:solidFill>
                <a:latin typeface="Cambria" panose="02040503050406030204" pitchFamily="18" charset="0"/>
              </a:rPr>
              <a:t>+ Tên cảnh quan</a:t>
            </a:r>
          </a:p>
          <a:p>
            <a:pPr defTabSz="609630"/>
            <a:r>
              <a:rPr lang="vi-VN" sz="3600" dirty="0">
                <a:solidFill>
                  <a:prstClr val="black"/>
                </a:solidFill>
                <a:latin typeface="Cambria" panose="02040503050406030204" pitchFamily="18" charset="0"/>
              </a:rPr>
              <a:t>+ Cảm xúc của em khi ngắm nhìn các cảnh quan.</a:t>
            </a:r>
          </a:p>
          <a:p>
            <a:pPr defTabSz="609630"/>
            <a:r>
              <a:rPr lang="vi-VN" sz="3600" dirty="0">
                <a:solidFill>
                  <a:prstClr val="black"/>
                </a:solidFill>
                <a:latin typeface="Cambria" panose="02040503050406030204" pitchFamily="18" charset="0"/>
              </a:rPr>
              <a:t>+ Những điều khiến em tự hào</a:t>
            </a:r>
          </a:p>
          <a:p>
            <a:pPr defTabSz="609630"/>
            <a:r>
              <a:rPr lang="vi-VN" sz="3600" dirty="0">
                <a:solidFill>
                  <a:prstClr val="black"/>
                </a:solidFill>
                <a:latin typeface="Cambria" panose="02040503050406030204" pitchFamily="18" charset="0"/>
              </a:rPr>
              <a:t>+ …</a:t>
            </a:r>
            <a:endParaRPr lang="x-none" sz="3600" dirty="0">
              <a:solidFill>
                <a:prstClr val="black"/>
              </a:solidFill>
              <a:latin typeface="Cambria" panose="02040503050406030204" pitchFamily="18" charset="0"/>
            </a:endParaRPr>
          </a:p>
        </p:txBody>
      </p:sp>
    </p:spTree>
    <p:extLst>
      <p:ext uri="{BB962C8B-B14F-4D97-AF65-F5344CB8AC3E}">
        <p14:creationId xmlns:p14="http://schemas.microsoft.com/office/powerpoint/2010/main" val="138828736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 xmlns:a16="http://schemas.microsoft.com/office/drawing/2014/main" id="{6A9182F2-FDF8-C947-5AE5-5F4C3F0F6A62}"/>
              </a:ext>
            </a:extLst>
          </p:cNvPr>
          <p:cNvPicPr>
            <a:picLocks noChangeAspect="1"/>
          </p:cNvPicPr>
          <p:nvPr/>
        </p:nvPicPr>
        <p:blipFill rotWithShape="1">
          <a:blip r:embed="rId3">
            <a:extLst>
              <a:ext uri="{28A0092B-C50C-407E-A947-70E740481C1C}">
                <a14:useLocalDpi xmlns:a14="http://schemas.microsoft.com/office/drawing/2010/main" val="0"/>
              </a:ext>
            </a:extLst>
          </a:blip>
          <a:srcRect b="23364"/>
          <a:stretch/>
        </p:blipFill>
        <p:spPr>
          <a:xfrm>
            <a:off x="2200360" y="2051011"/>
            <a:ext cx="8277171" cy="4328688"/>
          </a:xfrm>
          <a:prstGeom prst="rect">
            <a:avLst/>
          </a:prstGeom>
        </p:spPr>
      </p:pic>
      <p:pic>
        <p:nvPicPr>
          <p:cNvPr id="6" name="Picture 5">
            <a:extLst>
              <a:ext uri="{FF2B5EF4-FFF2-40B4-BE49-F238E27FC236}">
                <a16:creationId xmlns="" xmlns:a16="http://schemas.microsoft.com/office/drawing/2014/main" id="{4DFE7F46-35E8-1C59-17D9-1FBCDE295E0F}"/>
              </a:ext>
            </a:extLst>
          </p:cNvPr>
          <p:cNvPicPr>
            <a:picLocks noChangeAspect="1"/>
          </p:cNvPicPr>
          <p:nvPr/>
        </p:nvPicPr>
        <p:blipFill>
          <a:blip r:embed="rId4"/>
          <a:stretch>
            <a:fillRect/>
          </a:stretch>
        </p:blipFill>
        <p:spPr>
          <a:xfrm>
            <a:off x="1869823" y="559190"/>
            <a:ext cx="9086049" cy="2118032"/>
          </a:xfrm>
          <a:prstGeom prst="rect">
            <a:avLst/>
          </a:prstGeom>
        </p:spPr>
      </p:pic>
    </p:spTree>
    <p:extLst>
      <p:ext uri="{BB962C8B-B14F-4D97-AF65-F5344CB8AC3E}">
        <p14:creationId xmlns:p14="http://schemas.microsoft.com/office/powerpoint/2010/main" val="198680971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Group 1">
            <a:extLst>
              <a:ext uri="{FF2B5EF4-FFF2-40B4-BE49-F238E27FC236}">
                <a16:creationId xmlns="" xmlns:a16="http://schemas.microsoft.com/office/drawing/2014/main" id="{7C800776-D443-4AC1-8C06-78C74CFD6791}"/>
              </a:ext>
            </a:extLst>
          </p:cNvPr>
          <p:cNvGrpSpPr/>
          <p:nvPr/>
        </p:nvGrpSpPr>
        <p:grpSpPr>
          <a:xfrm>
            <a:off x="0" y="3148058"/>
            <a:ext cx="3373120" cy="3525780"/>
            <a:chOff x="8215091" y="3330938"/>
            <a:chExt cx="3373120" cy="3525780"/>
          </a:xfrm>
        </p:grpSpPr>
        <p:pic>
          <p:nvPicPr>
            <p:cNvPr id="3" name="Picture 2">
              <a:extLst>
                <a:ext uri="{FF2B5EF4-FFF2-40B4-BE49-F238E27FC236}">
                  <a16:creationId xmlns="" xmlns:a16="http://schemas.microsoft.com/office/drawing/2014/main" id="{A9E4D768-1F4D-D78E-5081-4DCE3530D01D}"/>
                </a:ext>
              </a:extLst>
            </p:cNvPr>
            <p:cNvPicPr>
              <a:picLocks noChangeAspect="1"/>
            </p:cNvPicPr>
            <p:nvPr/>
          </p:nvPicPr>
          <p:blipFill>
            <a:blip r:embed="rId3"/>
            <a:stretch>
              <a:fillRect/>
            </a:stretch>
          </p:blipFill>
          <p:spPr>
            <a:xfrm>
              <a:off x="8215091" y="4521748"/>
              <a:ext cx="3286029" cy="2334970"/>
            </a:xfrm>
            <a:prstGeom prst="rect">
              <a:avLst/>
            </a:prstGeom>
          </p:spPr>
        </p:pic>
        <p:sp>
          <p:nvSpPr>
            <p:cNvPr id="4" name="TextBox 3">
              <a:extLst>
                <a:ext uri="{FF2B5EF4-FFF2-40B4-BE49-F238E27FC236}">
                  <a16:creationId xmlns="" xmlns:a16="http://schemas.microsoft.com/office/drawing/2014/main" id="{A8904E8E-6B20-166A-69E3-C1BCD01E004E}"/>
                </a:ext>
              </a:extLst>
            </p:cNvPr>
            <p:cNvSpPr txBox="1"/>
            <p:nvPr/>
          </p:nvSpPr>
          <p:spPr>
            <a:xfrm>
              <a:off x="8529035" y="3330938"/>
              <a:ext cx="305917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B0F0"/>
                  </a:solidFill>
                  <a:effectLst/>
                  <a:uLnTx/>
                  <a:uFillTx/>
                  <a:latin typeface="Nunito ExtraBold" pitchFamily="2" charset="-93"/>
                  <a:ea typeface="+mn-ea"/>
                  <a:cs typeface="+mn-cs"/>
                </a:rPr>
                <a:t>Thảo</a:t>
              </a:r>
              <a:r>
                <a:rPr kumimoji="0" lang="en-GB" sz="3600" b="0" i="0" u="none" strike="noStrike" kern="1200" cap="none" spc="0" normalizeH="0" baseline="0" noProof="0" dirty="0">
                  <a:ln>
                    <a:noFill/>
                  </a:ln>
                  <a:solidFill>
                    <a:srgbClr val="00B0F0"/>
                  </a:solidFill>
                  <a:effectLst/>
                  <a:uLnTx/>
                  <a:uFillTx/>
                  <a:latin typeface="Nunito ExtraBold" pitchFamily="2" charset="-93"/>
                  <a:ea typeface="+mn-ea"/>
                  <a:cs typeface="+mn-cs"/>
                </a:rPr>
                <a:t> </a:t>
              </a:r>
              <a:r>
                <a:rPr kumimoji="0" lang="en-GB" sz="3600" b="0" i="0" u="none" strike="noStrike" kern="1200" cap="none" spc="0" normalizeH="0" baseline="0" noProof="0" dirty="0" err="1">
                  <a:ln>
                    <a:noFill/>
                  </a:ln>
                  <a:solidFill>
                    <a:srgbClr val="00B0F0"/>
                  </a:solidFill>
                  <a:effectLst/>
                  <a:uLnTx/>
                  <a:uFillTx/>
                  <a:latin typeface="Nunito ExtraBold" pitchFamily="2" charset="-93"/>
                  <a:ea typeface="+mn-ea"/>
                  <a:cs typeface="+mn-cs"/>
                </a:rPr>
                <a:t>luận</a:t>
              </a:r>
              <a:r>
                <a:rPr kumimoji="0" lang="en-GB" sz="3600" b="0" i="0" u="none" strike="noStrike" kern="1200" cap="none" spc="0" normalizeH="0" baseline="0" noProof="0" dirty="0">
                  <a:ln>
                    <a:noFill/>
                  </a:ln>
                  <a:solidFill>
                    <a:srgbClr val="00B0F0"/>
                  </a:solidFill>
                  <a:effectLst/>
                  <a:uLnTx/>
                  <a:uFillTx/>
                  <a:latin typeface="Nunito ExtraBold" pitchFamily="2" charset="-93"/>
                  <a:ea typeface="+mn-ea"/>
                  <a:cs typeface="+mn-cs"/>
                </a:rPr>
                <a:t> </a:t>
              </a:r>
              <a:r>
                <a:rPr kumimoji="0" lang="en-GB" sz="3600" b="0" i="0" u="none" strike="noStrike" kern="1200" cap="none" spc="0" normalizeH="0" baseline="0" noProof="0" dirty="0" err="1">
                  <a:ln>
                    <a:noFill/>
                  </a:ln>
                  <a:solidFill>
                    <a:srgbClr val="00B0F0"/>
                  </a:solidFill>
                  <a:effectLst/>
                  <a:uLnTx/>
                  <a:uFillTx/>
                  <a:latin typeface="Nunito ExtraBold" pitchFamily="2" charset="-93"/>
                  <a:ea typeface="+mn-ea"/>
                  <a:cs typeface="+mn-cs"/>
                </a:rPr>
                <a:t>nhóm</a:t>
              </a:r>
              <a:endParaRPr kumimoji="0" lang="vi-VN" sz="3600" b="0" i="0" u="none" strike="noStrike" kern="1200" cap="none" spc="0" normalizeH="0" baseline="0" noProof="0" dirty="0">
                <a:ln>
                  <a:noFill/>
                </a:ln>
                <a:solidFill>
                  <a:srgbClr val="00B0F0"/>
                </a:solidFill>
                <a:effectLst/>
                <a:uLnTx/>
                <a:uFillTx/>
                <a:latin typeface="Nunito ExtraBold" pitchFamily="2" charset="-93"/>
                <a:ea typeface="+mn-ea"/>
                <a:cs typeface="+mn-cs"/>
              </a:endParaRPr>
            </a:p>
          </p:txBody>
        </p:sp>
      </p:grpSp>
      <p:sp>
        <p:nvSpPr>
          <p:cNvPr id="13" name="Freeform 2">
            <a:extLst>
              <a:ext uri="{FF2B5EF4-FFF2-40B4-BE49-F238E27FC236}">
                <a16:creationId xmlns="" xmlns:a16="http://schemas.microsoft.com/office/drawing/2014/main" id="{46C9F388-0A92-CD90-683D-8F13A7189FA2}"/>
              </a:ext>
            </a:extLst>
          </p:cNvPr>
          <p:cNvSpPr/>
          <p:nvPr/>
        </p:nvSpPr>
        <p:spPr>
          <a:xfrm>
            <a:off x="3302001" y="631133"/>
            <a:ext cx="7889427" cy="2392680"/>
          </a:xfrm>
          <a:custGeom>
            <a:avLst/>
            <a:gdLst/>
            <a:ahLst/>
            <a:cxnLst/>
            <a:rect l="l" t="t" r="r" b="b"/>
            <a:pathLst>
              <a:path w="11834140" h="7914081">
                <a:moveTo>
                  <a:pt x="0" y="0"/>
                </a:moveTo>
                <a:lnTo>
                  <a:pt x="11834140" y="0"/>
                </a:lnTo>
                <a:lnTo>
                  <a:pt x="11834140" y="7914081"/>
                </a:lnTo>
                <a:lnTo>
                  <a:pt x="0" y="791408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5">
            <a:extLst>
              <a:ext uri="{FF2B5EF4-FFF2-40B4-BE49-F238E27FC236}">
                <a16:creationId xmlns="" xmlns:a16="http://schemas.microsoft.com/office/drawing/2014/main" id="{CDC9B963-880B-119B-1F49-7895FF5A2659}"/>
              </a:ext>
            </a:extLst>
          </p:cNvPr>
          <p:cNvSpPr/>
          <p:nvPr/>
        </p:nvSpPr>
        <p:spPr>
          <a:xfrm rot="-2874081">
            <a:off x="2546034" y="772793"/>
            <a:ext cx="2246297" cy="367576"/>
          </a:xfrm>
          <a:custGeom>
            <a:avLst/>
            <a:gdLst/>
            <a:ahLst/>
            <a:cxnLst/>
            <a:rect l="l" t="t" r="r" b="b"/>
            <a:pathLst>
              <a:path w="3369446" h="551364">
                <a:moveTo>
                  <a:pt x="0" y="0"/>
                </a:moveTo>
                <a:lnTo>
                  <a:pt x="3369446" y="0"/>
                </a:lnTo>
                <a:lnTo>
                  <a:pt x="3369446" y="551364"/>
                </a:lnTo>
                <a:lnTo>
                  <a:pt x="0" y="5513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3">
            <a:extLst>
              <a:ext uri="{FF2B5EF4-FFF2-40B4-BE49-F238E27FC236}">
                <a16:creationId xmlns="" xmlns:a16="http://schemas.microsoft.com/office/drawing/2014/main" id="{A3F0E766-3809-6F31-2AFC-B2E639A8DA33}"/>
              </a:ext>
            </a:extLst>
          </p:cNvPr>
          <p:cNvSpPr txBox="1"/>
          <p:nvPr/>
        </p:nvSpPr>
        <p:spPr>
          <a:xfrm>
            <a:off x="3767294" y="1084233"/>
            <a:ext cx="7393654" cy="1477328"/>
          </a:xfrm>
          <a:prstGeom prst="rect">
            <a:avLst/>
          </a:prstGeom>
        </p:spPr>
        <p:txBody>
          <a:bodyPr wrap="square" lIns="0" tIns="0" rIns="0" bIns="0" rtlCol="0" anchor="t">
            <a:spAutoFit/>
          </a:bodyPr>
          <a:lstStyle/>
          <a:p>
            <a:pPr lvl="0" algn="ctr" defTabSz="609630"/>
            <a:r>
              <a:rPr lang="vi-VN" sz="3200" b="1" dirty="0">
                <a:solidFill>
                  <a:prstClr val="black"/>
                </a:solidFill>
                <a:latin typeface="Cambria" panose="02040503050406030204" pitchFamily="18" charset="0"/>
              </a:rPr>
              <a:t>Thảo luận về những cách thể hiện cảm xúc và niềm tự hào đối với cảnh quan thiên nhiên của quê hương, đất nước.</a:t>
            </a:r>
            <a:endParaRPr kumimoji="0" lang="x-none" sz="3200" b="0"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6" name="Picture 5">
            <a:extLst>
              <a:ext uri="{FF2B5EF4-FFF2-40B4-BE49-F238E27FC236}">
                <a16:creationId xmlns="" xmlns:a16="http://schemas.microsoft.com/office/drawing/2014/main" id="{98B61D34-B040-F6EA-DE63-67D229C20021}"/>
              </a:ext>
            </a:extLst>
          </p:cNvPr>
          <p:cNvPicPr>
            <a:picLocks noChangeAspect="1"/>
          </p:cNvPicPr>
          <p:nvPr/>
        </p:nvPicPr>
        <p:blipFill>
          <a:blip r:embed="rId8"/>
          <a:stretch>
            <a:fillRect/>
          </a:stretch>
        </p:blipFill>
        <p:spPr>
          <a:xfrm>
            <a:off x="3108959" y="3932957"/>
            <a:ext cx="8705215" cy="1242610"/>
          </a:xfrm>
          <a:prstGeom prst="rect">
            <a:avLst/>
          </a:prstGeom>
        </p:spPr>
      </p:pic>
    </p:spTree>
    <p:extLst>
      <p:ext uri="{BB962C8B-B14F-4D97-AF65-F5344CB8AC3E}">
        <p14:creationId xmlns:p14="http://schemas.microsoft.com/office/powerpoint/2010/main" val="228076122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 xmlns:a16="http://schemas.microsoft.com/office/drawing/2014/main" id="{6A9182F2-FDF8-C947-5AE5-5F4C3F0F6A62}"/>
              </a:ext>
            </a:extLst>
          </p:cNvPr>
          <p:cNvPicPr>
            <a:picLocks noChangeAspect="1"/>
          </p:cNvPicPr>
          <p:nvPr/>
        </p:nvPicPr>
        <p:blipFill rotWithShape="1">
          <a:blip r:embed="rId3">
            <a:extLst>
              <a:ext uri="{28A0092B-C50C-407E-A947-70E740481C1C}">
                <a14:useLocalDpi xmlns:a14="http://schemas.microsoft.com/office/drawing/2010/main" val="0"/>
              </a:ext>
            </a:extLst>
          </a:blip>
          <a:srcRect b="23364"/>
          <a:stretch/>
        </p:blipFill>
        <p:spPr>
          <a:xfrm>
            <a:off x="2200360" y="2051011"/>
            <a:ext cx="8277171" cy="4328688"/>
          </a:xfrm>
          <a:prstGeom prst="rect">
            <a:avLst/>
          </a:prstGeom>
        </p:spPr>
      </p:pic>
      <p:pic>
        <p:nvPicPr>
          <p:cNvPr id="6" name="Picture 5">
            <a:extLst>
              <a:ext uri="{FF2B5EF4-FFF2-40B4-BE49-F238E27FC236}">
                <a16:creationId xmlns="" xmlns:a16="http://schemas.microsoft.com/office/drawing/2014/main" id="{4DFE7F46-35E8-1C59-17D9-1FBCDE295E0F}"/>
              </a:ext>
            </a:extLst>
          </p:cNvPr>
          <p:cNvPicPr>
            <a:picLocks noChangeAspect="1"/>
          </p:cNvPicPr>
          <p:nvPr/>
        </p:nvPicPr>
        <p:blipFill>
          <a:blip r:embed="rId4"/>
          <a:stretch>
            <a:fillRect/>
          </a:stretch>
        </p:blipFill>
        <p:spPr>
          <a:xfrm>
            <a:off x="1869823" y="559190"/>
            <a:ext cx="9086049" cy="2118032"/>
          </a:xfrm>
          <a:prstGeom prst="rect">
            <a:avLst/>
          </a:prstGeom>
        </p:spPr>
      </p:pic>
    </p:spTree>
    <p:extLst>
      <p:ext uri="{BB962C8B-B14F-4D97-AF65-F5344CB8AC3E}">
        <p14:creationId xmlns:p14="http://schemas.microsoft.com/office/powerpoint/2010/main" val="104143548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3">
            <a:extLst>
              <a:ext uri="{FF2B5EF4-FFF2-40B4-BE49-F238E27FC236}">
                <a16:creationId xmlns="" xmlns:a16="http://schemas.microsoft.com/office/drawing/2014/main" id="{B4AF9D76-8E09-E04D-AB60-BA6CC5F87A6F}"/>
              </a:ext>
            </a:extLst>
          </p:cNvPr>
          <p:cNvSpPr/>
          <p:nvPr/>
        </p:nvSpPr>
        <p:spPr>
          <a:xfrm rot="1029151">
            <a:off x="-475556" y="2105803"/>
            <a:ext cx="12419858" cy="7949659"/>
          </a:xfrm>
          <a:custGeom>
            <a:avLst/>
            <a:gdLst/>
            <a:ahLst/>
            <a:cxnLst/>
            <a:rect l="l" t="t" r="r" b="b"/>
            <a:pathLst>
              <a:path w="18459568" h="12229464">
                <a:moveTo>
                  <a:pt x="0" y="0"/>
                </a:moveTo>
                <a:lnTo>
                  <a:pt x="18459568" y="0"/>
                </a:lnTo>
                <a:lnTo>
                  <a:pt x="18459568" y="12229463"/>
                </a:lnTo>
                <a:lnTo>
                  <a:pt x="0" y="12229463"/>
                </a:lnTo>
                <a:lnTo>
                  <a:pt x="0" y="0"/>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10" name="Group 9">
            <a:extLst>
              <a:ext uri="{FF2B5EF4-FFF2-40B4-BE49-F238E27FC236}">
                <a16:creationId xmlns="" xmlns:a16="http://schemas.microsoft.com/office/drawing/2014/main" id="{1B258B39-E38D-C645-B1B5-F2CF96FA1FD6}"/>
              </a:ext>
            </a:extLst>
          </p:cNvPr>
          <p:cNvGrpSpPr/>
          <p:nvPr/>
        </p:nvGrpSpPr>
        <p:grpSpPr>
          <a:xfrm>
            <a:off x="1271124" y="760224"/>
            <a:ext cx="10305930" cy="5337552"/>
            <a:chOff x="3640057" y="1280256"/>
            <a:chExt cx="11961533" cy="8006328"/>
          </a:xfrm>
        </p:grpSpPr>
        <p:grpSp>
          <p:nvGrpSpPr>
            <p:cNvPr id="3" name="Group 3"/>
            <p:cNvGrpSpPr/>
            <p:nvPr/>
          </p:nvGrpSpPr>
          <p:grpSpPr>
            <a:xfrm>
              <a:off x="3640057" y="1280256"/>
              <a:ext cx="11961533" cy="8006328"/>
              <a:chOff x="0" y="0"/>
              <a:chExt cx="24372769" cy="22537495"/>
            </a:xfrm>
          </p:grpSpPr>
          <p:sp>
            <p:nvSpPr>
              <p:cNvPr id="4" name="Freeform 4"/>
              <p:cNvSpPr/>
              <p:nvPr/>
            </p:nvSpPr>
            <p:spPr>
              <a:xfrm>
                <a:off x="72390" y="72390"/>
                <a:ext cx="24227990" cy="22392716"/>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rgbClr val="C0D6E2"/>
              </a:solidFill>
              <a:ln>
                <a:solidFill>
                  <a:srgbClr val="C0D6E2"/>
                </a:solidFill>
              </a:ln>
            </p:spPr>
            <p:txBody>
              <a:bodyPr/>
              <a:lstStyle/>
              <a:p>
                <a:pPr defTabSz="609630"/>
                <a:endParaRPr lang="en-US" sz="1200">
                  <a:solidFill>
                    <a:prstClr val="black"/>
                  </a:solidFill>
                  <a:latin typeface="Calibri"/>
                </a:endParaRPr>
              </a:p>
            </p:txBody>
          </p:sp>
          <p:sp>
            <p:nvSpPr>
              <p:cNvPr id="5" name="Freeform 5"/>
              <p:cNvSpPr/>
              <p:nvPr/>
            </p:nvSpPr>
            <p:spPr>
              <a:xfrm>
                <a:off x="0" y="0"/>
                <a:ext cx="24372770" cy="22537496"/>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txBody>
              <a:bodyPr/>
              <a:lstStyle/>
              <a:p>
                <a:pPr defTabSz="609630"/>
                <a:endParaRPr lang="en-US" sz="1200">
                  <a:solidFill>
                    <a:prstClr val="black"/>
                  </a:solidFill>
                  <a:latin typeface="Calibri"/>
                </a:endParaRPr>
              </a:p>
            </p:txBody>
          </p:sp>
        </p:grpSp>
        <p:grpSp>
          <p:nvGrpSpPr>
            <p:cNvPr id="6" name="Group 6"/>
            <p:cNvGrpSpPr/>
            <p:nvPr/>
          </p:nvGrpSpPr>
          <p:grpSpPr>
            <a:xfrm>
              <a:off x="4108467" y="1638300"/>
              <a:ext cx="11055334" cy="7442323"/>
              <a:chOff x="-24089" y="0"/>
              <a:chExt cx="29339626" cy="19751097"/>
            </a:xfrm>
          </p:grpSpPr>
          <p:sp>
            <p:nvSpPr>
              <p:cNvPr id="7" name="Freeform 7"/>
              <p:cNvSpPr/>
              <p:nvPr/>
            </p:nvSpPr>
            <p:spPr>
              <a:xfrm>
                <a:off x="-24089" y="70389"/>
                <a:ext cx="29339626" cy="19606317"/>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pPr defTabSz="609630"/>
                <a:endParaRPr lang="x-none" sz="1200" dirty="0">
                  <a:solidFill>
                    <a:prstClr val="black"/>
                  </a:solidFill>
                  <a:latin typeface="Calibri"/>
                </a:endParaRPr>
              </a:p>
            </p:txBody>
          </p:sp>
          <p:sp>
            <p:nvSpPr>
              <p:cNvPr id="8" name="Freeform 8"/>
              <p:cNvSpPr/>
              <p:nvPr/>
            </p:nvSpPr>
            <p:spPr>
              <a:xfrm>
                <a:off x="0" y="0"/>
                <a:ext cx="29315534" cy="197510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txBody>
              <a:bodyPr/>
              <a:lstStyle/>
              <a:p>
                <a:pPr defTabSz="609630"/>
                <a:endParaRPr lang="en-US" sz="1200">
                  <a:solidFill>
                    <a:prstClr val="black"/>
                  </a:solidFill>
                  <a:latin typeface="Calibri"/>
                </a:endParaRPr>
              </a:p>
            </p:txBody>
          </p:sp>
        </p:grpSp>
      </p:grpSp>
      <p:sp>
        <p:nvSpPr>
          <p:cNvPr id="12" name="TextBox 11">
            <a:extLst>
              <a:ext uri="{FF2B5EF4-FFF2-40B4-BE49-F238E27FC236}">
                <a16:creationId xmlns="" xmlns:a16="http://schemas.microsoft.com/office/drawing/2014/main" id="{C6347442-33E7-914A-9345-17557DB6079D}"/>
              </a:ext>
            </a:extLst>
          </p:cNvPr>
          <p:cNvSpPr txBox="1"/>
          <p:nvPr/>
        </p:nvSpPr>
        <p:spPr>
          <a:xfrm>
            <a:off x="3260995" y="1518921"/>
            <a:ext cx="7686129" cy="4031873"/>
          </a:xfrm>
          <a:prstGeom prst="rect">
            <a:avLst/>
          </a:prstGeom>
          <a:solidFill>
            <a:srgbClr val="FDD883"/>
          </a:solidFill>
        </p:spPr>
        <p:txBody>
          <a:bodyPr wrap="square" rtlCol="0">
            <a:spAutoFit/>
          </a:bodyPr>
          <a:lstStyle/>
          <a:p>
            <a:pPr algn="just" defTabSz="609630"/>
            <a:r>
              <a:rPr lang="en-US" sz="3200" dirty="0">
                <a:solidFill>
                  <a:prstClr val="black"/>
                </a:solidFill>
                <a:latin typeface="Cambria" panose="02040503050406030204" pitchFamily="18" charset="0"/>
              </a:rPr>
              <a:t>   </a:t>
            </a:r>
            <a:r>
              <a:rPr lang="vi-VN" sz="3200" dirty="0">
                <a:solidFill>
                  <a:prstClr val="black"/>
                </a:solidFill>
                <a:latin typeface="Cambria" panose="02040503050406030204" pitchFamily="18" charset="0"/>
              </a:rPr>
              <a:t>Quê hương mình có nhiều cảnh quan thiên nhiên. Mỗi cảnh quan có vẻ đẹp khác nhau. Chúng ta hãy cùng nhau khám phá để hiểu rõ hơn về vẻ đẹp của các cảnh quan; hãy thực hiện những việc làm cần thiết để bảo vệ cảnh quan và tuyên truyền vận động mọi người bảo vệ cảnh quan thiên nhiên luôn sạch, đẹp.</a:t>
            </a:r>
            <a:endParaRPr lang="x-none" sz="3200" dirty="0">
              <a:solidFill>
                <a:prstClr val="black"/>
              </a:solidFill>
              <a:latin typeface="Cambria" panose="02040503050406030204" pitchFamily="18" charset="0"/>
            </a:endParaRPr>
          </a:p>
        </p:txBody>
      </p:sp>
      <p:sp>
        <p:nvSpPr>
          <p:cNvPr id="14" name="Freeform 8">
            <a:extLst>
              <a:ext uri="{FF2B5EF4-FFF2-40B4-BE49-F238E27FC236}">
                <a16:creationId xmlns="" xmlns:a16="http://schemas.microsoft.com/office/drawing/2014/main" id="{9C0B4A8D-57D2-1643-B66B-E3B277D6AB33}"/>
              </a:ext>
            </a:extLst>
          </p:cNvPr>
          <p:cNvSpPr/>
          <p:nvPr/>
        </p:nvSpPr>
        <p:spPr>
          <a:xfrm>
            <a:off x="0" y="3026168"/>
            <a:ext cx="3067825" cy="3831832"/>
          </a:xfrm>
          <a:custGeom>
            <a:avLst/>
            <a:gdLst/>
            <a:ahLst/>
            <a:cxnLst/>
            <a:rect l="l" t="t" r="r" b="b"/>
            <a:pathLst>
              <a:path w="9546336" h="13167360">
                <a:moveTo>
                  <a:pt x="0" y="0"/>
                </a:moveTo>
                <a:lnTo>
                  <a:pt x="9546336" y="0"/>
                </a:lnTo>
                <a:lnTo>
                  <a:pt x="9546336" y="13167360"/>
                </a:lnTo>
                <a:lnTo>
                  <a:pt x="0" y="1316736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pic>
        <p:nvPicPr>
          <p:cNvPr id="9" name="Picture 8" descr="A close up of a logo&#10;&#10;Description automatically generated">
            <a:extLst>
              <a:ext uri="{FF2B5EF4-FFF2-40B4-BE49-F238E27FC236}">
                <a16:creationId xmlns="" xmlns:a16="http://schemas.microsoft.com/office/drawing/2014/main" id="{59A562CC-4594-66B7-4537-F14B608205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78399" y="525186"/>
            <a:ext cx="3406947" cy="982020"/>
          </a:xfrm>
          <a:prstGeom prst="rect">
            <a:avLst/>
          </a:prstGeom>
        </p:spPr>
      </p:pic>
    </p:spTree>
    <p:extLst>
      <p:ext uri="{BB962C8B-B14F-4D97-AF65-F5344CB8AC3E}">
        <p14:creationId xmlns:p14="http://schemas.microsoft.com/office/powerpoint/2010/main" val="387964096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5" name="Nhóm 4">
            <a:extLst>
              <a:ext uri="{FF2B5EF4-FFF2-40B4-BE49-F238E27FC236}">
                <a16:creationId xmlns="" xmlns:a16="http://schemas.microsoft.com/office/drawing/2014/main" id="{0EB69FBB-42D7-7D0F-94AB-3E4F276BA4F4}"/>
              </a:ext>
            </a:extLst>
          </p:cNvPr>
          <p:cNvGrpSpPr/>
          <p:nvPr/>
        </p:nvGrpSpPr>
        <p:grpSpPr>
          <a:xfrm>
            <a:off x="5435601" y="701039"/>
            <a:ext cx="5954648" cy="5405959"/>
            <a:chOff x="5093145" y="600528"/>
            <a:chExt cx="5810968" cy="5656942"/>
          </a:xfrm>
        </p:grpSpPr>
        <p:pic>
          <p:nvPicPr>
            <p:cNvPr id="6" name="Đồ họa 5">
              <a:extLst>
                <a:ext uri="{FF2B5EF4-FFF2-40B4-BE49-F238E27FC236}">
                  <a16:creationId xmlns="" xmlns:a16="http://schemas.microsoft.com/office/drawing/2014/main" id="{E8C6DC3F-77D2-C167-C4C1-7A11600B4C6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093145" y="600528"/>
              <a:ext cx="5810968" cy="5656942"/>
            </a:xfrm>
            <a:prstGeom prst="rect">
              <a:avLst/>
            </a:prstGeom>
          </p:spPr>
        </p:pic>
        <p:sp>
          <p:nvSpPr>
            <p:cNvPr id="7" name="Hộp Văn bản 6">
              <a:extLst>
                <a:ext uri="{FF2B5EF4-FFF2-40B4-BE49-F238E27FC236}">
                  <a16:creationId xmlns="" xmlns:a16="http://schemas.microsoft.com/office/drawing/2014/main" id="{7E0CCA90-ABB0-EC7E-D3B2-E76BFCFBA08D}"/>
                </a:ext>
              </a:extLst>
            </p:cNvPr>
            <p:cNvSpPr txBox="1"/>
            <p:nvPr/>
          </p:nvSpPr>
          <p:spPr>
            <a:xfrm rot="249030">
              <a:off x="5447979" y="2080405"/>
              <a:ext cx="4783786" cy="3117261"/>
            </a:xfrm>
            <a:prstGeom prst="rect">
              <a:avLst/>
            </a:prstGeom>
            <a:noFill/>
          </p:spPr>
          <p:txBody>
            <a:bodyPr wrap="square" rtlCol="0">
              <a:spAutoFit/>
            </a:bodyPr>
            <a:lstStyle/>
            <a:p>
              <a:pPr marL="0" marR="0" algn="ctr">
                <a:lnSpc>
                  <a:spcPct val="120000"/>
                </a:lnSpc>
                <a:spcBef>
                  <a:spcPts val="0"/>
                </a:spcBef>
                <a:spcAft>
                  <a:spcPts val="0"/>
                </a:spcAft>
              </a:pPr>
              <a:r>
                <a:rPr lang="en-US" sz="4000" b="1" dirty="0" err="1">
                  <a:effectLst/>
                  <a:latin typeface="Cambria" panose="02040503050406030204" pitchFamily="18" charset="0"/>
                  <a:ea typeface="Cambria" panose="02040503050406030204" pitchFamily="18" charset="0"/>
                </a:rPr>
                <a:t>Hoạt</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động</a:t>
              </a:r>
              <a:r>
                <a:rPr lang="en-US" sz="4000" b="1" dirty="0">
                  <a:effectLst/>
                  <a:latin typeface="Cambria" panose="02040503050406030204" pitchFamily="18" charset="0"/>
                  <a:ea typeface="Cambria" panose="02040503050406030204" pitchFamily="18" charset="0"/>
                </a:rPr>
                <a:t> 2: </a:t>
              </a:r>
              <a:r>
                <a:rPr lang="en-US" sz="4000" dirty="0" err="1">
                  <a:effectLst/>
                  <a:latin typeface="Cambria" panose="02040503050406030204" pitchFamily="18" charset="0"/>
                  <a:ea typeface="Cambria" panose="02040503050406030204" pitchFamily="18" charset="0"/>
                </a:rPr>
                <a:t>Tìm</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hiểu</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về</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nét</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đặc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sắc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của</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cảnh</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quan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thiên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nhiên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Việt</a:t>
              </a:r>
              <a:r>
                <a:rPr lang="en-US" sz="4000" dirty="0">
                  <a:effectLst/>
                  <a:latin typeface="Cambria" panose="02040503050406030204" pitchFamily="18" charset="0"/>
                  <a:ea typeface="Cambria" panose="02040503050406030204" pitchFamily="18" charset="0"/>
                </a:rPr>
                <a:t> Nam</a:t>
              </a:r>
            </a:p>
          </p:txBody>
        </p:sp>
      </p:grpSp>
      <p:pic>
        <p:nvPicPr>
          <p:cNvPr id="9" name="Đồ họa 17">
            <a:extLst>
              <a:ext uri="{FF2B5EF4-FFF2-40B4-BE49-F238E27FC236}">
                <a16:creationId xmlns="" xmlns:a16="http://schemas.microsoft.com/office/drawing/2014/main" id="{D7DA3AC3-550E-1FF2-3E25-D18EA430B00A}"/>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742799" y="3200400"/>
            <a:ext cx="4398055" cy="2906598"/>
          </a:xfrm>
          <a:prstGeom prst="rect">
            <a:avLst/>
          </a:prstGeom>
        </p:spPr>
      </p:pic>
    </p:spTree>
    <p:extLst>
      <p:ext uri="{BB962C8B-B14F-4D97-AF65-F5344CB8AC3E}">
        <p14:creationId xmlns:p14="http://schemas.microsoft.com/office/powerpoint/2010/main" val="84672476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1972991"/>
            <a:ext cx="11625942" cy="4693341"/>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矩形 22">
            <a:extLst>
              <a:ext uri="{FF2B5EF4-FFF2-40B4-BE49-F238E27FC236}">
                <a16:creationId xmlns="" xmlns:a16="http://schemas.microsoft.com/office/drawing/2014/main" id="{5CF2B8A3-8FF7-443A-B49D-270C41D0385F}"/>
              </a:ext>
            </a:extLst>
          </p:cNvPr>
          <p:cNvSpPr/>
          <p:nvPr/>
        </p:nvSpPr>
        <p:spPr>
          <a:xfrm>
            <a:off x="0" y="312429"/>
            <a:ext cx="12192000" cy="1262586"/>
          </a:xfrm>
          <a:prstGeom prst="rect">
            <a:avLst/>
          </a:prstGeom>
          <a:solidFill>
            <a:schemeClr val="bg1"/>
          </a:solidFill>
          <a:ln>
            <a:solidFill>
              <a:schemeClr val="accent4">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a:extLst>
              <a:ext uri="{FF2B5EF4-FFF2-40B4-BE49-F238E27FC236}">
                <a16:creationId xmlns="" xmlns:a16="http://schemas.microsoft.com/office/drawing/2014/main" id="{479C0FEB-2793-3135-33B3-DDBECD1E1132}"/>
              </a:ext>
            </a:extLst>
          </p:cNvPr>
          <p:cNvSpPr txBox="1"/>
          <p:nvPr/>
        </p:nvSpPr>
        <p:spPr>
          <a:xfrm>
            <a:off x="426720" y="416560"/>
            <a:ext cx="1157224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Từng nhóm lựa chọn một cảnh quan thiên nhiên tiêu biểu cho mỗi vùng miền của đất nước để tìm hiểu những nét đặc sắc của cảnh quan.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 xmlns:a16="http://schemas.microsoft.com/office/drawing/2014/main" id="{B114330A-1893-D90F-5EA5-0E613B1228E6}"/>
              </a:ext>
            </a:extLst>
          </p:cNvPr>
          <p:cNvPicPr>
            <a:picLocks noChangeAspect="1"/>
          </p:cNvPicPr>
          <p:nvPr/>
        </p:nvPicPr>
        <p:blipFill>
          <a:blip r:embed="rId3"/>
          <a:stretch>
            <a:fillRect/>
          </a:stretch>
        </p:blipFill>
        <p:spPr>
          <a:xfrm>
            <a:off x="304800" y="2890874"/>
            <a:ext cx="11450320" cy="2063341"/>
          </a:xfrm>
          <a:prstGeom prst="rect">
            <a:avLst/>
          </a:prstGeom>
        </p:spPr>
      </p:pic>
    </p:spTree>
    <p:extLst>
      <p:ext uri="{BB962C8B-B14F-4D97-AF65-F5344CB8AC3E}">
        <p14:creationId xmlns:p14="http://schemas.microsoft.com/office/powerpoint/2010/main" val="416737167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1463041"/>
            <a:ext cx="11625942" cy="5203292"/>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矩形 22">
            <a:extLst>
              <a:ext uri="{FF2B5EF4-FFF2-40B4-BE49-F238E27FC236}">
                <a16:creationId xmlns="" xmlns:a16="http://schemas.microsoft.com/office/drawing/2014/main" id="{5CF2B8A3-8FF7-443A-B49D-270C41D0385F}"/>
              </a:ext>
            </a:extLst>
          </p:cNvPr>
          <p:cNvSpPr/>
          <p:nvPr/>
        </p:nvSpPr>
        <p:spPr>
          <a:xfrm>
            <a:off x="0" y="312429"/>
            <a:ext cx="12192000" cy="977891"/>
          </a:xfrm>
          <a:prstGeom prst="rect">
            <a:avLst/>
          </a:prstGeom>
          <a:solidFill>
            <a:schemeClr val="bg1"/>
          </a:solidFill>
          <a:ln>
            <a:solidFill>
              <a:schemeClr val="accent4">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a:extLst>
              <a:ext uri="{FF2B5EF4-FFF2-40B4-BE49-F238E27FC236}">
                <a16:creationId xmlns="" xmlns:a16="http://schemas.microsoft.com/office/drawing/2014/main" id="{479C0FEB-2793-3135-33B3-DDBECD1E1132}"/>
              </a:ext>
            </a:extLst>
          </p:cNvPr>
          <p:cNvSpPr txBox="1"/>
          <p:nvPr/>
        </p:nvSpPr>
        <p:spPr>
          <a:xfrm>
            <a:off x="436880" y="416560"/>
            <a:ext cx="11572240" cy="707886"/>
          </a:xfrm>
          <a:prstGeom prst="rect">
            <a:avLst/>
          </a:prstGeom>
          <a:noFill/>
        </p:spPr>
        <p:txBody>
          <a:bodyPr wrap="square" rtlCol="0">
            <a:spAutoFit/>
          </a:bodyPr>
          <a:lstStyle/>
          <a:p>
            <a:pPr lvl="0" algn="ctr"/>
            <a:r>
              <a:rPr lang="vi-VN" sz="4000" b="1" dirty="0">
                <a:solidFill>
                  <a:prstClr val="black"/>
                </a:solidFill>
                <a:latin typeface="Cambria" panose="02040503050406030204" pitchFamily="18" charset="0"/>
                <a:ea typeface="Cambria" panose="02040503050406030204" pitchFamily="18" charset="0"/>
              </a:rPr>
              <a:t>- Các thành viên trong nhóm thảo luận về:</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 name="Nhóm 18">
            <a:extLst>
              <a:ext uri="{FF2B5EF4-FFF2-40B4-BE49-F238E27FC236}">
                <a16:creationId xmlns="" xmlns:a16="http://schemas.microsoft.com/office/drawing/2014/main" id="{3BFC71DA-0EF3-155B-B1AD-FD96B67BDB75}"/>
              </a:ext>
            </a:extLst>
          </p:cNvPr>
          <p:cNvGrpSpPr/>
          <p:nvPr/>
        </p:nvGrpSpPr>
        <p:grpSpPr>
          <a:xfrm>
            <a:off x="601603" y="1759850"/>
            <a:ext cx="8288398" cy="1714870"/>
            <a:chOff x="1049476" y="1021397"/>
            <a:chExt cx="9990886" cy="1975206"/>
          </a:xfrm>
        </p:grpSpPr>
        <p:grpSp>
          <p:nvGrpSpPr>
            <p:cNvPr id="4" name="Đồ họa 2">
              <a:extLst>
                <a:ext uri="{FF2B5EF4-FFF2-40B4-BE49-F238E27FC236}">
                  <a16:creationId xmlns="" xmlns:a16="http://schemas.microsoft.com/office/drawing/2014/main" id="{B0491974-507B-CF76-5CFD-046DF5FC0799}"/>
                </a:ext>
              </a:extLst>
            </p:cNvPr>
            <p:cNvGrpSpPr/>
            <p:nvPr/>
          </p:nvGrpSpPr>
          <p:grpSpPr>
            <a:xfrm>
              <a:off x="1049476" y="1021397"/>
              <a:ext cx="9990886" cy="1975206"/>
              <a:chOff x="1049476" y="1021397"/>
              <a:chExt cx="9990886" cy="2324099"/>
            </a:xfrm>
          </p:grpSpPr>
          <p:sp>
            <p:nvSpPr>
              <p:cNvPr id="7" name="Hình tự do: Hình 4">
                <a:extLst>
                  <a:ext uri="{FF2B5EF4-FFF2-40B4-BE49-F238E27FC236}">
                    <a16:creationId xmlns="" xmlns:a16="http://schemas.microsoft.com/office/drawing/2014/main" id="{AD367418-F86B-6F22-B68D-AB4CDFFCE005}"/>
                  </a:ext>
                </a:extLst>
              </p:cNvPr>
              <p:cNvSpPr/>
              <p:nvPr/>
            </p:nvSpPr>
            <p:spPr>
              <a:xfrm>
                <a:off x="1205307" y="1271904"/>
                <a:ext cx="9835055" cy="2073592"/>
              </a:xfrm>
              <a:custGeom>
                <a:avLst/>
                <a:gdLst>
                  <a:gd name="connsiteX0" fmla="*/ 9835056 w 9835055"/>
                  <a:gd name="connsiteY0" fmla="*/ 922020 h 2253614"/>
                  <a:gd name="connsiteX1" fmla="*/ 8647845 w 9835055"/>
                  <a:gd name="connsiteY1" fmla="*/ 2253615 h 2253614"/>
                  <a:gd name="connsiteX2" fmla="*/ 0 w 9835055"/>
                  <a:gd name="connsiteY2" fmla="*/ 2210753 h 2253614"/>
                  <a:gd name="connsiteX3" fmla="*/ 20885 w 9835055"/>
                  <a:gd name="connsiteY3" fmla="*/ 0 h 2253614"/>
                  <a:gd name="connsiteX4" fmla="*/ 8231759 w 9835055"/>
                  <a:gd name="connsiteY4" fmla="*/ 11430 h 2253614"/>
                  <a:gd name="connsiteX5" fmla="*/ 9835056 w 9835055"/>
                  <a:gd name="connsiteY5" fmla="*/ 922020 h 225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055" h="2253614">
                    <a:moveTo>
                      <a:pt x="9835056" y="922020"/>
                    </a:moveTo>
                    <a:lnTo>
                      <a:pt x="8647845" y="2253615"/>
                    </a:lnTo>
                    <a:cubicBezTo>
                      <a:pt x="5752914" y="2251710"/>
                      <a:pt x="2894932" y="2211705"/>
                      <a:pt x="0" y="2210753"/>
                    </a:cubicBezTo>
                    <a:cubicBezTo>
                      <a:pt x="22491" y="1474470"/>
                      <a:pt x="-1607" y="736283"/>
                      <a:pt x="20885" y="0"/>
                    </a:cubicBezTo>
                    <a:cubicBezTo>
                      <a:pt x="2758378" y="3810"/>
                      <a:pt x="5494265" y="7620"/>
                      <a:pt x="8231759" y="11430"/>
                    </a:cubicBezTo>
                    <a:cubicBezTo>
                      <a:pt x="8768333" y="302895"/>
                      <a:pt x="9298482" y="629603"/>
                      <a:pt x="9835056" y="922020"/>
                    </a:cubicBezTo>
                    <a:close/>
                  </a:path>
                </a:pathLst>
              </a:custGeom>
              <a:solidFill>
                <a:srgbClr val="CCCCCC"/>
              </a:solidFill>
              <a:ln w="16058" cap="flat">
                <a:noFill/>
                <a:prstDash val="solid"/>
                <a:miter/>
              </a:ln>
            </p:spPr>
            <p:txBody>
              <a:bodyPr rtlCol="0" anchor="ctr"/>
              <a:lstStyle/>
              <a:p>
                <a:endParaRPr lang="vi-VN"/>
              </a:p>
            </p:txBody>
          </p:sp>
          <p:sp>
            <p:nvSpPr>
              <p:cNvPr id="9" name="Hình tự do: Hình 5">
                <a:extLst>
                  <a:ext uri="{FF2B5EF4-FFF2-40B4-BE49-F238E27FC236}">
                    <a16:creationId xmlns="" xmlns:a16="http://schemas.microsoft.com/office/drawing/2014/main" id="{A71AF0A0-1256-385F-4752-614454A61DEE}"/>
                  </a:ext>
                </a:extLst>
              </p:cNvPr>
              <p:cNvSpPr/>
              <p:nvPr/>
            </p:nvSpPr>
            <p:spPr>
              <a:xfrm>
                <a:off x="1049476" y="1021397"/>
                <a:ext cx="9835055" cy="2254567"/>
              </a:xfrm>
              <a:custGeom>
                <a:avLst/>
                <a:gdLst>
                  <a:gd name="connsiteX0" fmla="*/ 9835055 w 9835055"/>
                  <a:gd name="connsiteY0" fmla="*/ 922973 h 2254567"/>
                  <a:gd name="connsiteX1" fmla="*/ 8647845 w 9835055"/>
                  <a:gd name="connsiteY1" fmla="*/ 2254568 h 2254567"/>
                  <a:gd name="connsiteX2" fmla="*/ 0 w 9835055"/>
                  <a:gd name="connsiteY2" fmla="*/ 2211705 h 2254567"/>
                  <a:gd name="connsiteX3" fmla="*/ 20885 w 9835055"/>
                  <a:gd name="connsiteY3" fmla="*/ 0 h 2254567"/>
                  <a:gd name="connsiteX4" fmla="*/ 8231759 w 9835055"/>
                  <a:gd name="connsiteY4" fmla="*/ 11430 h 2254567"/>
                  <a:gd name="connsiteX5" fmla="*/ 9835055 w 9835055"/>
                  <a:gd name="connsiteY5" fmla="*/ 922973 h 225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055" h="2254567">
                    <a:moveTo>
                      <a:pt x="9835055" y="922973"/>
                    </a:moveTo>
                    <a:lnTo>
                      <a:pt x="8647845" y="2254568"/>
                    </a:lnTo>
                    <a:cubicBezTo>
                      <a:pt x="5752913" y="2252663"/>
                      <a:pt x="2894932" y="2212658"/>
                      <a:pt x="0" y="2211705"/>
                    </a:cubicBezTo>
                    <a:cubicBezTo>
                      <a:pt x="22491" y="1475423"/>
                      <a:pt x="-1607" y="736283"/>
                      <a:pt x="20885" y="0"/>
                    </a:cubicBezTo>
                    <a:cubicBezTo>
                      <a:pt x="2758378" y="3810"/>
                      <a:pt x="5494265" y="7620"/>
                      <a:pt x="8231759" y="11430"/>
                    </a:cubicBezTo>
                    <a:cubicBezTo>
                      <a:pt x="8768333" y="303848"/>
                      <a:pt x="9298482" y="630555"/>
                      <a:pt x="9835055" y="922973"/>
                    </a:cubicBezTo>
                    <a:close/>
                  </a:path>
                </a:pathLst>
              </a:custGeom>
              <a:solidFill>
                <a:srgbClr val="FEEDE6"/>
              </a:solidFill>
              <a:ln w="28575" cap="flat">
                <a:solidFill>
                  <a:schemeClr val="tx2">
                    <a:lumMod val="75000"/>
                  </a:schemeClr>
                </a:solidFill>
                <a:prstDash val="solid"/>
                <a:miter/>
              </a:ln>
            </p:spPr>
            <p:txBody>
              <a:bodyPr rtlCol="0" anchor="ctr"/>
              <a:lstStyle/>
              <a:p>
                <a:endParaRPr lang="vi-VN" dirty="0"/>
              </a:p>
            </p:txBody>
          </p:sp>
          <p:grpSp>
            <p:nvGrpSpPr>
              <p:cNvPr id="10" name="Đồ họa 2">
                <a:extLst>
                  <a:ext uri="{FF2B5EF4-FFF2-40B4-BE49-F238E27FC236}">
                    <a16:creationId xmlns="" xmlns:a16="http://schemas.microsoft.com/office/drawing/2014/main" id="{41CB1799-9B71-B9DA-C63E-C502F8891C42}"/>
                  </a:ext>
                </a:extLst>
              </p:cNvPr>
              <p:cNvGrpSpPr/>
              <p:nvPr/>
            </p:nvGrpSpPr>
            <p:grpSpPr>
              <a:xfrm>
                <a:off x="1169964" y="1090929"/>
                <a:ext cx="9561508" cy="2115502"/>
                <a:chOff x="1169964" y="1090929"/>
                <a:chExt cx="9561508" cy="2115502"/>
              </a:xfrm>
              <a:solidFill>
                <a:srgbClr val="454E5F"/>
              </a:solidFill>
            </p:grpSpPr>
            <p:sp>
              <p:nvSpPr>
                <p:cNvPr id="11" name="Hình tự do: Hình 9">
                  <a:extLst>
                    <a:ext uri="{FF2B5EF4-FFF2-40B4-BE49-F238E27FC236}">
                      <a16:creationId xmlns="" xmlns:a16="http://schemas.microsoft.com/office/drawing/2014/main" id="{F5761A2E-BE0C-8317-802E-9862770D2050}"/>
                    </a:ext>
                  </a:extLst>
                </p:cNvPr>
                <p:cNvSpPr/>
                <p:nvPr/>
              </p:nvSpPr>
              <p:spPr>
                <a:xfrm>
                  <a:off x="9527030" y="3139988"/>
                  <a:ext cx="134556" cy="66443"/>
                </a:xfrm>
                <a:custGeom>
                  <a:avLst/>
                  <a:gdLst>
                    <a:gd name="connsiteX0" fmla="*/ 77113 w 134556"/>
                    <a:gd name="connsiteY0" fmla="*/ 66443 h 66443"/>
                    <a:gd name="connsiteX1" fmla="*/ 77113 w 134556"/>
                    <a:gd name="connsiteY1" fmla="*/ 66443 h 66443"/>
                    <a:gd name="connsiteX2" fmla="*/ 38557 w 134556"/>
                    <a:gd name="connsiteY2" fmla="*/ 66443 h 66443"/>
                    <a:gd name="connsiteX3" fmla="*/ 0 w 134556"/>
                    <a:gd name="connsiteY3" fmla="*/ 43583 h 66443"/>
                    <a:gd name="connsiteX4" fmla="*/ 38557 w 134556"/>
                    <a:gd name="connsiteY4" fmla="*/ 20723 h 66443"/>
                    <a:gd name="connsiteX5" fmla="*/ 38557 w 134556"/>
                    <a:gd name="connsiteY5" fmla="*/ 20723 h 66443"/>
                    <a:gd name="connsiteX6" fmla="*/ 54622 w 134556"/>
                    <a:gd name="connsiteY6" fmla="*/ 20723 h 66443"/>
                    <a:gd name="connsiteX7" fmla="*/ 61048 w 134556"/>
                    <a:gd name="connsiteY7" fmla="*/ 12151 h 66443"/>
                    <a:gd name="connsiteX8" fmla="*/ 114063 w 134556"/>
                    <a:gd name="connsiteY8" fmla="*/ 2626 h 66443"/>
                    <a:gd name="connsiteX9" fmla="*/ 130128 w 134556"/>
                    <a:gd name="connsiteY9" fmla="*/ 34058 h 66443"/>
                    <a:gd name="connsiteX10" fmla="*/ 112456 w 134556"/>
                    <a:gd name="connsiteY10" fmla="*/ 54061 h 66443"/>
                    <a:gd name="connsiteX11" fmla="*/ 77113 w 134556"/>
                    <a:gd name="connsiteY11" fmla="*/ 66443 h 6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556" h="66443">
                      <a:moveTo>
                        <a:pt x="77113" y="66443"/>
                      </a:moveTo>
                      <a:cubicBezTo>
                        <a:pt x="77113" y="66443"/>
                        <a:pt x="77113" y="66443"/>
                        <a:pt x="77113" y="66443"/>
                      </a:cubicBezTo>
                      <a:lnTo>
                        <a:pt x="38557" y="66443"/>
                      </a:lnTo>
                      <a:cubicBezTo>
                        <a:pt x="17672" y="66443"/>
                        <a:pt x="0" y="55966"/>
                        <a:pt x="0" y="43583"/>
                      </a:cubicBezTo>
                      <a:cubicBezTo>
                        <a:pt x="0" y="31201"/>
                        <a:pt x="17672" y="20723"/>
                        <a:pt x="38557" y="20723"/>
                      </a:cubicBezTo>
                      <a:cubicBezTo>
                        <a:pt x="38557" y="20723"/>
                        <a:pt x="38557" y="20723"/>
                        <a:pt x="38557" y="20723"/>
                      </a:cubicBezTo>
                      <a:lnTo>
                        <a:pt x="54622" y="20723"/>
                      </a:lnTo>
                      <a:lnTo>
                        <a:pt x="61048" y="12151"/>
                      </a:lnTo>
                      <a:cubicBezTo>
                        <a:pt x="70687" y="721"/>
                        <a:pt x="94785" y="-3089"/>
                        <a:pt x="114063" y="2626"/>
                      </a:cubicBezTo>
                      <a:cubicBezTo>
                        <a:pt x="133341" y="8341"/>
                        <a:pt x="139767" y="22628"/>
                        <a:pt x="130128" y="34058"/>
                      </a:cubicBezTo>
                      <a:lnTo>
                        <a:pt x="112456" y="54061"/>
                      </a:lnTo>
                      <a:cubicBezTo>
                        <a:pt x="104423" y="61681"/>
                        <a:pt x="91571" y="66443"/>
                        <a:pt x="77113" y="66443"/>
                      </a:cubicBezTo>
                      <a:close/>
                    </a:path>
                  </a:pathLst>
                </a:custGeom>
                <a:solidFill>
                  <a:srgbClr val="454E5F"/>
                </a:solidFill>
                <a:ln w="16058" cap="flat">
                  <a:noFill/>
                  <a:prstDash val="solid"/>
                  <a:miter/>
                </a:ln>
              </p:spPr>
              <p:txBody>
                <a:bodyPr rtlCol="0" anchor="ctr"/>
                <a:lstStyle/>
                <a:p>
                  <a:endParaRPr lang="vi-VN"/>
                </a:p>
              </p:txBody>
            </p:sp>
            <p:sp>
              <p:nvSpPr>
                <p:cNvPr id="12" name="Hình tự do: Hình 10">
                  <a:extLst>
                    <a:ext uri="{FF2B5EF4-FFF2-40B4-BE49-F238E27FC236}">
                      <a16:creationId xmlns="" xmlns:a16="http://schemas.microsoft.com/office/drawing/2014/main" id="{9B07C558-E9C7-886F-366D-D496CAB23776}"/>
                    </a:ext>
                  </a:extLst>
                </p:cNvPr>
                <p:cNvSpPr/>
                <p:nvPr/>
              </p:nvSpPr>
              <p:spPr>
                <a:xfrm>
                  <a:off x="1364352" y="3117849"/>
                  <a:ext cx="8083959" cy="88582"/>
                </a:xfrm>
                <a:custGeom>
                  <a:avLst/>
                  <a:gdLst>
                    <a:gd name="connsiteX0" fmla="*/ 8045403 w 8083959"/>
                    <a:gd name="connsiteY0" fmla="*/ 88583 h 88582"/>
                    <a:gd name="connsiteX1" fmla="*/ 8045403 w 8083959"/>
                    <a:gd name="connsiteY1" fmla="*/ 88583 h 88582"/>
                    <a:gd name="connsiteX2" fmla="*/ 7968291 w 8083959"/>
                    <a:gd name="connsiteY2" fmla="*/ 88583 h 88582"/>
                    <a:gd name="connsiteX3" fmla="*/ 7929734 w 8083959"/>
                    <a:gd name="connsiteY3" fmla="*/ 65722 h 88582"/>
                    <a:gd name="connsiteX4" fmla="*/ 7968291 w 8083959"/>
                    <a:gd name="connsiteY4" fmla="*/ 42863 h 88582"/>
                    <a:gd name="connsiteX5" fmla="*/ 7968291 w 8083959"/>
                    <a:gd name="connsiteY5" fmla="*/ 42863 h 88582"/>
                    <a:gd name="connsiteX6" fmla="*/ 8045403 w 8083959"/>
                    <a:gd name="connsiteY6" fmla="*/ 42863 h 88582"/>
                    <a:gd name="connsiteX7" fmla="*/ 8083960 w 8083959"/>
                    <a:gd name="connsiteY7" fmla="*/ 65722 h 88582"/>
                    <a:gd name="connsiteX8" fmla="*/ 8045403 w 8083959"/>
                    <a:gd name="connsiteY8" fmla="*/ 88583 h 88582"/>
                    <a:gd name="connsiteX9" fmla="*/ 7812459 w 8083959"/>
                    <a:gd name="connsiteY9" fmla="*/ 87630 h 88582"/>
                    <a:gd name="connsiteX10" fmla="*/ 7812459 w 8083959"/>
                    <a:gd name="connsiteY10" fmla="*/ 87630 h 88582"/>
                    <a:gd name="connsiteX11" fmla="*/ 7735347 w 8083959"/>
                    <a:gd name="connsiteY11" fmla="*/ 87630 h 88582"/>
                    <a:gd name="connsiteX12" fmla="*/ 7696791 w 8083959"/>
                    <a:gd name="connsiteY12" fmla="*/ 64770 h 88582"/>
                    <a:gd name="connsiteX13" fmla="*/ 7735347 w 8083959"/>
                    <a:gd name="connsiteY13" fmla="*/ 41910 h 88582"/>
                    <a:gd name="connsiteX14" fmla="*/ 7735347 w 8083959"/>
                    <a:gd name="connsiteY14" fmla="*/ 41910 h 88582"/>
                    <a:gd name="connsiteX15" fmla="*/ 7812459 w 8083959"/>
                    <a:gd name="connsiteY15" fmla="*/ 41910 h 88582"/>
                    <a:gd name="connsiteX16" fmla="*/ 7851016 w 8083959"/>
                    <a:gd name="connsiteY16" fmla="*/ 64770 h 88582"/>
                    <a:gd name="connsiteX17" fmla="*/ 7812459 w 8083959"/>
                    <a:gd name="connsiteY17" fmla="*/ 87630 h 88582"/>
                    <a:gd name="connsiteX18" fmla="*/ 7579515 w 8083959"/>
                    <a:gd name="connsiteY18" fmla="*/ 87630 h 88582"/>
                    <a:gd name="connsiteX19" fmla="*/ 7579515 w 8083959"/>
                    <a:gd name="connsiteY19" fmla="*/ 87630 h 88582"/>
                    <a:gd name="connsiteX20" fmla="*/ 7500797 w 8083959"/>
                    <a:gd name="connsiteY20" fmla="*/ 87630 h 88582"/>
                    <a:gd name="connsiteX21" fmla="*/ 7462240 w 8083959"/>
                    <a:gd name="connsiteY21" fmla="*/ 64770 h 88582"/>
                    <a:gd name="connsiteX22" fmla="*/ 7500797 w 8083959"/>
                    <a:gd name="connsiteY22" fmla="*/ 41910 h 88582"/>
                    <a:gd name="connsiteX23" fmla="*/ 7577909 w 8083959"/>
                    <a:gd name="connsiteY23" fmla="*/ 41910 h 88582"/>
                    <a:gd name="connsiteX24" fmla="*/ 7616465 w 8083959"/>
                    <a:gd name="connsiteY24" fmla="*/ 64770 h 88582"/>
                    <a:gd name="connsiteX25" fmla="*/ 7579515 w 8083959"/>
                    <a:gd name="connsiteY25" fmla="*/ 87630 h 88582"/>
                    <a:gd name="connsiteX26" fmla="*/ 7344965 w 8083959"/>
                    <a:gd name="connsiteY26" fmla="*/ 86678 h 88582"/>
                    <a:gd name="connsiteX27" fmla="*/ 7344965 w 8083959"/>
                    <a:gd name="connsiteY27" fmla="*/ 86678 h 88582"/>
                    <a:gd name="connsiteX28" fmla="*/ 7266246 w 8083959"/>
                    <a:gd name="connsiteY28" fmla="*/ 86678 h 88582"/>
                    <a:gd name="connsiteX29" fmla="*/ 7227690 w 8083959"/>
                    <a:gd name="connsiteY29" fmla="*/ 63817 h 88582"/>
                    <a:gd name="connsiteX30" fmla="*/ 7266246 w 8083959"/>
                    <a:gd name="connsiteY30" fmla="*/ 40958 h 88582"/>
                    <a:gd name="connsiteX31" fmla="*/ 7266246 w 8083959"/>
                    <a:gd name="connsiteY31" fmla="*/ 40958 h 88582"/>
                    <a:gd name="connsiteX32" fmla="*/ 7343359 w 8083959"/>
                    <a:gd name="connsiteY32" fmla="*/ 40958 h 88582"/>
                    <a:gd name="connsiteX33" fmla="*/ 7381915 w 8083959"/>
                    <a:gd name="connsiteY33" fmla="*/ 63817 h 88582"/>
                    <a:gd name="connsiteX34" fmla="*/ 7344965 w 8083959"/>
                    <a:gd name="connsiteY34" fmla="*/ 86678 h 88582"/>
                    <a:gd name="connsiteX35" fmla="*/ 7112021 w 8083959"/>
                    <a:gd name="connsiteY35" fmla="*/ 85725 h 88582"/>
                    <a:gd name="connsiteX36" fmla="*/ 7112021 w 8083959"/>
                    <a:gd name="connsiteY36" fmla="*/ 85725 h 88582"/>
                    <a:gd name="connsiteX37" fmla="*/ 7033302 w 8083959"/>
                    <a:gd name="connsiteY37" fmla="*/ 85725 h 88582"/>
                    <a:gd name="connsiteX38" fmla="*/ 6994746 w 8083959"/>
                    <a:gd name="connsiteY38" fmla="*/ 62865 h 88582"/>
                    <a:gd name="connsiteX39" fmla="*/ 7033302 w 8083959"/>
                    <a:gd name="connsiteY39" fmla="*/ 40005 h 88582"/>
                    <a:gd name="connsiteX40" fmla="*/ 7033302 w 8083959"/>
                    <a:gd name="connsiteY40" fmla="*/ 40005 h 88582"/>
                    <a:gd name="connsiteX41" fmla="*/ 7110415 w 8083959"/>
                    <a:gd name="connsiteY41" fmla="*/ 40005 h 88582"/>
                    <a:gd name="connsiteX42" fmla="*/ 7148971 w 8083959"/>
                    <a:gd name="connsiteY42" fmla="*/ 62865 h 88582"/>
                    <a:gd name="connsiteX43" fmla="*/ 7112021 w 8083959"/>
                    <a:gd name="connsiteY43" fmla="*/ 85725 h 88582"/>
                    <a:gd name="connsiteX44" fmla="*/ 6879077 w 8083959"/>
                    <a:gd name="connsiteY44" fmla="*/ 84772 h 88582"/>
                    <a:gd name="connsiteX45" fmla="*/ 6879077 w 8083959"/>
                    <a:gd name="connsiteY45" fmla="*/ 84772 h 88582"/>
                    <a:gd name="connsiteX46" fmla="*/ 6800358 w 8083959"/>
                    <a:gd name="connsiteY46" fmla="*/ 84772 h 88582"/>
                    <a:gd name="connsiteX47" fmla="*/ 6761802 w 8083959"/>
                    <a:gd name="connsiteY47" fmla="*/ 61913 h 88582"/>
                    <a:gd name="connsiteX48" fmla="*/ 6800358 w 8083959"/>
                    <a:gd name="connsiteY48" fmla="*/ 39053 h 88582"/>
                    <a:gd name="connsiteX49" fmla="*/ 6877471 w 8083959"/>
                    <a:gd name="connsiteY49" fmla="*/ 39053 h 88582"/>
                    <a:gd name="connsiteX50" fmla="*/ 6916027 w 8083959"/>
                    <a:gd name="connsiteY50" fmla="*/ 61913 h 88582"/>
                    <a:gd name="connsiteX51" fmla="*/ 6879077 w 8083959"/>
                    <a:gd name="connsiteY51" fmla="*/ 84772 h 88582"/>
                    <a:gd name="connsiteX52" fmla="*/ 6646133 w 8083959"/>
                    <a:gd name="connsiteY52" fmla="*/ 83820 h 88582"/>
                    <a:gd name="connsiteX53" fmla="*/ 6646133 w 8083959"/>
                    <a:gd name="connsiteY53" fmla="*/ 83820 h 88582"/>
                    <a:gd name="connsiteX54" fmla="*/ 6567414 w 8083959"/>
                    <a:gd name="connsiteY54" fmla="*/ 83820 h 88582"/>
                    <a:gd name="connsiteX55" fmla="*/ 6528858 w 8083959"/>
                    <a:gd name="connsiteY55" fmla="*/ 60960 h 88582"/>
                    <a:gd name="connsiteX56" fmla="*/ 6567414 w 8083959"/>
                    <a:gd name="connsiteY56" fmla="*/ 38100 h 88582"/>
                    <a:gd name="connsiteX57" fmla="*/ 6644527 w 8083959"/>
                    <a:gd name="connsiteY57" fmla="*/ 38100 h 88582"/>
                    <a:gd name="connsiteX58" fmla="*/ 6683083 w 8083959"/>
                    <a:gd name="connsiteY58" fmla="*/ 60960 h 88582"/>
                    <a:gd name="connsiteX59" fmla="*/ 6646133 w 8083959"/>
                    <a:gd name="connsiteY59" fmla="*/ 83820 h 88582"/>
                    <a:gd name="connsiteX60" fmla="*/ 6413189 w 8083959"/>
                    <a:gd name="connsiteY60" fmla="*/ 82867 h 88582"/>
                    <a:gd name="connsiteX61" fmla="*/ 6413189 w 8083959"/>
                    <a:gd name="connsiteY61" fmla="*/ 82867 h 88582"/>
                    <a:gd name="connsiteX62" fmla="*/ 6334470 w 8083959"/>
                    <a:gd name="connsiteY62" fmla="*/ 82867 h 88582"/>
                    <a:gd name="connsiteX63" fmla="*/ 6295914 w 8083959"/>
                    <a:gd name="connsiteY63" fmla="*/ 60008 h 88582"/>
                    <a:gd name="connsiteX64" fmla="*/ 6334470 w 8083959"/>
                    <a:gd name="connsiteY64" fmla="*/ 37147 h 88582"/>
                    <a:gd name="connsiteX65" fmla="*/ 6334470 w 8083959"/>
                    <a:gd name="connsiteY65" fmla="*/ 37147 h 88582"/>
                    <a:gd name="connsiteX66" fmla="*/ 6411583 w 8083959"/>
                    <a:gd name="connsiteY66" fmla="*/ 37147 h 88582"/>
                    <a:gd name="connsiteX67" fmla="*/ 6450139 w 8083959"/>
                    <a:gd name="connsiteY67" fmla="*/ 60008 h 88582"/>
                    <a:gd name="connsiteX68" fmla="*/ 6413189 w 8083959"/>
                    <a:gd name="connsiteY68" fmla="*/ 82867 h 88582"/>
                    <a:gd name="connsiteX69" fmla="*/ 6178639 w 8083959"/>
                    <a:gd name="connsiteY69" fmla="*/ 80963 h 88582"/>
                    <a:gd name="connsiteX70" fmla="*/ 6178639 w 8083959"/>
                    <a:gd name="connsiteY70" fmla="*/ 80963 h 88582"/>
                    <a:gd name="connsiteX71" fmla="*/ 6099920 w 8083959"/>
                    <a:gd name="connsiteY71" fmla="*/ 80963 h 88582"/>
                    <a:gd name="connsiteX72" fmla="*/ 6061363 w 8083959"/>
                    <a:gd name="connsiteY72" fmla="*/ 58103 h 88582"/>
                    <a:gd name="connsiteX73" fmla="*/ 6099920 w 8083959"/>
                    <a:gd name="connsiteY73" fmla="*/ 35242 h 88582"/>
                    <a:gd name="connsiteX74" fmla="*/ 6177032 w 8083959"/>
                    <a:gd name="connsiteY74" fmla="*/ 35242 h 88582"/>
                    <a:gd name="connsiteX75" fmla="*/ 6215588 w 8083959"/>
                    <a:gd name="connsiteY75" fmla="*/ 58103 h 88582"/>
                    <a:gd name="connsiteX76" fmla="*/ 6178639 w 8083959"/>
                    <a:gd name="connsiteY76" fmla="*/ 80963 h 88582"/>
                    <a:gd name="connsiteX77" fmla="*/ 5945695 w 8083959"/>
                    <a:gd name="connsiteY77" fmla="*/ 80010 h 88582"/>
                    <a:gd name="connsiteX78" fmla="*/ 5945695 w 8083959"/>
                    <a:gd name="connsiteY78" fmla="*/ 80010 h 88582"/>
                    <a:gd name="connsiteX79" fmla="*/ 5866976 w 8083959"/>
                    <a:gd name="connsiteY79" fmla="*/ 80010 h 88582"/>
                    <a:gd name="connsiteX80" fmla="*/ 5828419 w 8083959"/>
                    <a:gd name="connsiteY80" fmla="*/ 57150 h 88582"/>
                    <a:gd name="connsiteX81" fmla="*/ 5866976 w 8083959"/>
                    <a:gd name="connsiteY81" fmla="*/ 34290 h 88582"/>
                    <a:gd name="connsiteX82" fmla="*/ 5866976 w 8083959"/>
                    <a:gd name="connsiteY82" fmla="*/ 34290 h 88582"/>
                    <a:gd name="connsiteX83" fmla="*/ 5944088 w 8083959"/>
                    <a:gd name="connsiteY83" fmla="*/ 34290 h 88582"/>
                    <a:gd name="connsiteX84" fmla="*/ 5982644 w 8083959"/>
                    <a:gd name="connsiteY84" fmla="*/ 57150 h 88582"/>
                    <a:gd name="connsiteX85" fmla="*/ 5945695 w 8083959"/>
                    <a:gd name="connsiteY85" fmla="*/ 80010 h 88582"/>
                    <a:gd name="connsiteX86" fmla="*/ 5712751 w 8083959"/>
                    <a:gd name="connsiteY86" fmla="*/ 79058 h 88582"/>
                    <a:gd name="connsiteX87" fmla="*/ 5712751 w 8083959"/>
                    <a:gd name="connsiteY87" fmla="*/ 79058 h 88582"/>
                    <a:gd name="connsiteX88" fmla="*/ 5634032 w 8083959"/>
                    <a:gd name="connsiteY88" fmla="*/ 78105 h 88582"/>
                    <a:gd name="connsiteX89" fmla="*/ 5595475 w 8083959"/>
                    <a:gd name="connsiteY89" fmla="*/ 55245 h 88582"/>
                    <a:gd name="connsiteX90" fmla="*/ 5634032 w 8083959"/>
                    <a:gd name="connsiteY90" fmla="*/ 32385 h 88582"/>
                    <a:gd name="connsiteX91" fmla="*/ 5711144 w 8083959"/>
                    <a:gd name="connsiteY91" fmla="*/ 33338 h 88582"/>
                    <a:gd name="connsiteX92" fmla="*/ 5749700 w 8083959"/>
                    <a:gd name="connsiteY92" fmla="*/ 56197 h 88582"/>
                    <a:gd name="connsiteX93" fmla="*/ 5712751 w 8083959"/>
                    <a:gd name="connsiteY93" fmla="*/ 79058 h 88582"/>
                    <a:gd name="connsiteX94" fmla="*/ 5479807 w 8083959"/>
                    <a:gd name="connsiteY94" fmla="*/ 77153 h 88582"/>
                    <a:gd name="connsiteX95" fmla="*/ 5479807 w 8083959"/>
                    <a:gd name="connsiteY95" fmla="*/ 77153 h 88582"/>
                    <a:gd name="connsiteX96" fmla="*/ 5401088 w 8083959"/>
                    <a:gd name="connsiteY96" fmla="*/ 76200 h 88582"/>
                    <a:gd name="connsiteX97" fmla="*/ 5362531 w 8083959"/>
                    <a:gd name="connsiteY97" fmla="*/ 52388 h 88582"/>
                    <a:gd name="connsiteX98" fmla="*/ 5401088 w 8083959"/>
                    <a:gd name="connsiteY98" fmla="*/ 29528 h 88582"/>
                    <a:gd name="connsiteX99" fmla="*/ 5401088 w 8083959"/>
                    <a:gd name="connsiteY99" fmla="*/ 29528 h 88582"/>
                    <a:gd name="connsiteX100" fmla="*/ 5478200 w 8083959"/>
                    <a:gd name="connsiteY100" fmla="*/ 30480 h 88582"/>
                    <a:gd name="connsiteX101" fmla="*/ 5516756 w 8083959"/>
                    <a:gd name="connsiteY101" fmla="*/ 54292 h 88582"/>
                    <a:gd name="connsiteX102" fmla="*/ 5479807 w 8083959"/>
                    <a:gd name="connsiteY102" fmla="*/ 77153 h 88582"/>
                    <a:gd name="connsiteX103" fmla="*/ 5246863 w 8083959"/>
                    <a:gd name="connsiteY103" fmla="*/ 75247 h 88582"/>
                    <a:gd name="connsiteX104" fmla="*/ 5246863 w 8083959"/>
                    <a:gd name="connsiteY104" fmla="*/ 75247 h 88582"/>
                    <a:gd name="connsiteX105" fmla="*/ 5168144 w 8083959"/>
                    <a:gd name="connsiteY105" fmla="*/ 74295 h 88582"/>
                    <a:gd name="connsiteX106" fmla="*/ 5129587 w 8083959"/>
                    <a:gd name="connsiteY106" fmla="*/ 50483 h 88582"/>
                    <a:gd name="connsiteX107" fmla="*/ 5169750 w 8083959"/>
                    <a:gd name="connsiteY107" fmla="*/ 27622 h 88582"/>
                    <a:gd name="connsiteX108" fmla="*/ 5246863 w 8083959"/>
                    <a:gd name="connsiteY108" fmla="*/ 28575 h 88582"/>
                    <a:gd name="connsiteX109" fmla="*/ 5285419 w 8083959"/>
                    <a:gd name="connsiteY109" fmla="*/ 52388 h 88582"/>
                    <a:gd name="connsiteX110" fmla="*/ 5246863 w 8083959"/>
                    <a:gd name="connsiteY110" fmla="*/ 75247 h 88582"/>
                    <a:gd name="connsiteX111" fmla="*/ 5012312 w 8083959"/>
                    <a:gd name="connsiteY111" fmla="*/ 74295 h 88582"/>
                    <a:gd name="connsiteX112" fmla="*/ 5012312 w 8083959"/>
                    <a:gd name="connsiteY112" fmla="*/ 74295 h 88582"/>
                    <a:gd name="connsiteX113" fmla="*/ 4933593 w 8083959"/>
                    <a:gd name="connsiteY113" fmla="*/ 73342 h 88582"/>
                    <a:gd name="connsiteX114" fmla="*/ 4895037 w 8083959"/>
                    <a:gd name="connsiteY114" fmla="*/ 49530 h 88582"/>
                    <a:gd name="connsiteX115" fmla="*/ 4935200 w 8083959"/>
                    <a:gd name="connsiteY115" fmla="*/ 26670 h 88582"/>
                    <a:gd name="connsiteX116" fmla="*/ 5012312 w 8083959"/>
                    <a:gd name="connsiteY116" fmla="*/ 27622 h 88582"/>
                    <a:gd name="connsiteX117" fmla="*/ 5050868 w 8083959"/>
                    <a:gd name="connsiteY117" fmla="*/ 51435 h 88582"/>
                    <a:gd name="connsiteX118" fmla="*/ 5012312 w 8083959"/>
                    <a:gd name="connsiteY118" fmla="*/ 74295 h 88582"/>
                    <a:gd name="connsiteX119" fmla="*/ 4779368 w 8083959"/>
                    <a:gd name="connsiteY119" fmla="*/ 72390 h 88582"/>
                    <a:gd name="connsiteX120" fmla="*/ 4779368 w 8083959"/>
                    <a:gd name="connsiteY120" fmla="*/ 72390 h 88582"/>
                    <a:gd name="connsiteX121" fmla="*/ 4700649 w 8083959"/>
                    <a:gd name="connsiteY121" fmla="*/ 71438 h 88582"/>
                    <a:gd name="connsiteX122" fmla="*/ 4662093 w 8083959"/>
                    <a:gd name="connsiteY122" fmla="*/ 47625 h 88582"/>
                    <a:gd name="connsiteX123" fmla="*/ 4700649 w 8083959"/>
                    <a:gd name="connsiteY123" fmla="*/ 24765 h 88582"/>
                    <a:gd name="connsiteX124" fmla="*/ 4700649 w 8083959"/>
                    <a:gd name="connsiteY124" fmla="*/ 24765 h 88582"/>
                    <a:gd name="connsiteX125" fmla="*/ 4777762 w 8083959"/>
                    <a:gd name="connsiteY125" fmla="*/ 25717 h 88582"/>
                    <a:gd name="connsiteX126" fmla="*/ 4816318 w 8083959"/>
                    <a:gd name="connsiteY126" fmla="*/ 49530 h 88582"/>
                    <a:gd name="connsiteX127" fmla="*/ 4779368 w 8083959"/>
                    <a:gd name="connsiteY127" fmla="*/ 72390 h 88582"/>
                    <a:gd name="connsiteX128" fmla="*/ 4546424 w 8083959"/>
                    <a:gd name="connsiteY128" fmla="*/ 70485 h 88582"/>
                    <a:gd name="connsiteX129" fmla="*/ 4546424 w 8083959"/>
                    <a:gd name="connsiteY129" fmla="*/ 70485 h 88582"/>
                    <a:gd name="connsiteX130" fmla="*/ 4467705 w 8083959"/>
                    <a:gd name="connsiteY130" fmla="*/ 69533 h 88582"/>
                    <a:gd name="connsiteX131" fmla="*/ 4429149 w 8083959"/>
                    <a:gd name="connsiteY131" fmla="*/ 45720 h 88582"/>
                    <a:gd name="connsiteX132" fmla="*/ 4467705 w 8083959"/>
                    <a:gd name="connsiteY132" fmla="*/ 22860 h 88582"/>
                    <a:gd name="connsiteX133" fmla="*/ 4467705 w 8083959"/>
                    <a:gd name="connsiteY133" fmla="*/ 22860 h 88582"/>
                    <a:gd name="connsiteX134" fmla="*/ 4544818 w 8083959"/>
                    <a:gd name="connsiteY134" fmla="*/ 23813 h 88582"/>
                    <a:gd name="connsiteX135" fmla="*/ 4583374 w 8083959"/>
                    <a:gd name="connsiteY135" fmla="*/ 47625 h 88582"/>
                    <a:gd name="connsiteX136" fmla="*/ 4546424 w 8083959"/>
                    <a:gd name="connsiteY136" fmla="*/ 70485 h 88582"/>
                    <a:gd name="connsiteX137" fmla="*/ 4311874 w 8083959"/>
                    <a:gd name="connsiteY137" fmla="*/ 69533 h 88582"/>
                    <a:gd name="connsiteX138" fmla="*/ 4311874 w 8083959"/>
                    <a:gd name="connsiteY138" fmla="*/ 69533 h 88582"/>
                    <a:gd name="connsiteX139" fmla="*/ 4233155 w 8083959"/>
                    <a:gd name="connsiteY139" fmla="*/ 68580 h 88582"/>
                    <a:gd name="connsiteX140" fmla="*/ 4194599 w 8083959"/>
                    <a:gd name="connsiteY140" fmla="*/ 44767 h 88582"/>
                    <a:gd name="connsiteX141" fmla="*/ 4233155 w 8083959"/>
                    <a:gd name="connsiteY141" fmla="*/ 21908 h 88582"/>
                    <a:gd name="connsiteX142" fmla="*/ 4233155 w 8083959"/>
                    <a:gd name="connsiteY142" fmla="*/ 21908 h 88582"/>
                    <a:gd name="connsiteX143" fmla="*/ 4310267 w 8083959"/>
                    <a:gd name="connsiteY143" fmla="*/ 22860 h 88582"/>
                    <a:gd name="connsiteX144" fmla="*/ 4348824 w 8083959"/>
                    <a:gd name="connsiteY144" fmla="*/ 46672 h 88582"/>
                    <a:gd name="connsiteX145" fmla="*/ 4311874 w 8083959"/>
                    <a:gd name="connsiteY145" fmla="*/ 69533 h 88582"/>
                    <a:gd name="connsiteX146" fmla="*/ 4078930 w 8083959"/>
                    <a:gd name="connsiteY146" fmla="*/ 67628 h 88582"/>
                    <a:gd name="connsiteX147" fmla="*/ 4078930 w 8083959"/>
                    <a:gd name="connsiteY147" fmla="*/ 67628 h 88582"/>
                    <a:gd name="connsiteX148" fmla="*/ 4000211 w 8083959"/>
                    <a:gd name="connsiteY148" fmla="*/ 66675 h 88582"/>
                    <a:gd name="connsiteX149" fmla="*/ 3961655 w 8083959"/>
                    <a:gd name="connsiteY149" fmla="*/ 43815 h 88582"/>
                    <a:gd name="connsiteX150" fmla="*/ 4000211 w 8083959"/>
                    <a:gd name="connsiteY150" fmla="*/ 20955 h 88582"/>
                    <a:gd name="connsiteX151" fmla="*/ 4000211 w 8083959"/>
                    <a:gd name="connsiteY151" fmla="*/ 20955 h 88582"/>
                    <a:gd name="connsiteX152" fmla="*/ 4077323 w 8083959"/>
                    <a:gd name="connsiteY152" fmla="*/ 21908 h 88582"/>
                    <a:gd name="connsiteX153" fmla="*/ 4115880 w 8083959"/>
                    <a:gd name="connsiteY153" fmla="*/ 45720 h 88582"/>
                    <a:gd name="connsiteX154" fmla="*/ 4078930 w 8083959"/>
                    <a:gd name="connsiteY154" fmla="*/ 67628 h 88582"/>
                    <a:gd name="connsiteX155" fmla="*/ 3845986 w 8083959"/>
                    <a:gd name="connsiteY155" fmla="*/ 65722 h 88582"/>
                    <a:gd name="connsiteX156" fmla="*/ 3845986 w 8083959"/>
                    <a:gd name="connsiteY156" fmla="*/ 65722 h 88582"/>
                    <a:gd name="connsiteX157" fmla="*/ 3767267 w 8083959"/>
                    <a:gd name="connsiteY157" fmla="*/ 64770 h 88582"/>
                    <a:gd name="connsiteX158" fmla="*/ 3728711 w 8083959"/>
                    <a:gd name="connsiteY158" fmla="*/ 40958 h 88582"/>
                    <a:gd name="connsiteX159" fmla="*/ 3768873 w 8083959"/>
                    <a:gd name="connsiteY159" fmla="*/ 18097 h 88582"/>
                    <a:gd name="connsiteX160" fmla="*/ 3845986 w 8083959"/>
                    <a:gd name="connsiteY160" fmla="*/ 19050 h 88582"/>
                    <a:gd name="connsiteX161" fmla="*/ 3884542 w 8083959"/>
                    <a:gd name="connsiteY161" fmla="*/ 42863 h 88582"/>
                    <a:gd name="connsiteX162" fmla="*/ 3845986 w 8083959"/>
                    <a:gd name="connsiteY162" fmla="*/ 65722 h 88582"/>
                    <a:gd name="connsiteX163" fmla="*/ 3613042 w 8083959"/>
                    <a:gd name="connsiteY163" fmla="*/ 63817 h 88582"/>
                    <a:gd name="connsiteX164" fmla="*/ 3613042 w 8083959"/>
                    <a:gd name="connsiteY164" fmla="*/ 63817 h 88582"/>
                    <a:gd name="connsiteX165" fmla="*/ 3534323 w 8083959"/>
                    <a:gd name="connsiteY165" fmla="*/ 62865 h 88582"/>
                    <a:gd name="connsiteX166" fmla="*/ 3495767 w 8083959"/>
                    <a:gd name="connsiteY166" fmla="*/ 39053 h 88582"/>
                    <a:gd name="connsiteX167" fmla="*/ 3535929 w 8083959"/>
                    <a:gd name="connsiteY167" fmla="*/ 16192 h 88582"/>
                    <a:gd name="connsiteX168" fmla="*/ 3613042 w 8083959"/>
                    <a:gd name="connsiteY168" fmla="*/ 17145 h 88582"/>
                    <a:gd name="connsiteX169" fmla="*/ 3651598 w 8083959"/>
                    <a:gd name="connsiteY169" fmla="*/ 40958 h 88582"/>
                    <a:gd name="connsiteX170" fmla="*/ 3613042 w 8083959"/>
                    <a:gd name="connsiteY170" fmla="*/ 63817 h 88582"/>
                    <a:gd name="connsiteX171" fmla="*/ 3380098 w 8083959"/>
                    <a:gd name="connsiteY171" fmla="*/ 62865 h 88582"/>
                    <a:gd name="connsiteX172" fmla="*/ 3380098 w 8083959"/>
                    <a:gd name="connsiteY172" fmla="*/ 62865 h 88582"/>
                    <a:gd name="connsiteX173" fmla="*/ 3301379 w 8083959"/>
                    <a:gd name="connsiteY173" fmla="*/ 61913 h 88582"/>
                    <a:gd name="connsiteX174" fmla="*/ 3262823 w 8083959"/>
                    <a:gd name="connsiteY174" fmla="*/ 38100 h 88582"/>
                    <a:gd name="connsiteX175" fmla="*/ 3302985 w 8083959"/>
                    <a:gd name="connsiteY175" fmla="*/ 15240 h 88582"/>
                    <a:gd name="connsiteX176" fmla="*/ 3380098 w 8083959"/>
                    <a:gd name="connsiteY176" fmla="*/ 16192 h 88582"/>
                    <a:gd name="connsiteX177" fmla="*/ 3418654 w 8083959"/>
                    <a:gd name="connsiteY177" fmla="*/ 40005 h 88582"/>
                    <a:gd name="connsiteX178" fmla="*/ 3380098 w 8083959"/>
                    <a:gd name="connsiteY178" fmla="*/ 62865 h 88582"/>
                    <a:gd name="connsiteX179" fmla="*/ 3147154 w 8083959"/>
                    <a:gd name="connsiteY179" fmla="*/ 60960 h 88582"/>
                    <a:gd name="connsiteX180" fmla="*/ 3147154 w 8083959"/>
                    <a:gd name="connsiteY180" fmla="*/ 60960 h 88582"/>
                    <a:gd name="connsiteX181" fmla="*/ 3068435 w 8083959"/>
                    <a:gd name="connsiteY181" fmla="*/ 60008 h 88582"/>
                    <a:gd name="connsiteX182" fmla="*/ 3029879 w 8083959"/>
                    <a:gd name="connsiteY182" fmla="*/ 36195 h 88582"/>
                    <a:gd name="connsiteX183" fmla="*/ 3070041 w 8083959"/>
                    <a:gd name="connsiteY183" fmla="*/ 13335 h 88582"/>
                    <a:gd name="connsiteX184" fmla="*/ 3147154 w 8083959"/>
                    <a:gd name="connsiteY184" fmla="*/ 14288 h 88582"/>
                    <a:gd name="connsiteX185" fmla="*/ 3185710 w 8083959"/>
                    <a:gd name="connsiteY185" fmla="*/ 38100 h 88582"/>
                    <a:gd name="connsiteX186" fmla="*/ 3147154 w 8083959"/>
                    <a:gd name="connsiteY186" fmla="*/ 60960 h 88582"/>
                    <a:gd name="connsiteX187" fmla="*/ 2914210 w 8083959"/>
                    <a:gd name="connsiteY187" fmla="*/ 59055 h 88582"/>
                    <a:gd name="connsiteX188" fmla="*/ 2914210 w 8083959"/>
                    <a:gd name="connsiteY188" fmla="*/ 59055 h 88582"/>
                    <a:gd name="connsiteX189" fmla="*/ 2835491 w 8083959"/>
                    <a:gd name="connsiteY189" fmla="*/ 58103 h 88582"/>
                    <a:gd name="connsiteX190" fmla="*/ 2796935 w 8083959"/>
                    <a:gd name="connsiteY190" fmla="*/ 34290 h 88582"/>
                    <a:gd name="connsiteX191" fmla="*/ 2835491 w 8083959"/>
                    <a:gd name="connsiteY191" fmla="*/ 11430 h 88582"/>
                    <a:gd name="connsiteX192" fmla="*/ 2835491 w 8083959"/>
                    <a:gd name="connsiteY192" fmla="*/ 11430 h 88582"/>
                    <a:gd name="connsiteX193" fmla="*/ 2912603 w 8083959"/>
                    <a:gd name="connsiteY193" fmla="*/ 12383 h 88582"/>
                    <a:gd name="connsiteX194" fmla="*/ 2951159 w 8083959"/>
                    <a:gd name="connsiteY194" fmla="*/ 36195 h 88582"/>
                    <a:gd name="connsiteX195" fmla="*/ 2914210 w 8083959"/>
                    <a:gd name="connsiteY195" fmla="*/ 59055 h 88582"/>
                    <a:gd name="connsiteX196" fmla="*/ 2681266 w 8083959"/>
                    <a:gd name="connsiteY196" fmla="*/ 58103 h 88582"/>
                    <a:gd name="connsiteX197" fmla="*/ 2681266 w 8083959"/>
                    <a:gd name="connsiteY197" fmla="*/ 58103 h 88582"/>
                    <a:gd name="connsiteX198" fmla="*/ 2602547 w 8083959"/>
                    <a:gd name="connsiteY198" fmla="*/ 57150 h 88582"/>
                    <a:gd name="connsiteX199" fmla="*/ 2563991 w 8083959"/>
                    <a:gd name="connsiteY199" fmla="*/ 34290 h 88582"/>
                    <a:gd name="connsiteX200" fmla="*/ 2602547 w 8083959"/>
                    <a:gd name="connsiteY200" fmla="*/ 11430 h 88582"/>
                    <a:gd name="connsiteX201" fmla="*/ 2602547 w 8083959"/>
                    <a:gd name="connsiteY201" fmla="*/ 11430 h 88582"/>
                    <a:gd name="connsiteX202" fmla="*/ 2679659 w 8083959"/>
                    <a:gd name="connsiteY202" fmla="*/ 12383 h 88582"/>
                    <a:gd name="connsiteX203" fmla="*/ 2718215 w 8083959"/>
                    <a:gd name="connsiteY203" fmla="*/ 36195 h 88582"/>
                    <a:gd name="connsiteX204" fmla="*/ 2681266 w 8083959"/>
                    <a:gd name="connsiteY204" fmla="*/ 58103 h 88582"/>
                    <a:gd name="connsiteX205" fmla="*/ 2448322 w 8083959"/>
                    <a:gd name="connsiteY205" fmla="*/ 56197 h 88582"/>
                    <a:gd name="connsiteX206" fmla="*/ 2448322 w 8083959"/>
                    <a:gd name="connsiteY206" fmla="*/ 56197 h 88582"/>
                    <a:gd name="connsiteX207" fmla="*/ 2369603 w 8083959"/>
                    <a:gd name="connsiteY207" fmla="*/ 55245 h 88582"/>
                    <a:gd name="connsiteX208" fmla="*/ 2331047 w 8083959"/>
                    <a:gd name="connsiteY208" fmla="*/ 32385 h 88582"/>
                    <a:gd name="connsiteX209" fmla="*/ 2369603 w 8083959"/>
                    <a:gd name="connsiteY209" fmla="*/ 9525 h 88582"/>
                    <a:gd name="connsiteX210" fmla="*/ 2446715 w 8083959"/>
                    <a:gd name="connsiteY210" fmla="*/ 10478 h 88582"/>
                    <a:gd name="connsiteX211" fmla="*/ 2485271 w 8083959"/>
                    <a:gd name="connsiteY211" fmla="*/ 33338 h 88582"/>
                    <a:gd name="connsiteX212" fmla="*/ 2448322 w 8083959"/>
                    <a:gd name="connsiteY212" fmla="*/ 56197 h 88582"/>
                    <a:gd name="connsiteX213" fmla="*/ 2215378 w 8083959"/>
                    <a:gd name="connsiteY213" fmla="*/ 54292 h 88582"/>
                    <a:gd name="connsiteX214" fmla="*/ 2215378 w 8083959"/>
                    <a:gd name="connsiteY214" fmla="*/ 54292 h 88582"/>
                    <a:gd name="connsiteX215" fmla="*/ 2136659 w 8083959"/>
                    <a:gd name="connsiteY215" fmla="*/ 54292 h 88582"/>
                    <a:gd name="connsiteX216" fmla="*/ 2098103 w 8083959"/>
                    <a:gd name="connsiteY216" fmla="*/ 31433 h 88582"/>
                    <a:gd name="connsiteX217" fmla="*/ 2136659 w 8083959"/>
                    <a:gd name="connsiteY217" fmla="*/ 8572 h 88582"/>
                    <a:gd name="connsiteX218" fmla="*/ 2213771 w 8083959"/>
                    <a:gd name="connsiteY218" fmla="*/ 8572 h 88582"/>
                    <a:gd name="connsiteX219" fmla="*/ 2252327 w 8083959"/>
                    <a:gd name="connsiteY219" fmla="*/ 31433 h 88582"/>
                    <a:gd name="connsiteX220" fmla="*/ 2215378 w 8083959"/>
                    <a:gd name="connsiteY220" fmla="*/ 54292 h 88582"/>
                    <a:gd name="connsiteX221" fmla="*/ 1980827 w 8083959"/>
                    <a:gd name="connsiteY221" fmla="*/ 53340 h 88582"/>
                    <a:gd name="connsiteX222" fmla="*/ 1980827 w 8083959"/>
                    <a:gd name="connsiteY222" fmla="*/ 53340 h 88582"/>
                    <a:gd name="connsiteX223" fmla="*/ 1902108 w 8083959"/>
                    <a:gd name="connsiteY223" fmla="*/ 53340 h 88582"/>
                    <a:gd name="connsiteX224" fmla="*/ 1863552 w 8083959"/>
                    <a:gd name="connsiteY224" fmla="*/ 30480 h 88582"/>
                    <a:gd name="connsiteX225" fmla="*/ 1902108 w 8083959"/>
                    <a:gd name="connsiteY225" fmla="*/ 7620 h 88582"/>
                    <a:gd name="connsiteX226" fmla="*/ 1902108 w 8083959"/>
                    <a:gd name="connsiteY226" fmla="*/ 7620 h 88582"/>
                    <a:gd name="connsiteX227" fmla="*/ 1979221 w 8083959"/>
                    <a:gd name="connsiteY227" fmla="*/ 7620 h 88582"/>
                    <a:gd name="connsiteX228" fmla="*/ 2017777 w 8083959"/>
                    <a:gd name="connsiteY228" fmla="*/ 30480 h 88582"/>
                    <a:gd name="connsiteX229" fmla="*/ 1980827 w 8083959"/>
                    <a:gd name="connsiteY229" fmla="*/ 53340 h 88582"/>
                    <a:gd name="connsiteX230" fmla="*/ 1747883 w 8083959"/>
                    <a:gd name="connsiteY230" fmla="*/ 52388 h 88582"/>
                    <a:gd name="connsiteX231" fmla="*/ 1747883 w 8083959"/>
                    <a:gd name="connsiteY231" fmla="*/ 52388 h 88582"/>
                    <a:gd name="connsiteX232" fmla="*/ 1669164 w 8083959"/>
                    <a:gd name="connsiteY232" fmla="*/ 52388 h 88582"/>
                    <a:gd name="connsiteX233" fmla="*/ 1630608 w 8083959"/>
                    <a:gd name="connsiteY233" fmla="*/ 29528 h 88582"/>
                    <a:gd name="connsiteX234" fmla="*/ 1669164 w 8083959"/>
                    <a:gd name="connsiteY234" fmla="*/ 6667 h 88582"/>
                    <a:gd name="connsiteX235" fmla="*/ 1746277 w 8083959"/>
                    <a:gd name="connsiteY235" fmla="*/ 6667 h 88582"/>
                    <a:gd name="connsiteX236" fmla="*/ 1784833 w 8083959"/>
                    <a:gd name="connsiteY236" fmla="*/ 29528 h 88582"/>
                    <a:gd name="connsiteX237" fmla="*/ 1747883 w 8083959"/>
                    <a:gd name="connsiteY237" fmla="*/ 52388 h 88582"/>
                    <a:gd name="connsiteX238" fmla="*/ 1514939 w 8083959"/>
                    <a:gd name="connsiteY238" fmla="*/ 50483 h 88582"/>
                    <a:gd name="connsiteX239" fmla="*/ 1514939 w 8083959"/>
                    <a:gd name="connsiteY239" fmla="*/ 50483 h 88582"/>
                    <a:gd name="connsiteX240" fmla="*/ 1436220 w 8083959"/>
                    <a:gd name="connsiteY240" fmla="*/ 50483 h 88582"/>
                    <a:gd name="connsiteX241" fmla="*/ 1397664 w 8083959"/>
                    <a:gd name="connsiteY241" fmla="*/ 27622 h 88582"/>
                    <a:gd name="connsiteX242" fmla="*/ 1436220 w 8083959"/>
                    <a:gd name="connsiteY242" fmla="*/ 4763 h 88582"/>
                    <a:gd name="connsiteX243" fmla="*/ 1513333 w 8083959"/>
                    <a:gd name="connsiteY243" fmla="*/ 4763 h 88582"/>
                    <a:gd name="connsiteX244" fmla="*/ 1551889 w 8083959"/>
                    <a:gd name="connsiteY244" fmla="*/ 27622 h 88582"/>
                    <a:gd name="connsiteX245" fmla="*/ 1514939 w 8083959"/>
                    <a:gd name="connsiteY245" fmla="*/ 50483 h 88582"/>
                    <a:gd name="connsiteX246" fmla="*/ 1281995 w 8083959"/>
                    <a:gd name="connsiteY246" fmla="*/ 49530 h 88582"/>
                    <a:gd name="connsiteX247" fmla="*/ 1281995 w 8083959"/>
                    <a:gd name="connsiteY247" fmla="*/ 49530 h 88582"/>
                    <a:gd name="connsiteX248" fmla="*/ 1203276 w 8083959"/>
                    <a:gd name="connsiteY248" fmla="*/ 49530 h 88582"/>
                    <a:gd name="connsiteX249" fmla="*/ 1164720 w 8083959"/>
                    <a:gd name="connsiteY249" fmla="*/ 26670 h 88582"/>
                    <a:gd name="connsiteX250" fmla="*/ 1203276 w 8083959"/>
                    <a:gd name="connsiteY250" fmla="*/ 3810 h 88582"/>
                    <a:gd name="connsiteX251" fmla="*/ 1280389 w 8083959"/>
                    <a:gd name="connsiteY251" fmla="*/ 3810 h 88582"/>
                    <a:gd name="connsiteX252" fmla="*/ 1318945 w 8083959"/>
                    <a:gd name="connsiteY252" fmla="*/ 26670 h 88582"/>
                    <a:gd name="connsiteX253" fmla="*/ 1281995 w 8083959"/>
                    <a:gd name="connsiteY253" fmla="*/ 49530 h 88582"/>
                    <a:gd name="connsiteX254" fmla="*/ 1049051 w 8083959"/>
                    <a:gd name="connsiteY254" fmla="*/ 48578 h 88582"/>
                    <a:gd name="connsiteX255" fmla="*/ 1049051 w 8083959"/>
                    <a:gd name="connsiteY255" fmla="*/ 48578 h 88582"/>
                    <a:gd name="connsiteX256" fmla="*/ 970332 w 8083959"/>
                    <a:gd name="connsiteY256" fmla="*/ 48578 h 88582"/>
                    <a:gd name="connsiteX257" fmla="*/ 931776 w 8083959"/>
                    <a:gd name="connsiteY257" fmla="*/ 25717 h 88582"/>
                    <a:gd name="connsiteX258" fmla="*/ 970332 w 8083959"/>
                    <a:gd name="connsiteY258" fmla="*/ 2858 h 88582"/>
                    <a:gd name="connsiteX259" fmla="*/ 970332 w 8083959"/>
                    <a:gd name="connsiteY259" fmla="*/ 2858 h 88582"/>
                    <a:gd name="connsiteX260" fmla="*/ 1047445 w 8083959"/>
                    <a:gd name="connsiteY260" fmla="*/ 2858 h 88582"/>
                    <a:gd name="connsiteX261" fmla="*/ 1086001 w 8083959"/>
                    <a:gd name="connsiteY261" fmla="*/ 25717 h 88582"/>
                    <a:gd name="connsiteX262" fmla="*/ 1049051 w 8083959"/>
                    <a:gd name="connsiteY262" fmla="*/ 48578 h 88582"/>
                    <a:gd name="connsiteX263" fmla="*/ 816107 w 8083959"/>
                    <a:gd name="connsiteY263" fmla="*/ 47625 h 88582"/>
                    <a:gd name="connsiteX264" fmla="*/ 816107 w 8083959"/>
                    <a:gd name="connsiteY264" fmla="*/ 47625 h 88582"/>
                    <a:gd name="connsiteX265" fmla="*/ 737388 w 8083959"/>
                    <a:gd name="connsiteY265" fmla="*/ 47625 h 88582"/>
                    <a:gd name="connsiteX266" fmla="*/ 698832 w 8083959"/>
                    <a:gd name="connsiteY266" fmla="*/ 24765 h 88582"/>
                    <a:gd name="connsiteX267" fmla="*/ 737388 w 8083959"/>
                    <a:gd name="connsiteY267" fmla="*/ 1905 h 88582"/>
                    <a:gd name="connsiteX268" fmla="*/ 814501 w 8083959"/>
                    <a:gd name="connsiteY268" fmla="*/ 1905 h 88582"/>
                    <a:gd name="connsiteX269" fmla="*/ 853057 w 8083959"/>
                    <a:gd name="connsiteY269" fmla="*/ 24765 h 88582"/>
                    <a:gd name="connsiteX270" fmla="*/ 816107 w 8083959"/>
                    <a:gd name="connsiteY270" fmla="*/ 47625 h 88582"/>
                    <a:gd name="connsiteX271" fmla="*/ 583163 w 8083959"/>
                    <a:gd name="connsiteY271" fmla="*/ 46672 h 88582"/>
                    <a:gd name="connsiteX272" fmla="*/ 583163 w 8083959"/>
                    <a:gd name="connsiteY272" fmla="*/ 46672 h 88582"/>
                    <a:gd name="connsiteX273" fmla="*/ 504444 w 8083959"/>
                    <a:gd name="connsiteY273" fmla="*/ 46672 h 88582"/>
                    <a:gd name="connsiteX274" fmla="*/ 465888 w 8083959"/>
                    <a:gd name="connsiteY274" fmla="*/ 23813 h 88582"/>
                    <a:gd name="connsiteX275" fmla="*/ 504444 w 8083959"/>
                    <a:gd name="connsiteY275" fmla="*/ 953 h 88582"/>
                    <a:gd name="connsiteX276" fmla="*/ 581557 w 8083959"/>
                    <a:gd name="connsiteY276" fmla="*/ 953 h 88582"/>
                    <a:gd name="connsiteX277" fmla="*/ 620113 w 8083959"/>
                    <a:gd name="connsiteY277" fmla="*/ 23813 h 88582"/>
                    <a:gd name="connsiteX278" fmla="*/ 583163 w 8083959"/>
                    <a:gd name="connsiteY278" fmla="*/ 46672 h 88582"/>
                    <a:gd name="connsiteX279" fmla="*/ 348613 w 8083959"/>
                    <a:gd name="connsiteY279" fmla="*/ 46672 h 88582"/>
                    <a:gd name="connsiteX280" fmla="*/ 348613 w 8083959"/>
                    <a:gd name="connsiteY280" fmla="*/ 46672 h 88582"/>
                    <a:gd name="connsiteX281" fmla="*/ 271500 w 8083959"/>
                    <a:gd name="connsiteY281" fmla="*/ 46672 h 88582"/>
                    <a:gd name="connsiteX282" fmla="*/ 271500 w 8083959"/>
                    <a:gd name="connsiteY282" fmla="*/ 23813 h 88582"/>
                    <a:gd name="connsiteX283" fmla="*/ 271500 w 8083959"/>
                    <a:gd name="connsiteY283" fmla="*/ 953 h 88582"/>
                    <a:gd name="connsiteX284" fmla="*/ 348613 w 8083959"/>
                    <a:gd name="connsiteY284" fmla="*/ 953 h 88582"/>
                    <a:gd name="connsiteX285" fmla="*/ 387169 w 8083959"/>
                    <a:gd name="connsiteY285" fmla="*/ 23813 h 88582"/>
                    <a:gd name="connsiteX286" fmla="*/ 348613 w 8083959"/>
                    <a:gd name="connsiteY286" fmla="*/ 46672 h 88582"/>
                    <a:gd name="connsiteX287" fmla="*/ 115669 w 8083959"/>
                    <a:gd name="connsiteY287" fmla="*/ 45720 h 88582"/>
                    <a:gd name="connsiteX288" fmla="*/ 115669 w 8083959"/>
                    <a:gd name="connsiteY288" fmla="*/ 45720 h 88582"/>
                    <a:gd name="connsiteX289" fmla="*/ 38556 w 8083959"/>
                    <a:gd name="connsiteY289" fmla="*/ 45720 h 88582"/>
                    <a:gd name="connsiteX290" fmla="*/ 0 w 8083959"/>
                    <a:gd name="connsiteY290" fmla="*/ 22860 h 88582"/>
                    <a:gd name="connsiteX291" fmla="*/ 38556 w 8083959"/>
                    <a:gd name="connsiteY291" fmla="*/ 0 h 88582"/>
                    <a:gd name="connsiteX292" fmla="*/ 38556 w 8083959"/>
                    <a:gd name="connsiteY292" fmla="*/ 0 h 88582"/>
                    <a:gd name="connsiteX293" fmla="*/ 115669 w 8083959"/>
                    <a:gd name="connsiteY293" fmla="*/ 0 h 88582"/>
                    <a:gd name="connsiteX294" fmla="*/ 154225 w 8083959"/>
                    <a:gd name="connsiteY294" fmla="*/ 22860 h 88582"/>
                    <a:gd name="connsiteX295" fmla="*/ 115669 w 8083959"/>
                    <a:gd name="connsiteY295" fmla="*/ 4572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8083959" h="88582">
                      <a:moveTo>
                        <a:pt x="8045403" y="88583"/>
                      </a:moveTo>
                      <a:cubicBezTo>
                        <a:pt x="8045403" y="88583"/>
                        <a:pt x="8045403" y="88583"/>
                        <a:pt x="8045403" y="88583"/>
                      </a:cubicBezTo>
                      <a:lnTo>
                        <a:pt x="7968291" y="88583"/>
                      </a:lnTo>
                      <a:cubicBezTo>
                        <a:pt x="7947407" y="88583"/>
                        <a:pt x="7929734" y="78105"/>
                        <a:pt x="7929734" y="65722"/>
                      </a:cubicBezTo>
                      <a:cubicBezTo>
                        <a:pt x="7929734" y="53340"/>
                        <a:pt x="7947407" y="42863"/>
                        <a:pt x="7968291" y="42863"/>
                      </a:cubicBezTo>
                      <a:cubicBezTo>
                        <a:pt x="7968291" y="42863"/>
                        <a:pt x="7968291" y="42863"/>
                        <a:pt x="7968291" y="42863"/>
                      </a:cubicBezTo>
                      <a:lnTo>
                        <a:pt x="8045403" y="42863"/>
                      </a:lnTo>
                      <a:cubicBezTo>
                        <a:pt x="8066288" y="42863"/>
                        <a:pt x="8083960" y="53340"/>
                        <a:pt x="8083960" y="65722"/>
                      </a:cubicBezTo>
                      <a:cubicBezTo>
                        <a:pt x="8083960" y="78105"/>
                        <a:pt x="8066288" y="88583"/>
                        <a:pt x="8045403" y="88583"/>
                      </a:cubicBezTo>
                      <a:close/>
                      <a:moveTo>
                        <a:pt x="7812459" y="87630"/>
                      </a:moveTo>
                      <a:cubicBezTo>
                        <a:pt x="7812459" y="87630"/>
                        <a:pt x="7812459" y="87630"/>
                        <a:pt x="7812459" y="87630"/>
                      </a:cubicBezTo>
                      <a:lnTo>
                        <a:pt x="7735347" y="87630"/>
                      </a:lnTo>
                      <a:cubicBezTo>
                        <a:pt x="7714463" y="87630"/>
                        <a:pt x="7696791" y="77153"/>
                        <a:pt x="7696791" y="64770"/>
                      </a:cubicBezTo>
                      <a:cubicBezTo>
                        <a:pt x="7696791" y="52388"/>
                        <a:pt x="7714463" y="41910"/>
                        <a:pt x="7735347" y="41910"/>
                      </a:cubicBezTo>
                      <a:cubicBezTo>
                        <a:pt x="7735347" y="41910"/>
                        <a:pt x="7735347" y="41910"/>
                        <a:pt x="7735347" y="41910"/>
                      </a:cubicBezTo>
                      <a:lnTo>
                        <a:pt x="7812459" y="41910"/>
                      </a:lnTo>
                      <a:cubicBezTo>
                        <a:pt x="7833344" y="41910"/>
                        <a:pt x="7851016" y="52388"/>
                        <a:pt x="7851016" y="64770"/>
                      </a:cubicBezTo>
                      <a:cubicBezTo>
                        <a:pt x="7851016" y="77153"/>
                        <a:pt x="7833344" y="87630"/>
                        <a:pt x="7812459" y="87630"/>
                      </a:cubicBezTo>
                      <a:close/>
                      <a:moveTo>
                        <a:pt x="7579515" y="87630"/>
                      </a:moveTo>
                      <a:cubicBezTo>
                        <a:pt x="7579515" y="87630"/>
                        <a:pt x="7579515" y="87630"/>
                        <a:pt x="7579515" y="87630"/>
                      </a:cubicBezTo>
                      <a:lnTo>
                        <a:pt x="7500797" y="87630"/>
                      </a:lnTo>
                      <a:cubicBezTo>
                        <a:pt x="7479912" y="87630"/>
                        <a:pt x="7462240" y="77153"/>
                        <a:pt x="7462240" y="64770"/>
                      </a:cubicBezTo>
                      <a:cubicBezTo>
                        <a:pt x="7462240" y="52388"/>
                        <a:pt x="7479912" y="41910"/>
                        <a:pt x="7500797" y="41910"/>
                      </a:cubicBezTo>
                      <a:lnTo>
                        <a:pt x="7577909" y="41910"/>
                      </a:lnTo>
                      <a:cubicBezTo>
                        <a:pt x="7598794" y="41910"/>
                        <a:pt x="7616465" y="52388"/>
                        <a:pt x="7616465" y="64770"/>
                      </a:cubicBezTo>
                      <a:cubicBezTo>
                        <a:pt x="7618072" y="77153"/>
                        <a:pt x="7600400" y="87630"/>
                        <a:pt x="7579515" y="87630"/>
                      </a:cubicBezTo>
                      <a:close/>
                      <a:moveTo>
                        <a:pt x="7344965" y="86678"/>
                      </a:moveTo>
                      <a:cubicBezTo>
                        <a:pt x="7344965" y="86678"/>
                        <a:pt x="7344965" y="86678"/>
                        <a:pt x="7344965" y="86678"/>
                      </a:cubicBezTo>
                      <a:lnTo>
                        <a:pt x="7266246" y="86678"/>
                      </a:lnTo>
                      <a:cubicBezTo>
                        <a:pt x="7245362" y="86678"/>
                        <a:pt x="7227690" y="76200"/>
                        <a:pt x="7227690" y="63817"/>
                      </a:cubicBezTo>
                      <a:cubicBezTo>
                        <a:pt x="7227690" y="51435"/>
                        <a:pt x="7245362" y="40958"/>
                        <a:pt x="7266246" y="40958"/>
                      </a:cubicBezTo>
                      <a:cubicBezTo>
                        <a:pt x="7266246" y="40958"/>
                        <a:pt x="7266246" y="40958"/>
                        <a:pt x="7266246" y="40958"/>
                      </a:cubicBezTo>
                      <a:lnTo>
                        <a:pt x="7343359" y="40958"/>
                      </a:lnTo>
                      <a:cubicBezTo>
                        <a:pt x="7364243" y="40958"/>
                        <a:pt x="7381915" y="51435"/>
                        <a:pt x="7381915" y="63817"/>
                      </a:cubicBezTo>
                      <a:cubicBezTo>
                        <a:pt x="7385128" y="76200"/>
                        <a:pt x="7367456" y="86678"/>
                        <a:pt x="7344965" y="86678"/>
                      </a:cubicBezTo>
                      <a:close/>
                      <a:moveTo>
                        <a:pt x="7112021" y="85725"/>
                      </a:moveTo>
                      <a:cubicBezTo>
                        <a:pt x="7112021" y="85725"/>
                        <a:pt x="7112021" y="85725"/>
                        <a:pt x="7112021" y="85725"/>
                      </a:cubicBezTo>
                      <a:lnTo>
                        <a:pt x="7033302" y="85725"/>
                      </a:lnTo>
                      <a:cubicBezTo>
                        <a:pt x="7012418" y="85725"/>
                        <a:pt x="6994746" y="75247"/>
                        <a:pt x="6994746" y="62865"/>
                      </a:cubicBezTo>
                      <a:cubicBezTo>
                        <a:pt x="6994746" y="50483"/>
                        <a:pt x="7012418" y="40005"/>
                        <a:pt x="7033302" y="40005"/>
                      </a:cubicBezTo>
                      <a:cubicBezTo>
                        <a:pt x="7033302" y="40005"/>
                        <a:pt x="7033302" y="40005"/>
                        <a:pt x="7033302" y="40005"/>
                      </a:cubicBezTo>
                      <a:lnTo>
                        <a:pt x="7110415" y="40005"/>
                      </a:lnTo>
                      <a:cubicBezTo>
                        <a:pt x="7131299" y="40005"/>
                        <a:pt x="7148971" y="50483"/>
                        <a:pt x="7148971" y="62865"/>
                      </a:cubicBezTo>
                      <a:cubicBezTo>
                        <a:pt x="7150577" y="75247"/>
                        <a:pt x="7134512" y="85725"/>
                        <a:pt x="7112021" y="85725"/>
                      </a:cubicBezTo>
                      <a:close/>
                      <a:moveTo>
                        <a:pt x="6879077" y="84772"/>
                      </a:moveTo>
                      <a:cubicBezTo>
                        <a:pt x="6879077" y="84772"/>
                        <a:pt x="6879077" y="84772"/>
                        <a:pt x="6879077" y="84772"/>
                      </a:cubicBezTo>
                      <a:lnTo>
                        <a:pt x="6800358" y="84772"/>
                      </a:lnTo>
                      <a:cubicBezTo>
                        <a:pt x="6779474" y="84772"/>
                        <a:pt x="6761802" y="74295"/>
                        <a:pt x="6761802" y="61913"/>
                      </a:cubicBezTo>
                      <a:cubicBezTo>
                        <a:pt x="6761802" y="49530"/>
                        <a:pt x="6779474" y="39053"/>
                        <a:pt x="6800358" y="39053"/>
                      </a:cubicBezTo>
                      <a:lnTo>
                        <a:pt x="6877471" y="39053"/>
                      </a:lnTo>
                      <a:cubicBezTo>
                        <a:pt x="6898355" y="39053"/>
                        <a:pt x="6916027" y="49530"/>
                        <a:pt x="6916027" y="61913"/>
                      </a:cubicBezTo>
                      <a:cubicBezTo>
                        <a:pt x="6917634" y="74295"/>
                        <a:pt x="6899962" y="84772"/>
                        <a:pt x="6879077" y="84772"/>
                      </a:cubicBezTo>
                      <a:close/>
                      <a:moveTo>
                        <a:pt x="6646133" y="83820"/>
                      </a:moveTo>
                      <a:cubicBezTo>
                        <a:pt x="6646133" y="83820"/>
                        <a:pt x="6646133" y="83820"/>
                        <a:pt x="6646133" y="83820"/>
                      </a:cubicBezTo>
                      <a:lnTo>
                        <a:pt x="6567414" y="83820"/>
                      </a:lnTo>
                      <a:cubicBezTo>
                        <a:pt x="6546530" y="83820"/>
                        <a:pt x="6528858" y="73342"/>
                        <a:pt x="6528858" y="60960"/>
                      </a:cubicBezTo>
                      <a:cubicBezTo>
                        <a:pt x="6528858" y="48578"/>
                        <a:pt x="6546530" y="38100"/>
                        <a:pt x="6567414" y="38100"/>
                      </a:cubicBezTo>
                      <a:lnTo>
                        <a:pt x="6644527" y="38100"/>
                      </a:lnTo>
                      <a:cubicBezTo>
                        <a:pt x="6665411" y="38100"/>
                        <a:pt x="6683083" y="48578"/>
                        <a:pt x="6683083" y="60960"/>
                      </a:cubicBezTo>
                      <a:cubicBezTo>
                        <a:pt x="6684690" y="73342"/>
                        <a:pt x="6667018" y="83820"/>
                        <a:pt x="6646133" y="83820"/>
                      </a:cubicBezTo>
                      <a:close/>
                      <a:moveTo>
                        <a:pt x="6413189" y="82867"/>
                      </a:moveTo>
                      <a:cubicBezTo>
                        <a:pt x="6413189" y="82867"/>
                        <a:pt x="6413189" y="82867"/>
                        <a:pt x="6413189" y="82867"/>
                      </a:cubicBezTo>
                      <a:lnTo>
                        <a:pt x="6334470" y="82867"/>
                      </a:lnTo>
                      <a:cubicBezTo>
                        <a:pt x="6313586" y="82867"/>
                        <a:pt x="6295914" y="72390"/>
                        <a:pt x="6295914" y="60008"/>
                      </a:cubicBezTo>
                      <a:cubicBezTo>
                        <a:pt x="6295914" y="47625"/>
                        <a:pt x="6313586" y="37147"/>
                        <a:pt x="6334470" y="37147"/>
                      </a:cubicBezTo>
                      <a:cubicBezTo>
                        <a:pt x="6334470" y="37147"/>
                        <a:pt x="6334470" y="37147"/>
                        <a:pt x="6334470" y="37147"/>
                      </a:cubicBezTo>
                      <a:lnTo>
                        <a:pt x="6411583" y="37147"/>
                      </a:lnTo>
                      <a:cubicBezTo>
                        <a:pt x="6432467" y="37147"/>
                        <a:pt x="6450139" y="47625"/>
                        <a:pt x="6450139" y="60008"/>
                      </a:cubicBezTo>
                      <a:cubicBezTo>
                        <a:pt x="6451746" y="72390"/>
                        <a:pt x="6434074" y="82867"/>
                        <a:pt x="6413189" y="82867"/>
                      </a:cubicBezTo>
                      <a:close/>
                      <a:moveTo>
                        <a:pt x="6178639" y="80963"/>
                      </a:moveTo>
                      <a:cubicBezTo>
                        <a:pt x="6178639" y="80963"/>
                        <a:pt x="6178639" y="80963"/>
                        <a:pt x="6178639" y="80963"/>
                      </a:cubicBezTo>
                      <a:lnTo>
                        <a:pt x="6099920" y="80963"/>
                      </a:lnTo>
                      <a:cubicBezTo>
                        <a:pt x="6079035" y="80963"/>
                        <a:pt x="6061363" y="70485"/>
                        <a:pt x="6061363" y="58103"/>
                      </a:cubicBezTo>
                      <a:cubicBezTo>
                        <a:pt x="6061363" y="45720"/>
                        <a:pt x="6079035" y="35242"/>
                        <a:pt x="6099920" y="35242"/>
                      </a:cubicBezTo>
                      <a:lnTo>
                        <a:pt x="6177032" y="35242"/>
                      </a:lnTo>
                      <a:cubicBezTo>
                        <a:pt x="6197917" y="35242"/>
                        <a:pt x="6215588" y="45720"/>
                        <a:pt x="6215588" y="58103"/>
                      </a:cubicBezTo>
                      <a:cubicBezTo>
                        <a:pt x="6218802" y="71438"/>
                        <a:pt x="6201130" y="80963"/>
                        <a:pt x="6178639" y="80963"/>
                      </a:cubicBezTo>
                      <a:close/>
                      <a:moveTo>
                        <a:pt x="5945695" y="80010"/>
                      </a:moveTo>
                      <a:cubicBezTo>
                        <a:pt x="5945695" y="80010"/>
                        <a:pt x="5945695" y="80010"/>
                        <a:pt x="5945695" y="80010"/>
                      </a:cubicBezTo>
                      <a:lnTo>
                        <a:pt x="5866976" y="80010"/>
                      </a:lnTo>
                      <a:cubicBezTo>
                        <a:pt x="5846091" y="80010"/>
                        <a:pt x="5828419" y="69533"/>
                        <a:pt x="5828419" y="57150"/>
                      </a:cubicBezTo>
                      <a:cubicBezTo>
                        <a:pt x="5828419" y="44767"/>
                        <a:pt x="5846091" y="34290"/>
                        <a:pt x="5866976" y="34290"/>
                      </a:cubicBezTo>
                      <a:cubicBezTo>
                        <a:pt x="5866976" y="34290"/>
                        <a:pt x="5866976" y="34290"/>
                        <a:pt x="5866976" y="34290"/>
                      </a:cubicBezTo>
                      <a:lnTo>
                        <a:pt x="5944088" y="34290"/>
                      </a:lnTo>
                      <a:cubicBezTo>
                        <a:pt x="5964973" y="34290"/>
                        <a:pt x="5982644" y="44767"/>
                        <a:pt x="5982644" y="57150"/>
                      </a:cubicBezTo>
                      <a:cubicBezTo>
                        <a:pt x="5984251" y="69533"/>
                        <a:pt x="5968186" y="80010"/>
                        <a:pt x="5945695" y="80010"/>
                      </a:cubicBezTo>
                      <a:close/>
                      <a:moveTo>
                        <a:pt x="5712751" y="79058"/>
                      </a:moveTo>
                      <a:cubicBezTo>
                        <a:pt x="5712751" y="79058"/>
                        <a:pt x="5712751" y="79058"/>
                        <a:pt x="5712751" y="79058"/>
                      </a:cubicBezTo>
                      <a:lnTo>
                        <a:pt x="5634032" y="78105"/>
                      </a:lnTo>
                      <a:cubicBezTo>
                        <a:pt x="5613147" y="78105"/>
                        <a:pt x="5595475" y="67628"/>
                        <a:pt x="5595475" y="55245"/>
                      </a:cubicBezTo>
                      <a:cubicBezTo>
                        <a:pt x="5595475" y="42863"/>
                        <a:pt x="5613147" y="32385"/>
                        <a:pt x="5634032" y="32385"/>
                      </a:cubicBezTo>
                      <a:lnTo>
                        <a:pt x="5711144" y="33338"/>
                      </a:lnTo>
                      <a:cubicBezTo>
                        <a:pt x="5732029" y="33338"/>
                        <a:pt x="5749700" y="43815"/>
                        <a:pt x="5749700" y="56197"/>
                      </a:cubicBezTo>
                      <a:cubicBezTo>
                        <a:pt x="5751307" y="68580"/>
                        <a:pt x="5733635" y="79058"/>
                        <a:pt x="5712751" y="79058"/>
                      </a:cubicBezTo>
                      <a:close/>
                      <a:moveTo>
                        <a:pt x="5479807" y="77153"/>
                      </a:moveTo>
                      <a:cubicBezTo>
                        <a:pt x="5479807" y="77153"/>
                        <a:pt x="5479807" y="77153"/>
                        <a:pt x="5479807" y="77153"/>
                      </a:cubicBezTo>
                      <a:lnTo>
                        <a:pt x="5401088" y="76200"/>
                      </a:lnTo>
                      <a:cubicBezTo>
                        <a:pt x="5380203" y="76200"/>
                        <a:pt x="5362531" y="65722"/>
                        <a:pt x="5362531" y="52388"/>
                      </a:cubicBezTo>
                      <a:cubicBezTo>
                        <a:pt x="5362531" y="40005"/>
                        <a:pt x="5380203" y="29528"/>
                        <a:pt x="5401088" y="29528"/>
                      </a:cubicBezTo>
                      <a:cubicBezTo>
                        <a:pt x="5401088" y="29528"/>
                        <a:pt x="5401088" y="29528"/>
                        <a:pt x="5401088" y="29528"/>
                      </a:cubicBezTo>
                      <a:lnTo>
                        <a:pt x="5478200" y="30480"/>
                      </a:lnTo>
                      <a:cubicBezTo>
                        <a:pt x="5499085" y="30480"/>
                        <a:pt x="5516756" y="40958"/>
                        <a:pt x="5516756" y="54292"/>
                      </a:cubicBezTo>
                      <a:cubicBezTo>
                        <a:pt x="5518363" y="66675"/>
                        <a:pt x="5500691" y="77153"/>
                        <a:pt x="5479807" y="77153"/>
                      </a:cubicBezTo>
                      <a:close/>
                      <a:moveTo>
                        <a:pt x="5246863" y="75247"/>
                      </a:moveTo>
                      <a:cubicBezTo>
                        <a:pt x="5245256" y="75247"/>
                        <a:pt x="5245256" y="75247"/>
                        <a:pt x="5246863" y="75247"/>
                      </a:cubicBezTo>
                      <a:lnTo>
                        <a:pt x="5168144" y="74295"/>
                      </a:lnTo>
                      <a:cubicBezTo>
                        <a:pt x="5147259" y="74295"/>
                        <a:pt x="5129587" y="63817"/>
                        <a:pt x="5129587" y="50483"/>
                      </a:cubicBezTo>
                      <a:cubicBezTo>
                        <a:pt x="5129587" y="38100"/>
                        <a:pt x="5147259" y="27622"/>
                        <a:pt x="5169750" y="27622"/>
                      </a:cubicBezTo>
                      <a:lnTo>
                        <a:pt x="5246863" y="28575"/>
                      </a:lnTo>
                      <a:cubicBezTo>
                        <a:pt x="5267747" y="28575"/>
                        <a:pt x="5285419" y="39053"/>
                        <a:pt x="5285419" y="52388"/>
                      </a:cubicBezTo>
                      <a:cubicBezTo>
                        <a:pt x="5285419" y="65722"/>
                        <a:pt x="5267747" y="75247"/>
                        <a:pt x="5246863" y="75247"/>
                      </a:cubicBezTo>
                      <a:close/>
                      <a:moveTo>
                        <a:pt x="5012312" y="74295"/>
                      </a:moveTo>
                      <a:cubicBezTo>
                        <a:pt x="5012312" y="74295"/>
                        <a:pt x="5012312" y="74295"/>
                        <a:pt x="5012312" y="74295"/>
                      </a:cubicBezTo>
                      <a:lnTo>
                        <a:pt x="4933593" y="73342"/>
                      </a:lnTo>
                      <a:cubicBezTo>
                        <a:pt x="4912708" y="73342"/>
                        <a:pt x="4895037" y="62865"/>
                        <a:pt x="4895037" y="49530"/>
                      </a:cubicBezTo>
                      <a:cubicBezTo>
                        <a:pt x="4895037" y="37147"/>
                        <a:pt x="4912708" y="26670"/>
                        <a:pt x="4935200" y="26670"/>
                      </a:cubicBezTo>
                      <a:lnTo>
                        <a:pt x="5012312" y="27622"/>
                      </a:lnTo>
                      <a:cubicBezTo>
                        <a:pt x="5033197" y="27622"/>
                        <a:pt x="5050868" y="38100"/>
                        <a:pt x="5050868" y="51435"/>
                      </a:cubicBezTo>
                      <a:cubicBezTo>
                        <a:pt x="5050868" y="63817"/>
                        <a:pt x="5034803" y="74295"/>
                        <a:pt x="5012312" y="74295"/>
                      </a:cubicBezTo>
                      <a:close/>
                      <a:moveTo>
                        <a:pt x="4779368" y="72390"/>
                      </a:moveTo>
                      <a:cubicBezTo>
                        <a:pt x="4779368" y="72390"/>
                        <a:pt x="4779368" y="72390"/>
                        <a:pt x="4779368" y="72390"/>
                      </a:cubicBezTo>
                      <a:lnTo>
                        <a:pt x="4700649" y="71438"/>
                      </a:lnTo>
                      <a:cubicBezTo>
                        <a:pt x="4679764" y="71438"/>
                        <a:pt x="4662093" y="60960"/>
                        <a:pt x="4662093" y="47625"/>
                      </a:cubicBezTo>
                      <a:cubicBezTo>
                        <a:pt x="4662093" y="35242"/>
                        <a:pt x="4679764" y="24765"/>
                        <a:pt x="4700649" y="24765"/>
                      </a:cubicBezTo>
                      <a:cubicBezTo>
                        <a:pt x="4700649" y="24765"/>
                        <a:pt x="4700649" y="24765"/>
                        <a:pt x="4700649" y="24765"/>
                      </a:cubicBezTo>
                      <a:lnTo>
                        <a:pt x="4777762" y="25717"/>
                      </a:lnTo>
                      <a:cubicBezTo>
                        <a:pt x="4798647" y="25717"/>
                        <a:pt x="4816318" y="36195"/>
                        <a:pt x="4816318" y="49530"/>
                      </a:cubicBezTo>
                      <a:cubicBezTo>
                        <a:pt x="4817924" y="61913"/>
                        <a:pt x="4800253" y="72390"/>
                        <a:pt x="4779368" y="72390"/>
                      </a:cubicBezTo>
                      <a:close/>
                      <a:moveTo>
                        <a:pt x="4546424" y="70485"/>
                      </a:moveTo>
                      <a:cubicBezTo>
                        <a:pt x="4546424" y="70485"/>
                        <a:pt x="4546424" y="70485"/>
                        <a:pt x="4546424" y="70485"/>
                      </a:cubicBezTo>
                      <a:lnTo>
                        <a:pt x="4467705" y="69533"/>
                      </a:lnTo>
                      <a:cubicBezTo>
                        <a:pt x="4446820" y="69533"/>
                        <a:pt x="4429149" y="59055"/>
                        <a:pt x="4429149" y="45720"/>
                      </a:cubicBezTo>
                      <a:cubicBezTo>
                        <a:pt x="4429149" y="33338"/>
                        <a:pt x="4446820" y="22860"/>
                        <a:pt x="4467705" y="22860"/>
                      </a:cubicBezTo>
                      <a:cubicBezTo>
                        <a:pt x="4467705" y="22860"/>
                        <a:pt x="4467705" y="22860"/>
                        <a:pt x="4467705" y="22860"/>
                      </a:cubicBezTo>
                      <a:lnTo>
                        <a:pt x="4544818" y="23813"/>
                      </a:lnTo>
                      <a:cubicBezTo>
                        <a:pt x="4565703" y="23813"/>
                        <a:pt x="4583374" y="34290"/>
                        <a:pt x="4583374" y="47625"/>
                      </a:cubicBezTo>
                      <a:cubicBezTo>
                        <a:pt x="4584980" y="60960"/>
                        <a:pt x="4567309" y="70485"/>
                        <a:pt x="4546424" y="70485"/>
                      </a:cubicBezTo>
                      <a:close/>
                      <a:moveTo>
                        <a:pt x="4311874" y="69533"/>
                      </a:moveTo>
                      <a:cubicBezTo>
                        <a:pt x="4311874" y="69533"/>
                        <a:pt x="4311874" y="69533"/>
                        <a:pt x="4311874" y="69533"/>
                      </a:cubicBezTo>
                      <a:lnTo>
                        <a:pt x="4233155" y="68580"/>
                      </a:lnTo>
                      <a:cubicBezTo>
                        <a:pt x="4212270" y="68580"/>
                        <a:pt x="4194599" y="58103"/>
                        <a:pt x="4194599" y="44767"/>
                      </a:cubicBezTo>
                      <a:cubicBezTo>
                        <a:pt x="4194599" y="32385"/>
                        <a:pt x="4212270" y="21908"/>
                        <a:pt x="4233155" y="21908"/>
                      </a:cubicBezTo>
                      <a:cubicBezTo>
                        <a:pt x="4233155" y="21908"/>
                        <a:pt x="4233155" y="21908"/>
                        <a:pt x="4233155" y="21908"/>
                      </a:cubicBezTo>
                      <a:lnTo>
                        <a:pt x="4310267" y="22860"/>
                      </a:lnTo>
                      <a:cubicBezTo>
                        <a:pt x="4331152" y="22860"/>
                        <a:pt x="4348824" y="33338"/>
                        <a:pt x="4348824" y="46672"/>
                      </a:cubicBezTo>
                      <a:cubicBezTo>
                        <a:pt x="4352036" y="59055"/>
                        <a:pt x="4334365" y="69533"/>
                        <a:pt x="4311874" y="69533"/>
                      </a:cubicBezTo>
                      <a:close/>
                      <a:moveTo>
                        <a:pt x="4078930" y="67628"/>
                      </a:moveTo>
                      <a:cubicBezTo>
                        <a:pt x="4078930" y="67628"/>
                        <a:pt x="4078930" y="67628"/>
                        <a:pt x="4078930" y="67628"/>
                      </a:cubicBezTo>
                      <a:lnTo>
                        <a:pt x="4000211" y="66675"/>
                      </a:lnTo>
                      <a:cubicBezTo>
                        <a:pt x="3979326" y="66675"/>
                        <a:pt x="3961655" y="56197"/>
                        <a:pt x="3961655" y="43815"/>
                      </a:cubicBezTo>
                      <a:cubicBezTo>
                        <a:pt x="3961655" y="31433"/>
                        <a:pt x="3979326" y="20955"/>
                        <a:pt x="4000211" y="20955"/>
                      </a:cubicBezTo>
                      <a:cubicBezTo>
                        <a:pt x="4000211" y="20955"/>
                        <a:pt x="4000211" y="20955"/>
                        <a:pt x="4000211" y="20955"/>
                      </a:cubicBezTo>
                      <a:lnTo>
                        <a:pt x="4077323" y="21908"/>
                      </a:lnTo>
                      <a:cubicBezTo>
                        <a:pt x="4098208" y="21908"/>
                        <a:pt x="4115880" y="32385"/>
                        <a:pt x="4115880" y="45720"/>
                      </a:cubicBezTo>
                      <a:cubicBezTo>
                        <a:pt x="4117486" y="57150"/>
                        <a:pt x="4099814" y="67628"/>
                        <a:pt x="4078930" y="67628"/>
                      </a:cubicBezTo>
                      <a:close/>
                      <a:moveTo>
                        <a:pt x="3845986" y="65722"/>
                      </a:moveTo>
                      <a:cubicBezTo>
                        <a:pt x="3845986" y="65722"/>
                        <a:pt x="3845986" y="65722"/>
                        <a:pt x="3845986" y="65722"/>
                      </a:cubicBezTo>
                      <a:lnTo>
                        <a:pt x="3767267" y="64770"/>
                      </a:lnTo>
                      <a:cubicBezTo>
                        <a:pt x="3746382" y="64770"/>
                        <a:pt x="3728711" y="54292"/>
                        <a:pt x="3728711" y="40958"/>
                      </a:cubicBezTo>
                      <a:cubicBezTo>
                        <a:pt x="3728711" y="28575"/>
                        <a:pt x="3746382" y="18097"/>
                        <a:pt x="3768873" y="18097"/>
                      </a:cubicBezTo>
                      <a:lnTo>
                        <a:pt x="3845986" y="19050"/>
                      </a:lnTo>
                      <a:cubicBezTo>
                        <a:pt x="3866871" y="19050"/>
                        <a:pt x="3884542" y="29528"/>
                        <a:pt x="3884542" y="42863"/>
                      </a:cubicBezTo>
                      <a:cubicBezTo>
                        <a:pt x="3884542" y="55245"/>
                        <a:pt x="3866871" y="65722"/>
                        <a:pt x="3845986" y="65722"/>
                      </a:cubicBezTo>
                      <a:close/>
                      <a:moveTo>
                        <a:pt x="3613042" y="63817"/>
                      </a:moveTo>
                      <a:cubicBezTo>
                        <a:pt x="3613042" y="63817"/>
                        <a:pt x="3613042" y="63817"/>
                        <a:pt x="3613042" y="63817"/>
                      </a:cubicBezTo>
                      <a:lnTo>
                        <a:pt x="3534323" y="62865"/>
                      </a:lnTo>
                      <a:cubicBezTo>
                        <a:pt x="3513438" y="62865"/>
                        <a:pt x="3495767" y="52388"/>
                        <a:pt x="3495767" y="39053"/>
                      </a:cubicBezTo>
                      <a:cubicBezTo>
                        <a:pt x="3495767" y="26670"/>
                        <a:pt x="3513438" y="16192"/>
                        <a:pt x="3535929" y="16192"/>
                      </a:cubicBezTo>
                      <a:lnTo>
                        <a:pt x="3613042" y="17145"/>
                      </a:lnTo>
                      <a:cubicBezTo>
                        <a:pt x="3633926" y="17145"/>
                        <a:pt x="3651598" y="27622"/>
                        <a:pt x="3651598" y="40958"/>
                      </a:cubicBezTo>
                      <a:cubicBezTo>
                        <a:pt x="3651598" y="54292"/>
                        <a:pt x="3633926" y="63817"/>
                        <a:pt x="3613042" y="63817"/>
                      </a:cubicBezTo>
                      <a:close/>
                      <a:moveTo>
                        <a:pt x="3380098" y="62865"/>
                      </a:moveTo>
                      <a:cubicBezTo>
                        <a:pt x="3380098" y="62865"/>
                        <a:pt x="3380098" y="62865"/>
                        <a:pt x="3380098" y="62865"/>
                      </a:cubicBezTo>
                      <a:lnTo>
                        <a:pt x="3301379" y="61913"/>
                      </a:lnTo>
                      <a:cubicBezTo>
                        <a:pt x="3280494" y="61913"/>
                        <a:pt x="3262823" y="51435"/>
                        <a:pt x="3262823" y="38100"/>
                      </a:cubicBezTo>
                      <a:cubicBezTo>
                        <a:pt x="3262823" y="25717"/>
                        <a:pt x="3280494" y="15240"/>
                        <a:pt x="3302985" y="15240"/>
                      </a:cubicBezTo>
                      <a:lnTo>
                        <a:pt x="3380098" y="16192"/>
                      </a:lnTo>
                      <a:cubicBezTo>
                        <a:pt x="3400982" y="16192"/>
                        <a:pt x="3418654" y="26670"/>
                        <a:pt x="3418654" y="40005"/>
                      </a:cubicBezTo>
                      <a:cubicBezTo>
                        <a:pt x="3418654" y="52388"/>
                        <a:pt x="3400982" y="62865"/>
                        <a:pt x="3380098" y="62865"/>
                      </a:cubicBezTo>
                      <a:close/>
                      <a:moveTo>
                        <a:pt x="3147154" y="60960"/>
                      </a:moveTo>
                      <a:cubicBezTo>
                        <a:pt x="3147154" y="60960"/>
                        <a:pt x="3147154" y="60960"/>
                        <a:pt x="3147154" y="60960"/>
                      </a:cubicBezTo>
                      <a:lnTo>
                        <a:pt x="3068435" y="60008"/>
                      </a:lnTo>
                      <a:cubicBezTo>
                        <a:pt x="3047550" y="60008"/>
                        <a:pt x="3029879" y="49530"/>
                        <a:pt x="3029879" y="36195"/>
                      </a:cubicBezTo>
                      <a:cubicBezTo>
                        <a:pt x="3029879" y="23813"/>
                        <a:pt x="3047550" y="13335"/>
                        <a:pt x="3070041" y="13335"/>
                      </a:cubicBezTo>
                      <a:lnTo>
                        <a:pt x="3147154" y="14288"/>
                      </a:lnTo>
                      <a:cubicBezTo>
                        <a:pt x="3168038" y="14288"/>
                        <a:pt x="3185710" y="24765"/>
                        <a:pt x="3185710" y="38100"/>
                      </a:cubicBezTo>
                      <a:cubicBezTo>
                        <a:pt x="3185710" y="50483"/>
                        <a:pt x="3168038" y="60960"/>
                        <a:pt x="3147154" y="60960"/>
                      </a:cubicBezTo>
                      <a:close/>
                      <a:moveTo>
                        <a:pt x="2914210" y="59055"/>
                      </a:moveTo>
                      <a:cubicBezTo>
                        <a:pt x="2914210" y="59055"/>
                        <a:pt x="2914210" y="59055"/>
                        <a:pt x="2914210" y="59055"/>
                      </a:cubicBezTo>
                      <a:lnTo>
                        <a:pt x="2835491" y="58103"/>
                      </a:lnTo>
                      <a:cubicBezTo>
                        <a:pt x="2814606" y="58103"/>
                        <a:pt x="2796935" y="47625"/>
                        <a:pt x="2796935" y="34290"/>
                      </a:cubicBezTo>
                      <a:cubicBezTo>
                        <a:pt x="2796935" y="21908"/>
                        <a:pt x="2814606" y="11430"/>
                        <a:pt x="2835491" y="11430"/>
                      </a:cubicBezTo>
                      <a:cubicBezTo>
                        <a:pt x="2835491" y="11430"/>
                        <a:pt x="2835491" y="11430"/>
                        <a:pt x="2835491" y="11430"/>
                      </a:cubicBezTo>
                      <a:lnTo>
                        <a:pt x="2912603" y="12383"/>
                      </a:lnTo>
                      <a:cubicBezTo>
                        <a:pt x="2933488" y="12383"/>
                        <a:pt x="2951159" y="22860"/>
                        <a:pt x="2951159" y="36195"/>
                      </a:cubicBezTo>
                      <a:cubicBezTo>
                        <a:pt x="2952766" y="49530"/>
                        <a:pt x="2935094" y="59055"/>
                        <a:pt x="2914210" y="59055"/>
                      </a:cubicBezTo>
                      <a:close/>
                      <a:moveTo>
                        <a:pt x="2681266" y="58103"/>
                      </a:moveTo>
                      <a:cubicBezTo>
                        <a:pt x="2681266" y="58103"/>
                        <a:pt x="2681266" y="58103"/>
                        <a:pt x="2681266" y="58103"/>
                      </a:cubicBezTo>
                      <a:lnTo>
                        <a:pt x="2602547" y="57150"/>
                      </a:lnTo>
                      <a:cubicBezTo>
                        <a:pt x="2581662" y="57150"/>
                        <a:pt x="2563991" y="46672"/>
                        <a:pt x="2563991" y="34290"/>
                      </a:cubicBezTo>
                      <a:cubicBezTo>
                        <a:pt x="2563991" y="21908"/>
                        <a:pt x="2581662" y="11430"/>
                        <a:pt x="2602547" y="11430"/>
                      </a:cubicBezTo>
                      <a:cubicBezTo>
                        <a:pt x="2602547" y="11430"/>
                        <a:pt x="2602547" y="11430"/>
                        <a:pt x="2602547" y="11430"/>
                      </a:cubicBezTo>
                      <a:lnTo>
                        <a:pt x="2679659" y="12383"/>
                      </a:lnTo>
                      <a:cubicBezTo>
                        <a:pt x="2700544" y="12383"/>
                        <a:pt x="2718215" y="22860"/>
                        <a:pt x="2718215" y="36195"/>
                      </a:cubicBezTo>
                      <a:cubicBezTo>
                        <a:pt x="2719822" y="47625"/>
                        <a:pt x="2702150" y="58103"/>
                        <a:pt x="2681266" y="58103"/>
                      </a:cubicBezTo>
                      <a:close/>
                      <a:moveTo>
                        <a:pt x="2448322" y="56197"/>
                      </a:moveTo>
                      <a:cubicBezTo>
                        <a:pt x="2448322" y="56197"/>
                        <a:pt x="2446715" y="56197"/>
                        <a:pt x="2448322" y="56197"/>
                      </a:cubicBezTo>
                      <a:lnTo>
                        <a:pt x="2369603" y="55245"/>
                      </a:lnTo>
                      <a:cubicBezTo>
                        <a:pt x="2348718" y="55245"/>
                        <a:pt x="2331047" y="44767"/>
                        <a:pt x="2331047" y="32385"/>
                      </a:cubicBezTo>
                      <a:cubicBezTo>
                        <a:pt x="2331047" y="20003"/>
                        <a:pt x="2348718" y="9525"/>
                        <a:pt x="2369603" y="9525"/>
                      </a:cubicBezTo>
                      <a:lnTo>
                        <a:pt x="2446715" y="10478"/>
                      </a:lnTo>
                      <a:cubicBezTo>
                        <a:pt x="2467600" y="10478"/>
                        <a:pt x="2485271" y="20955"/>
                        <a:pt x="2485271" y="33338"/>
                      </a:cubicBezTo>
                      <a:cubicBezTo>
                        <a:pt x="2486878" y="45720"/>
                        <a:pt x="2469206" y="56197"/>
                        <a:pt x="2448322" y="56197"/>
                      </a:cubicBezTo>
                      <a:close/>
                      <a:moveTo>
                        <a:pt x="2215378" y="54292"/>
                      </a:moveTo>
                      <a:cubicBezTo>
                        <a:pt x="2213771" y="54292"/>
                        <a:pt x="2213771" y="54292"/>
                        <a:pt x="2215378" y="54292"/>
                      </a:cubicBezTo>
                      <a:lnTo>
                        <a:pt x="2136659" y="54292"/>
                      </a:lnTo>
                      <a:cubicBezTo>
                        <a:pt x="2115774" y="54292"/>
                        <a:pt x="2098103" y="43815"/>
                        <a:pt x="2098103" y="31433"/>
                      </a:cubicBezTo>
                      <a:cubicBezTo>
                        <a:pt x="2098103" y="19050"/>
                        <a:pt x="2115774" y="8572"/>
                        <a:pt x="2136659" y="8572"/>
                      </a:cubicBezTo>
                      <a:lnTo>
                        <a:pt x="2213771" y="8572"/>
                      </a:lnTo>
                      <a:cubicBezTo>
                        <a:pt x="2234656" y="8572"/>
                        <a:pt x="2252327" y="19050"/>
                        <a:pt x="2252327" y="31433"/>
                      </a:cubicBezTo>
                      <a:cubicBezTo>
                        <a:pt x="2253934" y="44767"/>
                        <a:pt x="2236262" y="54292"/>
                        <a:pt x="2215378" y="54292"/>
                      </a:cubicBezTo>
                      <a:close/>
                      <a:moveTo>
                        <a:pt x="1980827" y="53340"/>
                      </a:moveTo>
                      <a:cubicBezTo>
                        <a:pt x="1980827" y="53340"/>
                        <a:pt x="1980827" y="53340"/>
                        <a:pt x="1980827" y="53340"/>
                      </a:cubicBezTo>
                      <a:lnTo>
                        <a:pt x="1902108" y="53340"/>
                      </a:lnTo>
                      <a:cubicBezTo>
                        <a:pt x="1881224" y="53340"/>
                        <a:pt x="1863552" y="42863"/>
                        <a:pt x="1863552" y="30480"/>
                      </a:cubicBezTo>
                      <a:cubicBezTo>
                        <a:pt x="1863552" y="18097"/>
                        <a:pt x="1881224" y="7620"/>
                        <a:pt x="1902108" y="7620"/>
                      </a:cubicBezTo>
                      <a:cubicBezTo>
                        <a:pt x="1902108" y="7620"/>
                        <a:pt x="1902108" y="7620"/>
                        <a:pt x="1902108" y="7620"/>
                      </a:cubicBezTo>
                      <a:lnTo>
                        <a:pt x="1979221" y="7620"/>
                      </a:lnTo>
                      <a:cubicBezTo>
                        <a:pt x="2000105" y="7620"/>
                        <a:pt x="2017777" y="18097"/>
                        <a:pt x="2017777" y="30480"/>
                      </a:cubicBezTo>
                      <a:cubicBezTo>
                        <a:pt x="2020990" y="42863"/>
                        <a:pt x="2003318" y="53340"/>
                        <a:pt x="1980827" y="53340"/>
                      </a:cubicBezTo>
                      <a:close/>
                      <a:moveTo>
                        <a:pt x="1747883" y="52388"/>
                      </a:moveTo>
                      <a:cubicBezTo>
                        <a:pt x="1747883" y="52388"/>
                        <a:pt x="1747883" y="52388"/>
                        <a:pt x="1747883" y="52388"/>
                      </a:cubicBezTo>
                      <a:lnTo>
                        <a:pt x="1669164" y="52388"/>
                      </a:lnTo>
                      <a:cubicBezTo>
                        <a:pt x="1648280" y="52388"/>
                        <a:pt x="1630608" y="41910"/>
                        <a:pt x="1630608" y="29528"/>
                      </a:cubicBezTo>
                      <a:cubicBezTo>
                        <a:pt x="1630608" y="17145"/>
                        <a:pt x="1648280" y="6667"/>
                        <a:pt x="1669164" y="6667"/>
                      </a:cubicBezTo>
                      <a:lnTo>
                        <a:pt x="1746277" y="6667"/>
                      </a:lnTo>
                      <a:cubicBezTo>
                        <a:pt x="1767161" y="6667"/>
                        <a:pt x="1784833" y="17145"/>
                        <a:pt x="1784833" y="29528"/>
                      </a:cubicBezTo>
                      <a:cubicBezTo>
                        <a:pt x="1786439" y="41910"/>
                        <a:pt x="1770374" y="52388"/>
                        <a:pt x="1747883" y="52388"/>
                      </a:cubicBezTo>
                      <a:close/>
                      <a:moveTo>
                        <a:pt x="1514939" y="50483"/>
                      </a:moveTo>
                      <a:cubicBezTo>
                        <a:pt x="1514939" y="50483"/>
                        <a:pt x="1514939" y="50483"/>
                        <a:pt x="1514939" y="50483"/>
                      </a:cubicBezTo>
                      <a:lnTo>
                        <a:pt x="1436220" y="50483"/>
                      </a:lnTo>
                      <a:cubicBezTo>
                        <a:pt x="1415336" y="50483"/>
                        <a:pt x="1397664" y="40005"/>
                        <a:pt x="1397664" y="27622"/>
                      </a:cubicBezTo>
                      <a:cubicBezTo>
                        <a:pt x="1397664" y="15240"/>
                        <a:pt x="1415336" y="4763"/>
                        <a:pt x="1436220" y="4763"/>
                      </a:cubicBezTo>
                      <a:lnTo>
                        <a:pt x="1513333" y="4763"/>
                      </a:lnTo>
                      <a:cubicBezTo>
                        <a:pt x="1534217" y="4763"/>
                        <a:pt x="1551889" y="15240"/>
                        <a:pt x="1551889" y="27622"/>
                      </a:cubicBezTo>
                      <a:cubicBezTo>
                        <a:pt x="1553495" y="40958"/>
                        <a:pt x="1535824" y="50483"/>
                        <a:pt x="1514939" y="50483"/>
                      </a:cubicBezTo>
                      <a:close/>
                      <a:moveTo>
                        <a:pt x="1281995" y="49530"/>
                      </a:moveTo>
                      <a:cubicBezTo>
                        <a:pt x="1281995" y="49530"/>
                        <a:pt x="1281995" y="49530"/>
                        <a:pt x="1281995" y="49530"/>
                      </a:cubicBezTo>
                      <a:lnTo>
                        <a:pt x="1203276" y="49530"/>
                      </a:lnTo>
                      <a:cubicBezTo>
                        <a:pt x="1182392" y="49530"/>
                        <a:pt x="1164720" y="39053"/>
                        <a:pt x="1164720" y="26670"/>
                      </a:cubicBezTo>
                      <a:cubicBezTo>
                        <a:pt x="1164720" y="14288"/>
                        <a:pt x="1182392" y="2858"/>
                        <a:pt x="1203276" y="3810"/>
                      </a:cubicBezTo>
                      <a:lnTo>
                        <a:pt x="1280389" y="3810"/>
                      </a:lnTo>
                      <a:cubicBezTo>
                        <a:pt x="1301273" y="3810"/>
                        <a:pt x="1318945" y="14288"/>
                        <a:pt x="1318945" y="26670"/>
                      </a:cubicBezTo>
                      <a:cubicBezTo>
                        <a:pt x="1320551" y="39053"/>
                        <a:pt x="1302880" y="49530"/>
                        <a:pt x="1281995" y="49530"/>
                      </a:cubicBezTo>
                      <a:close/>
                      <a:moveTo>
                        <a:pt x="1049051" y="48578"/>
                      </a:moveTo>
                      <a:cubicBezTo>
                        <a:pt x="1049051" y="48578"/>
                        <a:pt x="1049051" y="48578"/>
                        <a:pt x="1049051" y="48578"/>
                      </a:cubicBezTo>
                      <a:lnTo>
                        <a:pt x="970332" y="48578"/>
                      </a:lnTo>
                      <a:cubicBezTo>
                        <a:pt x="949448" y="48578"/>
                        <a:pt x="931776" y="38100"/>
                        <a:pt x="931776" y="25717"/>
                      </a:cubicBezTo>
                      <a:cubicBezTo>
                        <a:pt x="931776" y="13335"/>
                        <a:pt x="949448" y="2858"/>
                        <a:pt x="970332" y="2858"/>
                      </a:cubicBezTo>
                      <a:cubicBezTo>
                        <a:pt x="970332" y="2858"/>
                        <a:pt x="970332" y="2858"/>
                        <a:pt x="970332" y="2858"/>
                      </a:cubicBezTo>
                      <a:lnTo>
                        <a:pt x="1047445" y="2858"/>
                      </a:lnTo>
                      <a:cubicBezTo>
                        <a:pt x="1068329" y="2858"/>
                        <a:pt x="1086001" y="13335"/>
                        <a:pt x="1086001" y="25717"/>
                      </a:cubicBezTo>
                      <a:cubicBezTo>
                        <a:pt x="1087607" y="38100"/>
                        <a:pt x="1069936" y="48578"/>
                        <a:pt x="1049051" y="48578"/>
                      </a:cubicBezTo>
                      <a:close/>
                      <a:moveTo>
                        <a:pt x="816107" y="47625"/>
                      </a:moveTo>
                      <a:cubicBezTo>
                        <a:pt x="816107" y="47625"/>
                        <a:pt x="816107" y="47625"/>
                        <a:pt x="816107" y="47625"/>
                      </a:cubicBezTo>
                      <a:lnTo>
                        <a:pt x="737388" y="47625"/>
                      </a:lnTo>
                      <a:cubicBezTo>
                        <a:pt x="716504" y="47625"/>
                        <a:pt x="698832" y="37147"/>
                        <a:pt x="698832" y="24765"/>
                      </a:cubicBezTo>
                      <a:cubicBezTo>
                        <a:pt x="698832" y="12383"/>
                        <a:pt x="716504" y="1905"/>
                        <a:pt x="737388" y="1905"/>
                      </a:cubicBezTo>
                      <a:lnTo>
                        <a:pt x="814501" y="1905"/>
                      </a:lnTo>
                      <a:cubicBezTo>
                        <a:pt x="835385" y="1905"/>
                        <a:pt x="853057" y="12383"/>
                        <a:pt x="853057" y="24765"/>
                      </a:cubicBezTo>
                      <a:cubicBezTo>
                        <a:pt x="854663" y="37147"/>
                        <a:pt x="836992" y="47625"/>
                        <a:pt x="816107" y="47625"/>
                      </a:cubicBezTo>
                      <a:close/>
                      <a:moveTo>
                        <a:pt x="583163" y="46672"/>
                      </a:moveTo>
                      <a:cubicBezTo>
                        <a:pt x="581557" y="46672"/>
                        <a:pt x="581557" y="46672"/>
                        <a:pt x="583163" y="46672"/>
                      </a:cubicBezTo>
                      <a:lnTo>
                        <a:pt x="504444" y="46672"/>
                      </a:lnTo>
                      <a:cubicBezTo>
                        <a:pt x="483560" y="46672"/>
                        <a:pt x="465888" y="36195"/>
                        <a:pt x="465888" y="23813"/>
                      </a:cubicBezTo>
                      <a:cubicBezTo>
                        <a:pt x="465888" y="11430"/>
                        <a:pt x="483560" y="953"/>
                        <a:pt x="504444" y="953"/>
                      </a:cubicBezTo>
                      <a:lnTo>
                        <a:pt x="581557" y="953"/>
                      </a:lnTo>
                      <a:cubicBezTo>
                        <a:pt x="602441" y="953"/>
                        <a:pt x="620113" y="11430"/>
                        <a:pt x="620113" y="23813"/>
                      </a:cubicBezTo>
                      <a:cubicBezTo>
                        <a:pt x="621720" y="37147"/>
                        <a:pt x="604048" y="46672"/>
                        <a:pt x="583163" y="46672"/>
                      </a:cubicBezTo>
                      <a:close/>
                      <a:moveTo>
                        <a:pt x="348613" y="46672"/>
                      </a:moveTo>
                      <a:cubicBezTo>
                        <a:pt x="348613" y="46672"/>
                        <a:pt x="348613" y="46672"/>
                        <a:pt x="348613" y="46672"/>
                      </a:cubicBezTo>
                      <a:lnTo>
                        <a:pt x="271500" y="46672"/>
                      </a:lnTo>
                      <a:lnTo>
                        <a:pt x="271500" y="23813"/>
                      </a:lnTo>
                      <a:lnTo>
                        <a:pt x="271500" y="953"/>
                      </a:lnTo>
                      <a:lnTo>
                        <a:pt x="348613" y="953"/>
                      </a:lnTo>
                      <a:cubicBezTo>
                        <a:pt x="369497" y="953"/>
                        <a:pt x="387169" y="11430"/>
                        <a:pt x="387169" y="23813"/>
                      </a:cubicBezTo>
                      <a:cubicBezTo>
                        <a:pt x="388776" y="36195"/>
                        <a:pt x="371104" y="46672"/>
                        <a:pt x="348613" y="46672"/>
                      </a:cubicBezTo>
                      <a:close/>
                      <a:moveTo>
                        <a:pt x="115669" y="45720"/>
                      </a:moveTo>
                      <a:cubicBezTo>
                        <a:pt x="115669" y="45720"/>
                        <a:pt x="115669" y="45720"/>
                        <a:pt x="115669" y="45720"/>
                      </a:cubicBezTo>
                      <a:lnTo>
                        <a:pt x="38556" y="45720"/>
                      </a:lnTo>
                      <a:cubicBezTo>
                        <a:pt x="17672" y="45720"/>
                        <a:pt x="0" y="35242"/>
                        <a:pt x="0" y="22860"/>
                      </a:cubicBezTo>
                      <a:cubicBezTo>
                        <a:pt x="0" y="10478"/>
                        <a:pt x="17672" y="0"/>
                        <a:pt x="38556" y="0"/>
                      </a:cubicBezTo>
                      <a:cubicBezTo>
                        <a:pt x="38556" y="0"/>
                        <a:pt x="38556" y="0"/>
                        <a:pt x="38556" y="0"/>
                      </a:cubicBezTo>
                      <a:lnTo>
                        <a:pt x="115669" y="0"/>
                      </a:lnTo>
                      <a:cubicBezTo>
                        <a:pt x="136553" y="0"/>
                        <a:pt x="154225" y="10478"/>
                        <a:pt x="154225" y="22860"/>
                      </a:cubicBezTo>
                      <a:cubicBezTo>
                        <a:pt x="154225" y="35242"/>
                        <a:pt x="136553" y="45720"/>
                        <a:pt x="115669" y="45720"/>
                      </a:cubicBezTo>
                      <a:close/>
                    </a:path>
                  </a:pathLst>
                </a:custGeom>
                <a:solidFill>
                  <a:srgbClr val="454E5F"/>
                </a:solidFill>
                <a:ln w="16058" cap="flat">
                  <a:noFill/>
                  <a:prstDash val="solid"/>
                  <a:miter/>
                </a:ln>
              </p:spPr>
              <p:txBody>
                <a:bodyPr rtlCol="0" anchor="ctr"/>
                <a:lstStyle/>
                <a:p>
                  <a:endParaRPr lang="vi-VN"/>
                </a:p>
              </p:txBody>
            </p:sp>
            <p:sp>
              <p:nvSpPr>
                <p:cNvPr id="13" name="Hình tự do: Hình 11">
                  <a:extLst>
                    <a:ext uri="{FF2B5EF4-FFF2-40B4-BE49-F238E27FC236}">
                      <a16:creationId xmlns="" xmlns:a16="http://schemas.microsoft.com/office/drawing/2014/main" id="{87A1EF30-44EA-2ACB-30CC-38D4CB618C04}"/>
                    </a:ext>
                  </a:extLst>
                </p:cNvPr>
                <p:cNvSpPr/>
                <p:nvPr/>
              </p:nvSpPr>
              <p:spPr>
                <a:xfrm>
                  <a:off x="1169964" y="3094989"/>
                  <a:ext cx="115668" cy="68579"/>
                </a:xfrm>
                <a:custGeom>
                  <a:avLst/>
                  <a:gdLst>
                    <a:gd name="connsiteX0" fmla="*/ 77112 w 115668"/>
                    <a:gd name="connsiteY0" fmla="*/ 68580 h 68579"/>
                    <a:gd name="connsiteX1" fmla="*/ 77112 w 115668"/>
                    <a:gd name="connsiteY1" fmla="*/ 68580 h 68579"/>
                    <a:gd name="connsiteX2" fmla="*/ 38556 w 115668"/>
                    <a:gd name="connsiteY2" fmla="*/ 68580 h 68579"/>
                    <a:gd name="connsiteX3" fmla="*/ 11246 w 115668"/>
                    <a:gd name="connsiteY3" fmla="*/ 61913 h 68579"/>
                    <a:gd name="connsiteX4" fmla="*/ 0 w 115668"/>
                    <a:gd name="connsiteY4" fmla="*/ 45720 h 68579"/>
                    <a:gd name="connsiteX5" fmla="*/ 0 w 115668"/>
                    <a:gd name="connsiteY5" fmla="*/ 22860 h 68579"/>
                    <a:gd name="connsiteX6" fmla="*/ 38556 w 115668"/>
                    <a:gd name="connsiteY6" fmla="*/ 0 h 68579"/>
                    <a:gd name="connsiteX7" fmla="*/ 38556 w 115668"/>
                    <a:gd name="connsiteY7" fmla="*/ 0 h 68579"/>
                    <a:gd name="connsiteX8" fmla="*/ 77112 w 115668"/>
                    <a:gd name="connsiteY8" fmla="*/ 22860 h 68579"/>
                    <a:gd name="connsiteX9" fmla="*/ 115669 w 115668"/>
                    <a:gd name="connsiteY9" fmla="*/ 45720 h 68579"/>
                    <a:gd name="connsiteX10" fmla="*/ 77112 w 115668"/>
                    <a:gd name="connsiteY10" fmla="*/ 68580 h 6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668" h="68579">
                      <a:moveTo>
                        <a:pt x="77112" y="68580"/>
                      </a:moveTo>
                      <a:cubicBezTo>
                        <a:pt x="77112" y="68580"/>
                        <a:pt x="77112" y="68580"/>
                        <a:pt x="77112" y="68580"/>
                      </a:cubicBezTo>
                      <a:lnTo>
                        <a:pt x="38556" y="68580"/>
                      </a:lnTo>
                      <a:cubicBezTo>
                        <a:pt x="28917" y="68580"/>
                        <a:pt x="17672" y="65722"/>
                        <a:pt x="11246" y="61913"/>
                      </a:cubicBezTo>
                      <a:cubicBezTo>
                        <a:pt x="3213" y="57150"/>
                        <a:pt x="0" y="51435"/>
                        <a:pt x="0" y="45720"/>
                      </a:cubicBezTo>
                      <a:lnTo>
                        <a:pt x="0" y="22860"/>
                      </a:lnTo>
                      <a:cubicBezTo>
                        <a:pt x="0" y="10477"/>
                        <a:pt x="17672" y="0"/>
                        <a:pt x="38556" y="0"/>
                      </a:cubicBezTo>
                      <a:cubicBezTo>
                        <a:pt x="38556" y="0"/>
                        <a:pt x="38556" y="0"/>
                        <a:pt x="38556" y="0"/>
                      </a:cubicBezTo>
                      <a:cubicBezTo>
                        <a:pt x="59441" y="0"/>
                        <a:pt x="77112" y="10477"/>
                        <a:pt x="77112" y="22860"/>
                      </a:cubicBezTo>
                      <a:cubicBezTo>
                        <a:pt x="97997" y="22860"/>
                        <a:pt x="115669" y="33338"/>
                        <a:pt x="115669" y="45720"/>
                      </a:cubicBezTo>
                      <a:cubicBezTo>
                        <a:pt x="115669" y="58102"/>
                        <a:pt x="97997" y="68580"/>
                        <a:pt x="77112" y="68580"/>
                      </a:cubicBezTo>
                      <a:close/>
                    </a:path>
                  </a:pathLst>
                </a:custGeom>
                <a:solidFill>
                  <a:srgbClr val="454E5F"/>
                </a:solidFill>
                <a:ln w="16058" cap="flat">
                  <a:noFill/>
                  <a:prstDash val="solid"/>
                  <a:miter/>
                </a:ln>
              </p:spPr>
              <p:txBody>
                <a:bodyPr rtlCol="0" anchor="ctr"/>
                <a:lstStyle/>
                <a:p>
                  <a:endParaRPr lang="vi-VN"/>
                </a:p>
              </p:txBody>
            </p:sp>
            <p:sp>
              <p:nvSpPr>
                <p:cNvPr id="14" name="Hình tự do: Hình 13">
                  <a:extLst>
                    <a:ext uri="{FF2B5EF4-FFF2-40B4-BE49-F238E27FC236}">
                      <a16:creationId xmlns="" xmlns:a16="http://schemas.microsoft.com/office/drawing/2014/main" id="{8F4F1225-A980-5C3A-4097-B4F5CDB9BB52}"/>
                    </a:ext>
                  </a:extLst>
                </p:cNvPr>
                <p:cNvSpPr/>
                <p:nvPr/>
              </p:nvSpPr>
              <p:spPr>
                <a:xfrm>
                  <a:off x="1171571" y="1205229"/>
                  <a:ext cx="89964" cy="1844992"/>
                </a:xfrm>
                <a:custGeom>
                  <a:avLst/>
                  <a:gdLst>
                    <a:gd name="connsiteX0" fmla="*/ 38556 w 89964"/>
                    <a:gd name="connsiteY0" fmla="*/ 1844992 h 1844992"/>
                    <a:gd name="connsiteX1" fmla="*/ 38556 w 89964"/>
                    <a:gd name="connsiteY1" fmla="*/ 1844992 h 1844992"/>
                    <a:gd name="connsiteX2" fmla="*/ 0 w 89964"/>
                    <a:gd name="connsiteY2" fmla="*/ 1821180 h 1844992"/>
                    <a:gd name="connsiteX3" fmla="*/ 1607 w 89964"/>
                    <a:gd name="connsiteY3" fmla="*/ 1776413 h 1844992"/>
                    <a:gd name="connsiteX4" fmla="*/ 40163 w 89964"/>
                    <a:gd name="connsiteY4" fmla="*/ 1753553 h 1844992"/>
                    <a:gd name="connsiteX5" fmla="*/ 40163 w 89964"/>
                    <a:gd name="connsiteY5" fmla="*/ 1753553 h 1844992"/>
                    <a:gd name="connsiteX6" fmla="*/ 78719 w 89964"/>
                    <a:gd name="connsiteY6" fmla="*/ 1776413 h 1844992"/>
                    <a:gd name="connsiteX7" fmla="*/ 77112 w 89964"/>
                    <a:gd name="connsiteY7" fmla="*/ 1821180 h 1844992"/>
                    <a:gd name="connsiteX8" fmla="*/ 38556 w 89964"/>
                    <a:gd name="connsiteY8" fmla="*/ 1844992 h 1844992"/>
                    <a:gd name="connsiteX9" fmla="*/ 41769 w 89964"/>
                    <a:gd name="connsiteY9" fmla="*/ 1709738 h 1844992"/>
                    <a:gd name="connsiteX10" fmla="*/ 41769 w 89964"/>
                    <a:gd name="connsiteY10" fmla="*/ 1709738 h 1844992"/>
                    <a:gd name="connsiteX11" fmla="*/ 3213 w 89964"/>
                    <a:gd name="connsiteY11" fmla="*/ 1686878 h 1844992"/>
                    <a:gd name="connsiteX12" fmla="*/ 3213 w 89964"/>
                    <a:gd name="connsiteY12" fmla="*/ 1642110 h 1844992"/>
                    <a:gd name="connsiteX13" fmla="*/ 41769 w 89964"/>
                    <a:gd name="connsiteY13" fmla="*/ 1619250 h 1844992"/>
                    <a:gd name="connsiteX14" fmla="*/ 41769 w 89964"/>
                    <a:gd name="connsiteY14" fmla="*/ 1619250 h 1844992"/>
                    <a:gd name="connsiteX15" fmla="*/ 80326 w 89964"/>
                    <a:gd name="connsiteY15" fmla="*/ 1642110 h 1844992"/>
                    <a:gd name="connsiteX16" fmla="*/ 80326 w 89964"/>
                    <a:gd name="connsiteY16" fmla="*/ 1686878 h 1844992"/>
                    <a:gd name="connsiteX17" fmla="*/ 41769 w 89964"/>
                    <a:gd name="connsiteY17" fmla="*/ 1709738 h 1844992"/>
                    <a:gd name="connsiteX18" fmla="*/ 43376 w 89964"/>
                    <a:gd name="connsiteY18" fmla="*/ 1575435 h 1844992"/>
                    <a:gd name="connsiteX19" fmla="*/ 43376 w 89964"/>
                    <a:gd name="connsiteY19" fmla="*/ 1575435 h 1844992"/>
                    <a:gd name="connsiteX20" fmla="*/ 4820 w 89964"/>
                    <a:gd name="connsiteY20" fmla="*/ 1552575 h 1844992"/>
                    <a:gd name="connsiteX21" fmla="*/ 4820 w 89964"/>
                    <a:gd name="connsiteY21" fmla="*/ 1507808 h 1844992"/>
                    <a:gd name="connsiteX22" fmla="*/ 43376 w 89964"/>
                    <a:gd name="connsiteY22" fmla="*/ 1484948 h 1844992"/>
                    <a:gd name="connsiteX23" fmla="*/ 43376 w 89964"/>
                    <a:gd name="connsiteY23" fmla="*/ 1484948 h 1844992"/>
                    <a:gd name="connsiteX24" fmla="*/ 81932 w 89964"/>
                    <a:gd name="connsiteY24" fmla="*/ 1507808 h 1844992"/>
                    <a:gd name="connsiteX25" fmla="*/ 81932 w 89964"/>
                    <a:gd name="connsiteY25" fmla="*/ 1552575 h 1844992"/>
                    <a:gd name="connsiteX26" fmla="*/ 43376 w 89964"/>
                    <a:gd name="connsiteY26" fmla="*/ 1575435 h 1844992"/>
                    <a:gd name="connsiteX27" fmla="*/ 43376 w 89964"/>
                    <a:gd name="connsiteY27" fmla="*/ 1440180 h 1844992"/>
                    <a:gd name="connsiteX28" fmla="*/ 43376 w 89964"/>
                    <a:gd name="connsiteY28" fmla="*/ 1440180 h 1844992"/>
                    <a:gd name="connsiteX29" fmla="*/ 4820 w 89964"/>
                    <a:gd name="connsiteY29" fmla="*/ 1417320 h 1844992"/>
                    <a:gd name="connsiteX30" fmla="*/ 4820 w 89964"/>
                    <a:gd name="connsiteY30" fmla="*/ 1372553 h 1844992"/>
                    <a:gd name="connsiteX31" fmla="*/ 43376 w 89964"/>
                    <a:gd name="connsiteY31" fmla="*/ 1372553 h 1844992"/>
                    <a:gd name="connsiteX32" fmla="*/ 81932 w 89964"/>
                    <a:gd name="connsiteY32" fmla="*/ 1372553 h 1844992"/>
                    <a:gd name="connsiteX33" fmla="*/ 81932 w 89964"/>
                    <a:gd name="connsiteY33" fmla="*/ 1417320 h 1844992"/>
                    <a:gd name="connsiteX34" fmla="*/ 43376 w 89964"/>
                    <a:gd name="connsiteY34" fmla="*/ 1440180 h 1844992"/>
                    <a:gd name="connsiteX35" fmla="*/ 44982 w 89964"/>
                    <a:gd name="connsiteY35" fmla="*/ 1304925 h 1844992"/>
                    <a:gd name="connsiteX36" fmla="*/ 44982 w 89964"/>
                    <a:gd name="connsiteY36" fmla="*/ 1304925 h 1844992"/>
                    <a:gd name="connsiteX37" fmla="*/ 6426 w 89964"/>
                    <a:gd name="connsiteY37" fmla="*/ 1282065 h 1844992"/>
                    <a:gd name="connsiteX38" fmla="*/ 6426 w 89964"/>
                    <a:gd name="connsiteY38" fmla="*/ 1237298 h 1844992"/>
                    <a:gd name="connsiteX39" fmla="*/ 44982 w 89964"/>
                    <a:gd name="connsiteY39" fmla="*/ 1214438 h 1844992"/>
                    <a:gd name="connsiteX40" fmla="*/ 44982 w 89964"/>
                    <a:gd name="connsiteY40" fmla="*/ 1214438 h 1844992"/>
                    <a:gd name="connsiteX41" fmla="*/ 83539 w 89964"/>
                    <a:gd name="connsiteY41" fmla="*/ 1237298 h 1844992"/>
                    <a:gd name="connsiteX42" fmla="*/ 83539 w 89964"/>
                    <a:gd name="connsiteY42" fmla="*/ 1282065 h 1844992"/>
                    <a:gd name="connsiteX43" fmla="*/ 44982 w 89964"/>
                    <a:gd name="connsiteY43" fmla="*/ 1304925 h 1844992"/>
                    <a:gd name="connsiteX44" fmla="*/ 44982 w 89964"/>
                    <a:gd name="connsiteY44" fmla="*/ 1169670 h 1844992"/>
                    <a:gd name="connsiteX45" fmla="*/ 6426 w 89964"/>
                    <a:gd name="connsiteY45" fmla="*/ 1146810 h 1844992"/>
                    <a:gd name="connsiteX46" fmla="*/ 6426 w 89964"/>
                    <a:gd name="connsiteY46" fmla="*/ 1102042 h 1844992"/>
                    <a:gd name="connsiteX47" fmla="*/ 44982 w 89964"/>
                    <a:gd name="connsiteY47" fmla="*/ 1079183 h 1844992"/>
                    <a:gd name="connsiteX48" fmla="*/ 83539 w 89964"/>
                    <a:gd name="connsiteY48" fmla="*/ 1102042 h 1844992"/>
                    <a:gd name="connsiteX49" fmla="*/ 83539 w 89964"/>
                    <a:gd name="connsiteY49" fmla="*/ 1146810 h 1844992"/>
                    <a:gd name="connsiteX50" fmla="*/ 44982 w 89964"/>
                    <a:gd name="connsiteY50" fmla="*/ 1169670 h 1844992"/>
                    <a:gd name="connsiteX51" fmla="*/ 44982 w 89964"/>
                    <a:gd name="connsiteY51" fmla="*/ 1035367 h 1844992"/>
                    <a:gd name="connsiteX52" fmla="*/ 6426 w 89964"/>
                    <a:gd name="connsiteY52" fmla="*/ 1012508 h 1844992"/>
                    <a:gd name="connsiteX53" fmla="*/ 6426 w 89964"/>
                    <a:gd name="connsiteY53" fmla="*/ 967740 h 1844992"/>
                    <a:gd name="connsiteX54" fmla="*/ 44982 w 89964"/>
                    <a:gd name="connsiteY54" fmla="*/ 944880 h 1844992"/>
                    <a:gd name="connsiteX55" fmla="*/ 44982 w 89964"/>
                    <a:gd name="connsiteY55" fmla="*/ 944880 h 1844992"/>
                    <a:gd name="connsiteX56" fmla="*/ 83539 w 89964"/>
                    <a:gd name="connsiteY56" fmla="*/ 967740 h 1844992"/>
                    <a:gd name="connsiteX57" fmla="*/ 83539 w 89964"/>
                    <a:gd name="connsiteY57" fmla="*/ 1012508 h 1844992"/>
                    <a:gd name="connsiteX58" fmla="*/ 44982 w 89964"/>
                    <a:gd name="connsiteY58" fmla="*/ 1035367 h 1844992"/>
                    <a:gd name="connsiteX59" fmla="*/ 44982 w 89964"/>
                    <a:gd name="connsiteY59" fmla="*/ 1035367 h 1844992"/>
                    <a:gd name="connsiteX60" fmla="*/ 44982 w 89964"/>
                    <a:gd name="connsiteY60" fmla="*/ 900112 h 1844992"/>
                    <a:gd name="connsiteX61" fmla="*/ 6426 w 89964"/>
                    <a:gd name="connsiteY61" fmla="*/ 877253 h 1844992"/>
                    <a:gd name="connsiteX62" fmla="*/ 6426 w 89964"/>
                    <a:gd name="connsiteY62" fmla="*/ 832485 h 1844992"/>
                    <a:gd name="connsiteX63" fmla="*/ 44982 w 89964"/>
                    <a:gd name="connsiteY63" fmla="*/ 809625 h 1844992"/>
                    <a:gd name="connsiteX64" fmla="*/ 44982 w 89964"/>
                    <a:gd name="connsiteY64" fmla="*/ 809625 h 1844992"/>
                    <a:gd name="connsiteX65" fmla="*/ 83539 w 89964"/>
                    <a:gd name="connsiteY65" fmla="*/ 832485 h 1844992"/>
                    <a:gd name="connsiteX66" fmla="*/ 83539 w 89964"/>
                    <a:gd name="connsiteY66" fmla="*/ 877253 h 1844992"/>
                    <a:gd name="connsiteX67" fmla="*/ 44982 w 89964"/>
                    <a:gd name="connsiteY67" fmla="*/ 900112 h 1844992"/>
                    <a:gd name="connsiteX68" fmla="*/ 44982 w 89964"/>
                    <a:gd name="connsiteY68" fmla="*/ 900112 h 1844992"/>
                    <a:gd name="connsiteX69" fmla="*/ 44982 w 89964"/>
                    <a:gd name="connsiteY69" fmla="*/ 764858 h 1844992"/>
                    <a:gd name="connsiteX70" fmla="*/ 6426 w 89964"/>
                    <a:gd name="connsiteY70" fmla="*/ 741998 h 1844992"/>
                    <a:gd name="connsiteX71" fmla="*/ 6426 w 89964"/>
                    <a:gd name="connsiteY71" fmla="*/ 697230 h 1844992"/>
                    <a:gd name="connsiteX72" fmla="*/ 44982 w 89964"/>
                    <a:gd name="connsiteY72" fmla="*/ 674370 h 1844992"/>
                    <a:gd name="connsiteX73" fmla="*/ 83539 w 89964"/>
                    <a:gd name="connsiteY73" fmla="*/ 697230 h 1844992"/>
                    <a:gd name="connsiteX74" fmla="*/ 83539 w 89964"/>
                    <a:gd name="connsiteY74" fmla="*/ 741998 h 1844992"/>
                    <a:gd name="connsiteX75" fmla="*/ 44982 w 89964"/>
                    <a:gd name="connsiteY75" fmla="*/ 764858 h 1844992"/>
                    <a:gd name="connsiteX76" fmla="*/ 44982 w 89964"/>
                    <a:gd name="connsiteY76" fmla="*/ 630555 h 1844992"/>
                    <a:gd name="connsiteX77" fmla="*/ 44982 w 89964"/>
                    <a:gd name="connsiteY77" fmla="*/ 630555 h 1844992"/>
                    <a:gd name="connsiteX78" fmla="*/ 6426 w 89964"/>
                    <a:gd name="connsiteY78" fmla="*/ 607695 h 1844992"/>
                    <a:gd name="connsiteX79" fmla="*/ 6426 w 89964"/>
                    <a:gd name="connsiteY79" fmla="*/ 562928 h 1844992"/>
                    <a:gd name="connsiteX80" fmla="*/ 44982 w 89964"/>
                    <a:gd name="connsiteY80" fmla="*/ 540068 h 1844992"/>
                    <a:gd name="connsiteX81" fmla="*/ 44982 w 89964"/>
                    <a:gd name="connsiteY81" fmla="*/ 540068 h 1844992"/>
                    <a:gd name="connsiteX82" fmla="*/ 83539 w 89964"/>
                    <a:gd name="connsiteY82" fmla="*/ 562928 h 1844992"/>
                    <a:gd name="connsiteX83" fmla="*/ 83539 w 89964"/>
                    <a:gd name="connsiteY83" fmla="*/ 607695 h 1844992"/>
                    <a:gd name="connsiteX84" fmla="*/ 44982 w 89964"/>
                    <a:gd name="connsiteY84" fmla="*/ 630555 h 1844992"/>
                    <a:gd name="connsiteX85" fmla="*/ 44982 w 89964"/>
                    <a:gd name="connsiteY85" fmla="*/ 495300 h 1844992"/>
                    <a:gd name="connsiteX86" fmla="*/ 44982 w 89964"/>
                    <a:gd name="connsiteY86" fmla="*/ 495300 h 1844992"/>
                    <a:gd name="connsiteX87" fmla="*/ 6426 w 89964"/>
                    <a:gd name="connsiteY87" fmla="*/ 472440 h 1844992"/>
                    <a:gd name="connsiteX88" fmla="*/ 6426 w 89964"/>
                    <a:gd name="connsiteY88" fmla="*/ 427672 h 1844992"/>
                    <a:gd name="connsiteX89" fmla="*/ 44982 w 89964"/>
                    <a:gd name="connsiteY89" fmla="*/ 404812 h 1844992"/>
                    <a:gd name="connsiteX90" fmla="*/ 44982 w 89964"/>
                    <a:gd name="connsiteY90" fmla="*/ 404812 h 1844992"/>
                    <a:gd name="connsiteX91" fmla="*/ 83539 w 89964"/>
                    <a:gd name="connsiteY91" fmla="*/ 427672 h 1844992"/>
                    <a:gd name="connsiteX92" fmla="*/ 83539 w 89964"/>
                    <a:gd name="connsiteY92" fmla="*/ 472440 h 1844992"/>
                    <a:gd name="connsiteX93" fmla="*/ 44982 w 89964"/>
                    <a:gd name="connsiteY93" fmla="*/ 495300 h 1844992"/>
                    <a:gd name="connsiteX94" fmla="*/ 44982 w 89964"/>
                    <a:gd name="connsiteY94" fmla="*/ 360045 h 1844992"/>
                    <a:gd name="connsiteX95" fmla="*/ 44982 w 89964"/>
                    <a:gd name="connsiteY95" fmla="*/ 360045 h 1844992"/>
                    <a:gd name="connsiteX96" fmla="*/ 6426 w 89964"/>
                    <a:gd name="connsiteY96" fmla="*/ 337185 h 1844992"/>
                    <a:gd name="connsiteX97" fmla="*/ 6426 w 89964"/>
                    <a:gd name="connsiteY97" fmla="*/ 292418 h 1844992"/>
                    <a:gd name="connsiteX98" fmla="*/ 44982 w 89964"/>
                    <a:gd name="connsiteY98" fmla="*/ 269558 h 1844992"/>
                    <a:gd name="connsiteX99" fmla="*/ 44982 w 89964"/>
                    <a:gd name="connsiteY99" fmla="*/ 269558 h 1844992"/>
                    <a:gd name="connsiteX100" fmla="*/ 83539 w 89964"/>
                    <a:gd name="connsiteY100" fmla="*/ 292418 h 1844992"/>
                    <a:gd name="connsiteX101" fmla="*/ 83539 w 89964"/>
                    <a:gd name="connsiteY101" fmla="*/ 337185 h 1844992"/>
                    <a:gd name="connsiteX102" fmla="*/ 44982 w 89964"/>
                    <a:gd name="connsiteY102" fmla="*/ 360045 h 1844992"/>
                    <a:gd name="connsiteX103" fmla="*/ 46589 w 89964"/>
                    <a:gd name="connsiteY103" fmla="*/ 224790 h 1844992"/>
                    <a:gd name="connsiteX104" fmla="*/ 46589 w 89964"/>
                    <a:gd name="connsiteY104" fmla="*/ 224790 h 1844992"/>
                    <a:gd name="connsiteX105" fmla="*/ 8033 w 89964"/>
                    <a:gd name="connsiteY105" fmla="*/ 201930 h 1844992"/>
                    <a:gd name="connsiteX106" fmla="*/ 8033 w 89964"/>
                    <a:gd name="connsiteY106" fmla="*/ 157163 h 1844992"/>
                    <a:gd name="connsiteX107" fmla="*/ 46589 w 89964"/>
                    <a:gd name="connsiteY107" fmla="*/ 134302 h 1844992"/>
                    <a:gd name="connsiteX108" fmla="*/ 46589 w 89964"/>
                    <a:gd name="connsiteY108" fmla="*/ 134302 h 1844992"/>
                    <a:gd name="connsiteX109" fmla="*/ 85145 w 89964"/>
                    <a:gd name="connsiteY109" fmla="*/ 157163 h 1844992"/>
                    <a:gd name="connsiteX110" fmla="*/ 85145 w 89964"/>
                    <a:gd name="connsiteY110" fmla="*/ 201930 h 1844992"/>
                    <a:gd name="connsiteX111" fmla="*/ 46589 w 89964"/>
                    <a:gd name="connsiteY111" fmla="*/ 224790 h 1844992"/>
                    <a:gd name="connsiteX112" fmla="*/ 48195 w 89964"/>
                    <a:gd name="connsiteY112" fmla="*/ 90488 h 1844992"/>
                    <a:gd name="connsiteX113" fmla="*/ 48195 w 89964"/>
                    <a:gd name="connsiteY113" fmla="*/ 90488 h 1844992"/>
                    <a:gd name="connsiteX114" fmla="*/ 9639 w 89964"/>
                    <a:gd name="connsiteY114" fmla="*/ 67627 h 1844992"/>
                    <a:gd name="connsiteX115" fmla="*/ 11246 w 89964"/>
                    <a:gd name="connsiteY115" fmla="*/ 22860 h 1844992"/>
                    <a:gd name="connsiteX116" fmla="*/ 51408 w 89964"/>
                    <a:gd name="connsiteY116" fmla="*/ 0 h 1844992"/>
                    <a:gd name="connsiteX117" fmla="*/ 89965 w 89964"/>
                    <a:gd name="connsiteY117" fmla="*/ 23813 h 1844992"/>
                    <a:gd name="connsiteX118" fmla="*/ 88358 w 89964"/>
                    <a:gd name="connsiteY118" fmla="*/ 68580 h 1844992"/>
                    <a:gd name="connsiteX119" fmla="*/ 48195 w 89964"/>
                    <a:gd name="connsiteY119" fmla="*/ 90488 h 18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89964" h="1844992">
                      <a:moveTo>
                        <a:pt x="38556" y="1844992"/>
                      </a:moveTo>
                      <a:cubicBezTo>
                        <a:pt x="38556" y="1844992"/>
                        <a:pt x="38556" y="1844992"/>
                        <a:pt x="38556" y="1844992"/>
                      </a:cubicBezTo>
                      <a:cubicBezTo>
                        <a:pt x="16065" y="1844992"/>
                        <a:pt x="0" y="1834515"/>
                        <a:pt x="0" y="1821180"/>
                      </a:cubicBezTo>
                      <a:lnTo>
                        <a:pt x="1607" y="1776413"/>
                      </a:lnTo>
                      <a:cubicBezTo>
                        <a:pt x="1607" y="1764030"/>
                        <a:pt x="19278" y="1753553"/>
                        <a:pt x="40163" y="1753553"/>
                      </a:cubicBezTo>
                      <a:cubicBezTo>
                        <a:pt x="40163" y="1753553"/>
                        <a:pt x="40163" y="1753553"/>
                        <a:pt x="40163" y="1753553"/>
                      </a:cubicBezTo>
                      <a:cubicBezTo>
                        <a:pt x="61047" y="1753553"/>
                        <a:pt x="78719" y="1764030"/>
                        <a:pt x="78719" y="1776413"/>
                      </a:cubicBezTo>
                      <a:lnTo>
                        <a:pt x="77112" y="1821180"/>
                      </a:lnTo>
                      <a:cubicBezTo>
                        <a:pt x="77112" y="1834515"/>
                        <a:pt x="61047" y="1844992"/>
                        <a:pt x="38556" y="1844992"/>
                      </a:cubicBezTo>
                      <a:close/>
                      <a:moveTo>
                        <a:pt x="41769" y="1709738"/>
                      </a:moveTo>
                      <a:cubicBezTo>
                        <a:pt x="41769" y="1709738"/>
                        <a:pt x="41769" y="1709738"/>
                        <a:pt x="41769" y="1709738"/>
                      </a:cubicBezTo>
                      <a:cubicBezTo>
                        <a:pt x="19278" y="1709738"/>
                        <a:pt x="3213" y="1699260"/>
                        <a:pt x="3213" y="1686878"/>
                      </a:cubicBezTo>
                      <a:lnTo>
                        <a:pt x="3213" y="1642110"/>
                      </a:lnTo>
                      <a:cubicBezTo>
                        <a:pt x="3213" y="1629728"/>
                        <a:pt x="20885" y="1619250"/>
                        <a:pt x="41769" y="1619250"/>
                      </a:cubicBezTo>
                      <a:cubicBezTo>
                        <a:pt x="41769" y="1619250"/>
                        <a:pt x="41769" y="1619250"/>
                        <a:pt x="41769" y="1619250"/>
                      </a:cubicBezTo>
                      <a:cubicBezTo>
                        <a:pt x="62654" y="1619250"/>
                        <a:pt x="80326" y="1629728"/>
                        <a:pt x="80326" y="1642110"/>
                      </a:cubicBezTo>
                      <a:lnTo>
                        <a:pt x="80326" y="1686878"/>
                      </a:lnTo>
                      <a:cubicBezTo>
                        <a:pt x="80326" y="1700213"/>
                        <a:pt x="62654" y="1709738"/>
                        <a:pt x="41769" y="1709738"/>
                      </a:cubicBezTo>
                      <a:close/>
                      <a:moveTo>
                        <a:pt x="43376" y="1575435"/>
                      </a:moveTo>
                      <a:cubicBezTo>
                        <a:pt x="43376" y="1575435"/>
                        <a:pt x="43376" y="1575435"/>
                        <a:pt x="43376" y="1575435"/>
                      </a:cubicBezTo>
                      <a:cubicBezTo>
                        <a:pt x="20885" y="1575435"/>
                        <a:pt x="4820" y="1564958"/>
                        <a:pt x="4820" y="1552575"/>
                      </a:cubicBezTo>
                      <a:lnTo>
                        <a:pt x="4820" y="1507808"/>
                      </a:lnTo>
                      <a:cubicBezTo>
                        <a:pt x="4820" y="1495425"/>
                        <a:pt x="22491" y="1484948"/>
                        <a:pt x="43376" y="1484948"/>
                      </a:cubicBezTo>
                      <a:cubicBezTo>
                        <a:pt x="43376" y="1484948"/>
                        <a:pt x="43376" y="1484948"/>
                        <a:pt x="43376" y="1484948"/>
                      </a:cubicBezTo>
                      <a:cubicBezTo>
                        <a:pt x="64260" y="1484948"/>
                        <a:pt x="81932" y="1495425"/>
                        <a:pt x="81932" y="1507808"/>
                      </a:cubicBezTo>
                      <a:lnTo>
                        <a:pt x="81932" y="1552575"/>
                      </a:lnTo>
                      <a:cubicBezTo>
                        <a:pt x="81932" y="1564958"/>
                        <a:pt x="64260" y="1575435"/>
                        <a:pt x="43376" y="1575435"/>
                      </a:cubicBezTo>
                      <a:close/>
                      <a:moveTo>
                        <a:pt x="43376" y="1440180"/>
                      </a:moveTo>
                      <a:cubicBezTo>
                        <a:pt x="43376" y="1440180"/>
                        <a:pt x="43376" y="1440180"/>
                        <a:pt x="43376" y="1440180"/>
                      </a:cubicBezTo>
                      <a:cubicBezTo>
                        <a:pt x="22491" y="1440180"/>
                        <a:pt x="4820" y="1429703"/>
                        <a:pt x="4820" y="1417320"/>
                      </a:cubicBezTo>
                      <a:lnTo>
                        <a:pt x="4820" y="1372553"/>
                      </a:lnTo>
                      <a:lnTo>
                        <a:pt x="43376" y="1372553"/>
                      </a:lnTo>
                      <a:lnTo>
                        <a:pt x="81932" y="1372553"/>
                      </a:lnTo>
                      <a:lnTo>
                        <a:pt x="81932" y="1417320"/>
                      </a:lnTo>
                      <a:cubicBezTo>
                        <a:pt x="81932" y="1429703"/>
                        <a:pt x="65867" y="1440180"/>
                        <a:pt x="43376" y="1440180"/>
                      </a:cubicBezTo>
                      <a:close/>
                      <a:moveTo>
                        <a:pt x="44982" y="1304925"/>
                      </a:moveTo>
                      <a:cubicBezTo>
                        <a:pt x="44982" y="1304925"/>
                        <a:pt x="44982" y="1304925"/>
                        <a:pt x="44982" y="1304925"/>
                      </a:cubicBezTo>
                      <a:cubicBezTo>
                        <a:pt x="24098" y="1304925"/>
                        <a:pt x="6426" y="1294448"/>
                        <a:pt x="6426" y="1282065"/>
                      </a:cubicBezTo>
                      <a:lnTo>
                        <a:pt x="6426" y="1237298"/>
                      </a:lnTo>
                      <a:cubicBezTo>
                        <a:pt x="6426" y="1224915"/>
                        <a:pt x="24098" y="1214438"/>
                        <a:pt x="44982" y="1214438"/>
                      </a:cubicBezTo>
                      <a:cubicBezTo>
                        <a:pt x="44982" y="1214438"/>
                        <a:pt x="44982" y="1214438"/>
                        <a:pt x="44982" y="1214438"/>
                      </a:cubicBezTo>
                      <a:cubicBezTo>
                        <a:pt x="65867" y="1214438"/>
                        <a:pt x="83539" y="1224915"/>
                        <a:pt x="83539" y="1237298"/>
                      </a:cubicBezTo>
                      <a:lnTo>
                        <a:pt x="83539" y="1282065"/>
                      </a:lnTo>
                      <a:cubicBezTo>
                        <a:pt x="83539" y="1294448"/>
                        <a:pt x="65867" y="1304925"/>
                        <a:pt x="44982" y="1304925"/>
                      </a:cubicBezTo>
                      <a:close/>
                      <a:moveTo>
                        <a:pt x="44982" y="1169670"/>
                      </a:moveTo>
                      <a:cubicBezTo>
                        <a:pt x="24098" y="1169670"/>
                        <a:pt x="6426" y="1159192"/>
                        <a:pt x="6426" y="1146810"/>
                      </a:cubicBezTo>
                      <a:lnTo>
                        <a:pt x="6426" y="1102042"/>
                      </a:lnTo>
                      <a:cubicBezTo>
                        <a:pt x="6426" y="1089660"/>
                        <a:pt x="24098" y="1079183"/>
                        <a:pt x="44982" y="1079183"/>
                      </a:cubicBezTo>
                      <a:cubicBezTo>
                        <a:pt x="65867" y="1079183"/>
                        <a:pt x="83539" y="1089660"/>
                        <a:pt x="83539" y="1102042"/>
                      </a:cubicBezTo>
                      <a:lnTo>
                        <a:pt x="83539" y="1146810"/>
                      </a:lnTo>
                      <a:cubicBezTo>
                        <a:pt x="83539" y="1160145"/>
                        <a:pt x="65867" y="1169670"/>
                        <a:pt x="44982" y="1169670"/>
                      </a:cubicBezTo>
                      <a:close/>
                      <a:moveTo>
                        <a:pt x="44982" y="1035367"/>
                      </a:moveTo>
                      <a:cubicBezTo>
                        <a:pt x="24098" y="1035367"/>
                        <a:pt x="6426" y="1024890"/>
                        <a:pt x="6426" y="1012508"/>
                      </a:cubicBezTo>
                      <a:lnTo>
                        <a:pt x="6426" y="967740"/>
                      </a:lnTo>
                      <a:cubicBezTo>
                        <a:pt x="6426" y="955358"/>
                        <a:pt x="24098" y="944880"/>
                        <a:pt x="44982" y="944880"/>
                      </a:cubicBezTo>
                      <a:cubicBezTo>
                        <a:pt x="44982" y="944880"/>
                        <a:pt x="44982" y="944880"/>
                        <a:pt x="44982" y="944880"/>
                      </a:cubicBezTo>
                      <a:cubicBezTo>
                        <a:pt x="65867" y="944880"/>
                        <a:pt x="83539" y="955358"/>
                        <a:pt x="83539" y="967740"/>
                      </a:cubicBezTo>
                      <a:lnTo>
                        <a:pt x="83539" y="1012508"/>
                      </a:lnTo>
                      <a:cubicBezTo>
                        <a:pt x="83539" y="1024890"/>
                        <a:pt x="65867" y="1035367"/>
                        <a:pt x="44982" y="1035367"/>
                      </a:cubicBezTo>
                      <a:cubicBezTo>
                        <a:pt x="44982" y="1035367"/>
                        <a:pt x="44982" y="1035367"/>
                        <a:pt x="44982" y="1035367"/>
                      </a:cubicBezTo>
                      <a:close/>
                      <a:moveTo>
                        <a:pt x="44982" y="900112"/>
                      </a:moveTo>
                      <a:cubicBezTo>
                        <a:pt x="24098" y="900112"/>
                        <a:pt x="6426" y="889635"/>
                        <a:pt x="6426" y="877253"/>
                      </a:cubicBezTo>
                      <a:lnTo>
                        <a:pt x="6426" y="832485"/>
                      </a:lnTo>
                      <a:cubicBezTo>
                        <a:pt x="6426" y="820103"/>
                        <a:pt x="24098" y="809625"/>
                        <a:pt x="44982" y="809625"/>
                      </a:cubicBezTo>
                      <a:cubicBezTo>
                        <a:pt x="44982" y="809625"/>
                        <a:pt x="44982" y="809625"/>
                        <a:pt x="44982" y="809625"/>
                      </a:cubicBezTo>
                      <a:cubicBezTo>
                        <a:pt x="65867" y="809625"/>
                        <a:pt x="83539" y="820103"/>
                        <a:pt x="83539" y="832485"/>
                      </a:cubicBezTo>
                      <a:lnTo>
                        <a:pt x="83539" y="877253"/>
                      </a:lnTo>
                      <a:cubicBezTo>
                        <a:pt x="83539" y="889635"/>
                        <a:pt x="65867" y="900112"/>
                        <a:pt x="44982" y="900112"/>
                      </a:cubicBezTo>
                      <a:cubicBezTo>
                        <a:pt x="44982" y="900112"/>
                        <a:pt x="44982" y="900112"/>
                        <a:pt x="44982" y="900112"/>
                      </a:cubicBezTo>
                      <a:close/>
                      <a:moveTo>
                        <a:pt x="44982" y="764858"/>
                      </a:moveTo>
                      <a:cubicBezTo>
                        <a:pt x="24098" y="764858"/>
                        <a:pt x="6426" y="754380"/>
                        <a:pt x="6426" y="741998"/>
                      </a:cubicBezTo>
                      <a:lnTo>
                        <a:pt x="6426" y="697230"/>
                      </a:lnTo>
                      <a:cubicBezTo>
                        <a:pt x="6426" y="684848"/>
                        <a:pt x="24098" y="674370"/>
                        <a:pt x="44982" y="674370"/>
                      </a:cubicBezTo>
                      <a:cubicBezTo>
                        <a:pt x="65867" y="674370"/>
                        <a:pt x="83539" y="684848"/>
                        <a:pt x="83539" y="697230"/>
                      </a:cubicBezTo>
                      <a:lnTo>
                        <a:pt x="83539" y="741998"/>
                      </a:lnTo>
                      <a:cubicBezTo>
                        <a:pt x="83539" y="754380"/>
                        <a:pt x="65867" y="764858"/>
                        <a:pt x="44982" y="764858"/>
                      </a:cubicBezTo>
                      <a:close/>
                      <a:moveTo>
                        <a:pt x="44982" y="630555"/>
                      </a:moveTo>
                      <a:cubicBezTo>
                        <a:pt x="44982" y="630555"/>
                        <a:pt x="44982" y="630555"/>
                        <a:pt x="44982" y="630555"/>
                      </a:cubicBezTo>
                      <a:cubicBezTo>
                        <a:pt x="24098" y="630555"/>
                        <a:pt x="6426" y="620078"/>
                        <a:pt x="6426" y="607695"/>
                      </a:cubicBezTo>
                      <a:lnTo>
                        <a:pt x="6426" y="562928"/>
                      </a:lnTo>
                      <a:cubicBezTo>
                        <a:pt x="6426" y="550545"/>
                        <a:pt x="24098" y="540068"/>
                        <a:pt x="44982" y="540068"/>
                      </a:cubicBezTo>
                      <a:cubicBezTo>
                        <a:pt x="44982" y="540068"/>
                        <a:pt x="44982" y="540068"/>
                        <a:pt x="44982" y="540068"/>
                      </a:cubicBezTo>
                      <a:cubicBezTo>
                        <a:pt x="65867" y="540068"/>
                        <a:pt x="83539" y="550545"/>
                        <a:pt x="83539" y="562928"/>
                      </a:cubicBezTo>
                      <a:lnTo>
                        <a:pt x="83539" y="607695"/>
                      </a:lnTo>
                      <a:cubicBezTo>
                        <a:pt x="83539" y="620078"/>
                        <a:pt x="65867" y="630555"/>
                        <a:pt x="44982" y="630555"/>
                      </a:cubicBezTo>
                      <a:close/>
                      <a:moveTo>
                        <a:pt x="44982" y="495300"/>
                      </a:moveTo>
                      <a:cubicBezTo>
                        <a:pt x="44982" y="495300"/>
                        <a:pt x="44982" y="495300"/>
                        <a:pt x="44982" y="495300"/>
                      </a:cubicBezTo>
                      <a:cubicBezTo>
                        <a:pt x="24098" y="495300"/>
                        <a:pt x="6426" y="484822"/>
                        <a:pt x="6426" y="472440"/>
                      </a:cubicBezTo>
                      <a:lnTo>
                        <a:pt x="6426" y="427672"/>
                      </a:lnTo>
                      <a:cubicBezTo>
                        <a:pt x="6426" y="415290"/>
                        <a:pt x="24098" y="404812"/>
                        <a:pt x="44982" y="404812"/>
                      </a:cubicBezTo>
                      <a:cubicBezTo>
                        <a:pt x="44982" y="404812"/>
                        <a:pt x="44982" y="404812"/>
                        <a:pt x="44982" y="404812"/>
                      </a:cubicBezTo>
                      <a:cubicBezTo>
                        <a:pt x="65867" y="404812"/>
                        <a:pt x="83539" y="415290"/>
                        <a:pt x="83539" y="427672"/>
                      </a:cubicBezTo>
                      <a:lnTo>
                        <a:pt x="83539" y="472440"/>
                      </a:lnTo>
                      <a:cubicBezTo>
                        <a:pt x="83539" y="484822"/>
                        <a:pt x="65867" y="495300"/>
                        <a:pt x="44982" y="495300"/>
                      </a:cubicBezTo>
                      <a:close/>
                      <a:moveTo>
                        <a:pt x="44982" y="360045"/>
                      </a:moveTo>
                      <a:cubicBezTo>
                        <a:pt x="44982" y="360045"/>
                        <a:pt x="44982" y="360045"/>
                        <a:pt x="44982" y="360045"/>
                      </a:cubicBezTo>
                      <a:cubicBezTo>
                        <a:pt x="24098" y="360045"/>
                        <a:pt x="6426" y="349568"/>
                        <a:pt x="6426" y="337185"/>
                      </a:cubicBezTo>
                      <a:lnTo>
                        <a:pt x="6426" y="292418"/>
                      </a:lnTo>
                      <a:cubicBezTo>
                        <a:pt x="6426" y="280035"/>
                        <a:pt x="24098" y="269558"/>
                        <a:pt x="44982" y="269558"/>
                      </a:cubicBezTo>
                      <a:cubicBezTo>
                        <a:pt x="44982" y="269558"/>
                        <a:pt x="44982" y="269558"/>
                        <a:pt x="44982" y="269558"/>
                      </a:cubicBezTo>
                      <a:cubicBezTo>
                        <a:pt x="65867" y="269558"/>
                        <a:pt x="83539" y="280035"/>
                        <a:pt x="83539" y="292418"/>
                      </a:cubicBezTo>
                      <a:lnTo>
                        <a:pt x="83539" y="337185"/>
                      </a:lnTo>
                      <a:cubicBezTo>
                        <a:pt x="85145" y="349568"/>
                        <a:pt x="67473" y="360045"/>
                        <a:pt x="44982" y="360045"/>
                      </a:cubicBezTo>
                      <a:close/>
                      <a:moveTo>
                        <a:pt x="46589" y="224790"/>
                      </a:moveTo>
                      <a:cubicBezTo>
                        <a:pt x="46589" y="224790"/>
                        <a:pt x="46589" y="224790"/>
                        <a:pt x="46589" y="224790"/>
                      </a:cubicBezTo>
                      <a:cubicBezTo>
                        <a:pt x="24098" y="224790"/>
                        <a:pt x="8033" y="214313"/>
                        <a:pt x="8033" y="201930"/>
                      </a:cubicBezTo>
                      <a:lnTo>
                        <a:pt x="8033" y="157163"/>
                      </a:lnTo>
                      <a:cubicBezTo>
                        <a:pt x="8033" y="144780"/>
                        <a:pt x="25704" y="134302"/>
                        <a:pt x="46589" y="134302"/>
                      </a:cubicBezTo>
                      <a:cubicBezTo>
                        <a:pt x="46589" y="134302"/>
                        <a:pt x="46589" y="134302"/>
                        <a:pt x="46589" y="134302"/>
                      </a:cubicBezTo>
                      <a:cubicBezTo>
                        <a:pt x="67473" y="134302"/>
                        <a:pt x="85145" y="144780"/>
                        <a:pt x="85145" y="157163"/>
                      </a:cubicBezTo>
                      <a:lnTo>
                        <a:pt x="85145" y="201930"/>
                      </a:lnTo>
                      <a:cubicBezTo>
                        <a:pt x="85145" y="215265"/>
                        <a:pt x="67473" y="224790"/>
                        <a:pt x="46589" y="224790"/>
                      </a:cubicBezTo>
                      <a:close/>
                      <a:moveTo>
                        <a:pt x="48195" y="90488"/>
                      </a:moveTo>
                      <a:cubicBezTo>
                        <a:pt x="48195" y="90488"/>
                        <a:pt x="48195" y="90488"/>
                        <a:pt x="48195" y="90488"/>
                      </a:cubicBezTo>
                      <a:cubicBezTo>
                        <a:pt x="25704" y="90488"/>
                        <a:pt x="9639" y="80010"/>
                        <a:pt x="9639" y="67627"/>
                      </a:cubicBezTo>
                      <a:lnTo>
                        <a:pt x="11246" y="22860"/>
                      </a:lnTo>
                      <a:cubicBezTo>
                        <a:pt x="11246" y="10477"/>
                        <a:pt x="28917" y="0"/>
                        <a:pt x="51408" y="0"/>
                      </a:cubicBezTo>
                      <a:cubicBezTo>
                        <a:pt x="72293" y="0"/>
                        <a:pt x="89965" y="10477"/>
                        <a:pt x="89965" y="23813"/>
                      </a:cubicBezTo>
                      <a:lnTo>
                        <a:pt x="88358" y="68580"/>
                      </a:lnTo>
                      <a:cubicBezTo>
                        <a:pt x="86752" y="80010"/>
                        <a:pt x="70686" y="90488"/>
                        <a:pt x="48195" y="90488"/>
                      </a:cubicBezTo>
                      <a:close/>
                    </a:path>
                  </a:pathLst>
                </a:custGeom>
                <a:solidFill>
                  <a:srgbClr val="454E5F"/>
                </a:solidFill>
                <a:ln w="16058" cap="flat">
                  <a:noFill/>
                  <a:prstDash val="solid"/>
                  <a:miter/>
                </a:ln>
              </p:spPr>
              <p:txBody>
                <a:bodyPr rtlCol="0" anchor="ctr"/>
                <a:lstStyle/>
                <a:p>
                  <a:endParaRPr lang="vi-VN"/>
                </a:p>
              </p:txBody>
            </p:sp>
            <p:sp>
              <p:nvSpPr>
                <p:cNvPr id="15" name="Hình tự do: Hình 14">
                  <a:extLst>
                    <a:ext uri="{FF2B5EF4-FFF2-40B4-BE49-F238E27FC236}">
                      <a16:creationId xmlns="" xmlns:a16="http://schemas.microsoft.com/office/drawing/2014/main" id="{931DD00E-B8B6-AB21-5FAA-CC8A763CD3EC}"/>
                    </a:ext>
                  </a:extLst>
                </p:cNvPr>
                <p:cNvSpPr/>
                <p:nvPr/>
              </p:nvSpPr>
              <p:spPr>
                <a:xfrm>
                  <a:off x="1184423" y="1090929"/>
                  <a:ext cx="115668" cy="69532"/>
                </a:xfrm>
                <a:custGeom>
                  <a:avLst/>
                  <a:gdLst>
                    <a:gd name="connsiteX0" fmla="*/ 38556 w 115668"/>
                    <a:gd name="connsiteY0" fmla="*/ 69533 h 69532"/>
                    <a:gd name="connsiteX1" fmla="*/ 38556 w 115668"/>
                    <a:gd name="connsiteY1" fmla="*/ 69533 h 69532"/>
                    <a:gd name="connsiteX2" fmla="*/ 0 w 115668"/>
                    <a:gd name="connsiteY2" fmla="*/ 45720 h 69532"/>
                    <a:gd name="connsiteX3" fmla="*/ 0 w 115668"/>
                    <a:gd name="connsiteY3" fmla="*/ 22860 h 69532"/>
                    <a:gd name="connsiteX4" fmla="*/ 38556 w 115668"/>
                    <a:gd name="connsiteY4" fmla="*/ 0 h 69532"/>
                    <a:gd name="connsiteX5" fmla="*/ 38556 w 115668"/>
                    <a:gd name="connsiteY5" fmla="*/ 0 h 69532"/>
                    <a:gd name="connsiteX6" fmla="*/ 77112 w 115668"/>
                    <a:gd name="connsiteY6" fmla="*/ 0 h 69532"/>
                    <a:gd name="connsiteX7" fmla="*/ 115669 w 115668"/>
                    <a:gd name="connsiteY7" fmla="*/ 22860 h 69532"/>
                    <a:gd name="connsiteX8" fmla="*/ 77112 w 115668"/>
                    <a:gd name="connsiteY8" fmla="*/ 45720 h 69532"/>
                    <a:gd name="connsiteX9" fmla="*/ 77112 w 115668"/>
                    <a:gd name="connsiteY9" fmla="*/ 45720 h 69532"/>
                    <a:gd name="connsiteX10" fmla="*/ 77112 w 115668"/>
                    <a:gd name="connsiteY10" fmla="*/ 45720 h 69532"/>
                    <a:gd name="connsiteX11" fmla="*/ 38556 w 115668"/>
                    <a:gd name="connsiteY11" fmla="*/ 69533 h 6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668" h="69532">
                      <a:moveTo>
                        <a:pt x="38556" y="69533"/>
                      </a:moveTo>
                      <a:cubicBezTo>
                        <a:pt x="38556" y="69533"/>
                        <a:pt x="38556" y="69533"/>
                        <a:pt x="38556" y="69533"/>
                      </a:cubicBezTo>
                      <a:cubicBezTo>
                        <a:pt x="16065" y="69533"/>
                        <a:pt x="0" y="59055"/>
                        <a:pt x="0" y="45720"/>
                      </a:cubicBezTo>
                      <a:lnTo>
                        <a:pt x="0" y="22860"/>
                      </a:lnTo>
                      <a:cubicBezTo>
                        <a:pt x="0" y="10478"/>
                        <a:pt x="17672" y="0"/>
                        <a:pt x="38556" y="0"/>
                      </a:cubicBezTo>
                      <a:cubicBezTo>
                        <a:pt x="38556" y="0"/>
                        <a:pt x="38556" y="0"/>
                        <a:pt x="38556" y="0"/>
                      </a:cubicBezTo>
                      <a:lnTo>
                        <a:pt x="77112" y="0"/>
                      </a:lnTo>
                      <a:cubicBezTo>
                        <a:pt x="97997" y="0"/>
                        <a:pt x="115669" y="10478"/>
                        <a:pt x="115669" y="22860"/>
                      </a:cubicBezTo>
                      <a:cubicBezTo>
                        <a:pt x="115669" y="35243"/>
                        <a:pt x="97997" y="45720"/>
                        <a:pt x="77112" y="45720"/>
                      </a:cubicBezTo>
                      <a:cubicBezTo>
                        <a:pt x="77112" y="45720"/>
                        <a:pt x="77112" y="45720"/>
                        <a:pt x="77112" y="45720"/>
                      </a:cubicBezTo>
                      <a:lnTo>
                        <a:pt x="77112" y="45720"/>
                      </a:lnTo>
                      <a:cubicBezTo>
                        <a:pt x="77112" y="59055"/>
                        <a:pt x="59441" y="69533"/>
                        <a:pt x="38556" y="69533"/>
                      </a:cubicBezTo>
                      <a:close/>
                    </a:path>
                  </a:pathLst>
                </a:custGeom>
                <a:solidFill>
                  <a:srgbClr val="454E5F"/>
                </a:solidFill>
                <a:ln w="16058" cap="flat">
                  <a:noFill/>
                  <a:prstDash val="solid"/>
                  <a:miter/>
                </a:ln>
              </p:spPr>
              <p:txBody>
                <a:bodyPr rtlCol="0" anchor="ctr"/>
                <a:lstStyle/>
                <a:p>
                  <a:endParaRPr lang="vi-VN"/>
                </a:p>
              </p:txBody>
            </p:sp>
            <p:sp>
              <p:nvSpPr>
                <p:cNvPr id="16" name="Hình tự do: Hình 15">
                  <a:extLst>
                    <a:ext uri="{FF2B5EF4-FFF2-40B4-BE49-F238E27FC236}">
                      <a16:creationId xmlns="" xmlns:a16="http://schemas.microsoft.com/office/drawing/2014/main" id="{E427033A-7424-98D3-0776-C0F36FEF72E9}"/>
                    </a:ext>
                  </a:extLst>
                </p:cNvPr>
                <p:cNvSpPr/>
                <p:nvPr/>
              </p:nvSpPr>
              <p:spPr>
                <a:xfrm>
                  <a:off x="1380417" y="1091882"/>
                  <a:ext cx="9206315" cy="816292"/>
                </a:xfrm>
                <a:custGeom>
                  <a:avLst/>
                  <a:gdLst>
                    <a:gd name="connsiteX0" fmla="*/ 9168354 w 9206315"/>
                    <a:gd name="connsiteY0" fmla="*/ 816293 h 816292"/>
                    <a:gd name="connsiteX1" fmla="*/ 9141043 w 9206315"/>
                    <a:gd name="connsiteY1" fmla="*/ 809625 h 816292"/>
                    <a:gd name="connsiteX2" fmla="*/ 9084816 w 9206315"/>
                    <a:gd name="connsiteY2" fmla="*/ 778193 h 816292"/>
                    <a:gd name="connsiteX3" fmla="*/ 9083209 w 9206315"/>
                    <a:gd name="connsiteY3" fmla="*/ 745808 h 816292"/>
                    <a:gd name="connsiteX4" fmla="*/ 9137830 w 9206315"/>
                    <a:gd name="connsiteY4" fmla="*/ 744855 h 816292"/>
                    <a:gd name="connsiteX5" fmla="*/ 9194058 w 9206315"/>
                    <a:gd name="connsiteY5" fmla="*/ 776288 h 816292"/>
                    <a:gd name="connsiteX6" fmla="*/ 9195665 w 9206315"/>
                    <a:gd name="connsiteY6" fmla="*/ 808673 h 816292"/>
                    <a:gd name="connsiteX7" fmla="*/ 9168354 w 9206315"/>
                    <a:gd name="connsiteY7" fmla="*/ 816293 h 816292"/>
                    <a:gd name="connsiteX8" fmla="*/ 8999671 w 9206315"/>
                    <a:gd name="connsiteY8" fmla="*/ 720090 h 816292"/>
                    <a:gd name="connsiteX9" fmla="*/ 8972360 w 9206315"/>
                    <a:gd name="connsiteY9" fmla="*/ 713423 h 816292"/>
                    <a:gd name="connsiteX10" fmla="*/ 8916132 w 9206315"/>
                    <a:gd name="connsiteY10" fmla="*/ 681038 h 816292"/>
                    <a:gd name="connsiteX11" fmla="*/ 8914526 w 9206315"/>
                    <a:gd name="connsiteY11" fmla="*/ 648653 h 816292"/>
                    <a:gd name="connsiteX12" fmla="*/ 8969147 w 9206315"/>
                    <a:gd name="connsiteY12" fmla="*/ 647700 h 816292"/>
                    <a:gd name="connsiteX13" fmla="*/ 9025374 w 9206315"/>
                    <a:gd name="connsiteY13" fmla="*/ 680085 h 816292"/>
                    <a:gd name="connsiteX14" fmla="*/ 9026982 w 9206315"/>
                    <a:gd name="connsiteY14" fmla="*/ 712470 h 816292"/>
                    <a:gd name="connsiteX15" fmla="*/ 8999671 w 9206315"/>
                    <a:gd name="connsiteY15" fmla="*/ 720090 h 816292"/>
                    <a:gd name="connsiteX16" fmla="*/ 8832593 w 9206315"/>
                    <a:gd name="connsiteY16" fmla="*/ 623888 h 816292"/>
                    <a:gd name="connsiteX17" fmla="*/ 8805282 w 9206315"/>
                    <a:gd name="connsiteY17" fmla="*/ 617220 h 816292"/>
                    <a:gd name="connsiteX18" fmla="*/ 8749054 w 9206315"/>
                    <a:gd name="connsiteY18" fmla="*/ 584835 h 816292"/>
                    <a:gd name="connsiteX19" fmla="*/ 8749054 w 9206315"/>
                    <a:gd name="connsiteY19" fmla="*/ 552450 h 816292"/>
                    <a:gd name="connsiteX20" fmla="*/ 8803676 w 9206315"/>
                    <a:gd name="connsiteY20" fmla="*/ 552450 h 816292"/>
                    <a:gd name="connsiteX21" fmla="*/ 8859904 w 9206315"/>
                    <a:gd name="connsiteY21" fmla="*/ 584835 h 816292"/>
                    <a:gd name="connsiteX22" fmla="*/ 8859904 w 9206315"/>
                    <a:gd name="connsiteY22" fmla="*/ 617220 h 816292"/>
                    <a:gd name="connsiteX23" fmla="*/ 8832593 w 9206315"/>
                    <a:gd name="connsiteY23" fmla="*/ 623888 h 816292"/>
                    <a:gd name="connsiteX24" fmla="*/ 8665517 w 9206315"/>
                    <a:gd name="connsiteY24" fmla="*/ 527685 h 816292"/>
                    <a:gd name="connsiteX25" fmla="*/ 8638206 w 9206315"/>
                    <a:gd name="connsiteY25" fmla="*/ 521018 h 816292"/>
                    <a:gd name="connsiteX26" fmla="*/ 8581978 w 9206315"/>
                    <a:gd name="connsiteY26" fmla="*/ 488632 h 816292"/>
                    <a:gd name="connsiteX27" fmla="*/ 8581978 w 9206315"/>
                    <a:gd name="connsiteY27" fmla="*/ 456248 h 816292"/>
                    <a:gd name="connsiteX28" fmla="*/ 8636599 w 9206315"/>
                    <a:gd name="connsiteY28" fmla="*/ 456248 h 816292"/>
                    <a:gd name="connsiteX29" fmla="*/ 8692827 w 9206315"/>
                    <a:gd name="connsiteY29" fmla="*/ 488632 h 816292"/>
                    <a:gd name="connsiteX30" fmla="*/ 8692827 w 9206315"/>
                    <a:gd name="connsiteY30" fmla="*/ 521018 h 816292"/>
                    <a:gd name="connsiteX31" fmla="*/ 8665517 w 9206315"/>
                    <a:gd name="connsiteY31" fmla="*/ 527685 h 816292"/>
                    <a:gd name="connsiteX32" fmla="*/ 8498439 w 9206315"/>
                    <a:gd name="connsiteY32" fmla="*/ 430530 h 816292"/>
                    <a:gd name="connsiteX33" fmla="*/ 8471128 w 9206315"/>
                    <a:gd name="connsiteY33" fmla="*/ 423863 h 816292"/>
                    <a:gd name="connsiteX34" fmla="*/ 8414901 w 9206315"/>
                    <a:gd name="connsiteY34" fmla="*/ 391478 h 816292"/>
                    <a:gd name="connsiteX35" fmla="*/ 8414901 w 9206315"/>
                    <a:gd name="connsiteY35" fmla="*/ 359093 h 816292"/>
                    <a:gd name="connsiteX36" fmla="*/ 8469522 w 9206315"/>
                    <a:gd name="connsiteY36" fmla="*/ 359093 h 816292"/>
                    <a:gd name="connsiteX37" fmla="*/ 8525750 w 9206315"/>
                    <a:gd name="connsiteY37" fmla="*/ 391478 h 816292"/>
                    <a:gd name="connsiteX38" fmla="*/ 8525750 w 9206315"/>
                    <a:gd name="connsiteY38" fmla="*/ 423863 h 816292"/>
                    <a:gd name="connsiteX39" fmla="*/ 8498439 w 9206315"/>
                    <a:gd name="connsiteY39" fmla="*/ 430530 h 816292"/>
                    <a:gd name="connsiteX40" fmla="*/ 8331362 w 9206315"/>
                    <a:gd name="connsiteY40" fmla="*/ 334328 h 816292"/>
                    <a:gd name="connsiteX41" fmla="*/ 8304052 w 9206315"/>
                    <a:gd name="connsiteY41" fmla="*/ 327660 h 816292"/>
                    <a:gd name="connsiteX42" fmla="*/ 8247824 w 9206315"/>
                    <a:gd name="connsiteY42" fmla="*/ 295275 h 816292"/>
                    <a:gd name="connsiteX43" fmla="*/ 8246217 w 9206315"/>
                    <a:gd name="connsiteY43" fmla="*/ 262890 h 816292"/>
                    <a:gd name="connsiteX44" fmla="*/ 8300839 w 9206315"/>
                    <a:gd name="connsiteY44" fmla="*/ 261937 h 816292"/>
                    <a:gd name="connsiteX45" fmla="*/ 8357067 w 9206315"/>
                    <a:gd name="connsiteY45" fmla="*/ 294323 h 816292"/>
                    <a:gd name="connsiteX46" fmla="*/ 8358673 w 9206315"/>
                    <a:gd name="connsiteY46" fmla="*/ 326707 h 816292"/>
                    <a:gd name="connsiteX47" fmla="*/ 8331362 w 9206315"/>
                    <a:gd name="connsiteY47" fmla="*/ 334328 h 816292"/>
                    <a:gd name="connsiteX48" fmla="*/ 8164286 w 9206315"/>
                    <a:gd name="connsiteY48" fmla="*/ 238125 h 816292"/>
                    <a:gd name="connsiteX49" fmla="*/ 8136975 w 9206315"/>
                    <a:gd name="connsiteY49" fmla="*/ 231457 h 816292"/>
                    <a:gd name="connsiteX50" fmla="*/ 8080747 w 9206315"/>
                    <a:gd name="connsiteY50" fmla="*/ 200025 h 816292"/>
                    <a:gd name="connsiteX51" fmla="*/ 8079141 w 9206315"/>
                    <a:gd name="connsiteY51" fmla="*/ 167640 h 816292"/>
                    <a:gd name="connsiteX52" fmla="*/ 8133761 w 9206315"/>
                    <a:gd name="connsiteY52" fmla="*/ 166687 h 816292"/>
                    <a:gd name="connsiteX53" fmla="*/ 8189989 w 9206315"/>
                    <a:gd name="connsiteY53" fmla="*/ 199073 h 816292"/>
                    <a:gd name="connsiteX54" fmla="*/ 8191596 w 9206315"/>
                    <a:gd name="connsiteY54" fmla="*/ 231457 h 816292"/>
                    <a:gd name="connsiteX55" fmla="*/ 8164286 w 9206315"/>
                    <a:gd name="connsiteY55" fmla="*/ 238125 h 816292"/>
                    <a:gd name="connsiteX56" fmla="*/ 7993995 w 9206315"/>
                    <a:gd name="connsiteY56" fmla="*/ 142875 h 816292"/>
                    <a:gd name="connsiteX57" fmla="*/ 7966685 w 9206315"/>
                    <a:gd name="connsiteY57" fmla="*/ 136208 h 816292"/>
                    <a:gd name="connsiteX58" fmla="*/ 7910457 w 9206315"/>
                    <a:gd name="connsiteY58" fmla="*/ 104775 h 816292"/>
                    <a:gd name="connsiteX59" fmla="*/ 7908850 w 9206315"/>
                    <a:gd name="connsiteY59" fmla="*/ 72390 h 816292"/>
                    <a:gd name="connsiteX60" fmla="*/ 7963472 w 9206315"/>
                    <a:gd name="connsiteY60" fmla="*/ 71437 h 816292"/>
                    <a:gd name="connsiteX61" fmla="*/ 8019700 w 9206315"/>
                    <a:gd name="connsiteY61" fmla="*/ 102870 h 816292"/>
                    <a:gd name="connsiteX62" fmla="*/ 8021306 w 9206315"/>
                    <a:gd name="connsiteY62" fmla="*/ 135255 h 816292"/>
                    <a:gd name="connsiteX63" fmla="*/ 7993995 w 9206315"/>
                    <a:gd name="connsiteY63" fmla="*/ 142875 h 816292"/>
                    <a:gd name="connsiteX64" fmla="*/ 7818886 w 9206315"/>
                    <a:gd name="connsiteY64" fmla="*/ 57150 h 816292"/>
                    <a:gd name="connsiteX65" fmla="*/ 7818886 w 9206315"/>
                    <a:gd name="connsiteY65" fmla="*/ 57150 h 816292"/>
                    <a:gd name="connsiteX66" fmla="*/ 7741773 w 9206315"/>
                    <a:gd name="connsiteY66" fmla="*/ 57150 h 816292"/>
                    <a:gd name="connsiteX67" fmla="*/ 7703217 w 9206315"/>
                    <a:gd name="connsiteY67" fmla="*/ 34290 h 816292"/>
                    <a:gd name="connsiteX68" fmla="*/ 7741773 w 9206315"/>
                    <a:gd name="connsiteY68" fmla="*/ 11430 h 816292"/>
                    <a:gd name="connsiteX69" fmla="*/ 7741773 w 9206315"/>
                    <a:gd name="connsiteY69" fmla="*/ 11430 h 816292"/>
                    <a:gd name="connsiteX70" fmla="*/ 7818886 w 9206315"/>
                    <a:gd name="connsiteY70" fmla="*/ 11430 h 816292"/>
                    <a:gd name="connsiteX71" fmla="*/ 7857442 w 9206315"/>
                    <a:gd name="connsiteY71" fmla="*/ 34290 h 816292"/>
                    <a:gd name="connsiteX72" fmla="*/ 7818886 w 9206315"/>
                    <a:gd name="connsiteY72" fmla="*/ 57150 h 816292"/>
                    <a:gd name="connsiteX73" fmla="*/ 7584335 w 9206315"/>
                    <a:gd name="connsiteY73" fmla="*/ 56197 h 816292"/>
                    <a:gd name="connsiteX74" fmla="*/ 7584335 w 9206315"/>
                    <a:gd name="connsiteY74" fmla="*/ 56197 h 816292"/>
                    <a:gd name="connsiteX75" fmla="*/ 7507222 w 9206315"/>
                    <a:gd name="connsiteY75" fmla="*/ 56197 h 816292"/>
                    <a:gd name="connsiteX76" fmla="*/ 7468666 w 9206315"/>
                    <a:gd name="connsiteY76" fmla="*/ 33338 h 816292"/>
                    <a:gd name="connsiteX77" fmla="*/ 7507222 w 9206315"/>
                    <a:gd name="connsiteY77" fmla="*/ 10477 h 816292"/>
                    <a:gd name="connsiteX78" fmla="*/ 7507222 w 9206315"/>
                    <a:gd name="connsiteY78" fmla="*/ 10477 h 816292"/>
                    <a:gd name="connsiteX79" fmla="*/ 7584335 w 9206315"/>
                    <a:gd name="connsiteY79" fmla="*/ 10477 h 816292"/>
                    <a:gd name="connsiteX80" fmla="*/ 7622891 w 9206315"/>
                    <a:gd name="connsiteY80" fmla="*/ 33338 h 816292"/>
                    <a:gd name="connsiteX81" fmla="*/ 7584335 w 9206315"/>
                    <a:gd name="connsiteY81" fmla="*/ 56197 h 816292"/>
                    <a:gd name="connsiteX82" fmla="*/ 7351391 w 9206315"/>
                    <a:gd name="connsiteY82" fmla="*/ 56197 h 816292"/>
                    <a:gd name="connsiteX83" fmla="*/ 7351391 w 9206315"/>
                    <a:gd name="connsiteY83" fmla="*/ 56197 h 816292"/>
                    <a:gd name="connsiteX84" fmla="*/ 7274278 w 9206315"/>
                    <a:gd name="connsiteY84" fmla="*/ 56197 h 816292"/>
                    <a:gd name="connsiteX85" fmla="*/ 7235722 w 9206315"/>
                    <a:gd name="connsiteY85" fmla="*/ 33338 h 816292"/>
                    <a:gd name="connsiteX86" fmla="*/ 7274278 w 9206315"/>
                    <a:gd name="connsiteY86" fmla="*/ 10477 h 816292"/>
                    <a:gd name="connsiteX87" fmla="*/ 7274278 w 9206315"/>
                    <a:gd name="connsiteY87" fmla="*/ 10477 h 816292"/>
                    <a:gd name="connsiteX88" fmla="*/ 7351391 w 9206315"/>
                    <a:gd name="connsiteY88" fmla="*/ 10477 h 816292"/>
                    <a:gd name="connsiteX89" fmla="*/ 7389947 w 9206315"/>
                    <a:gd name="connsiteY89" fmla="*/ 33338 h 816292"/>
                    <a:gd name="connsiteX90" fmla="*/ 7351391 w 9206315"/>
                    <a:gd name="connsiteY90" fmla="*/ 56197 h 816292"/>
                    <a:gd name="connsiteX91" fmla="*/ 7118447 w 9206315"/>
                    <a:gd name="connsiteY91" fmla="*/ 55245 h 816292"/>
                    <a:gd name="connsiteX92" fmla="*/ 7118447 w 9206315"/>
                    <a:gd name="connsiteY92" fmla="*/ 55245 h 816292"/>
                    <a:gd name="connsiteX93" fmla="*/ 7041335 w 9206315"/>
                    <a:gd name="connsiteY93" fmla="*/ 55245 h 816292"/>
                    <a:gd name="connsiteX94" fmla="*/ 7002778 w 9206315"/>
                    <a:gd name="connsiteY94" fmla="*/ 32385 h 816292"/>
                    <a:gd name="connsiteX95" fmla="*/ 7041335 w 9206315"/>
                    <a:gd name="connsiteY95" fmla="*/ 9525 h 816292"/>
                    <a:gd name="connsiteX96" fmla="*/ 7118447 w 9206315"/>
                    <a:gd name="connsiteY96" fmla="*/ 9525 h 816292"/>
                    <a:gd name="connsiteX97" fmla="*/ 7157003 w 9206315"/>
                    <a:gd name="connsiteY97" fmla="*/ 32385 h 816292"/>
                    <a:gd name="connsiteX98" fmla="*/ 7118447 w 9206315"/>
                    <a:gd name="connsiteY98" fmla="*/ 55245 h 816292"/>
                    <a:gd name="connsiteX99" fmla="*/ 6883897 w 9206315"/>
                    <a:gd name="connsiteY99" fmla="*/ 55245 h 816292"/>
                    <a:gd name="connsiteX100" fmla="*/ 6883897 w 9206315"/>
                    <a:gd name="connsiteY100" fmla="*/ 55245 h 816292"/>
                    <a:gd name="connsiteX101" fmla="*/ 6806784 w 9206315"/>
                    <a:gd name="connsiteY101" fmla="*/ 55245 h 816292"/>
                    <a:gd name="connsiteX102" fmla="*/ 6768228 w 9206315"/>
                    <a:gd name="connsiteY102" fmla="*/ 32385 h 816292"/>
                    <a:gd name="connsiteX103" fmla="*/ 6806784 w 9206315"/>
                    <a:gd name="connsiteY103" fmla="*/ 9525 h 816292"/>
                    <a:gd name="connsiteX104" fmla="*/ 6806784 w 9206315"/>
                    <a:gd name="connsiteY104" fmla="*/ 9525 h 816292"/>
                    <a:gd name="connsiteX105" fmla="*/ 6883897 w 9206315"/>
                    <a:gd name="connsiteY105" fmla="*/ 9525 h 816292"/>
                    <a:gd name="connsiteX106" fmla="*/ 6922453 w 9206315"/>
                    <a:gd name="connsiteY106" fmla="*/ 32385 h 816292"/>
                    <a:gd name="connsiteX107" fmla="*/ 6883897 w 9206315"/>
                    <a:gd name="connsiteY107" fmla="*/ 55245 h 816292"/>
                    <a:gd name="connsiteX108" fmla="*/ 6650953 w 9206315"/>
                    <a:gd name="connsiteY108" fmla="*/ 55245 h 816292"/>
                    <a:gd name="connsiteX109" fmla="*/ 6650953 w 9206315"/>
                    <a:gd name="connsiteY109" fmla="*/ 55245 h 816292"/>
                    <a:gd name="connsiteX110" fmla="*/ 6573840 w 9206315"/>
                    <a:gd name="connsiteY110" fmla="*/ 55245 h 816292"/>
                    <a:gd name="connsiteX111" fmla="*/ 6535284 w 9206315"/>
                    <a:gd name="connsiteY111" fmla="*/ 32385 h 816292"/>
                    <a:gd name="connsiteX112" fmla="*/ 6573840 w 9206315"/>
                    <a:gd name="connsiteY112" fmla="*/ 9525 h 816292"/>
                    <a:gd name="connsiteX113" fmla="*/ 6573840 w 9206315"/>
                    <a:gd name="connsiteY113" fmla="*/ 9525 h 816292"/>
                    <a:gd name="connsiteX114" fmla="*/ 6650953 w 9206315"/>
                    <a:gd name="connsiteY114" fmla="*/ 9525 h 816292"/>
                    <a:gd name="connsiteX115" fmla="*/ 6689509 w 9206315"/>
                    <a:gd name="connsiteY115" fmla="*/ 32385 h 816292"/>
                    <a:gd name="connsiteX116" fmla="*/ 6650953 w 9206315"/>
                    <a:gd name="connsiteY116" fmla="*/ 55245 h 816292"/>
                    <a:gd name="connsiteX117" fmla="*/ 6418009 w 9206315"/>
                    <a:gd name="connsiteY117" fmla="*/ 54293 h 816292"/>
                    <a:gd name="connsiteX118" fmla="*/ 6418009 w 9206315"/>
                    <a:gd name="connsiteY118" fmla="*/ 54293 h 816292"/>
                    <a:gd name="connsiteX119" fmla="*/ 6340896 w 9206315"/>
                    <a:gd name="connsiteY119" fmla="*/ 54293 h 816292"/>
                    <a:gd name="connsiteX120" fmla="*/ 6302340 w 9206315"/>
                    <a:gd name="connsiteY120" fmla="*/ 31433 h 816292"/>
                    <a:gd name="connsiteX121" fmla="*/ 6340896 w 9206315"/>
                    <a:gd name="connsiteY121" fmla="*/ 8572 h 816292"/>
                    <a:gd name="connsiteX122" fmla="*/ 6340896 w 9206315"/>
                    <a:gd name="connsiteY122" fmla="*/ 8572 h 816292"/>
                    <a:gd name="connsiteX123" fmla="*/ 6418009 w 9206315"/>
                    <a:gd name="connsiteY123" fmla="*/ 8572 h 816292"/>
                    <a:gd name="connsiteX124" fmla="*/ 6456565 w 9206315"/>
                    <a:gd name="connsiteY124" fmla="*/ 31433 h 816292"/>
                    <a:gd name="connsiteX125" fmla="*/ 6418009 w 9206315"/>
                    <a:gd name="connsiteY125" fmla="*/ 54293 h 816292"/>
                    <a:gd name="connsiteX126" fmla="*/ 6185065 w 9206315"/>
                    <a:gd name="connsiteY126" fmla="*/ 54293 h 816292"/>
                    <a:gd name="connsiteX127" fmla="*/ 6185065 w 9206315"/>
                    <a:gd name="connsiteY127" fmla="*/ 54293 h 816292"/>
                    <a:gd name="connsiteX128" fmla="*/ 6107952 w 9206315"/>
                    <a:gd name="connsiteY128" fmla="*/ 54293 h 816292"/>
                    <a:gd name="connsiteX129" fmla="*/ 6069396 w 9206315"/>
                    <a:gd name="connsiteY129" fmla="*/ 31433 h 816292"/>
                    <a:gd name="connsiteX130" fmla="*/ 6107952 w 9206315"/>
                    <a:gd name="connsiteY130" fmla="*/ 8572 h 816292"/>
                    <a:gd name="connsiteX131" fmla="*/ 6107952 w 9206315"/>
                    <a:gd name="connsiteY131" fmla="*/ 8572 h 816292"/>
                    <a:gd name="connsiteX132" fmla="*/ 6185065 w 9206315"/>
                    <a:gd name="connsiteY132" fmla="*/ 8572 h 816292"/>
                    <a:gd name="connsiteX133" fmla="*/ 6223621 w 9206315"/>
                    <a:gd name="connsiteY133" fmla="*/ 31433 h 816292"/>
                    <a:gd name="connsiteX134" fmla="*/ 6185065 w 9206315"/>
                    <a:gd name="connsiteY134" fmla="*/ 54293 h 816292"/>
                    <a:gd name="connsiteX135" fmla="*/ 5950514 w 9206315"/>
                    <a:gd name="connsiteY135" fmla="*/ 54293 h 816292"/>
                    <a:gd name="connsiteX136" fmla="*/ 5950514 w 9206315"/>
                    <a:gd name="connsiteY136" fmla="*/ 54293 h 816292"/>
                    <a:gd name="connsiteX137" fmla="*/ 5873402 w 9206315"/>
                    <a:gd name="connsiteY137" fmla="*/ 54293 h 816292"/>
                    <a:gd name="connsiteX138" fmla="*/ 5834846 w 9206315"/>
                    <a:gd name="connsiteY138" fmla="*/ 31433 h 816292"/>
                    <a:gd name="connsiteX139" fmla="*/ 5873402 w 9206315"/>
                    <a:gd name="connsiteY139" fmla="*/ 8572 h 816292"/>
                    <a:gd name="connsiteX140" fmla="*/ 5873402 w 9206315"/>
                    <a:gd name="connsiteY140" fmla="*/ 8572 h 816292"/>
                    <a:gd name="connsiteX141" fmla="*/ 5950514 w 9206315"/>
                    <a:gd name="connsiteY141" fmla="*/ 8572 h 816292"/>
                    <a:gd name="connsiteX142" fmla="*/ 5989070 w 9206315"/>
                    <a:gd name="connsiteY142" fmla="*/ 31433 h 816292"/>
                    <a:gd name="connsiteX143" fmla="*/ 5950514 w 9206315"/>
                    <a:gd name="connsiteY143" fmla="*/ 54293 h 816292"/>
                    <a:gd name="connsiteX144" fmla="*/ 5717570 w 9206315"/>
                    <a:gd name="connsiteY144" fmla="*/ 53340 h 816292"/>
                    <a:gd name="connsiteX145" fmla="*/ 5717570 w 9206315"/>
                    <a:gd name="connsiteY145" fmla="*/ 53340 h 816292"/>
                    <a:gd name="connsiteX146" fmla="*/ 5640458 w 9206315"/>
                    <a:gd name="connsiteY146" fmla="*/ 53340 h 816292"/>
                    <a:gd name="connsiteX147" fmla="*/ 5601902 w 9206315"/>
                    <a:gd name="connsiteY147" fmla="*/ 30480 h 816292"/>
                    <a:gd name="connsiteX148" fmla="*/ 5640458 w 9206315"/>
                    <a:gd name="connsiteY148" fmla="*/ 7620 h 816292"/>
                    <a:gd name="connsiteX149" fmla="*/ 5640458 w 9206315"/>
                    <a:gd name="connsiteY149" fmla="*/ 7620 h 816292"/>
                    <a:gd name="connsiteX150" fmla="*/ 5717570 w 9206315"/>
                    <a:gd name="connsiteY150" fmla="*/ 7620 h 816292"/>
                    <a:gd name="connsiteX151" fmla="*/ 5756126 w 9206315"/>
                    <a:gd name="connsiteY151" fmla="*/ 30480 h 816292"/>
                    <a:gd name="connsiteX152" fmla="*/ 5717570 w 9206315"/>
                    <a:gd name="connsiteY152" fmla="*/ 53340 h 816292"/>
                    <a:gd name="connsiteX153" fmla="*/ 5484626 w 9206315"/>
                    <a:gd name="connsiteY153" fmla="*/ 53340 h 816292"/>
                    <a:gd name="connsiteX154" fmla="*/ 5484626 w 9206315"/>
                    <a:gd name="connsiteY154" fmla="*/ 53340 h 816292"/>
                    <a:gd name="connsiteX155" fmla="*/ 5407514 w 9206315"/>
                    <a:gd name="connsiteY155" fmla="*/ 53340 h 816292"/>
                    <a:gd name="connsiteX156" fmla="*/ 5368958 w 9206315"/>
                    <a:gd name="connsiteY156" fmla="*/ 30480 h 816292"/>
                    <a:gd name="connsiteX157" fmla="*/ 5407514 w 9206315"/>
                    <a:gd name="connsiteY157" fmla="*/ 7620 h 816292"/>
                    <a:gd name="connsiteX158" fmla="*/ 5407514 w 9206315"/>
                    <a:gd name="connsiteY158" fmla="*/ 7620 h 816292"/>
                    <a:gd name="connsiteX159" fmla="*/ 5484626 w 9206315"/>
                    <a:gd name="connsiteY159" fmla="*/ 7620 h 816292"/>
                    <a:gd name="connsiteX160" fmla="*/ 5523182 w 9206315"/>
                    <a:gd name="connsiteY160" fmla="*/ 30480 h 816292"/>
                    <a:gd name="connsiteX161" fmla="*/ 5484626 w 9206315"/>
                    <a:gd name="connsiteY161" fmla="*/ 53340 h 816292"/>
                    <a:gd name="connsiteX162" fmla="*/ 5250076 w 9206315"/>
                    <a:gd name="connsiteY162" fmla="*/ 53340 h 816292"/>
                    <a:gd name="connsiteX163" fmla="*/ 5250076 w 9206315"/>
                    <a:gd name="connsiteY163" fmla="*/ 53340 h 816292"/>
                    <a:gd name="connsiteX164" fmla="*/ 5172963 w 9206315"/>
                    <a:gd name="connsiteY164" fmla="*/ 53340 h 816292"/>
                    <a:gd name="connsiteX165" fmla="*/ 5134407 w 9206315"/>
                    <a:gd name="connsiteY165" fmla="*/ 30480 h 816292"/>
                    <a:gd name="connsiteX166" fmla="*/ 5172963 w 9206315"/>
                    <a:gd name="connsiteY166" fmla="*/ 7620 h 816292"/>
                    <a:gd name="connsiteX167" fmla="*/ 5172963 w 9206315"/>
                    <a:gd name="connsiteY167" fmla="*/ 7620 h 816292"/>
                    <a:gd name="connsiteX168" fmla="*/ 5250076 w 9206315"/>
                    <a:gd name="connsiteY168" fmla="*/ 7620 h 816292"/>
                    <a:gd name="connsiteX169" fmla="*/ 5288632 w 9206315"/>
                    <a:gd name="connsiteY169" fmla="*/ 30480 h 816292"/>
                    <a:gd name="connsiteX170" fmla="*/ 5250076 w 9206315"/>
                    <a:gd name="connsiteY170" fmla="*/ 53340 h 816292"/>
                    <a:gd name="connsiteX171" fmla="*/ 5017132 w 9206315"/>
                    <a:gd name="connsiteY171" fmla="*/ 52388 h 816292"/>
                    <a:gd name="connsiteX172" fmla="*/ 5017132 w 9206315"/>
                    <a:gd name="connsiteY172" fmla="*/ 52388 h 816292"/>
                    <a:gd name="connsiteX173" fmla="*/ 4940019 w 9206315"/>
                    <a:gd name="connsiteY173" fmla="*/ 52388 h 816292"/>
                    <a:gd name="connsiteX174" fmla="*/ 4901463 w 9206315"/>
                    <a:gd name="connsiteY174" fmla="*/ 29527 h 816292"/>
                    <a:gd name="connsiteX175" fmla="*/ 4940019 w 9206315"/>
                    <a:gd name="connsiteY175" fmla="*/ 6667 h 816292"/>
                    <a:gd name="connsiteX176" fmla="*/ 5017132 w 9206315"/>
                    <a:gd name="connsiteY176" fmla="*/ 6667 h 816292"/>
                    <a:gd name="connsiteX177" fmla="*/ 5055688 w 9206315"/>
                    <a:gd name="connsiteY177" fmla="*/ 29527 h 816292"/>
                    <a:gd name="connsiteX178" fmla="*/ 5017132 w 9206315"/>
                    <a:gd name="connsiteY178" fmla="*/ 52388 h 816292"/>
                    <a:gd name="connsiteX179" fmla="*/ 4784188 w 9206315"/>
                    <a:gd name="connsiteY179" fmla="*/ 52388 h 816292"/>
                    <a:gd name="connsiteX180" fmla="*/ 4784188 w 9206315"/>
                    <a:gd name="connsiteY180" fmla="*/ 52388 h 816292"/>
                    <a:gd name="connsiteX181" fmla="*/ 4707075 w 9206315"/>
                    <a:gd name="connsiteY181" fmla="*/ 52388 h 816292"/>
                    <a:gd name="connsiteX182" fmla="*/ 4668519 w 9206315"/>
                    <a:gd name="connsiteY182" fmla="*/ 29527 h 816292"/>
                    <a:gd name="connsiteX183" fmla="*/ 4707075 w 9206315"/>
                    <a:gd name="connsiteY183" fmla="*/ 6667 h 816292"/>
                    <a:gd name="connsiteX184" fmla="*/ 4707075 w 9206315"/>
                    <a:gd name="connsiteY184" fmla="*/ 6667 h 816292"/>
                    <a:gd name="connsiteX185" fmla="*/ 4784188 w 9206315"/>
                    <a:gd name="connsiteY185" fmla="*/ 6667 h 816292"/>
                    <a:gd name="connsiteX186" fmla="*/ 4822744 w 9206315"/>
                    <a:gd name="connsiteY186" fmla="*/ 29527 h 816292"/>
                    <a:gd name="connsiteX187" fmla="*/ 4784188 w 9206315"/>
                    <a:gd name="connsiteY187" fmla="*/ 52388 h 816292"/>
                    <a:gd name="connsiteX188" fmla="*/ 4551244 w 9206315"/>
                    <a:gd name="connsiteY188" fmla="*/ 52388 h 816292"/>
                    <a:gd name="connsiteX189" fmla="*/ 4551244 w 9206315"/>
                    <a:gd name="connsiteY189" fmla="*/ 52388 h 816292"/>
                    <a:gd name="connsiteX190" fmla="*/ 4474131 w 9206315"/>
                    <a:gd name="connsiteY190" fmla="*/ 52388 h 816292"/>
                    <a:gd name="connsiteX191" fmla="*/ 4435575 w 9206315"/>
                    <a:gd name="connsiteY191" fmla="*/ 29527 h 816292"/>
                    <a:gd name="connsiteX192" fmla="*/ 4474131 w 9206315"/>
                    <a:gd name="connsiteY192" fmla="*/ 6667 h 816292"/>
                    <a:gd name="connsiteX193" fmla="*/ 4474131 w 9206315"/>
                    <a:gd name="connsiteY193" fmla="*/ 6667 h 816292"/>
                    <a:gd name="connsiteX194" fmla="*/ 4551244 w 9206315"/>
                    <a:gd name="connsiteY194" fmla="*/ 6667 h 816292"/>
                    <a:gd name="connsiteX195" fmla="*/ 4589800 w 9206315"/>
                    <a:gd name="connsiteY195" fmla="*/ 29527 h 816292"/>
                    <a:gd name="connsiteX196" fmla="*/ 4551244 w 9206315"/>
                    <a:gd name="connsiteY196" fmla="*/ 52388 h 816292"/>
                    <a:gd name="connsiteX197" fmla="*/ 4316694 w 9206315"/>
                    <a:gd name="connsiteY197" fmla="*/ 51435 h 816292"/>
                    <a:gd name="connsiteX198" fmla="*/ 4316694 w 9206315"/>
                    <a:gd name="connsiteY198" fmla="*/ 51435 h 816292"/>
                    <a:gd name="connsiteX199" fmla="*/ 4239581 w 9206315"/>
                    <a:gd name="connsiteY199" fmla="*/ 51435 h 816292"/>
                    <a:gd name="connsiteX200" fmla="*/ 4201025 w 9206315"/>
                    <a:gd name="connsiteY200" fmla="*/ 28575 h 816292"/>
                    <a:gd name="connsiteX201" fmla="*/ 4239581 w 9206315"/>
                    <a:gd name="connsiteY201" fmla="*/ 5715 h 816292"/>
                    <a:gd name="connsiteX202" fmla="*/ 4239581 w 9206315"/>
                    <a:gd name="connsiteY202" fmla="*/ 5715 h 816292"/>
                    <a:gd name="connsiteX203" fmla="*/ 4316694 w 9206315"/>
                    <a:gd name="connsiteY203" fmla="*/ 5715 h 816292"/>
                    <a:gd name="connsiteX204" fmla="*/ 4355250 w 9206315"/>
                    <a:gd name="connsiteY204" fmla="*/ 28575 h 816292"/>
                    <a:gd name="connsiteX205" fmla="*/ 4316694 w 9206315"/>
                    <a:gd name="connsiteY205" fmla="*/ 51435 h 816292"/>
                    <a:gd name="connsiteX206" fmla="*/ 4083749 w 9206315"/>
                    <a:gd name="connsiteY206" fmla="*/ 51435 h 816292"/>
                    <a:gd name="connsiteX207" fmla="*/ 4083749 w 9206315"/>
                    <a:gd name="connsiteY207" fmla="*/ 51435 h 816292"/>
                    <a:gd name="connsiteX208" fmla="*/ 4006637 w 9206315"/>
                    <a:gd name="connsiteY208" fmla="*/ 51435 h 816292"/>
                    <a:gd name="connsiteX209" fmla="*/ 3968080 w 9206315"/>
                    <a:gd name="connsiteY209" fmla="*/ 28575 h 816292"/>
                    <a:gd name="connsiteX210" fmla="*/ 4006637 w 9206315"/>
                    <a:gd name="connsiteY210" fmla="*/ 5715 h 816292"/>
                    <a:gd name="connsiteX211" fmla="*/ 4006637 w 9206315"/>
                    <a:gd name="connsiteY211" fmla="*/ 5715 h 816292"/>
                    <a:gd name="connsiteX212" fmla="*/ 4083749 w 9206315"/>
                    <a:gd name="connsiteY212" fmla="*/ 5715 h 816292"/>
                    <a:gd name="connsiteX213" fmla="*/ 4122306 w 9206315"/>
                    <a:gd name="connsiteY213" fmla="*/ 28575 h 816292"/>
                    <a:gd name="connsiteX214" fmla="*/ 4083749 w 9206315"/>
                    <a:gd name="connsiteY214" fmla="*/ 51435 h 816292"/>
                    <a:gd name="connsiteX215" fmla="*/ 3850805 w 9206315"/>
                    <a:gd name="connsiteY215" fmla="*/ 51435 h 816292"/>
                    <a:gd name="connsiteX216" fmla="*/ 3850805 w 9206315"/>
                    <a:gd name="connsiteY216" fmla="*/ 51435 h 816292"/>
                    <a:gd name="connsiteX217" fmla="*/ 3773693 w 9206315"/>
                    <a:gd name="connsiteY217" fmla="*/ 51435 h 816292"/>
                    <a:gd name="connsiteX218" fmla="*/ 3735136 w 9206315"/>
                    <a:gd name="connsiteY218" fmla="*/ 28575 h 816292"/>
                    <a:gd name="connsiteX219" fmla="*/ 3773693 w 9206315"/>
                    <a:gd name="connsiteY219" fmla="*/ 5715 h 816292"/>
                    <a:gd name="connsiteX220" fmla="*/ 3773693 w 9206315"/>
                    <a:gd name="connsiteY220" fmla="*/ 5715 h 816292"/>
                    <a:gd name="connsiteX221" fmla="*/ 3850805 w 9206315"/>
                    <a:gd name="connsiteY221" fmla="*/ 5715 h 816292"/>
                    <a:gd name="connsiteX222" fmla="*/ 3889362 w 9206315"/>
                    <a:gd name="connsiteY222" fmla="*/ 28575 h 816292"/>
                    <a:gd name="connsiteX223" fmla="*/ 3850805 w 9206315"/>
                    <a:gd name="connsiteY223" fmla="*/ 51435 h 816292"/>
                    <a:gd name="connsiteX224" fmla="*/ 3616255 w 9206315"/>
                    <a:gd name="connsiteY224" fmla="*/ 50483 h 816292"/>
                    <a:gd name="connsiteX225" fmla="*/ 3616255 w 9206315"/>
                    <a:gd name="connsiteY225" fmla="*/ 50483 h 816292"/>
                    <a:gd name="connsiteX226" fmla="*/ 3539142 w 9206315"/>
                    <a:gd name="connsiteY226" fmla="*/ 50483 h 816292"/>
                    <a:gd name="connsiteX227" fmla="*/ 3500586 w 9206315"/>
                    <a:gd name="connsiteY227" fmla="*/ 27622 h 816292"/>
                    <a:gd name="connsiteX228" fmla="*/ 3539142 w 9206315"/>
                    <a:gd name="connsiteY228" fmla="*/ 4763 h 816292"/>
                    <a:gd name="connsiteX229" fmla="*/ 3539142 w 9206315"/>
                    <a:gd name="connsiteY229" fmla="*/ 4763 h 816292"/>
                    <a:gd name="connsiteX230" fmla="*/ 3616255 w 9206315"/>
                    <a:gd name="connsiteY230" fmla="*/ 4763 h 816292"/>
                    <a:gd name="connsiteX231" fmla="*/ 3654811 w 9206315"/>
                    <a:gd name="connsiteY231" fmla="*/ 27622 h 816292"/>
                    <a:gd name="connsiteX232" fmla="*/ 3616255 w 9206315"/>
                    <a:gd name="connsiteY232" fmla="*/ 50483 h 816292"/>
                    <a:gd name="connsiteX233" fmla="*/ 3383311 w 9206315"/>
                    <a:gd name="connsiteY233" fmla="*/ 50483 h 816292"/>
                    <a:gd name="connsiteX234" fmla="*/ 3383311 w 9206315"/>
                    <a:gd name="connsiteY234" fmla="*/ 50483 h 816292"/>
                    <a:gd name="connsiteX235" fmla="*/ 3306198 w 9206315"/>
                    <a:gd name="connsiteY235" fmla="*/ 50483 h 816292"/>
                    <a:gd name="connsiteX236" fmla="*/ 3267642 w 9206315"/>
                    <a:gd name="connsiteY236" fmla="*/ 27622 h 816292"/>
                    <a:gd name="connsiteX237" fmla="*/ 3306198 w 9206315"/>
                    <a:gd name="connsiteY237" fmla="*/ 4763 h 816292"/>
                    <a:gd name="connsiteX238" fmla="*/ 3306198 w 9206315"/>
                    <a:gd name="connsiteY238" fmla="*/ 4763 h 816292"/>
                    <a:gd name="connsiteX239" fmla="*/ 3383311 w 9206315"/>
                    <a:gd name="connsiteY239" fmla="*/ 4763 h 816292"/>
                    <a:gd name="connsiteX240" fmla="*/ 3421867 w 9206315"/>
                    <a:gd name="connsiteY240" fmla="*/ 27622 h 816292"/>
                    <a:gd name="connsiteX241" fmla="*/ 3383311 w 9206315"/>
                    <a:gd name="connsiteY241" fmla="*/ 50483 h 816292"/>
                    <a:gd name="connsiteX242" fmla="*/ 3150367 w 9206315"/>
                    <a:gd name="connsiteY242" fmla="*/ 50483 h 816292"/>
                    <a:gd name="connsiteX243" fmla="*/ 3150367 w 9206315"/>
                    <a:gd name="connsiteY243" fmla="*/ 50483 h 816292"/>
                    <a:gd name="connsiteX244" fmla="*/ 3073254 w 9206315"/>
                    <a:gd name="connsiteY244" fmla="*/ 50483 h 816292"/>
                    <a:gd name="connsiteX245" fmla="*/ 3034698 w 9206315"/>
                    <a:gd name="connsiteY245" fmla="*/ 27622 h 816292"/>
                    <a:gd name="connsiteX246" fmla="*/ 3073254 w 9206315"/>
                    <a:gd name="connsiteY246" fmla="*/ 4763 h 816292"/>
                    <a:gd name="connsiteX247" fmla="*/ 3073254 w 9206315"/>
                    <a:gd name="connsiteY247" fmla="*/ 4763 h 816292"/>
                    <a:gd name="connsiteX248" fmla="*/ 3150367 w 9206315"/>
                    <a:gd name="connsiteY248" fmla="*/ 4763 h 816292"/>
                    <a:gd name="connsiteX249" fmla="*/ 3188923 w 9206315"/>
                    <a:gd name="connsiteY249" fmla="*/ 27622 h 816292"/>
                    <a:gd name="connsiteX250" fmla="*/ 3150367 w 9206315"/>
                    <a:gd name="connsiteY250" fmla="*/ 50483 h 816292"/>
                    <a:gd name="connsiteX251" fmla="*/ 2915816 w 9206315"/>
                    <a:gd name="connsiteY251" fmla="*/ 49530 h 816292"/>
                    <a:gd name="connsiteX252" fmla="*/ 2915816 w 9206315"/>
                    <a:gd name="connsiteY252" fmla="*/ 49530 h 816292"/>
                    <a:gd name="connsiteX253" fmla="*/ 2838704 w 9206315"/>
                    <a:gd name="connsiteY253" fmla="*/ 49530 h 816292"/>
                    <a:gd name="connsiteX254" fmla="*/ 2800148 w 9206315"/>
                    <a:gd name="connsiteY254" fmla="*/ 26670 h 816292"/>
                    <a:gd name="connsiteX255" fmla="*/ 2838704 w 9206315"/>
                    <a:gd name="connsiteY255" fmla="*/ 3810 h 816292"/>
                    <a:gd name="connsiteX256" fmla="*/ 2838704 w 9206315"/>
                    <a:gd name="connsiteY256" fmla="*/ 3810 h 816292"/>
                    <a:gd name="connsiteX257" fmla="*/ 2915816 w 9206315"/>
                    <a:gd name="connsiteY257" fmla="*/ 3810 h 816292"/>
                    <a:gd name="connsiteX258" fmla="*/ 2954372 w 9206315"/>
                    <a:gd name="connsiteY258" fmla="*/ 26670 h 816292"/>
                    <a:gd name="connsiteX259" fmla="*/ 2915816 w 9206315"/>
                    <a:gd name="connsiteY259" fmla="*/ 49530 h 816292"/>
                    <a:gd name="connsiteX260" fmla="*/ 2682872 w 9206315"/>
                    <a:gd name="connsiteY260" fmla="*/ 49530 h 816292"/>
                    <a:gd name="connsiteX261" fmla="*/ 2682872 w 9206315"/>
                    <a:gd name="connsiteY261" fmla="*/ 49530 h 816292"/>
                    <a:gd name="connsiteX262" fmla="*/ 2605760 w 9206315"/>
                    <a:gd name="connsiteY262" fmla="*/ 49530 h 816292"/>
                    <a:gd name="connsiteX263" fmla="*/ 2567204 w 9206315"/>
                    <a:gd name="connsiteY263" fmla="*/ 26670 h 816292"/>
                    <a:gd name="connsiteX264" fmla="*/ 2605760 w 9206315"/>
                    <a:gd name="connsiteY264" fmla="*/ 3810 h 816292"/>
                    <a:gd name="connsiteX265" fmla="*/ 2605760 w 9206315"/>
                    <a:gd name="connsiteY265" fmla="*/ 3810 h 816292"/>
                    <a:gd name="connsiteX266" fmla="*/ 2682872 w 9206315"/>
                    <a:gd name="connsiteY266" fmla="*/ 3810 h 816292"/>
                    <a:gd name="connsiteX267" fmla="*/ 2721428 w 9206315"/>
                    <a:gd name="connsiteY267" fmla="*/ 26670 h 816292"/>
                    <a:gd name="connsiteX268" fmla="*/ 2682872 w 9206315"/>
                    <a:gd name="connsiteY268" fmla="*/ 49530 h 816292"/>
                    <a:gd name="connsiteX269" fmla="*/ 2449928 w 9206315"/>
                    <a:gd name="connsiteY269" fmla="*/ 49530 h 816292"/>
                    <a:gd name="connsiteX270" fmla="*/ 2449928 w 9206315"/>
                    <a:gd name="connsiteY270" fmla="*/ 49530 h 816292"/>
                    <a:gd name="connsiteX271" fmla="*/ 2372816 w 9206315"/>
                    <a:gd name="connsiteY271" fmla="*/ 49530 h 816292"/>
                    <a:gd name="connsiteX272" fmla="*/ 2334260 w 9206315"/>
                    <a:gd name="connsiteY272" fmla="*/ 26670 h 816292"/>
                    <a:gd name="connsiteX273" fmla="*/ 2372816 w 9206315"/>
                    <a:gd name="connsiteY273" fmla="*/ 3810 h 816292"/>
                    <a:gd name="connsiteX274" fmla="*/ 2372816 w 9206315"/>
                    <a:gd name="connsiteY274" fmla="*/ 3810 h 816292"/>
                    <a:gd name="connsiteX275" fmla="*/ 2449928 w 9206315"/>
                    <a:gd name="connsiteY275" fmla="*/ 3810 h 816292"/>
                    <a:gd name="connsiteX276" fmla="*/ 2488484 w 9206315"/>
                    <a:gd name="connsiteY276" fmla="*/ 26670 h 816292"/>
                    <a:gd name="connsiteX277" fmla="*/ 2449928 w 9206315"/>
                    <a:gd name="connsiteY277" fmla="*/ 49530 h 816292"/>
                    <a:gd name="connsiteX278" fmla="*/ 2216984 w 9206315"/>
                    <a:gd name="connsiteY278" fmla="*/ 48577 h 816292"/>
                    <a:gd name="connsiteX279" fmla="*/ 2216984 w 9206315"/>
                    <a:gd name="connsiteY279" fmla="*/ 48577 h 816292"/>
                    <a:gd name="connsiteX280" fmla="*/ 2139872 w 9206315"/>
                    <a:gd name="connsiteY280" fmla="*/ 48577 h 816292"/>
                    <a:gd name="connsiteX281" fmla="*/ 2101316 w 9206315"/>
                    <a:gd name="connsiteY281" fmla="*/ 25717 h 816292"/>
                    <a:gd name="connsiteX282" fmla="*/ 2139872 w 9206315"/>
                    <a:gd name="connsiteY282" fmla="*/ 2858 h 816292"/>
                    <a:gd name="connsiteX283" fmla="*/ 2139872 w 9206315"/>
                    <a:gd name="connsiteY283" fmla="*/ 2858 h 816292"/>
                    <a:gd name="connsiteX284" fmla="*/ 2216984 w 9206315"/>
                    <a:gd name="connsiteY284" fmla="*/ 2858 h 816292"/>
                    <a:gd name="connsiteX285" fmla="*/ 2255540 w 9206315"/>
                    <a:gd name="connsiteY285" fmla="*/ 25717 h 816292"/>
                    <a:gd name="connsiteX286" fmla="*/ 2216984 w 9206315"/>
                    <a:gd name="connsiteY286" fmla="*/ 48577 h 816292"/>
                    <a:gd name="connsiteX287" fmla="*/ 1982434 w 9206315"/>
                    <a:gd name="connsiteY287" fmla="*/ 48577 h 816292"/>
                    <a:gd name="connsiteX288" fmla="*/ 1982434 w 9206315"/>
                    <a:gd name="connsiteY288" fmla="*/ 48577 h 816292"/>
                    <a:gd name="connsiteX289" fmla="*/ 1905321 w 9206315"/>
                    <a:gd name="connsiteY289" fmla="*/ 48577 h 816292"/>
                    <a:gd name="connsiteX290" fmla="*/ 1866765 w 9206315"/>
                    <a:gd name="connsiteY290" fmla="*/ 25717 h 816292"/>
                    <a:gd name="connsiteX291" fmla="*/ 1905321 w 9206315"/>
                    <a:gd name="connsiteY291" fmla="*/ 2858 h 816292"/>
                    <a:gd name="connsiteX292" fmla="*/ 1905321 w 9206315"/>
                    <a:gd name="connsiteY292" fmla="*/ 2858 h 816292"/>
                    <a:gd name="connsiteX293" fmla="*/ 1982434 w 9206315"/>
                    <a:gd name="connsiteY293" fmla="*/ 2858 h 816292"/>
                    <a:gd name="connsiteX294" fmla="*/ 2020990 w 9206315"/>
                    <a:gd name="connsiteY294" fmla="*/ 25717 h 816292"/>
                    <a:gd name="connsiteX295" fmla="*/ 1982434 w 9206315"/>
                    <a:gd name="connsiteY295" fmla="*/ 48577 h 816292"/>
                    <a:gd name="connsiteX296" fmla="*/ 1749490 w 9206315"/>
                    <a:gd name="connsiteY296" fmla="*/ 48577 h 816292"/>
                    <a:gd name="connsiteX297" fmla="*/ 1749490 w 9206315"/>
                    <a:gd name="connsiteY297" fmla="*/ 48577 h 816292"/>
                    <a:gd name="connsiteX298" fmla="*/ 1672377 w 9206315"/>
                    <a:gd name="connsiteY298" fmla="*/ 48577 h 816292"/>
                    <a:gd name="connsiteX299" fmla="*/ 1633821 w 9206315"/>
                    <a:gd name="connsiteY299" fmla="*/ 25717 h 816292"/>
                    <a:gd name="connsiteX300" fmla="*/ 1672377 w 9206315"/>
                    <a:gd name="connsiteY300" fmla="*/ 2858 h 816292"/>
                    <a:gd name="connsiteX301" fmla="*/ 1672377 w 9206315"/>
                    <a:gd name="connsiteY301" fmla="*/ 2858 h 816292"/>
                    <a:gd name="connsiteX302" fmla="*/ 1749490 w 9206315"/>
                    <a:gd name="connsiteY302" fmla="*/ 2858 h 816292"/>
                    <a:gd name="connsiteX303" fmla="*/ 1788046 w 9206315"/>
                    <a:gd name="connsiteY303" fmla="*/ 25717 h 816292"/>
                    <a:gd name="connsiteX304" fmla="*/ 1749490 w 9206315"/>
                    <a:gd name="connsiteY304" fmla="*/ 48577 h 816292"/>
                    <a:gd name="connsiteX305" fmla="*/ 1516546 w 9206315"/>
                    <a:gd name="connsiteY305" fmla="*/ 47625 h 816292"/>
                    <a:gd name="connsiteX306" fmla="*/ 1516546 w 9206315"/>
                    <a:gd name="connsiteY306" fmla="*/ 47625 h 816292"/>
                    <a:gd name="connsiteX307" fmla="*/ 1439433 w 9206315"/>
                    <a:gd name="connsiteY307" fmla="*/ 47625 h 816292"/>
                    <a:gd name="connsiteX308" fmla="*/ 1400877 w 9206315"/>
                    <a:gd name="connsiteY308" fmla="*/ 24765 h 816292"/>
                    <a:gd name="connsiteX309" fmla="*/ 1439433 w 9206315"/>
                    <a:gd name="connsiteY309" fmla="*/ 1905 h 816292"/>
                    <a:gd name="connsiteX310" fmla="*/ 1439433 w 9206315"/>
                    <a:gd name="connsiteY310" fmla="*/ 1905 h 816292"/>
                    <a:gd name="connsiteX311" fmla="*/ 1516546 w 9206315"/>
                    <a:gd name="connsiteY311" fmla="*/ 1905 h 816292"/>
                    <a:gd name="connsiteX312" fmla="*/ 1555102 w 9206315"/>
                    <a:gd name="connsiteY312" fmla="*/ 24765 h 816292"/>
                    <a:gd name="connsiteX313" fmla="*/ 1516546 w 9206315"/>
                    <a:gd name="connsiteY313" fmla="*/ 47625 h 816292"/>
                    <a:gd name="connsiteX314" fmla="*/ 1281995 w 9206315"/>
                    <a:gd name="connsiteY314" fmla="*/ 47625 h 816292"/>
                    <a:gd name="connsiteX315" fmla="*/ 1281995 w 9206315"/>
                    <a:gd name="connsiteY315" fmla="*/ 47625 h 816292"/>
                    <a:gd name="connsiteX316" fmla="*/ 1204883 w 9206315"/>
                    <a:gd name="connsiteY316" fmla="*/ 47625 h 816292"/>
                    <a:gd name="connsiteX317" fmla="*/ 1166326 w 9206315"/>
                    <a:gd name="connsiteY317" fmla="*/ 24765 h 816292"/>
                    <a:gd name="connsiteX318" fmla="*/ 1204883 w 9206315"/>
                    <a:gd name="connsiteY318" fmla="*/ 1905 h 816292"/>
                    <a:gd name="connsiteX319" fmla="*/ 1204883 w 9206315"/>
                    <a:gd name="connsiteY319" fmla="*/ 1905 h 816292"/>
                    <a:gd name="connsiteX320" fmla="*/ 1281995 w 9206315"/>
                    <a:gd name="connsiteY320" fmla="*/ 1905 h 816292"/>
                    <a:gd name="connsiteX321" fmla="*/ 1320551 w 9206315"/>
                    <a:gd name="connsiteY321" fmla="*/ 24765 h 816292"/>
                    <a:gd name="connsiteX322" fmla="*/ 1281995 w 9206315"/>
                    <a:gd name="connsiteY322" fmla="*/ 47625 h 816292"/>
                    <a:gd name="connsiteX323" fmla="*/ 1049051 w 9206315"/>
                    <a:gd name="connsiteY323" fmla="*/ 46672 h 816292"/>
                    <a:gd name="connsiteX324" fmla="*/ 1049051 w 9206315"/>
                    <a:gd name="connsiteY324" fmla="*/ 46672 h 816292"/>
                    <a:gd name="connsiteX325" fmla="*/ 971939 w 9206315"/>
                    <a:gd name="connsiteY325" fmla="*/ 46672 h 816292"/>
                    <a:gd name="connsiteX326" fmla="*/ 933382 w 9206315"/>
                    <a:gd name="connsiteY326" fmla="*/ 23813 h 816292"/>
                    <a:gd name="connsiteX327" fmla="*/ 971939 w 9206315"/>
                    <a:gd name="connsiteY327" fmla="*/ 952 h 816292"/>
                    <a:gd name="connsiteX328" fmla="*/ 971939 w 9206315"/>
                    <a:gd name="connsiteY328" fmla="*/ 952 h 816292"/>
                    <a:gd name="connsiteX329" fmla="*/ 1049051 w 9206315"/>
                    <a:gd name="connsiteY329" fmla="*/ 952 h 816292"/>
                    <a:gd name="connsiteX330" fmla="*/ 1087607 w 9206315"/>
                    <a:gd name="connsiteY330" fmla="*/ 23813 h 816292"/>
                    <a:gd name="connsiteX331" fmla="*/ 1049051 w 9206315"/>
                    <a:gd name="connsiteY331" fmla="*/ 46672 h 816292"/>
                    <a:gd name="connsiteX332" fmla="*/ 816107 w 9206315"/>
                    <a:gd name="connsiteY332" fmla="*/ 46672 h 816292"/>
                    <a:gd name="connsiteX333" fmla="*/ 816107 w 9206315"/>
                    <a:gd name="connsiteY333" fmla="*/ 46672 h 816292"/>
                    <a:gd name="connsiteX334" fmla="*/ 738995 w 9206315"/>
                    <a:gd name="connsiteY334" fmla="*/ 46672 h 816292"/>
                    <a:gd name="connsiteX335" fmla="*/ 700438 w 9206315"/>
                    <a:gd name="connsiteY335" fmla="*/ 23813 h 816292"/>
                    <a:gd name="connsiteX336" fmla="*/ 738995 w 9206315"/>
                    <a:gd name="connsiteY336" fmla="*/ 952 h 816292"/>
                    <a:gd name="connsiteX337" fmla="*/ 738995 w 9206315"/>
                    <a:gd name="connsiteY337" fmla="*/ 952 h 816292"/>
                    <a:gd name="connsiteX338" fmla="*/ 816107 w 9206315"/>
                    <a:gd name="connsiteY338" fmla="*/ 952 h 816292"/>
                    <a:gd name="connsiteX339" fmla="*/ 854663 w 9206315"/>
                    <a:gd name="connsiteY339" fmla="*/ 23813 h 816292"/>
                    <a:gd name="connsiteX340" fmla="*/ 816107 w 9206315"/>
                    <a:gd name="connsiteY340" fmla="*/ 46672 h 816292"/>
                    <a:gd name="connsiteX341" fmla="*/ 583163 w 9206315"/>
                    <a:gd name="connsiteY341" fmla="*/ 46672 h 816292"/>
                    <a:gd name="connsiteX342" fmla="*/ 583163 w 9206315"/>
                    <a:gd name="connsiteY342" fmla="*/ 46672 h 816292"/>
                    <a:gd name="connsiteX343" fmla="*/ 506051 w 9206315"/>
                    <a:gd name="connsiteY343" fmla="*/ 46672 h 816292"/>
                    <a:gd name="connsiteX344" fmla="*/ 467494 w 9206315"/>
                    <a:gd name="connsiteY344" fmla="*/ 23813 h 816292"/>
                    <a:gd name="connsiteX345" fmla="*/ 506051 w 9206315"/>
                    <a:gd name="connsiteY345" fmla="*/ 952 h 816292"/>
                    <a:gd name="connsiteX346" fmla="*/ 506051 w 9206315"/>
                    <a:gd name="connsiteY346" fmla="*/ 952 h 816292"/>
                    <a:gd name="connsiteX347" fmla="*/ 583163 w 9206315"/>
                    <a:gd name="connsiteY347" fmla="*/ 952 h 816292"/>
                    <a:gd name="connsiteX348" fmla="*/ 621720 w 9206315"/>
                    <a:gd name="connsiteY348" fmla="*/ 23813 h 816292"/>
                    <a:gd name="connsiteX349" fmla="*/ 583163 w 9206315"/>
                    <a:gd name="connsiteY349" fmla="*/ 46672 h 816292"/>
                    <a:gd name="connsiteX350" fmla="*/ 348613 w 9206315"/>
                    <a:gd name="connsiteY350" fmla="*/ 45720 h 816292"/>
                    <a:gd name="connsiteX351" fmla="*/ 348613 w 9206315"/>
                    <a:gd name="connsiteY351" fmla="*/ 45720 h 816292"/>
                    <a:gd name="connsiteX352" fmla="*/ 271500 w 9206315"/>
                    <a:gd name="connsiteY352" fmla="*/ 45720 h 816292"/>
                    <a:gd name="connsiteX353" fmla="*/ 232944 w 9206315"/>
                    <a:gd name="connsiteY353" fmla="*/ 22860 h 816292"/>
                    <a:gd name="connsiteX354" fmla="*/ 271500 w 9206315"/>
                    <a:gd name="connsiteY354" fmla="*/ 0 h 816292"/>
                    <a:gd name="connsiteX355" fmla="*/ 271500 w 9206315"/>
                    <a:gd name="connsiteY355" fmla="*/ 0 h 816292"/>
                    <a:gd name="connsiteX356" fmla="*/ 348613 w 9206315"/>
                    <a:gd name="connsiteY356" fmla="*/ 0 h 816292"/>
                    <a:gd name="connsiteX357" fmla="*/ 387169 w 9206315"/>
                    <a:gd name="connsiteY357" fmla="*/ 22860 h 816292"/>
                    <a:gd name="connsiteX358" fmla="*/ 348613 w 9206315"/>
                    <a:gd name="connsiteY358" fmla="*/ 45720 h 816292"/>
                    <a:gd name="connsiteX359" fmla="*/ 115669 w 9206315"/>
                    <a:gd name="connsiteY359" fmla="*/ 45720 h 816292"/>
                    <a:gd name="connsiteX360" fmla="*/ 115669 w 9206315"/>
                    <a:gd name="connsiteY360" fmla="*/ 45720 h 816292"/>
                    <a:gd name="connsiteX361" fmla="*/ 38556 w 9206315"/>
                    <a:gd name="connsiteY361" fmla="*/ 45720 h 816292"/>
                    <a:gd name="connsiteX362" fmla="*/ 0 w 9206315"/>
                    <a:gd name="connsiteY362" fmla="*/ 22860 h 816292"/>
                    <a:gd name="connsiteX363" fmla="*/ 38556 w 9206315"/>
                    <a:gd name="connsiteY363" fmla="*/ 0 h 816292"/>
                    <a:gd name="connsiteX364" fmla="*/ 115669 w 9206315"/>
                    <a:gd name="connsiteY364" fmla="*/ 0 h 816292"/>
                    <a:gd name="connsiteX365" fmla="*/ 154225 w 9206315"/>
                    <a:gd name="connsiteY365" fmla="*/ 22860 h 816292"/>
                    <a:gd name="connsiteX366" fmla="*/ 115669 w 9206315"/>
                    <a:gd name="connsiteY366" fmla="*/ 4572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9206315" h="816292">
                      <a:moveTo>
                        <a:pt x="9168354" y="816293"/>
                      </a:moveTo>
                      <a:cubicBezTo>
                        <a:pt x="9158715" y="816293"/>
                        <a:pt x="9149076" y="814388"/>
                        <a:pt x="9141043" y="809625"/>
                      </a:cubicBezTo>
                      <a:cubicBezTo>
                        <a:pt x="9121765" y="799148"/>
                        <a:pt x="9104094" y="788670"/>
                        <a:pt x="9084816" y="778193"/>
                      </a:cubicBezTo>
                      <a:cubicBezTo>
                        <a:pt x="9068750" y="769620"/>
                        <a:pt x="9068750" y="754380"/>
                        <a:pt x="9083209" y="745808"/>
                      </a:cubicBezTo>
                      <a:cubicBezTo>
                        <a:pt x="9097667" y="736283"/>
                        <a:pt x="9123372" y="736283"/>
                        <a:pt x="9137830" y="744855"/>
                      </a:cubicBezTo>
                      <a:cubicBezTo>
                        <a:pt x="9157108" y="755333"/>
                        <a:pt x="9174780" y="765810"/>
                        <a:pt x="9194058" y="776288"/>
                      </a:cubicBezTo>
                      <a:cubicBezTo>
                        <a:pt x="9210123" y="784860"/>
                        <a:pt x="9210123" y="800100"/>
                        <a:pt x="9195665" y="808673"/>
                      </a:cubicBezTo>
                      <a:cubicBezTo>
                        <a:pt x="9189239" y="813435"/>
                        <a:pt x="9179600" y="816293"/>
                        <a:pt x="9168354" y="816293"/>
                      </a:cubicBezTo>
                      <a:close/>
                      <a:moveTo>
                        <a:pt x="8999671" y="720090"/>
                      </a:moveTo>
                      <a:cubicBezTo>
                        <a:pt x="8990031" y="720090"/>
                        <a:pt x="8980392" y="718185"/>
                        <a:pt x="8972360" y="713423"/>
                      </a:cubicBezTo>
                      <a:cubicBezTo>
                        <a:pt x="8953081" y="702945"/>
                        <a:pt x="8935410" y="692468"/>
                        <a:pt x="8916132" y="681038"/>
                      </a:cubicBezTo>
                      <a:cubicBezTo>
                        <a:pt x="8900067" y="672465"/>
                        <a:pt x="8900067" y="657225"/>
                        <a:pt x="8914526" y="648653"/>
                      </a:cubicBezTo>
                      <a:cubicBezTo>
                        <a:pt x="8928984" y="639128"/>
                        <a:pt x="8954689" y="639128"/>
                        <a:pt x="8969147" y="647700"/>
                      </a:cubicBezTo>
                      <a:cubicBezTo>
                        <a:pt x="8988425" y="658178"/>
                        <a:pt x="9006096" y="668655"/>
                        <a:pt x="9025374" y="680085"/>
                      </a:cubicBezTo>
                      <a:cubicBezTo>
                        <a:pt x="9041440" y="688658"/>
                        <a:pt x="9041440" y="703898"/>
                        <a:pt x="9026982" y="712470"/>
                      </a:cubicBezTo>
                      <a:cubicBezTo>
                        <a:pt x="9020555" y="718185"/>
                        <a:pt x="9010916" y="720090"/>
                        <a:pt x="8999671" y="720090"/>
                      </a:cubicBezTo>
                      <a:close/>
                      <a:moveTo>
                        <a:pt x="8832593" y="623888"/>
                      </a:moveTo>
                      <a:cubicBezTo>
                        <a:pt x="8822955" y="623888"/>
                        <a:pt x="8813315" y="621983"/>
                        <a:pt x="8805282" y="617220"/>
                      </a:cubicBezTo>
                      <a:lnTo>
                        <a:pt x="8749054" y="584835"/>
                      </a:lnTo>
                      <a:cubicBezTo>
                        <a:pt x="8732989" y="576263"/>
                        <a:pt x="8732989" y="561023"/>
                        <a:pt x="8749054" y="552450"/>
                      </a:cubicBezTo>
                      <a:cubicBezTo>
                        <a:pt x="8763513" y="542925"/>
                        <a:pt x="8789217" y="542925"/>
                        <a:pt x="8803676" y="552450"/>
                      </a:cubicBezTo>
                      <a:lnTo>
                        <a:pt x="8859904" y="584835"/>
                      </a:lnTo>
                      <a:cubicBezTo>
                        <a:pt x="8875969" y="593408"/>
                        <a:pt x="8875969" y="608648"/>
                        <a:pt x="8859904" y="617220"/>
                      </a:cubicBezTo>
                      <a:cubicBezTo>
                        <a:pt x="8853478" y="621983"/>
                        <a:pt x="8842233" y="623888"/>
                        <a:pt x="8832593" y="623888"/>
                      </a:cubicBezTo>
                      <a:close/>
                      <a:moveTo>
                        <a:pt x="8665517" y="527685"/>
                      </a:moveTo>
                      <a:cubicBezTo>
                        <a:pt x="8655877" y="527685"/>
                        <a:pt x="8646238" y="525780"/>
                        <a:pt x="8638206" y="521018"/>
                      </a:cubicBezTo>
                      <a:lnTo>
                        <a:pt x="8581978" y="488632"/>
                      </a:lnTo>
                      <a:cubicBezTo>
                        <a:pt x="8565913" y="480060"/>
                        <a:pt x="8565913" y="464820"/>
                        <a:pt x="8581978" y="456248"/>
                      </a:cubicBezTo>
                      <a:cubicBezTo>
                        <a:pt x="8596436" y="446723"/>
                        <a:pt x="8622141" y="446723"/>
                        <a:pt x="8636599" y="456248"/>
                      </a:cubicBezTo>
                      <a:lnTo>
                        <a:pt x="8692827" y="488632"/>
                      </a:lnTo>
                      <a:cubicBezTo>
                        <a:pt x="8708892" y="497205"/>
                        <a:pt x="8708892" y="512445"/>
                        <a:pt x="8692827" y="521018"/>
                      </a:cubicBezTo>
                      <a:cubicBezTo>
                        <a:pt x="8686401" y="524828"/>
                        <a:pt x="8675155" y="527685"/>
                        <a:pt x="8665517" y="527685"/>
                      </a:cubicBezTo>
                      <a:close/>
                      <a:moveTo>
                        <a:pt x="8498439" y="430530"/>
                      </a:moveTo>
                      <a:cubicBezTo>
                        <a:pt x="8488801" y="430530"/>
                        <a:pt x="8479161" y="428625"/>
                        <a:pt x="8471128" y="423863"/>
                      </a:cubicBezTo>
                      <a:lnTo>
                        <a:pt x="8414901" y="391478"/>
                      </a:lnTo>
                      <a:cubicBezTo>
                        <a:pt x="8398835" y="382905"/>
                        <a:pt x="8398835" y="367665"/>
                        <a:pt x="8414901" y="359093"/>
                      </a:cubicBezTo>
                      <a:cubicBezTo>
                        <a:pt x="8429360" y="349568"/>
                        <a:pt x="8455063" y="349568"/>
                        <a:pt x="8469522" y="359093"/>
                      </a:cubicBezTo>
                      <a:lnTo>
                        <a:pt x="8525750" y="391478"/>
                      </a:lnTo>
                      <a:cubicBezTo>
                        <a:pt x="8541815" y="400050"/>
                        <a:pt x="8541815" y="415290"/>
                        <a:pt x="8525750" y="423863"/>
                      </a:cubicBezTo>
                      <a:cubicBezTo>
                        <a:pt x="8519324" y="428625"/>
                        <a:pt x="8508078" y="430530"/>
                        <a:pt x="8498439" y="430530"/>
                      </a:cubicBezTo>
                      <a:close/>
                      <a:moveTo>
                        <a:pt x="8331362" y="334328"/>
                      </a:moveTo>
                      <a:cubicBezTo>
                        <a:pt x="8321723" y="334328"/>
                        <a:pt x="8312085" y="332423"/>
                        <a:pt x="8304052" y="327660"/>
                      </a:cubicBezTo>
                      <a:lnTo>
                        <a:pt x="8247824" y="295275"/>
                      </a:lnTo>
                      <a:cubicBezTo>
                        <a:pt x="8231759" y="286703"/>
                        <a:pt x="8231759" y="271463"/>
                        <a:pt x="8246217" y="262890"/>
                      </a:cubicBezTo>
                      <a:cubicBezTo>
                        <a:pt x="8260676" y="253365"/>
                        <a:pt x="8286380" y="253365"/>
                        <a:pt x="8300839" y="261937"/>
                      </a:cubicBezTo>
                      <a:lnTo>
                        <a:pt x="8357067" y="294323"/>
                      </a:lnTo>
                      <a:cubicBezTo>
                        <a:pt x="8373132" y="302895"/>
                        <a:pt x="8373132" y="318135"/>
                        <a:pt x="8358673" y="326707"/>
                      </a:cubicBezTo>
                      <a:cubicBezTo>
                        <a:pt x="8352247" y="331470"/>
                        <a:pt x="8341002" y="334328"/>
                        <a:pt x="8331362" y="334328"/>
                      </a:cubicBezTo>
                      <a:close/>
                      <a:moveTo>
                        <a:pt x="8164286" y="238125"/>
                      </a:moveTo>
                      <a:cubicBezTo>
                        <a:pt x="8154646" y="238125"/>
                        <a:pt x="8145007" y="236220"/>
                        <a:pt x="8136975" y="231457"/>
                      </a:cubicBezTo>
                      <a:cubicBezTo>
                        <a:pt x="8117696" y="220980"/>
                        <a:pt x="8100025" y="210503"/>
                        <a:pt x="8080747" y="200025"/>
                      </a:cubicBezTo>
                      <a:cubicBezTo>
                        <a:pt x="8064682" y="191453"/>
                        <a:pt x="8064682" y="176212"/>
                        <a:pt x="8079141" y="167640"/>
                      </a:cubicBezTo>
                      <a:cubicBezTo>
                        <a:pt x="8093599" y="158115"/>
                        <a:pt x="8119303" y="158115"/>
                        <a:pt x="8133761" y="166687"/>
                      </a:cubicBezTo>
                      <a:cubicBezTo>
                        <a:pt x="8153040" y="177165"/>
                        <a:pt x="8170711" y="187643"/>
                        <a:pt x="8189989" y="199073"/>
                      </a:cubicBezTo>
                      <a:cubicBezTo>
                        <a:pt x="8206054" y="207645"/>
                        <a:pt x="8206054" y="222885"/>
                        <a:pt x="8191596" y="231457"/>
                      </a:cubicBezTo>
                      <a:cubicBezTo>
                        <a:pt x="8183564" y="235268"/>
                        <a:pt x="8173924" y="238125"/>
                        <a:pt x="8164286" y="238125"/>
                      </a:cubicBezTo>
                      <a:close/>
                      <a:moveTo>
                        <a:pt x="7993995" y="142875"/>
                      </a:moveTo>
                      <a:cubicBezTo>
                        <a:pt x="7984356" y="142875"/>
                        <a:pt x="7974718" y="140970"/>
                        <a:pt x="7966685" y="136208"/>
                      </a:cubicBezTo>
                      <a:cubicBezTo>
                        <a:pt x="7947407" y="125730"/>
                        <a:pt x="7929734" y="115252"/>
                        <a:pt x="7910457" y="104775"/>
                      </a:cubicBezTo>
                      <a:cubicBezTo>
                        <a:pt x="7894392" y="96202"/>
                        <a:pt x="7894392" y="81915"/>
                        <a:pt x="7908850" y="72390"/>
                      </a:cubicBezTo>
                      <a:cubicBezTo>
                        <a:pt x="7923309" y="62865"/>
                        <a:pt x="7949013" y="62865"/>
                        <a:pt x="7963472" y="71437"/>
                      </a:cubicBezTo>
                      <a:cubicBezTo>
                        <a:pt x="7982750" y="81915"/>
                        <a:pt x="8002027" y="92393"/>
                        <a:pt x="8019700" y="102870"/>
                      </a:cubicBezTo>
                      <a:cubicBezTo>
                        <a:pt x="8035765" y="111443"/>
                        <a:pt x="8035765" y="126683"/>
                        <a:pt x="8021306" y="135255"/>
                      </a:cubicBezTo>
                      <a:cubicBezTo>
                        <a:pt x="8014880" y="140018"/>
                        <a:pt x="8005241" y="142875"/>
                        <a:pt x="7993995" y="142875"/>
                      </a:cubicBezTo>
                      <a:close/>
                      <a:moveTo>
                        <a:pt x="7818886" y="57150"/>
                      </a:moveTo>
                      <a:cubicBezTo>
                        <a:pt x="7818886" y="57150"/>
                        <a:pt x="7818886" y="57150"/>
                        <a:pt x="7818886" y="57150"/>
                      </a:cubicBezTo>
                      <a:lnTo>
                        <a:pt x="7741773" y="57150"/>
                      </a:lnTo>
                      <a:cubicBezTo>
                        <a:pt x="7720889" y="57150"/>
                        <a:pt x="7703217" y="46672"/>
                        <a:pt x="7703217" y="34290"/>
                      </a:cubicBezTo>
                      <a:cubicBezTo>
                        <a:pt x="7703217" y="21908"/>
                        <a:pt x="7720889" y="11430"/>
                        <a:pt x="7741773" y="11430"/>
                      </a:cubicBezTo>
                      <a:cubicBezTo>
                        <a:pt x="7741773" y="11430"/>
                        <a:pt x="7741773" y="11430"/>
                        <a:pt x="7741773" y="11430"/>
                      </a:cubicBezTo>
                      <a:lnTo>
                        <a:pt x="7818886" y="11430"/>
                      </a:lnTo>
                      <a:cubicBezTo>
                        <a:pt x="7839770" y="11430"/>
                        <a:pt x="7857442" y="21908"/>
                        <a:pt x="7857442" y="34290"/>
                      </a:cubicBezTo>
                      <a:cubicBezTo>
                        <a:pt x="7857442" y="46672"/>
                        <a:pt x="7839770" y="57150"/>
                        <a:pt x="7818886" y="57150"/>
                      </a:cubicBezTo>
                      <a:close/>
                      <a:moveTo>
                        <a:pt x="7584335" y="56197"/>
                      </a:moveTo>
                      <a:cubicBezTo>
                        <a:pt x="7584335" y="56197"/>
                        <a:pt x="7584335" y="56197"/>
                        <a:pt x="7584335" y="56197"/>
                      </a:cubicBezTo>
                      <a:lnTo>
                        <a:pt x="7507222" y="56197"/>
                      </a:lnTo>
                      <a:cubicBezTo>
                        <a:pt x="7486338" y="56197"/>
                        <a:pt x="7468666" y="45720"/>
                        <a:pt x="7468666" y="33338"/>
                      </a:cubicBezTo>
                      <a:cubicBezTo>
                        <a:pt x="7468666" y="20955"/>
                        <a:pt x="7486338" y="10477"/>
                        <a:pt x="7507222" y="10477"/>
                      </a:cubicBezTo>
                      <a:cubicBezTo>
                        <a:pt x="7507222" y="10477"/>
                        <a:pt x="7507222" y="10477"/>
                        <a:pt x="7507222" y="10477"/>
                      </a:cubicBezTo>
                      <a:lnTo>
                        <a:pt x="7584335" y="10477"/>
                      </a:lnTo>
                      <a:cubicBezTo>
                        <a:pt x="7605220" y="10477"/>
                        <a:pt x="7622891" y="20955"/>
                        <a:pt x="7622891" y="33338"/>
                      </a:cubicBezTo>
                      <a:cubicBezTo>
                        <a:pt x="7624498" y="45720"/>
                        <a:pt x="7606826" y="56197"/>
                        <a:pt x="7584335" y="56197"/>
                      </a:cubicBezTo>
                      <a:close/>
                      <a:moveTo>
                        <a:pt x="7351391" y="56197"/>
                      </a:moveTo>
                      <a:cubicBezTo>
                        <a:pt x="7351391" y="56197"/>
                        <a:pt x="7351391" y="56197"/>
                        <a:pt x="7351391" y="56197"/>
                      </a:cubicBezTo>
                      <a:lnTo>
                        <a:pt x="7274278" y="56197"/>
                      </a:lnTo>
                      <a:cubicBezTo>
                        <a:pt x="7253394" y="56197"/>
                        <a:pt x="7235722" y="45720"/>
                        <a:pt x="7235722" y="33338"/>
                      </a:cubicBezTo>
                      <a:cubicBezTo>
                        <a:pt x="7235722" y="20955"/>
                        <a:pt x="7253394" y="10477"/>
                        <a:pt x="7274278" y="10477"/>
                      </a:cubicBezTo>
                      <a:cubicBezTo>
                        <a:pt x="7274278" y="10477"/>
                        <a:pt x="7274278" y="10477"/>
                        <a:pt x="7274278" y="10477"/>
                      </a:cubicBezTo>
                      <a:lnTo>
                        <a:pt x="7351391" y="10477"/>
                      </a:lnTo>
                      <a:cubicBezTo>
                        <a:pt x="7372276" y="10477"/>
                        <a:pt x="7389947" y="20955"/>
                        <a:pt x="7389947" y="33338"/>
                      </a:cubicBezTo>
                      <a:cubicBezTo>
                        <a:pt x="7389947" y="45720"/>
                        <a:pt x="7372276" y="56197"/>
                        <a:pt x="7351391" y="56197"/>
                      </a:cubicBezTo>
                      <a:close/>
                      <a:moveTo>
                        <a:pt x="7118447" y="55245"/>
                      </a:moveTo>
                      <a:cubicBezTo>
                        <a:pt x="7118447" y="55245"/>
                        <a:pt x="7118447" y="55245"/>
                        <a:pt x="7118447" y="55245"/>
                      </a:cubicBezTo>
                      <a:lnTo>
                        <a:pt x="7041335" y="55245"/>
                      </a:lnTo>
                      <a:cubicBezTo>
                        <a:pt x="7020450" y="55245"/>
                        <a:pt x="7002778" y="44768"/>
                        <a:pt x="7002778" y="32385"/>
                      </a:cubicBezTo>
                      <a:cubicBezTo>
                        <a:pt x="7002778" y="20002"/>
                        <a:pt x="7020450" y="9525"/>
                        <a:pt x="7041335" y="9525"/>
                      </a:cubicBezTo>
                      <a:lnTo>
                        <a:pt x="7118447" y="9525"/>
                      </a:lnTo>
                      <a:cubicBezTo>
                        <a:pt x="7139332" y="9525"/>
                        <a:pt x="7157003" y="20002"/>
                        <a:pt x="7157003" y="32385"/>
                      </a:cubicBezTo>
                      <a:cubicBezTo>
                        <a:pt x="7157003" y="45720"/>
                        <a:pt x="7139332" y="55245"/>
                        <a:pt x="7118447" y="55245"/>
                      </a:cubicBezTo>
                      <a:close/>
                      <a:moveTo>
                        <a:pt x="6883897" y="55245"/>
                      </a:moveTo>
                      <a:cubicBezTo>
                        <a:pt x="6883897" y="55245"/>
                        <a:pt x="6883897" y="55245"/>
                        <a:pt x="6883897" y="55245"/>
                      </a:cubicBezTo>
                      <a:lnTo>
                        <a:pt x="6806784" y="55245"/>
                      </a:lnTo>
                      <a:cubicBezTo>
                        <a:pt x="6785899" y="55245"/>
                        <a:pt x="6768228" y="44768"/>
                        <a:pt x="6768228" y="32385"/>
                      </a:cubicBezTo>
                      <a:cubicBezTo>
                        <a:pt x="6768228" y="20002"/>
                        <a:pt x="6785899" y="9525"/>
                        <a:pt x="6806784" y="9525"/>
                      </a:cubicBezTo>
                      <a:cubicBezTo>
                        <a:pt x="6806784" y="9525"/>
                        <a:pt x="6806784" y="9525"/>
                        <a:pt x="6806784" y="9525"/>
                      </a:cubicBezTo>
                      <a:lnTo>
                        <a:pt x="6883897" y="9525"/>
                      </a:lnTo>
                      <a:cubicBezTo>
                        <a:pt x="6904781" y="9525"/>
                        <a:pt x="6922453" y="20002"/>
                        <a:pt x="6922453" y="32385"/>
                      </a:cubicBezTo>
                      <a:cubicBezTo>
                        <a:pt x="6924059" y="44768"/>
                        <a:pt x="6906388" y="55245"/>
                        <a:pt x="6883897" y="55245"/>
                      </a:cubicBezTo>
                      <a:close/>
                      <a:moveTo>
                        <a:pt x="6650953" y="55245"/>
                      </a:moveTo>
                      <a:cubicBezTo>
                        <a:pt x="6650953" y="55245"/>
                        <a:pt x="6650953" y="55245"/>
                        <a:pt x="6650953" y="55245"/>
                      </a:cubicBezTo>
                      <a:lnTo>
                        <a:pt x="6573840" y="55245"/>
                      </a:lnTo>
                      <a:cubicBezTo>
                        <a:pt x="6552955" y="55245"/>
                        <a:pt x="6535284" y="44768"/>
                        <a:pt x="6535284" y="32385"/>
                      </a:cubicBezTo>
                      <a:cubicBezTo>
                        <a:pt x="6535284" y="20002"/>
                        <a:pt x="6552955" y="9525"/>
                        <a:pt x="6573840" y="9525"/>
                      </a:cubicBezTo>
                      <a:cubicBezTo>
                        <a:pt x="6573840" y="9525"/>
                        <a:pt x="6573840" y="9525"/>
                        <a:pt x="6573840" y="9525"/>
                      </a:cubicBezTo>
                      <a:lnTo>
                        <a:pt x="6650953" y="9525"/>
                      </a:lnTo>
                      <a:cubicBezTo>
                        <a:pt x="6671837" y="9525"/>
                        <a:pt x="6689509" y="20002"/>
                        <a:pt x="6689509" y="32385"/>
                      </a:cubicBezTo>
                      <a:cubicBezTo>
                        <a:pt x="6689509" y="44768"/>
                        <a:pt x="6673444" y="55245"/>
                        <a:pt x="6650953" y="55245"/>
                      </a:cubicBezTo>
                      <a:close/>
                      <a:moveTo>
                        <a:pt x="6418009" y="54293"/>
                      </a:moveTo>
                      <a:cubicBezTo>
                        <a:pt x="6418009" y="54293"/>
                        <a:pt x="6418009" y="54293"/>
                        <a:pt x="6418009" y="54293"/>
                      </a:cubicBezTo>
                      <a:lnTo>
                        <a:pt x="6340896" y="54293"/>
                      </a:lnTo>
                      <a:cubicBezTo>
                        <a:pt x="6320012" y="54293"/>
                        <a:pt x="6302340" y="43815"/>
                        <a:pt x="6302340" y="31433"/>
                      </a:cubicBezTo>
                      <a:cubicBezTo>
                        <a:pt x="6302340" y="19050"/>
                        <a:pt x="6320012" y="8572"/>
                        <a:pt x="6340896" y="8572"/>
                      </a:cubicBezTo>
                      <a:cubicBezTo>
                        <a:pt x="6340896" y="8572"/>
                        <a:pt x="6340896" y="8572"/>
                        <a:pt x="6340896" y="8572"/>
                      </a:cubicBezTo>
                      <a:lnTo>
                        <a:pt x="6418009" y="8572"/>
                      </a:lnTo>
                      <a:cubicBezTo>
                        <a:pt x="6438893" y="8572"/>
                        <a:pt x="6456565" y="19050"/>
                        <a:pt x="6456565" y="31433"/>
                      </a:cubicBezTo>
                      <a:cubicBezTo>
                        <a:pt x="6456565" y="44768"/>
                        <a:pt x="6438893" y="54293"/>
                        <a:pt x="6418009" y="54293"/>
                      </a:cubicBezTo>
                      <a:close/>
                      <a:moveTo>
                        <a:pt x="6185065" y="54293"/>
                      </a:moveTo>
                      <a:cubicBezTo>
                        <a:pt x="6185065" y="54293"/>
                        <a:pt x="6185065" y="54293"/>
                        <a:pt x="6185065" y="54293"/>
                      </a:cubicBezTo>
                      <a:lnTo>
                        <a:pt x="6107952" y="54293"/>
                      </a:lnTo>
                      <a:cubicBezTo>
                        <a:pt x="6087068" y="54293"/>
                        <a:pt x="6069396" y="43815"/>
                        <a:pt x="6069396" y="31433"/>
                      </a:cubicBezTo>
                      <a:cubicBezTo>
                        <a:pt x="6069396" y="19050"/>
                        <a:pt x="6087068" y="8572"/>
                        <a:pt x="6107952" y="8572"/>
                      </a:cubicBezTo>
                      <a:cubicBezTo>
                        <a:pt x="6107952" y="8572"/>
                        <a:pt x="6107952" y="8572"/>
                        <a:pt x="6107952" y="8572"/>
                      </a:cubicBezTo>
                      <a:lnTo>
                        <a:pt x="6185065" y="8572"/>
                      </a:lnTo>
                      <a:cubicBezTo>
                        <a:pt x="6205949" y="8572"/>
                        <a:pt x="6223621" y="19050"/>
                        <a:pt x="6223621" y="31433"/>
                      </a:cubicBezTo>
                      <a:cubicBezTo>
                        <a:pt x="6223621" y="43815"/>
                        <a:pt x="6205949" y="54293"/>
                        <a:pt x="6185065" y="54293"/>
                      </a:cubicBezTo>
                      <a:close/>
                      <a:moveTo>
                        <a:pt x="5950514" y="54293"/>
                      </a:moveTo>
                      <a:cubicBezTo>
                        <a:pt x="5950514" y="54293"/>
                        <a:pt x="5950514" y="54293"/>
                        <a:pt x="5950514" y="54293"/>
                      </a:cubicBezTo>
                      <a:lnTo>
                        <a:pt x="5873402" y="54293"/>
                      </a:lnTo>
                      <a:cubicBezTo>
                        <a:pt x="5852517" y="54293"/>
                        <a:pt x="5834846" y="43815"/>
                        <a:pt x="5834846" y="31433"/>
                      </a:cubicBezTo>
                      <a:cubicBezTo>
                        <a:pt x="5834846" y="19050"/>
                        <a:pt x="5852517" y="8572"/>
                        <a:pt x="5873402" y="8572"/>
                      </a:cubicBezTo>
                      <a:cubicBezTo>
                        <a:pt x="5873402" y="8572"/>
                        <a:pt x="5873402" y="8572"/>
                        <a:pt x="5873402" y="8572"/>
                      </a:cubicBezTo>
                      <a:lnTo>
                        <a:pt x="5950514" y="8572"/>
                      </a:lnTo>
                      <a:cubicBezTo>
                        <a:pt x="5971399" y="8572"/>
                        <a:pt x="5989070" y="19050"/>
                        <a:pt x="5989070" y="31433"/>
                      </a:cubicBezTo>
                      <a:cubicBezTo>
                        <a:pt x="5990677" y="43815"/>
                        <a:pt x="5973005" y="54293"/>
                        <a:pt x="5950514" y="54293"/>
                      </a:cubicBezTo>
                      <a:close/>
                      <a:moveTo>
                        <a:pt x="5717570" y="53340"/>
                      </a:moveTo>
                      <a:cubicBezTo>
                        <a:pt x="5717570" y="53340"/>
                        <a:pt x="5717570" y="53340"/>
                        <a:pt x="5717570" y="53340"/>
                      </a:cubicBezTo>
                      <a:lnTo>
                        <a:pt x="5640458" y="53340"/>
                      </a:lnTo>
                      <a:cubicBezTo>
                        <a:pt x="5619573" y="53340"/>
                        <a:pt x="5601902" y="42863"/>
                        <a:pt x="5601902" y="30480"/>
                      </a:cubicBezTo>
                      <a:cubicBezTo>
                        <a:pt x="5601902" y="18097"/>
                        <a:pt x="5619573" y="7620"/>
                        <a:pt x="5640458" y="7620"/>
                      </a:cubicBezTo>
                      <a:cubicBezTo>
                        <a:pt x="5640458" y="7620"/>
                        <a:pt x="5640458" y="7620"/>
                        <a:pt x="5640458" y="7620"/>
                      </a:cubicBezTo>
                      <a:lnTo>
                        <a:pt x="5717570" y="7620"/>
                      </a:lnTo>
                      <a:cubicBezTo>
                        <a:pt x="5738455" y="7620"/>
                        <a:pt x="5756126" y="18097"/>
                        <a:pt x="5756126" y="30480"/>
                      </a:cubicBezTo>
                      <a:cubicBezTo>
                        <a:pt x="5756126" y="43815"/>
                        <a:pt x="5738455" y="53340"/>
                        <a:pt x="5717570" y="53340"/>
                      </a:cubicBezTo>
                      <a:close/>
                      <a:moveTo>
                        <a:pt x="5484626" y="53340"/>
                      </a:moveTo>
                      <a:cubicBezTo>
                        <a:pt x="5484626" y="53340"/>
                        <a:pt x="5484626" y="53340"/>
                        <a:pt x="5484626" y="53340"/>
                      </a:cubicBezTo>
                      <a:lnTo>
                        <a:pt x="5407514" y="53340"/>
                      </a:lnTo>
                      <a:cubicBezTo>
                        <a:pt x="5386629" y="53340"/>
                        <a:pt x="5368958" y="42863"/>
                        <a:pt x="5368958" y="30480"/>
                      </a:cubicBezTo>
                      <a:cubicBezTo>
                        <a:pt x="5368958" y="18097"/>
                        <a:pt x="5386629" y="7620"/>
                        <a:pt x="5407514" y="7620"/>
                      </a:cubicBezTo>
                      <a:cubicBezTo>
                        <a:pt x="5407514" y="7620"/>
                        <a:pt x="5407514" y="7620"/>
                        <a:pt x="5407514" y="7620"/>
                      </a:cubicBezTo>
                      <a:lnTo>
                        <a:pt x="5484626" y="7620"/>
                      </a:lnTo>
                      <a:cubicBezTo>
                        <a:pt x="5505511" y="7620"/>
                        <a:pt x="5523182" y="18097"/>
                        <a:pt x="5523182" y="30480"/>
                      </a:cubicBezTo>
                      <a:cubicBezTo>
                        <a:pt x="5523182" y="42863"/>
                        <a:pt x="5505511" y="53340"/>
                        <a:pt x="5484626" y="53340"/>
                      </a:cubicBezTo>
                      <a:close/>
                      <a:moveTo>
                        <a:pt x="5250076" y="53340"/>
                      </a:moveTo>
                      <a:cubicBezTo>
                        <a:pt x="5250076" y="53340"/>
                        <a:pt x="5250076" y="53340"/>
                        <a:pt x="5250076" y="53340"/>
                      </a:cubicBezTo>
                      <a:lnTo>
                        <a:pt x="5172963" y="53340"/>
                      </a:lnTo>
                      <a:cubicBezTo>
                        <a:pt x="5152079" y="53340"/>
                        <a:pt x="5134407" y="42863"/>
                        <a:pt x="5134407" y="30480"/>
                      </a:cubicBezTo>
                      <a:cubicBezTo>
                        <a:pt x="5134407" y="18097"/>
                        <a:pt x="5152079" y="7620"/>
                        <a:pt x="5172963" y="7620"/>
                      </a:cubicBezTo>
                      <a:cubicBezTo>
                        <a:pt x="5172963" y="7620"/>
                        <a:pt x="5172963" y="7620"/>
                        <a:pt x="5172963" y="7620"/>
                      </a:cubicBezTo>
                      <a:lnTo>
                        <a:pt x="5250076" y="7620"/>
                      </a:lnTo>
                      <a:cubicBezTo>
                        <a:pt x="5270960" y="7620"/>
                        <a:pt x="5288632" y="18097"/>
                        <a:pt x="5288632" y="30480"/>
                      </a:cubicBezTo>
                      <a:cubicBezTo>
                        <a:pt x="5290238" y="42863"/>
                        <a:pt x="5272567" y="53340"/>
                        <a:pt x="5250076" y="53340"/>
                      </a:cubicBezTo>
                      <a:close/>
                      <a:moveTo>
                        <a:pt x="5017132" y="52388"/>
                      </a:moveTo>
                      <a:cubicBezTo>
                        <a:pt x="5017132" y="52388"/>
                        <a:pt x="5017132" y="52388"/>
                        <a:pt x="5017132" y="52388"/>
                      </a:cubicBezTo>
                      <a:lnTo>
                        <a:pt x="4940019" y="52388"/>
                      </a:lnTo>
                      <a:cubicBezTo>
                        <a:pt x="4919135" y="52388"/>
                        <a:pt x="4901463" y="41910"/>
                        <a:pt x="4901463" y="29527"/>
                      </a:cubicBezTo>
                      <a:cubicBezTo>
                        <a:pt x="4901463" y="17145"/>
                        <a:pt x="4919135" y="5715"/>
                        <a:pt x="4940019" y="6667"/>
                      </a:cubicBezTo>
                      <a:lnTo>
                        <a:pt x="5017132" y="6667"/>
                      </a:lnTo>
                      <a:cubicBezTo>
                        <a:pt x="5038017" y="6667"/>
                        <a:pt x="5055688" y="17145"/>
                        <a:pt x="5055688" y="29527"/>
                      </a:cubicBezTo>
                      <a:cubicBezTo>
                        <a:pt x="5055688" y="42863"/>
                        <a:pt x="5039623" y="52388"/>
                        <a:pt x="5017132" y="52388"/>
                      </a:cubicBezTo>
                      <a:close/>
                      <a:moveTo>
                        <a:pt x="4784188" y="52388"/>
                      </a:moveTo>
                      <a:cubicBezTo>
                        <a:pt x="4784188" y="52388"/>
                        <a:pt x="4784188" y="52388"/>
                        <a:pt x="4784188" y="52388"/>
                      </a:cubicBezTo>
                      <a:lnTo>
                        <a:pt x="4707075" y="52388"/>
                      </a:lnTo>
                      <a:cubicBezTo>
                        <a:pt x="4686191" y="52388"/>
                        <a:pt x="4668519" y="41910"/>
                        <a:pt x="4668519" y="29527"/>
                      </a:cubicBezTo>
                      <a:cubicBezTo>
                        <a:pt x="4668519" y="17145"/>
                        <a:pt x="4686191" y="6667"/>
                        <a:pt x="4707075" y="6667"/>
                      </a:cubicBezTo>
                      <a:cubicBezTo>
                        <a:pt x="4707075" y="6667"/>
                        <a:pt x="4707075" y="6667"/>
                        <a:pt x="4707075" y="6667"/>
                      </a:cubicBezTo>
                      <a:lnTo>
                        <a:pt x="4784188" y="6667"/>
                      </a:lnTo>
                      <a:cubicBezTo>
                        <a:pt x="4805073" y="6667"/>
                        <a:pt x="4822744" y="17145"/>
                        <a:pt x="4822744" y="29527"/>
                      </a:cubicBezTo>
                      <a:cubicBezTo>
                        <a:pt x="4822744" y="41910"/>
                        <a:pt x="4805073" y="52388"/>
                        <a:pt x="4784188" y="52388"/>
                      </a:cubicBezTo>
                      <a:close/>
                      <a:moveTo>
                        <a:pt x="4551244" y="52388"/>
                      </a:moveTo>
                      <a:cubicBezTo>
                        <a:pt x="4551244" y="52388"/>
                        <a:pt x="4551244" y="52388"/>
                        <a:pt x="4551244" y="52388"/>
                      </a:cubicBezTo>
                      <a:lnTo>
                        <a:pt x="4474131" y="52388"/>
                      </a:lnTo>
                      <a:cubicBezTo>
                        <a:pt x="4453247" y="52388"/>
                        <a:pt x="4435575" y="41910"/>
                        <a:pt x="4435575" y="29527"/>
                      </a:cubicBezTo>
                      <a:cubicBezTo>
                        <a:pt x="4435575" y="17145"/>
                        <a:pt x="4453247" y="6667"/>
                        <a:pt x="4474131" y="6667"/>
                      </a:cubicBezTo>
                      <a:cubicBezTo>
                        <a:pt x="4474131" y="6667"/>
                        <a:pt x="4474131" y="6667"/>
                        <a:pt x="4474131" y="6667"/>
                      </a:cubicBezTo>
                      <a:lnTo>
                        <a:pt x="4551244" y="6667"/>
                      </a:lnTo>
                      <a:cubicBezTo>
                        <a:pt x="4572129" y="6667"/>
                        <a:pt x="4589800" y="17145"/>
                        <a:pt x="4589800" y="29527"/>
                      </a:cubicBezTo>
                      <a:cubicBezTo>
                        <a:pt x="4589800" y="41910"/>
                        <a:pt x="4572129" y="52388"/>
                        <a:pt x="4551244" y="52388"/>
                      </a:cubicBezTo>
                      <a:close/>
                      <a:moveTo>
                        <a:pt x="4316694" y="51435"/>
                      </a:moveTo>
                      <a:cubicBezTo>
                        <a:pt x="4316694" y="51435"/>
                        <a:pt x="4316694" y="51435"/>
                        <a:pt x="4316694" y="51435"/>
                      </a:cubicBezTo>
                      <a:lnTo>
                        <a:pt x="4239581" y="51435"/>
                      </a:lnTo>
                      <a:cubicBezTo>
                        <a:pt x="4218696" y="51435"/>
                        <a:pt x="4201025" y="40958"/>
                        <a:pt x="4201025" y="28575"/>
                      </a:cubicBezTo>
                      <a:cubicBezTo>
                        <a:pt x="4201025" y="16192"/>
                        <a:pt x="4218696" y="5715"/>
                        <a:pt x="4239581" y="5715"/>
                      </a:cubicBezTo>
                      <a:cubicBezTo>
                        <a:pt x="4239581" y="5715"/>
                        <a:pt x="4239581" y="5715"/>
                        <a:pt x="4239581" y="5715"/>
                      </a:cubicBezTo>
                      <a:lnTo>
                        <a:pt x="4316694" y="5715"/>
                      </a:lnTo>
                      <a:cubicBezTo>
                        <a:pt x="4337578" y="5715"/>
                        <a:pt x="4355250" y="16192"/>
                        <a:pt x="4355250" y="28575"/>
                      </a:cubicBezTo>
                      <a:cubicBezTo>
                        <a:pt x="4355250" y="41910"/>
                        <a:pt x="4339185" y="51435"/>
                        <a:pt x="4316694" y="51435"/>
                      </a:cubicBezTo>
                      <a:close/>
                      <a:moveTo>
                        <a:pt x="4083749" y="51435"/>
                      </a:moveTo>
                      <a:cubicBezTo>
                        <a:pt x="4083749" y="51435"/>
                        <a:pt x="4083749" y="51435"/>
                        <a:pt x="4083749" y="51435"/>
                      </a:cubicBezTo>
                      <a:lnTo>
                        <a:pt x="4006637" y="51435"/>
                      </a:lnTo>
                      <a:cubicBezTo>
                        <a:pt x="3985752" y="51435"/>
                        <a:pt x="3968080" y="40958"/>
                        <a:pt x="3968080" y="28575"/>
                      </a:cubicBezTo>
                      <a:cubicBezTo>
                        <a:pt x="3968080" y="16192"/>
                        <a:pt x="3985752" y="5715"/>
                        <a:pt x="4006637" y="5715"/>
                      </a:cubicBezTo>
                      <a:cubicBezTo>
                        <a:pt x="4006637" y="5715"/>
                        <a:pt x="4006637" y="5715"/>
                        <a:pt x="4006637" y="5715"/>
                      </a:cubicBezTo>
                      <a:lnTo>
                        <a:pt x="4083749" y="5715"/>
                      </a:lnTo>
                      <a:cubicBezTo>
                        <a:pt x="4104634" y="5715"/>
                        <a:pt x="4122306" y="16192"/>
                        <a:pt x="4122306" y="28575"/>
                      </a:cubicBezTo>
                      <a:cubicBezTo>
                        <a:pt x="4122306" y="40958"/>
                        <a:pt x="4104634" y="51435"/>
                        <a:pt x="4083749" y="51435"/>
                      </a:cubicBezTo>
                      <a:close/>
                      <a:moveTo>
                        <a:pt x="3850805" y="51435"/>
                      </a:moveTo>
                      <a:cubicBezTo>
                        <a:pt x="3850805" y="51435"/>
                        <a:pt x="3850805" y="51435"/>
                        <a:pt x="3850805" y="51435"/>
                      </a:cubicBezTo>
                      <a:lnTo>
                        <a:pt x="3773693" y="51435"/>
                      </a:lnTo>
                      <a:cubicBezTo>
                        <a:pt x="3752808" y="51435"/>
                        <a:pt x="3735136" y="40958"/>
                        <a:pt x="3735136" y="28575"/>
                      </a:cubicBezTo>
                      <a:cubicBezTo>
                        <a:pt x="3735136" y="16192"/>
                        <a:pt x="3752808" y="5715"/>
                        <a:pt x="3773693" y="5715"/>
                      </a:cubicBezTo>
                      <a:cubicBezTo>
                        <a:pt x="3773693" y="5715"/>
                        <a:pt x="3773693" y="5715"/>
                        <a:pt x="3773693" y="5715"/>
                      </a:cubicBezTo>
                      <a:lnTo>
                        <a:pt x="3850805" y="5715"/>
                      </a:lnTo>
                      <a:cubicBezTo>
                        <a:pt x="3871690" y="5715"/>
                        <a:pt x="3889362" y="16192"/>
                        <a:pt x="3889362" y="28575"/>
                      </a:cubicBezTo>
                      <a:cubicBezTo>
                        <a:pt x="3889362" y="40958"/>
                        <a:pt x="3871690" y="51435"/>
                        <a:pt x="3850805" y="51435"/>
                      </a:cubicBezTo>
                      <a:close/>
                      <a:moveTo>
                        <a:pt x="3616255" y="50483"/>
                      </a:moveTo>
                      <a:cubicBezTo>
                        <a:pt x="3616255" y="50483"/>
                        <a:pt x="3616255" y="50483"/>
                        <a:pt x="3616255" y="50483"/>
                      </a:cubicBezTo>
                      <a:lnTo>
                        <a:pt x="3539142" y="50483"/>
                      </a:lnTo>
                      <a:cubicBezTo>
                        <a:pt x="3518258" y="50483"/>
                        <a:pt x="3500586" y="40005"/>
                        <a:pt x="3500586" y="27622"/>
                      </a:cubicBezTo>
                      <a:cubicBezTo>
                        <a:pt x="3500586" y="15240"/>
                        <a:pt x="3518258" y="4763"/>
                        <a:pt x="3539142" y="4763"/>
                      </a:cubicBezTo>
                      <a:cubicBezTo>
                        <a:pt x="3539142" y="4763"/>
                        <a:pt x="3539142" y="4763"/>
                        <a:pt x="3539142" y="4763"/>
                      </a:cubicBezTo>
                      <a:lnTo>
                        <a:pt x="3616255" y="4763"/>
                      </a:lnTo>
                      <a:cubicBezTo>
                        <a:pt x="3637139" y="4763"/>
                        <a:pt x="3654811" y="15240"/>
                        <a:pt x="3654811" y="27622"/>
                      </a:cubicBezTo>
                      <a:cubicBezTo>
                        <a:pt x="3656418" y="40005"/>
                        <a:pt x="3638746" y="50483"/>
                        <a:pt x="3616255" y="50483"/>
                      </a:cubicBezTo>
                      <a:close/>
                      <a:moveTo>
                        <a:pt x="3383311" y="50483"/>
                      </a:moveTo>
                      <a:cubicBezTo>
                        <a:pt x="3383311" y="50483"/>
                        <a:pt x="3383311" y="50483"/>
                        <a:pt x="3383311" y="50483"/>
                      </a:cubicBezTo>
                      <a:lnTo>
                        <a:pt x="3306198" y="50483"/>
                      </a:lnTo>
                      <a:cubicBezTo>
                        <a:pt x="3285314" y="50483"/>
                        <a:pt x="3267642" y="40005"/>
                        <a:pt x="3267642" y="27622"/>
                      </a:cubicBezTo>
                      <a:cubicBezTo>
                        <a:pt x="3267642" y="15240"/>
                        <a:pt x="3285314" y="4763"/>
                        <a:pt x="3306198" y="4763"/>
                      </a:cubicBezTo>
                      <a:cubicBezTo>
                        <a:pt x="3306198" y="4763"/>
                        <a:pt x="3306198" y="4763"/>
                        <a:pt x="3306198" y="4763"/>
                      </a:cubicBezTo>
                      <a:lnTo>
                        <a:pt x="3383311" y="4763"/>
                      </a:lnTo>
                      <a:cubicBezTo>
                        <a:pt x="3404195" y="4763"/>
                        <a:pt x="3421867" y="15240"/>
                        <a:pt x="3421867" y="27622"/>
                      </a:cubicBezTo>
                      <a:cubicBezTo>
                        <a:pt x="3421867" y="40005"/>
                        <a:pt x="3404195" y="50483"/>
                        <a:pt x="3383311" y="50483"/>
                      </a:cubicBezTo>
                      <a:close/>
                      <a:moveTo>
                        <a:pt x="3150367" y="50483"/>
                      </a:moveTo>
                      <a:cubicBezTo>
                        <a:pt x="3150367" y="50483"/>
                        <a:pt x="3150367" y="50483"/>
                        <a:pt x="3150367" y="50483"/>
                      </a:cubicBezTo>
                      <a:lnTo>
                        <a:pt x="3073254" y="50483"/>
                      </a:lnTo>
                      <a:cubicBezTo>
                        <a:pt x="3052370" y="50483"/>
                        <a:pt x="3034698" y="40005"/>
                        <a:pt x="3034698" y="27622"/>
                      </a:cubicBezTo>
                      <a:cubicBezTo>
                        <a:pt x="3034698" y="15240"/>
                        <a:pt x="3052370" y="4763"/>
                        <a:pt x="3073254" y="4763"/>
                      </a:cubicBezTo>
                      <a:cubicBezTo>
                        <a:pt x="3073254" y="4763"/>
                        <a:pt x="3073254" y="4763"/>
                        <a:pt x="3073254" y="4763"/>
                      </a:cubicBezTo>
                      <a:lnTo>
                        <a:pt x="3150367" y="4763"/>
                      </a:lnTo>
                      <a:cubicBezTo>
                        <a:pt x="3171251" y="4763"/>
                        <a:pt x="3188923" y="15240"/>
                        <a:pt x="3188923" y="27622"/>
                      </a:cubicBezTo>
                      <a:cubicBezTo>
                        <a:pt x="3188923" y="40005"/>
                        <a:pt x="3171251" y="50483"/>
                        <a:pt x="3150367" y="50483"/>
                      </a:cubicBezTo>
                      <a:close/>
                      <a:moveTo>
                        <a:pt x="2915816" y="49530"/>
                      </a:moveTo>
                      <a:cubicBezTo>
                        <a:pt x="2915816" y="49530"/>
                        <a:pt x="2915816" y="49530"/>
                        <a:pt x="2915816" y="49530"/>
                      </a:cubicBezTo>
                      <a:lnTo>
                        <a:pt x="2838704" y="49530"/>
                      </a:lnTo>
                      <a:cubicBezTo>
                        <a:pt x="2817819" y="49530"/>
                        <a:pt x="2800148" y="39052"/>
                        <a:pt x="2800148" y="26670"/>
                      </a:cubicBezTo>
                      <a:cubicBezTo>
                        <a:pt x="2800148" y="14288"/>
                        <a:pt x="2817819" y="3810"/>
                        <a:pt x="2838704" y="3810"/>
                      </a:cubicBezTo>
                      <a:cubicBezTo>
                        <a:pt x="2838704" y="3810"/>
                        <a:pt x="2838704" y="3810"/>
                        <a:pt x="2838704" y="3810"/>
                      </a:cubicBezTo>
                      <a:lnTo>
                        <a:pt x="2915816" y="3810"/>
                      </a:lnTo>
                      <a:cubicBezTo>
                        <a:pt x="2936701" y="3810"/>
                        <a:pt x="2954372" y="14288"/>
                        <a:pt x="2954372" y="26670"/>
                      </a:cubicBezTo>
                      <a:cubicBezTo>
                        <a:pt x="2955979" y="39052"/>
                        <a:pt x="2938307" y="49530"/>
                        <a:pt x="2915816" y="49530"/>
                      </a:cubicBezTo>
                      <a:close/>
                      <a:moveTo>
                        <a:pt x="2682872" y="49530"/>
                      </a:moveTo>
                      <a:cubicBezTo>
                        <a:pt x="2682872" y="49530"/>
                        <a:pt x="2682872" y="49530"/>
                        <a:pt x="2682872" y="49530"/>
                      </a:cubicBezTo>
                      <a:lnTo>
                        <a:pt x="2605760" y="49530"/>
                      </a:lnTo>
                      <a:cubicBezTo>
                        <a:pt x="2584875" y="49530"/>
                        <a:pt x="2567204" y="39052"/>
                        <a:pt x="2567204" y="26670"/>
                      </a:cubicBezTo>
                      <a:cubicBezTo>
                        <a:pt x="2567204" y="14288"/>
                        <a:pt x="2584875" y="3810"/>
                        <a:pt x="2605760" y="3810"/>
                      </a:cubicBezTo>
                      <a:cubicBezTo>
                        <a:pt x="2605760" y="3810"/>
                        <a:pt x="2605760" y="3810"/>
                        <a:pt x="2605760" y="3810"/>
                      </a:cubicBezTo>
                      <a:lnTo>
                        <a:pt x="2682872" y="3810"/>
                      </a:lnTo>
                      <a:cubicBezTo>
                        <a:pt x="2703757" y="3810"/>
                        <a:pt x="2721428" y="14288"/>
                        <a:pt x="2721428" y="26670"/>
                      </a:cubicBezTo>
                      <a:cubicBezTo>
                        <a:pt x="2721428" y="39052"/>
                        <a:pt x="2705363" y="49530"/>
                        <a:pt x="2682872" y="49530"/>
                      </a:cubicBezTo>
                      <a:close/>
                      <a:moveTo>
                        <a:pt x="2449928" y="49530"/>
                      </a:moveTo>
                      <a:cubicBezTo>
                        <a:pt x="2449928" y="49530"/>
                        <a:pt x="2449928" y="49530"/>
                        <a:pt x="2449928" y="49530"/>
                      </a:cubicBezTo>
                      <a:lnTo>
                        <a:pt x="2372816" y="49530"/>
                      </a:lnTo>
                      <a:cubicBezTo>
                        <a:pt x="2351931" y="49530"/>
                        <a:pt x="2334260" y="39052"/>
                        <a:pt x="2334260" y="26670"/>
                      </a:cubicBezTo>
                      <a:cubicBezTo>
                        <a:pt x="2334260" y="14288"/>
                        <a:pt x="2351931" y="3810"/>
                        <a:pt x="2372816" y="3810"/>
                      </a:cubicBezTo>
                      <a:cubicBezTo>
                        <a:pt x="2372816" y="3810"/>
                        <a:pt x="2372816" y="3810"/>
                        <a:pt x="2372816" y="3810"/>
                      </a:cubicBezTo>
                      <a:lnTo>
                        <a:pt x="2449928" y="3810"/>
                      </a:lnTo>
                      <a:cubicBezTo>
                        <a:pt x="2470813" y="3810"/>
                        <a:pt x="2488484" y="14288"/>
                        <a:pt x="2488484" y="26670"/>
                      </a:cubicBezTo>
                      <a:cubicBezTo>
                        <a:pt x="2488484" y="39052"/>
                        <a:pt x="2470813" y="49530"/>
                        <a:pt x="2449928" y="49530"/>
                      </a:cubicBezTo>
                      <a:close/>
                      <a:moveTo>
                        <a:pt x="2216984" y="48577"/>
                      </a:moveTo>
                      <a:cubicBezTo>
                        <a:pt x="2216984" y="48577"/>
                        <a:pt x="2216984" y="48577"/>
                        <a:pt x="2216984" y="48577"/>
                      </a:cubicBezTo>
                      <a:lnTo>
                        <a:pt x="2139872" y="48577"/>
                      </a:lnTo>
                      <a:cubicBezTo>
                        <a:pt x="2118987" y="48577"/>
                        <a:pt x="2101316" y="38100"/>
                        <a:pt x="2101316" y="25717"/>
                      </a:cubicBezTo>
                      <a:cubicBezTo>
                        <a:pt x="2101316" y="13335"/>
                        <a:pt x="2118987" y="2858"/>
                        <a:pt x="2139872" y="2858"/>
                      </a:cubicBezTo>
                      <a:cubicBezTo>
                        <a:pt x="2139872" y="2858"/>
                        <a:pt x="2139872" y="2858"/>
                        <a:pt x="2139872" y="2858"/>
                      </a:cubicBezTo>
                      <a:lnTo>
                        <a:pt x="2216984" y="2858"/>
                      </a:lnTo>
                      <a:cubicBezTo>
                        <a:pt x="2237869" y="2858"/>
                        <a:pt x="2255540" y="13335"/>
                        <a:pt x="2255540" y="25717"/>
                      </a:cubicBezTo>
                      <a:cubicBezTo>
                        <a:pt x="2255540" y="38100"/>
                        <a:pt x="2237869" y="48577"/>
                        <a:pt x="2216984" y="48577"/>
                      </a:cubicBezTo>
                      <a:close/>
                      <a:moveTo>
                        <a:pt x="1982434" y="48577"/>
                      </a:moveTo>
                      <a:cubicBezTo>
                        <a:pt x="1982434" y="48577"/>
                        <a:pt x="1982434" y="48577"/>
                        <a:pt x="1982434" y="48577"/>
                      </a:cubicBezTo>
                      <a:lnTo>
                        <a:pt x="1905321" y="48577"/>
                      </a:lnTo>
                      <a:cubicBezTo>
                        <a:pt x="1884437" y="48577"/>
                        <a:pt x="1866765" y="38100"/>
                        <a:pt x="1866765" y="25717"/>
                      </a:cubicBezTo>
                      <a:cubicBezTo>
                        <a:pt x="1866765" y="13335"/>
                        <a:pt x="1884437" y="2858"/>
                        <a:pt x="1905321" y="2858"/>
                      </a:cubicBezTo>
                      <a:cubicBezTo>
                        <a:pt x="1905321" y="2858"/>
                        <a:pt x="1905321" y="2858"/>
                        <a:pt x="1905321" y="2858"/>
                      </a:cubicBezTo>
                      <a:lnTo>
                        <a:pt x="1982434" y="2858"/>
                      </a:lnTo>
                      <a:cubicBezTo>
                        <a:pt x="2003318" y="2858"/>
                        <a:pt x="2020990" y="13335"/>
                        <a:pt x="2020990" y="25717"/>
                      </a:cubicBezTo>
                      <a:cubicBezTo>
                        <a:pt x="2022596" y="38100"/>
                        <a:pt x="2004925" y="48577"/>
                        <a:pt x="1982434" y="48577"/>
                      </a:cubicBezTo>
                      <a:close/>
                      <a:moveTo>
                        <a:pt x="1749490" y="48577"/>
                      </a:moveTo>
                      <a:cubicBezTo>
                        <a:pt x="1749490" y="48577"/>
                        <a:pt x="1749490" y="48577"/>
                        <a:pt x="1749490" y="48577"/>
                      </a:cubicBezTo>
                      <a:lnTo>
                        <a:pt x="1672377" y="48577"/>
                      </a:lnTo>
                      <a:cubicBezTo>
                        <a:pt x="1651493" y="48577"/>
                        <a:pt x="1633821" y="38100"/>
                        <a:pt x="1633821" y="25717"/>
                      </a:cubicBezTo>
                      <a:cubicBezTo>
                        <a:pt x="1633821" y="13335"/>
                        <a:pt x="1651493" y="2858"/>
                        <a:pt x="1672377" y="2858"/>
                      </a:cubicBezTo>
                      <a:cubicBezTo>
                        <a:pt x="1672377" y="2858"/>
                        <a:pt x="1672377" y="2858"/>
                        <a:pt x="1672377" y="2858"/>
                      </a:cubicBezTo>
                      <a:lnTo>
                        <a:pt x="1749490" y="2858"/>
                      </a:lnTo>
                      <a:cubicBezTo>
                        <a:pt x="1770374" y="2858"/>
                        <a:pt x="1788046" y="13335"/>
                        <a:pt x="1788046" y="25717"/>
                      </a:cubicBezTo>
                      <a:cubicBezTo>
                        <a:pt x="1788046" y="38100"/>
                        <a:pt x="1770374" y="48577"/>
                        <a:pt x="1749490" y="48577"/>
                      </a:cubicBezTo>
                      <a:close/>
                      <a:moveTo>
                        <a:pt x="1516546" y="47625"/>
                      </a:moveTo>
                      <a:cubicBezTo>
                        <a:pt x="1516546" y="47625"/>
                        <a:pt x="1516546" y="47625"/>
                        <a:pt x="1516546" y="47625"/>
                      </a:cubicBezTo>
                      <a:lnTo>
                        <a:pt x="1439433" y="47625"/>
                      </a:lnTo>
                      <a:cubicBezTo>
                        <a:pt x="1418549" y="47625"/>
                        <a:pt x="1400877" y="37147"/>
                        <a:pt x="1400877" y="24765"/>
                      </a:cubicBezTo>
                      <a:cubicBezTo>
                        <a:pt x="1400877" y="12383"/>
                        <a:pt x="1418549" y="1905"/>
                        <a:pt x="1439433" y="1905"/>
                      </a:cubicBezTo>
                      <a:cubicBezTo>
                        <a:pt x="1439433" y="1905"/>
                        <a:pt x="1439433" y="1905"/>
                        <a:pt x="1439433" y="1905"/>
                      </a:cubicBezTo>
                      <a:lnTo>
                        <a:pt x="1516546" y="1905"/>
                      </a:lnTo>
                      <a:cubicBezTo>
                        <a:pt x="1537430" y="1905"/>
                        <a:pt x="1555102" y="12383"/>
                        <a:pt x="1555102" y="24765"/>
                      </a:cubicBezTo>
                      <a:cubicBezTo>
                        <a:pt x="1555102" y="37147"/>
                        <a:pt x="1537430" y="47625"/>
                        <a:pt x="1516546" y="47625"/>
                      </a:cubicBezTo>
                      <a:close/>
                      <a:moveTo>
                        <a:pt x="1281995" y="47625"/>
                      </a:moveTo>
                      <a:cubicBezTo>
                        <a:pt x="1281995" y="47625"/>
                        <a:pt x="1281995" y="47625"/>
                        <a:pt x="1281995" y="47625"/>
                      </a:cubicBezTo>
                      <a:lnTo>
                        <a:pt x="1204883" y="47625"/>
                      </a:lnTo>
                      <a:cubicBezTo>
                        <a:pt x="1183998" y="47625"/>
                        <a:pt x="1166326" y="37147"/>
                        <a:pt x="1166326" y="24765"/>
                      </a:cubicBezTo>
                      <a:cubicBezTo>
                        <a:pt x="1166326" y="12383"/>
                        <a:pt x="1183998" y="1905"/>
                        <a:pt x="1204883" y="1905"/>
                      </a:cubicBezTo>
                      <a:cubicBezTo>
                        <a:pt x="1204883" y="1905"/>
                        <a:pt x="1204883" y="1905"/>
                        <a:pt x="1204883" y="1905"/>
                      </a:cubicBezTo>
                      <a:lnTo>
                        <a:pt x="1281995" y="1905"/>
                      </a:lnTo>
                      <a:cubicBezTo>
                        <a:pt x="1302880" y="1905"/>
                        <a:pt x="1320551" y="12383"/>
                        <a:pt x="1320551" y="24765"/>
                      </a:cubicBezTo>
                      <a:cubicBezTo>
                        <a:pt x="1322158" y="37147"/>
                        <a:pt x="1304486" y="47625"/>
                        <a:pt x="1281995" y="47625"/>
                      </a:cubicBezTo>
                      <a:close/>
                      <a:moveTo>
                        <a:pt x="1049051" y="46672"/>
                      </a:moveTo>
                      <a:cubicBezTo>
                        <a:pt x="1049051" y="46672"/>
                        <a:pt x="1049051" y="46672"/>
                        <a:pt x="1049051" y="46672"/>
                      </a:cubicBezTo>
                      <a:lnTo>
                        <a:pt x="971939" y="46672"/>
                      </a:lnTo>
                      <a:cubicBezTo>
                        <a:pt x="951054" y="46672"/>
                        <a:pt x="933382" y="36195"/>
                        <a:pt x="933382" y="23813"/>
                      </a:cubicBezTo>
                      <a:cubicBezTo>
                        <a:pt x="933382" y="11430"/>
                        <a:pt x="951054" y="952"/>
                        <a:pt x="971939" y="952"/>
                      </a:cubicBezTo>
                      <a:cubicBezTo>
                        <a:pt x="971939" y="952"/>
                        <a:pt x="971939" y="952"/>
                        <a:pt x="971939" y="952"/>
                      </a:cubicBezTo>
                      <a:lnTo>
                        <a:pt x="1049051" y="952"/>
                      </a:lnTo>
                      <a:cubicBezTo>
                        <a:pt x="1069936" y="952"/>
                        <a:pt x="1087607" y="11430"/>
                        <a:pt x="1087607" y="23813"/>
                      </a:cubicBezTo>
                      <a:cubicBezTo>
                        <a:pt x="1087607" y="37147"/>
                        <a:pt x="1071542" y="46672"/>
                        <a:pt x="1049051" y="46672"/>
                      </a:cubicBezTo>
                      <a:close/>
                      <a:moveTo>
                        <a:pt x="816107" y="46672"/>
                      </a:moveTo>
                      <a:cubicBezTo>
                        <a:pt x="816107" y="46672"/>
                        <a:pt x="816107" y="46672"/>
                        <a:pt x="816107" y="46672"/>
                      </a:cubicBezTo>
                      <a:lnTo>
                        <a:pt x="738995" y="46672"/>
                      </a:lnTo>
                      <a:cubicBezTo>
                        <a:pt x="718110" y="46672"/>
                        <a:pt x="700438" y="36195"/>
                        <a:pt x="700438" y="23813"/>
                      </a:cubicBezTo>
                      <a:cubicBezTo>
                        <a:pt x="700438" y="11430"/>
                        <a:pt x="718110" y="952"/>
                        <a:pt x="738995" y="952"/>
                      </a:cubicBezTo>
                      <a:cubicBezTo>
                        <a:pt x="738995" y="952"/>
                        <a:pt x="738995" y="952"/>
                        <a:pt x="738995" y="952"/>
                      </a:cubicBezTo>
                      <a:lnTo>
                        <a:pt x="816107" y="952"/>
                      </a:lnTo>
                      <a:cubicBezTo>
                        <a:pt x="836992" y="952"/>
                        <a:pt x="854663" y="11430"/>
                        <a:pt x="854663" y="23813"/>
                      </a:cubicBezTo>
                      <a:cubicBezTo>
                        <a:pt x="854663" y="36195"/>
                        <a:pt x="836992" y="46672"/>
                        <a:pt x="816107" y="46672"/>
                      </a:cubicBezTo>
                      <a:close/>
                      <a:moveTo>
                        <a:pt x="583163" y="46672"/>
                      </a:moveTo>
                      <a:cubicBezTo>
                        <a:pt x="583163" y="46672"/>
                        <a:pt x="583163" y="46672"/>
                        <a:pt x="583163" y="46672"/>
                      </a:cubicBezTo>
                      <a:lnTo>
                        <a:pt x="506051" y="46672"/>
                      </a:lnTo>
                      <a:cubicBezTo>
                        <a:pt x="485166" y="46672"/>
                        <a:pt x="467494" y="36195"/>
                        <a:pt x="467494" y="23813"/>
                      </a:cubicBezTo>
                      <a:cubicBezTo>
                        <a:pt x="467494" y="11430"/>
                        <a:pt x="485166" y="952"/>
                        <a:pt x="506051" y="952"/>
                      </a:cubicBezTo>
                      <a:cubicBezTo>
                        <a:pt x="506051" y="952"/>
                        <a:pt x="506051" y="952"/>
                        <a:pt x="506051" y="952"/>
                      </a:cubicBezTo>
                      <a:lnTo>
                        <a:pt x="583163" y="952"/>
                      </a:lnTo>
                      <a:cubicBezTo>
                        <a:pt x="604048" y="952"/>
                        <a:pt x="621720" y="11430"/>
                        <a:pt x="621720" y="23813"/>
                      </a:cubicBezTo>
                      <a:cubicBezTo>
                        <a:pt x="621720" y="36195"/>
                        <a:pt x="604048" y="46672"/>
                        <a:pt x="583163" y="46672"/>
                      </a:cubicBezTo>
                      <a:close/>
                      <a:moveTo>
                        <a:pt x="348613" y="45720"/>
                      </a:moveTo>
                      <a:cubicBezTo>
                        <a:pt x="348613" y="45720"/>
                        <a:pt x="348613" y="45720"/>
                        <a:pt x="348613" y="45720"/>
                      </a:cubicBezTo>
                      <a:lnTo>
                        <a:pt x="271500" y="45720"/>
                      </a:lnTo>
                      <a:cubicBezTo>
                        <a:pt x="250616" y="45720"/>
                        <a:pt x="232944" y="35243"/>
                        <a:pt x="232944" y="22860"/>
                      </a:cubicBezTo>
                      <a:cubicBezTo>
                        <a:pt x="232944" y="10477"/>
                        <a:pt x="250616" y="0"/>
                        <a:pt x="271500" y="0"/>
                      </a:cubicBezTo>
                      <a:cubicBezTo>
                        <a:pt x="271500" y="0"/>
                        <a:pt x="271500" y="0"/>
                        <a:pt x="271500" y="0"/>
                      </a:cubicBezTo>
                      <a:lnTo>
                        <a:pt x="348613" y="0"/>
                      </a:lnTo>
                      <a:cubicBezTo>
                        <a:pt x="369497" y="0"/>
                        <a:pt x="387169" y="10477"/>
                        <a:pt x="387169" y="22860"/>
                      </a:cubicBezTo>
                      <a:cubicBezTo>
                        <a:pt x="387169" y="36195"/>
                        <a:pt x="371104" y="45720"/>
                        <a:pt x="348613" y="45720"/>
                      </a:cubicBezTo>
                      <a:close/>
                      <a:moveTo>
                        <a:pt x="115669" y="45720"/>
                      </a:moveTo>
                      <a:cubicBezTo>
                        <a:pt x="115669" y="45720"/>
                        <a:pt x="115669" y="45720"/>
                        <a:pt x="115669" y="45720"/>
                      </a:cubicBezTo>
                      <a:lnTo>
                        <a:pt x="38556" y="45720"/>
                      </a:lnTo>
                      <a:cubicBezTo>
                        <a:pt x="17672" y="45720"/>
                        <a:pt x="0" y="35243"/>
                        <a:pt x="0" y="22860"/>
                      </a:cubicBezTo>
                      <a:cubicBezTo>
                        <a:pt x="0" y="10477"/>
                        <a:pt x="17672" y="0"/>
                        <a:pt x="38556" y="0"/>
                      </a:cubicBezTo>
                      <a:lnTo>
                        <a:pt x="115669" y="0"/>
                      </a:lnTo>
                      <a:cubicBezTo>
                        <a:pt x="136553" y="0"/>
                        <a:pt x="154225" y="10477"/>
                        <a:pt x="154225" y="22860"/>
                      </a:cubicBezTo>
                      <a:cubicBezTo>
                        <a:pt x="154225" y="35243"/>
                        <a:pt x="136553" y="45720"/>
                        <a:pt x="115669" y="45720"/>
                      </a:cubicBezTo>
                      <a:close/>
                    </a:path>
                  </a:pathLst>
                </a:custGeom>
                <a:solidFill>
                  <a:srgbClr val="454E5F"/>
                </a:solidFill>
                <a:ln w="16058" cap="flat">
                  <a:noFill/>
                  <a:prstDash val="solid"/>
                  <a:miter/>
                </a:ln>
              </p:spPr>
              <p:txBody>
                <a:bodyPr rtlCol="0" anchor="ctr"/>
                <a:lstStyle/>
                <a:p>
                  <a:endParaRPr lang="vi-VN"/>
                </a:p>
              </p:txBody>
            </p:sp>
            <p:sp>
              <p:nvSpPr>
                <p:cNvPr id="17" name="Hình tự do: Hình 16">
                  <a:extLst>
                    <a:ext uri="{FF2B5EF4-FFF2-40B4-BE49-F238E27FC236}">
                      <a16:creationId xmlns="" xmlns:a16="http://schemas.microsoft.com/office/drawing/2014/main" id="{247A6E8A-D778-7DD4-D43B-D622EFE048A2}"/>
                    </a:ext>
                  </a:extLst>
                </p:cNvPr>
                <p:cNvSpPr/>
                <p:nvPr/>
              </p:nvSpPr>
              <p:spPr>
                <a:xfrm>
                  <a:off x="10624872" y="1924719"/>
                  <a:ext cx="106601" cy="82515"/>
                </a:xfrm>
                <a:custGeom>
                  <a:avLst/>
                  <a:gdLst>
                    <a:gd name="connsiteX0" fmla="*/ 47601 w 106601"/>
                    <a:gd name="connsiteY0" fmla="*/ 82515 h 82515"/>
                    <a:gd name="connsiteX1" fmla="*/ 29929 w 106601"/>
                    <a:gd name="connsiteY1" fmla="*/ 79658 h 82515"/>
                    <a:gd name="connsiteX2" fmla="*/ 13864 w 106601"/>
                    <a:gd name="connsiteY2" fmla="*/ 48225 h 82515"/>
                    <a:gd name="connsiteX3" fmla="*/ 18683 w 106601"/>
                    <a:gd name="connsiteY3" fmla="*/ 43463 h 82515"/>
                    <a:gd name="connsiteX4" fmla="*/ 12258 w 106601"/>
                    <a:gd name="connsiteY4" fmla="*/ 39653 h 82515"/>
                    <a:gd name="connsiteX5" fmla="*/ 10651 w 106601"/>
                    <a:gd name="connsiteY5" fmla="*/ 7268 h 82515"/>
                    <a:gd name="connsiteX6" fmla="*/ 65272 w 106601"/>
                    <a:gd name="connsiteY6" fmla="*/ 6315 h 82515"/>
                    <a:gd name="connsiteX7" fmla="*/ 94189 w 106601"/>
                    <a:gd name="connsiteY7" fmla="*/ 22507 h 82515"/>
                    <a:gd name="connsiteX8" fmla="*/ 102222 w 106601"/>
                    <a:gd name="connsiteY8" fmla="*/ 50130 h 82515"/>
                    <a:gd name="connsiteX9" fmla="*/ 84551 w 106601"/>
                    <a:gd name="connsiteY9" fmla="*/ 70133 h 82515"/>
                    <a:gd name="connsiteX10" fmla="*/ 47601 w 106601"/>
                    <a:gd name="connsiteY10" fmla="*/ 82515 h 8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601" h="82515">
                      <a:moveTo>
                        <a:pt x="47601" y="82515"/>
                      </a:moveTo>
                      <a:cubicBezTo>
                        <a:pt x="41175" y="82515"/>
                        <a:pt x="34748" y="81563"/>
                        <a:pt x="29929" y="79658"/>
                      </a:cubicBezTo>
                      <a:cubicBezTo>
                        <a:pt x="10651" y="73943"/>
                        <a:pt x="4225" y="59655"/>
                        <a:pt x="13864" y="48225"/>
                      </a:cubicBezTo>
                      <a:lnTo>
                        <a:pt x="18683" y="43463"/>
                      </a:lnTo>
                      <a:lnTo>
                        <a:pt x="12258" y="39653"/>
                      </a:lnTo>
                      <a:cubicBezTo>
                        <a:pt x="-3807" y="31080"/>
                        <a:pt x="-3807" y="16793"/>
                        <a:pt x="10651" y="7268"/>
                      </a:cubicBezTo>
                      <a:cubicBezTo>
                        <a:pt x="25110" y="-2257"/>
                        <a:pt x="49207" y="-2257"/>
                        <a:pt x="65272" y="6315"/>
                      </a:cubicBezTo>
                      <a:lnTo>
                        <a:pt x="94189" y="22507"/>
                      </a:lnTo>
                      <a:cubicBezTo>
                        <a:pt x="107041" y="29175"/>
                        <a:pt x="110254" y="40605"/>
                        <a:pt x="102222" y="50130"/>
                      </a:cubicBezTo>
                      <a:lnTo>
                        <a:pt x="84551" y="70133"/>
                      </a:lnTo>
                      <a:cubicBezTo>
                        <a:pt x="74911" y="78705"/>
                        <a:pt x="62059" y="82515"/>
                        <a:pt x="47601" y="82515"/>
                      </a:cubicBezTo>
                      <a:close/>
                    </a:path>
                  </a:pathLst>
                </a:custGeom>
                <a:solidFill>
                  <a:srgbClr val="454E5F"/>
                </a:solidFill>
                <a:ln w="16058" cap="flat">
                  <a:noFill/>
                  <a:prstDash val="solid"/>
                  <a:miter/>
                </a:ln>
              </p:spPr>
              <p:txBody>
                <a:bodyPr rtlCol="0" anchor="ctr"/>
                <a:lstStyle/>
                <a:p>
                  <a:endParaRPr lang="vi-VN"/>
                </a:p>
              </p:txBody>
            </p:sp>
            <p:sp>
              <p:nvSpPr>
                <p:cNvPr id="18" name="Hình tự do: Hình 17">
                  <a:extLst>
                    <a:ext uri="{FF2B5EF4-FFF2-40B4-BE49-F238E27FC236}">
                      <a16:creationId xmlns="" xmlns:a16="http://schemas.microsoft.com/office/drawing/2014/main" id="{E12D4D67-01DC-14F1-E46C-EC4C566307C3}"/>
                    </a:ext>
                  </a:extLst>
                </p:cNvPr>
                <p:cNvSpPr/>
                <p:nvPr/>
              </p:nvSpPr>
              <p:spPr>
                <a:xfrm>
                  <a:off x="9655942" y="2041756"/>
                  <a:ext cx="985615" cy="1062758"/>
                </a:xfrm>
                <a:custGeom>
                  <a:avLst/>
                  <a:gdLst>
                    <a:gd name="connsiteX0" fmla="*/ 38165 w 985615"/>
                    <a:gd name="connsiteY0" fmla="*/ 1062758 h 1062758"/>
                    <a:gd name="connsiteX1" fmla="*/ 20494 w 985615"/>
                    <a:gd name="connsiteY1" fmla="*/ 1059901 h 1062758"/>
                    <a:gd name="connsiteX2" fmla="*/ 4429 w 985615"/>
                    <a:gd name="connsiteY2" fmla="*/ 1028468 h 1062758"/>
                    <a:gd name="connsiteX3" fmla="*/ 41378 w 985615"/>
                    <a:gd name="connsiteY3" fmla="*/ 987511 h 1062758"/>
                    <a:gd name="connsiteX4" fmla="*/ 94393 w 985615"/>
                    <a:gd name="connsiteY4" fmla="*/ 977986 h 1062758"/>
                    <a:gd name="connsiteX5" fmla="*/ 110458 w 985615"/>
                    <a:gd name="connsiteY5" fmla="*/ 1009418 h 1062758"/>
                    <a:gd name="connsiteX6" fmla="*/ 73509 w 985615"/>
                    <a:gd name="connsiteY6" fmla="*/ 1050376 h 1062758"/>
                    <a:gd name="connsiteX7" fmla="*/ 38165 w 985615"/>
                    <a:gd name="connsiteY7" fmla="*/ 1062758 h 1062758"/>
                    <a:gd name="connsiteX8" fmla="*/ 147408 w 985615"/>
                    <a:gd name="connsiteY8" fmla="*/ 940838 h 1062758"/>
                    <a:gd name="connsiteX9" fmla="*/ 129736 w 985615"/>
                    <a:gd name="connsiteY9" fmla="*/ 937981 h 1062758"/>
                    <a:gd name="connsiteX10" fmla="*/ 113671 w 985615"/>
                    <a:gd name="connsiteY10" fmla="*/ 906548 h 1062758"/>
                    <a:gd name="connsiteX11" fmla="*/ 150621 w 985615"/>
                    <a:gd name="connsiteY11" fmla="*/ 865591 h 1062758"/>
                    <a:gd name="connsiteX12" fmla="*/ 203635 w 985615"/>
                    <a:gd name="connsiteY12" fmla="*/ 856066 h 1062758"/>
                    <a:gd name="connsiteX13" fmla="*/ 219701 w 985615"/>
                    <a:gd name="connsiteY13" fmla="*/ 887498 h 1062758"/>
                    <a:gd name="connsiteX14" fmla="*/ 182751 w 985615"/>
                    <a:gd name="connsiteY14" fmla="*/ 928456 h 1062758"/>
                    <a:gd name="connsiteX15" fmla="*/ 147408 w 985615"/>
                    <a:gd name="connsiteY15" fmla="*/ 940838 h 1062758"/>
                    <a:gd name="connsiteX16" fmla="*/ 256650 w 985615"/>
                    <a:gd name="connsiteY16" fmla="*/ 818918 h 1062758"/>
                    <a:gd name="connsiteX17" fmla="*/ 238979 w 985615"/>
                    <a:gd name="connsiteY17" fmla="*/ 816061 h 1062758"/>
                    <a:gd name="connsiteX18" fmla="*/ 222914 w 985615"/>
                    <a:gd name="connsiteY18" fmla="*/ 784628 h 1062758"/>
                    <a:gd name="connsiteX19" fmla="*/ 259863 w 985615"/>
                    <a:gd name="connsiteY19" fmla="*/ 743671 h 1062758"/>
                    <a:gd name="connsiteX20" fmla="*/ 312878 w 985615"/>
                    <a:gd name="connsiteY20" fmla="*/ 734146 h 1062758"/>
                    <a:gd name="connsiteX21" fmla="*/ 328943 w 985615"/>
                    <a:gd name="connsiteY21" fmla="*/ 765578 h 1062758"/>
                    <a:gd name="connsiteX22" fmla="*/ 291994 w 985615"/>
                    <a:gd name="connsiteY22" fmla="*/ 806536 h 1062758"/>
                    <a:gd name="connsiteX23" fmla="*/ 256650 w 985615"/>
                    <a:gd name="connsiteY23" fmla="*/ 818918 h 1062758"/>
                    <a:gd name="connsiteX24" fmla="*/ 364287 w 985615"/>
                    <a:gd name="connsiteY24" fmla="*/ 696998 h 1062758"/>
                    <a:gd name="connsiteX25" fmla="*/ 346615 w 985615"/>
                    <a:gd name="connsiteY25" fmla="*/ 694141 h 1062758"/>
                    <a:gd name="connsiteX26" fmla="*/ 330550 w 985615"/>
                    <a:gd name="connsiteY26" fmla="*/ 662708 h 1062758"/>
                    <a:gd name="connsiteX27" fmla="*/ 367500 w 985615"/>
                    <a:gd name="connsiteY27" fmla="*/ 621751 h 1062758"/>
                    <a:gd name="connsiteX28" fmla="*/ 420514 w 985615"/>
                    <a:gd name="connsiteY28" fmla="*/ 612226 h 1062758"/>
                    <a:gd name="connsiteX29" fmla="*/ 436579 w 985615"/>
                    <a:gd name="connsiteY29" fmla="*/ 643658 h 1062758"/>
                    <a:gd name="connsiteX30" fmla="*/ 399630 w 985615"/>
                    <a:gd name="connsiteY30" fmla="*/ 684616 h 1062758"/>
                    <a:gd name="connsiteX31" fmla="*/ 364287 w 985615"/>
                    <a:gd name="connsiteY31" fmla="*/ 696998 h 1062758"/>
                    <a:gd name="connsiteX32" fmla="*/ 473529 w 985615"/>
                    <a:gd name="connsiteY32" fmla="*/ 575078 h 1062758"/>
                    <a:gd name="connsiteX33" fmla="*/ 455858 w 985615"/>
                    <a:gd name="connsiteY33" fmla="*/ 572221 h 1062758"/>
                    <a:gd name="connsiteX34" fmla="*/ 439793 w 985615"/>
                    <a:gd name="connsiteY34" fmla="*/ 540788 h 1062758"/>
                    <a:gd name="connsiteX35" fmla="*/ 476742 w 985615"/>
                    <a:gd name="connsiteY35" fmla="*/ 499831 h 1062758"/>
                    <a:gd name="connsiteX36" fmla="*/ 529757 w 985615"/>
                    <a:gd name="connsiteY36" fmla="*/ 490306 h 1062758"/>
                    <a:gd name="connsiteX37" fmla="*/ 545822 w 985615"/>
                    <a:gd name="connsiteY37" fmla="*/ 521738 h 1062758"/>
                    <a:gd name="connsiteX38" fmla="*/ 508872 w 985615"/>
                    <a:gd name="connsiteY38" fmla="*/ 562696 h 1062758"/>
                    <a:gd name="connsiteX39" fmla="*/ 473529 w 985615"/>
                    <a:gd name="connsiteY39" fmla="*/ 575078 h 1062758"/>
                    <a:gd name="connsiteX40" fmla="*/ 582773 w 985615"/>
                    <a:gd name="connsiteY40" fmla="*/ 453158 h 1062758"/>
                    <a:gd name="connsiteX41" fmla="*/ 565100 w 985615"/>
                    <a:gd name="connsiteY41" fmla="*/ 450301 h 1062758"/>
                    <a:gd name="connsiteX42" fmla="*/ 549035 w 985615"/>
                    <a:gd name="connsiteY42" fmla="*/ 418868 h 1062758"/>
                    <a:gd name="connsiteX43" fmla="*/ 585985 w 985615"/>
                    <a:gd name="connsiteY43" fmla="*/ 377911 h 1062758"/>
                    <a:gd name="connsiteX44" fmla="*/ 639000 w 985615"/>
                    <a:gd name="connsiteY44" fmla="*/ 368386 h 1062758"/>
                    <a:gd name="connsiteX45" fmla="*/ 655065 w 985615"/>
                    <a:gd name="connsiteY45" fmla="*/ 399818 h 1062758"/>
                    <a:gd name="connsiteX46" fmla="*/ 618115 w 985615"/>
                    <a:gd name="connsiteY46" fmla="*/ 440776 h 1062758"/>
                    <a:gd name="connsiteX47" fmla="*/ 582773 w 985615"/>
                    <a:gd name="connsiteY47" fmla="*/ 453158 h 1062758"/>
                    <a:gd name="connsiteX48" fmla="*/ 690408 w 985615"/>
                    <a:gd name="connsiteY48" fmla="*/ 331238 h 1062758"/>
                    <a:gd name="connsiteX49" fmla="*/ 672737 w 985615"/>
                    <a:gd name="connsiteY49" fmla="*/ 328381 h 1062758"/>
                    <a:gd name="connsiteX50" fmla="*/ 656672 w 985615"/>
                    <a:gd name="connsiteY50" fmla="*/ 296948 h 1062758"/>
                    <a:gd name="connsiteX51" fmla="*/ 693621 w 985615"/>
                    <a:gd name="connsiteY51" fmla="*/ 255991 h 1062758"/>
                    <a:gd name="connsiteX52" fmla="*/ 746636 w 985615"/>
                    <a:gd name="connsiteY52" fmla="*/ 246466 h 1062758"/>
                    <a:gd name="connsiteX53" fmla="*/ 762701 w 985615"/>
                    <a:gd name="connsiteY53" fmla="*/ 277898 h 1062758"/>
                    <a:gd name="connsiteX54" fmla="*/ 725751 w 985615"/>
                    <a:gd name="connsiteY54" fmla="*/ 318856 h 1062758"/>
                    <a:gd name="connsiteX55" fmla="*/ 690408 w 985615"/>
                    <a:gd name="connsiteY55" fmla="*/ 331238 h 1062758"/>
                    <a:gd name="connsiteX56" fmla="*/ 799651 w 985615"/>
                    <a:gd name="connsiteY56" fmla="*/ 209318 h 1062758"/>
                    <a:gd name="connsiteX57" fmla="*/ 781979 w 985615"/>
                    <a:gd name="connsiteY57" fmla="*/ 206461 h 1062758"/>
                    <a:gd name="connsiteX58" fmla="*/ 765914 w 985615"/>
                    <a:gd name="connsiteY58" fmla="*/ 175028 h 1062758"/>
                    <a:gd name="connsiteX59" fmla="*/ 802864 w 985615"/>
                    <a:gd name="connsiteY59" fmla="*/ 134071 h 1062758"/>
                    <a:gd name="connsiteX60" fmla="*/ 855879 w 985615"/>
                    <a:gd name="connsiteY60" fmla="*/ 124546 h 1062758"/>
                    <a:gd name="connsiteX61" fmla="*/ 871944 w 985615"/>
                    <a:gd name="connsiteY61" fmla="*/ 155978 h 1062758"/>
                    <a:gd name="connsiteX62" fmla="*/ 834994 w 985615"/>
                    <a:gd name="connsiteY62" fmla="*/ 196936 h 1062758"/>
                    <a:gd name="connsiteX63" fmla="*/ 799651 w 985615"/>
                    <a:gd name="connsiteY63" fmla="*/ 209318 h 1062758"/>
                    <a:gd name="connsiteX64" fmla="*/ 908894 w 985615"/>
                    <a:gd name="connsiteY64" fmla="*/ 87398 h 1062758"/>
                    <a:gd name="connsiteX65" fmla="*/ 891222 w 985615"/>
                    <a:gd name="connsiteY65" fmla="*/ 84541 h 1062758"/>
                    <a:gd name="connsiteX66" fmla="*/ 875157 w 985615"/>
                    <a:gd name="connsiteY66" fmla="*/ 53108 h 1062758"/>
                    <a:gd name="connsiteX67" fmla="*/ 912107 w 985615"/>
                    <a:gd name="connsiteY67" fmla="*/ 12151 h 1062758"/>
                    <a:gd name="connsiteX68" fmla="*/ 965122 w 985615"/>
                    <a:gd name="connsiteY68" fmla="*/ 2626 h 1062758"/>
                    <a:gd name="connsiteX69" fmla="*/ 981187 w 985615"/>
                    <a:gd name="connsiteY69" fmla="*/ 34058 h 1062758"/>
                    <a:gd name="connsiteX70" fmla="*/ 944237 w 985615"/>
                    <a:gd name="connsiteY70" fmla="*/ 75016 h 1062758"/>
                    <a:gd name="connsiteX71" fmla="*/ 908894 w 985615"/>
                    <a:gd name="connsiteY71" fmla="*/ 87398 h 106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985615" h="1062758">
                      <a:moveTo>
                        <a:pt x="38165" y="1062758"/>
                      </a:moveTo>
                      <a:cubicBezTo>
                        <a:pt x="31739" y="1062758"/>
                        <a:pt x="25313" y="1061806"/>
                        <a:pt x="20494" y="1059901"/>
                      </a:cubicBezTo>
                      <a:cubicBezTo>
                        <a:pt x="1216" y="1054186"/>
                        <a:pt x="-5211" y="1039898"/>
                        <a:pt x="4429" y="1028468"/>
                      </a:cubicBezTo>
                      <a:lnTo>
                        <a:pt x="41378" y="987511"/>
                      </a:lnTo>
                      <a:cubicBezTo>
                        <a:pt x="51017" y="976081"/>
                        <a:pt x="75115" y="972271"/>
                        <a:pt x="94393" y="977986"/>
                      </a:cubicBezTo>
                      <a:cubicBezTo>
                        <a:pt x="113671" y="983701"/>
                        <a:pt x="120097" y="997988"/>
                        <a:pt x="110458" y="1009418"/>
                      </a:cubicBezTo>
                      <a:lnTo>
                        <a:pt x="73509" y="1050376"/>
                      </a:lnTo>
                      <a:cubicBezTo>
                        <a:pt x="65476" y="1057996"/>
                        <a:pt x="52624" y="1062758"/>
                        <a:pt x="38165" y="1062758"/>
                      </a:cubicBezTo>
                      <a:close/>
                      <a:moveTo>
                        <a:pt x="147408" y="940838"/>
                      </a:moveTo>
                      <a:cubicBezTo>
                        <a:pt x="140982" y="940838"/>
                        <a:pt x="134556" y="939886"/>
                        <a:pt x="129736" y="937981"/>
                      </a:cubicBezTo>
                      <a:cubicBezTo>
                        <a:pt x="110458" y="932266"/>
                        <a:pt x="104032" y="917978"/>
                        <a:pt x="113671" y="906548"/>
                      </a:cubicBezTo>
                      <a:lnTo>
                        <a:pt x="150621" y="865591"/>
                      </a:lnTo>
                      <a:cubicBezTo>
                        <a:pt x="160260" y="854161"/>
                        <a:pt x="184357" y="850351"/>
                        <a:pt x="203635" y="856066"/>
                      </a:cubicBezTo>
                      <a:cubicBezTo>
                        <a:pt x="222914" y="861781"/>
                        <a:pt x="229340" y="876068"/>
                        <a:pt x="219701" y="887498"/>
                      </a:cubicBezTo>
                      <a:lnTo>
                        <a:pt x="182751" y="928456"/>
                      </a:lnTo>
                      <a:cubicBezTo>
                        <a:pt x="174718" y="936076"/>
                        <a:pt x="161867" y="940838"/>
                        <a:pt x="147408" y="940838"/>
                      </a:cubicBezTo>
                      <a:close/>
                      <a:moveTo>
                        <a:pt x="256650" y="818918"/>
                      </a:moveTo>
                      <a:cubicBezTo>
                        <a:pt x="250225" y="818918"/>
                        <a:pt x="243798" y="817966"/>
                        <a:pt x="238979" y="816061"/>
                      </a:cubicBezTo>
                      <a:cubicBezTo>
                        <a:pt x="219701" y="810346"/>
                        <a:pt x="213275" y="796058"/>
                        <a:pt x="222914" y="784628"/>
                      </a:cubicBezTo>
                      <a:lnTo>
                        <a:pt x="259863" y="743671"/>
                      </a:lnTo>
                      <a:cubicBezTo>
                        <a:pt x="269503" y="732241"/>
                        <a:pt x="293601" y="728431"/>
                        <a:pt x="312878" y="734146"/>
                      </a:cubicBezTo>
                      <a:cubicBezTo>
                        <a:pt x="332156" y="739861"/>
                        <a:pt x="338583" y="754148"/>
                        <a:pt x="328943" y="765578"/>
                      </a:cubicBezTo>
                      <a:lnTo>
                        <a:pt x="291994" y="806536"/>
                      </a:lnTo>
                      <a:cubicBezTo>
                        <a:pt x="283961" y="814156"/>
                        <a:pt x="269503" y="818918"/>
                        <a:pt x="256650" y="818918"/>
                      </a:cubicBezTo>
                      <a:close/>
                      <a:moveTo>
                        <a:pt x="364287" y="696998"/>
                      </a:moveTo>
                      <a:cubicBezTo>
                        <a:pt x="357861" y="696998"/>
                        <a:pt x="351435" y="696046"/>
                        <a:pt x="346615" y="694141"/>
                      </a:cubicBezTo>
                      <a:cubicBezTo>
                        <a:pt x="327337" y="688426"/>
                        <a:pt x="320911" y="674138"/>
                        <a:pt x="330550" y="662708"/>
                      </a:cubicBezTo>
                      <a:lnTo>
                        <a:pt x="367500" y="621751"/>
                      </a:lnTo>
                      <a:cubicBezTo>
                        <a:pt x="377138" y="610321"/>
                        <a:pt x="401236" y="606511"/>
                        <a:pt x="420514" y="612226"/>
                      </a:cubicBezTo>
                      <a:cubicBezTo>
                        <a:pt x="439793" y="617941"/>
                        <a:pt x="446219" y="632228"/>
                        <a:pt x="436579" y="643658"/>
                      </a:cubicBezTo>
                      <a:lnTo>
                        <a:pt x="399630" y="684616"/>
                      </a:lnTo>
                      <a:cubicBezTo>
                        <a:pt x="391597" y="692236"/>
                        <a:pt x="378745" y="696998"/>
                        <a:pt x="364287" y="696998"/>
                      </a:cubicBezTo>
                      <a:close/>
                      <a:moveTo>
                        <a:pt x="473529" y="575078"/>
                      </a:moveTo>
                      <a:cubicBezTo>
                        <a:pt x="467104" y="575078"/>
                        <a:pt x="460677" y="574126"/>
                        <a:pt x="455858" y="572221"/>
                      </a:cubicBezTo>
                      <a:cubicBezTo>
                        <a:pt x="436579" y="566506"/>
                        <a:pt x="430154" y="552218"/>
                        <a:pt x="439793" y="540788"/>
                      </a:cubicBezTo>
                      <a:lnTo>
                        <a:pt x="476742" y="499831"/>
                      </a:lnTo>
                      <a:cubicBezTo>
                        <a:pt x="486382" y="488401"/>
                        <a:pt x="510480" y="484591"/>
                        <a:pt x="529757" y="490306"/>
                      </a:cubicBezTo>
                      <a:cubicBezTo>
                        <a:pt x="549035" y="496021"/>
                        <a:pt x="555462" y="510308"/>
                        <a:pt x="545822" y="521738"/>
                      </a:cubicBezTo>
                      <a:lnTo>
                        <a:pt x="508872" y="562696"/>
                      </a:lnTo>
                      <a:cubicBezTo>
                        <a:pt x="500840" y="570316"/>
                        <a:pt x="487988" y="575078"/>
                        <a:pt x="473529" y="575078"/>
                      </a:cubicBezTo>
                      <a:close/>
                      <a:moveTo>
                        <a:pt x="582773" y="453158"/>
                      </a:moveTo>
                      <a:cubicBezTo>
                        <a:pt x="576346" y="453158"/>
                        <a:pt x="569920" y="452206"/>
                        <a:pt x="565100" y="450301"/>
                      </a:cubicBezTo>
                      <a:cubicBezTo>
                        <a:pt x="545822" y="444586"/>
                        <a:pt x="539397" y="430298"/>
                        <a:pt x="549035" y="418868"/>
                      </a:cubicBezTo>
                      <a:lnTo>
                        <a:pt x="585985" y="377911"/>
                      </a:lnTo>
                      <a:cubicBezTo>
                        <a:pt x="595624" y="366481"/>
                        <a:pt x="619722" y="362671"/>
                        <a:pt x="639000" y="368386"/>
                      </a:cubicBezTo>
                      <a:cubicBezTo>
                        <a:pt x="658278" y="374101"/>
                        <a:pt x="664704" y="388388"/>
                        <a:pt x="655065" y="399818"/>
                      </a:cubicBezTo>
                      <a:lnTo>
                        <a:pt x="618115" y="440776"/>
                      </a:lnTo>
                      <a:cubicBezTo>
                        <a:pt x="610082" y="448396"/>
                        <a:pt x="595624" y="453158"/>
                        <a:pt x="582773" y="453158"/>
                      </a:cubicBezTo>
                      <a:close/>
                      <a:moveTo>
                        <a:pt x="690408" y="331238"/>
                      </a:moveTo>
                      <a:cubicBezTo>
                        <a:pt x="683982" y="331238"/>
                        <a:pt x="677556" y="330286"/>
                        <a:pt x="672737" y="328381"/>
                      </a:cubicBezTo>
                      <a:cubicBezTo>
                        <a:pt x="653458" y="322666"/>
                        <a:pt x="647033" y="308378"/>
                        <a:pt x="656672" y="296948"/>
                      </a:cubicBezTo>
                      <a:lnTo>
                        <a:pt x="693621" y="255991"/>
                      </a:lnTo>
                      <a:cubicBezTo>
                        <a:pt x="703261" y="244561"/>
                        <a:pt x="727358" y="240751"/>
                        <a:pt x="746636" y="246466"/>
                      </a:cubicBezTo>
                      <a:cubicBezTo>
                        <a:pt x="765914" y="252181"/>
                        <a:pt x="772341" y="266468"/>
                        <a:pt x="762701" y="277898"/>
                      </a:cubicBezTo>
                      <a:lnTo>
                        <a:pt x="725751" y="318856"/>
                      </a:lnTo>
                      <a:cubicBezTo>
                        <a:pt x="717719" y="326476"/>
                        <a:pt x="704867" y="331238"/>
                        <a:pt x="690408" y="331238"/>
                      </a:cubicBezTo>
                      <a:close/>
                      <a:moveTo>
                        <a:pt x="799651" y="209318"/>
                      </a:moveTo>
                      <a:cubicBezTo>
                        <a:pt x="793225" y="209318"/>
                        <a:pt x="786799" y="208366"/>
                        <a:pt x="781979" y="206461"/>
                      </a:cubicBezTo>
                      <a:cubicBezTo>
                        <a:pt x="762701" y="200746"/>
                        <a:pt x="756275" y="186458"/>
                        <a:pt x="765914" y="175028"/>
                      </a:cubicBezTo>
                      <a:lnTo>
                        <a:pt x="802864" y="134071"/>
                      </a:lnTo>
                      <a:cubicBezTo>
                        <a:pt x="812503" y="122641"/>
                        <a:pt x="836601" y="118831"/>
                        <a:pt x="855879" y="124546"/>
                      </a:cubicBezTo>
                      <a:cubicBezTo>
                        <a:pt x="875157" y="130261"/>
                        <a:pt x="881583" y="144548"/>
                        <a:pt x="871944" y="155978"/>
                      </a:cubicBezTo>
                      <a:lnTo>
                        <a:pt x="834994" y="196936"/>
                      </a:lnTo>
                      <a:cubicBezTo>
                        <a:pt x="826961" y="205508"/>
                        <a:pt x="814109" y="209318"/>
                        <a:pt x="799651" y="209318"/>
                      </a:cubicBezTo>
                      <a:close/>
                      <a:moveTo>
                        <a:pt x="908894" y="87398"/>
                      </a:moveTo>
                      <a:cubicBezTo>
                        <a:pt x="902467" y="87398"/>
                        <a:pt x="896042" y="86446"/>
                        <a:pt x="891222" y="84541"/>
                      </a:cubicBezTo>
                      <a:cubicBezTo>
                        <a:pt x="871944" y="78826"/>
                        <a:pt x="865518" y="64538"/>
                        <a:pt x="875157" y="53108"/>
                      </a:cubicBezTo>
                      <a:lnTo>
                        <a:pt x="912107" y="12151"/>
                      </a:lnTo>
                      <a:cubicBezTo>
                        <a:pt x="921746" y="721"/>
                        <a:pt x="945843" y="-3089"/>
                        <a:pt x="965122" y="2626"/>
                      </a:cubicBezTo>
                      <a:cubicBezTo>
                        <a:pt x="984400" y="8341"/>
                        <a:pt x="990826" y="22628"/>
                        <a:pt x="981187" y="34058"/>
                      </a:cubicBezTo>
                      <a:lnTo>
                        <a:pt x="944237" y="75016"/>
                      </a:lnTo>
                      <a:cubicBezTo>
                        <a:pt x="936205" y="83588"/>
                        <a:pt x="921746" y="87398"/>
                        <a:pt x="908894" y="87398"/>
                      </a:cubicBezTo>
                      <a:close/>
                    </a:path>
                  </a:pathLst>
                </a:custGeom>
                <a:solidFill>
                  <a:srgbClr val="454E5F"/>
                </a:solidFill>
                <a:ln w="16058" cap="flat">
                  <a:noFill/>
                  <a:prstDash val="solid"/>
                  <a:miter/>
                </a:ln>
              </p:spPr>
              <p:txBody>
                <a:bodyPr rtlCol="0" anchor="ctr"/>
                <a:lstStyle/>
                <a:p>
                  <a:endParaRPr lang="vi-VN"/>
                </a:p>
              </p:txBody>
            </p:sp>
          </p:grpSp>
        </p:grpSp>
        <p:sp>
          <p:nvSpPr>
            <p:cNvPr id="6" name="Hộp Văn bản 12">
              <a:extLst>
                <a:ext uri="{FF2B5EF4-FFF2-40B4-BE49-F238E27FC236}">
                  <a16:creationId xmlns="" xmlns:a16="http://schemas.microsoft.com/office/drawing/2014/main" id="{64874523-616F-D96B-5E3B-58D614A8B3A3}"/>
                </a:ext>
              </a:extLst>
            </p:cNvPr>
            <p:cNvSpPr txBox="1"/>
            <p:nvPr/>
          </p:nvSpPr>
          <p:spPr>
            <a:xfrm>
              <a:off x="1365690" y="1203123"/>
              <a:ext cx="8370577" cy="1524351"/>
            </a:xfrm>
            <a:prstGeom prst="rect">
              <a:avLst/>
            </a:prstGeom>
            <a:noFill/>
          </p:spPr>
          <p:txBody>
            <a:bodyPr wrap="square" rtlCol="0">
              <a:spAutoFit/>
            </a:bodyPr>
            <a:lstStyle/>
            <a:p>
              <a:pPr algn="just"/>
              <a:r>
                <a:rPr lang="vi-VN" sz="4000" b="1" dirty="0">
                  <a:latin typeface="Cambria" panose="02040503050406030204" pitchFamily="18" charset="0"/>
                  <a:ea typeface="Cambria" panose="02040503050406030204" pitchFamily="18" charset="0"/>
                </a:rPr>
                <a:t>+ Vị trí của cảnh quan</a:t>
              </a:r>
            </a:p>
            <a:p>
              <a:pPr algn="just"/>
              <a:r>
                <a:rPr lang="vi-VN" sz="4000" b="1" dirty="0">
                  <a:latin typeface="Cambria" panose="02040503050406030204" pitchFamily="18" charset="0"/>
                  <a:ea typeface="Cambria" panose="02040503050406030204" pitchFamily="18" charset="0"/>
                </a:rPr>
                <a:t>+ Nét đăc sắc của cảnh quan.</a:t>
              </a:r>
            </a:p>
          </p:txBody>
        </p:sp>
      </p:grpSp>
      <p:pic>
        <p:nvPicPr>
          <p:cNvPr id="19" name="Đồ họa 6">
            <a:extLst>
              <a:ext uri="{FF2B5EF4-FFF2-40B4-BE49-F238E27FC236}">
                <a16:creationId xmlns="" xmlns:a16="http://schemas.microsoft.com/office/drawing/2014/main" id="{7CD787D0-F8E9-D7D8-A5CA-E15FF68BE6C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939967" y="1932570"/>
            <a:ext cx="2490073" cy="4330008"/>
          </a:xfrm>
          <a:prstGeom prst="rect">
            <a:avLst/>
          </a:prstGeom>
        </p:spPr>
      </p:pic>
      <p:pic>
        <p:nvPicPr>
          <p:cNvPr id="21" name="Picture 20">
            <a:extLst>
              <a:ext uri="{FF2B5EF4-FFF2-40B4-BE49-F238E27FC236}">
                <a16:creationId xmlns="" xmlns:a16="http://schemas.microsoft.com/office/drawing/2014/main" id="{5BC92481-5015-14F8-D12D-2AEE37735133}"/>
              </a:ext>
            </a:extLst>
          </p:cNvPr>
          <p:cNvPicPr>
            <a:picLocks noChangeAspect="1"/>
          </p:cNvPicPr>
          <p:nvPr/>
        </p:nvPicPr>
        <p:blipFill>
          <a:blip r:embed="rId5"/>
          <a:stretch>
            <a:fillRect/>
          </a:stretch>
        </p:blipFill>
        <p:spPr>
          <a:xfrm>
            <a:off x="1605279" y="3687967"/>
            <a:ext cx="6532881" cy="2758328"/>
          </a:xfrm>
          <a:prstGeom prst="rect">
            <a:avLst/>
          </a:prstGeom>
        </p:spPr>
      </p:pic>
    </p:spTree>
    <p:extLst>
      <p:ext uri="{BB962C8B-B14F-4D97-AF65-F5344CB8AC3E}">
        <p14:creationId xmlns:p14="http://schemas.microsoft.com/office/powerpoint/2010/main" val="185399330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5ABF8A4F-2864-F1FD-6153-785280D2CF92}"/>
              </a:ext>
            </a:extLst>
          </p:cNvPr>
          <p:cNvPicPr>
            <a:picLocks noChangeAspect="1"/>
          </p:cNvPicPr>
          <p:nvPr/>
        </p:nvPicPr>
        <p:blipFill>
          <a:blip r:embed="rId2"/>
          <a:stretch>
            <a:fillRect/>
          </a:stretch>
        </p:blipFill>
        <p:spPr>
          <a:xfrm>
            <a:off x="196296" y="763276"/>
            <a:ext cx="6194073" cy="3649788"/>
          </a:xfrm>
          <a:prstGeom prst="rect">
            <a:avLst/>
          </a:prstGeom>
          <a:effectLst>
            <a:outerShdw blurRad="292100" dist="50800" dir="180000" algn="ctr" rotWithShape="0">
              <a:srgbClr val="FFC000"/>
            </a:outerShdw>
          </a:effectLst>
        </p:spPr>
      </p:pic>
      <p:sp>
        <p:nvSpPr>
          <p:cNvPr id="2" name="Freeform 7">
            <a:hlinkClick r:id="rId3" action="ppaction://hlinksldjump"/>
            <a:extLst>
              <a:ext uri="{FF2B5EF4-FFF2-40B4-BE49-F238E27FC236}">
                <a16:creationId xmlns="" xmlns:a16="http://schemas.microsoft.com/office/drawing/2014/main" id="{C5AF0189-4A43-6BB8-3EDD-F487244C4CC7}"/>
              </a:ext>
            </a:extLst>
          </p:cNvPr>
          <p:cNvSpPr/>
          <p:nvPr/>
        </p:nvSpPr>
        <p:spPr>
          <a:xfrm>
            <a:off x="11021771" y="6195356"/>
            <a:ext cx="782631" cy="555578"/>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 name="Content Placeholder 4">
            <a:extLst>
              <a:ext uri="{FF2B5EF4-FFF2-40B4-BE49-F238E27FC236}">
                <a16:creationId xmlns="" xmlns:a16="http://schemas.microsoft.com/office/drawing/2014/main" id="{ED50965F-756A-AA81-461C-A4D5152B45F8}"/>
              </a:ext>
            </a:extLst>
          </p:cNvPr>
          <p:cNvPicPr>
            <a:picLocks noChangeAspect="1"/>
          </p:cNvPicPr>
          <p:nvPr/>
        </p:nvPicPr>
        <p:blipFill>
          <a:blip r:embed="rId6">
            <a:extLst>
              <a:ext uri="{28A0092B-C50C-407E-A947-70E740481C1C}">
                <a14:useLocalDpi xmlns:a14="http://schemas.microsoft.com/office/drawing/2010/main" val="0"/>
              </a:ext>
            </a:extLst>
          </a:blip>
          <a:srcRect l="15772" r="15772"/>
          <a:stretch/>
        </p:blipFill>
        <p:spPr>
          <a:xfrm>
            <a:off x="6295697" y="767255"/>
            <a:ext cx="4929351" cy="4729655"/>
          </a:xfrm>
          <a:prstGeom prst="rect">
            <a:avLst/>
          </a:prstGeom>
        </p:spPr>
      </p:pic>
      <p:sp>
        <p:nvSpPr>
          <p:cNvPr id="4" name="Freeform 2">
            <a:hlinkClick r:id="rId7" action="ppaction://hlinksldjump"/>
            <a:extLst>
              <a:ext uri="{FF2B5EF4-FFF2-40B4-BE49-F238E27FC236}">
                <a16:creationId xmlns="" xmlns:a16="http://schemas.microsoft.com/office/drawing/2014/main" id="{4C9BF355-4401-FA79-C344-48B318E20D77}"/>
              </a:ext>
            </a:extLst>
          </p:cNvPr>
          <p:cNvSpPr/>
          <p:nvPr/>
        </p:nvSpPr>
        <p:spPr>
          <a:xfrm>
            <a:off x="8728842" y="2998076"/>
            <a:ext cx="2616921" cy="2625149"/>
          </a:xfrm>
          <a:custGeom>
            <a:avLst/>
            <a:gdLst/>
            <a:ahLst/>
            <a:cxnLst/>
            <a:rect l="l" t="t" r="r" b="b"/>
            <a:pathLst>
              <a:path w="3199257" h="3199257">
                <a:moveTo>
                  <a:pt x="0" y="0"/>
                </a:moveTo>
                <a:lnTo>
                  <a:pt x="3199257" y="0"/>
                </a:lnTo>
                <a:lnTo>
                  <a:pt x="3199257" y="3199257"/>
                </a:lnTo>
                <a:lnTo>
                  <a:pt x="0" y="3199257"/>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4">
            <a:hlinkClick r:id="rId9" action="ppaction://hlinksldjump"/>
            <a:extLst>
              <a:ext uri="{FF2B5EF4-FFF2-40B4-BE49-F238E27FC236}">
                <a16:creationId xmlns="" xmlns:a16="http://schemas.microsoft.com/office/drawing/2014/main" id="{BB5A0447-FD2D-4117-CF53-7A81C80CFFE0}"/>
              </a:ext>
            </a:extLst>
          </p:cNvPr>
          <p:cNvSpPr/>
          <p:nvPr/>
        </p:nvSpPr>
        <p:spPr>
          <a:xfrm rot="5400000" flipV="1">
            <a:off x="6513580" y="2627741"/>
            <a:ext cx="2625149" cy="3365817"/>
          </a:xfrm>
          <a:custGeom>
            <a:avLst/>
            <a:gdLst/>
            <a:ahLst/>
            <a:cxnLst/>
            <a:rect l="l" t="t" r="r" b="b"/>
            <a:pathLst>
              <a:path w="3199257" h="4114800">
                <a:moveTo>
                  <a:pt x="0" y="4114800"/>
                </a:moveTo>
                <a:lnTo>
                  <a:pt x="3199257" y="4114800"/>
                </a:lnTo>
                <a:lnTo>
                  <a:pt x="3199257" y="0"/>
                </a:lnTo>
                <a:lnTo>
                  <a:pt x="0" y="0"/>
                </a:lnTo>
                <a:lnTo>
                  <a:pt x="0" y="411480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5">
            <a:hlinkClick r:id="rId11" action="ppaction://hlinksldjump"/>
            <a:extLst>
              <a:ext uri="{FF2B5EF4-FFF2-40B4-BE49-F238E27FC236}">
                <a16:creationId xmlns="" xmlns:a16="http://schemas.microsoft.com/office/drawing/2014/main" id="{BC831449-D273-033F-BC68-D6616B292B29}"/>
              </a:ext>
            </a:extLst>
          </p:cNvPr>
          <p:cNvSpPr/>
          <p:nvPr/>
        </p:nvSpPr>
        <p:spPr>
          <a:xfrm>
            <a:off x="8728842" y="458075"/>
            <a:ext cx="2616922" cy="3376397"/>
          </a:xfrm>
          <a:custGeom>
            <a:avLst/>
            <a:gdLst/>
            <a:ahLst/>
            <a:cxnLst/>
            <a:rect l="l" t="t" r="r" b="b"/>
            <a:pathLst>
              <a:path w="3199257" h="4114800">
                <a:moveTo>
                  <a:pt x="0" y="0"/>
                </a:moveTo>
                <a:lnTo>
                  <a:pt x="3199257" y="0"/>
                </a:lnTo>
                <a:lnTo>
                  <a:pt x="3199257" y="4114800"/>
                </a:lnTo>
                <a:lnTo>
                  <a:pt x="0" y="4114800"/>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3">
            <a:hlinkClick r:id="rId13" action="ppaction://hlinksldjump"/>
            <a:extLst>
              <a:ext uri="{FF2B5EF4-FFF2-40B4-BE49-F238E27FC236}">
                <a16:creationId xmlns="" xmlns:a16="http://schemas.microsoft.com/office/drawing/2014/main" id="{5BFE29FC-9142-5DDA-B6DE-2481EB4369EE}"/>
              </a:ext>
            </a:extLst>
          </p:cNvPr>
          <p:cNvSpPr/>
          <p:nvPr/>
        </p:nvSpPr>
        <p:spPr>
          <a:xfrm>
            <a:off x="6120944" y="468747"/>
            <a:ext cx="3385565" cy="3376397"/>
          </a:xfrm>
          <a:custGeom>
            <a:avLst/>
            <a:gdLst/>
            <a:ahLst/>
            <a:cxnLst/>
            <a:rect l="l" t="t" r="r" b="b"/>
            <a:pathLst>
              <a:path w="4138944" h="4114800">
                <a:moveTo>
                  <a:pt x="0" y="0"/>
                </a:moveTo>
                <a:lnTo>
                  <a:pt x="4138944" y="0"/>
                </a:lnTo>
                <a:lnTo>
                  <a:pt x="4138944" y="4114800"/>
                </a:lnTo>
                <a:lnTo>
                  <a:pt x="0" y="4114800"/>
                </a:lnTo>
                <a:lnTo>
                  <a:pt x="0" y="0"/>
                </a:lnTo>
                <a:close/>
              </a:path>
            </a:pathLst>
          </a:custGeom>
          <a:blipFill>
            <a:blip r:embed="rId1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89559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3"/>
                                        </p:tgtEl>
                                        <p:attrNameLst>
                                          <p:attrName>r</p:attrName>
                                        </p:attrNameLst>
                                      </p:cBhvr>
                                    </p:animRot>
                                    <p:animRot by="-240000">
                                      <p:cBhvr>
                                        <p:cTn id="10" dur="200" fill="hold">
                                          <p:stCondLst>
                                            <p:cond delay="200"/>
                                          </p:stCondLst>
                                        </p:cTn>
                                        <p:tgtEl>
                                          <p:spTgt spid="13"/>
                                        </p:tgtEl>
                                        <p:attrNameLst>
                                          <p:attrName>r</p:attrName>
                                        </p:attrNameLst>
                                      </p:cBhvr>
                                    </p:animRot>
                                    <p:animRot by="240000">
                                      <p:cBhvr>
                                        <p:cTn id="11" dur="200" fill="hold">
                                          <p:stCondLst>
                                            <p:cond delay="400"/>
                                          </p:stCondLst>
                                        </p:cTn>
                                        <p:tgtEl>
                                          <p:spTgt spid="13"/>
                                        </p:tgtEl>
                                        <p:attrNameLst>
                                          <p:attrName>r</p:attrName>
                                        </p:attrNameLst>
                                      </p:cBhvr>
                                    </p:animRot>
                                    <p:animRot by="-240000">
                                      <p:cBhvr>
                                        <p:cTn id="12" dur="200" fill="hold">
                                          <p:stCondLst>
                                            <p:cond delay="600"/>
                                          </p:stCondLst>
                                        </p:cTn>
                                        <p:tgtEl>
                                          <p:spTgt spid="13"/>
                                        </p:tgtEl>
                                        <p:attrNameLst>
                                          <p:attrName>r</p:attrName>
                                        </p:attrNameLst>
                                      </p:cBhvr>
                                    </p:animRot>
                                    <p:animRot by="120000">
                                      <p:cBhvr>
                                        <p:cTn id="1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4" grpId="0" animBg="1"/>
      <p:bldP spid="5" grpId="0" animBg="1"/>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1463041"/>
            <a:ext cx="11625942" cy="5203292"/>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矩形 22">
            <a:extLst>
              <a:ext uri="{FF2B5EF4-FFF2-40B4-BE49-F238E27FC236}">
                <a16:creationId xmlns="" xmlns:a16="http://schemas.microsoft.com/office/drawing/2014/main" id="{5CF2B8A3-8FF7-443A-B49D-270C41D0385F}"/>
              </a:ext>
            </a:extLst>
          </p:cNvPr>
          <p:cNvSpPr/>
          <p:nvPr/>
        </p:nvSpPr>
        <p:spPr>
          <a:xfrm>
            <a:off x="0" y="312429"/>
            <a:ext cx="12192000" cy="977891"/>
          </a:xfrm>
          <a:prstGeom prst="rect">
            <a:avLst/>
          </a:prstGeom>
          <a:solidFill>
            <a:schemeClr val="bg1"/>
          </a:solidFill>
          <a:ln>
            <a:solidFill>
              <a:schemeClr val="accent4">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a:extLst>
              <a:ext uri="{FF2B5EF4-FFF2-40B4-BE49-F238E27FC236}">
                <a16:creationId xmlns="" xmlns:a16="http://schemas.microsoft.com/office/drawing/2014/main" id="{479C0FEB-2793-3135-33B3-DDBECD1E1132}"/>
              </a:ext>
            </a:extLst>
          </p:cNvPr>
          <p:cNvSpPr txBox="1"/>
          <p:nvPr/>
        </p:nvSpPr>
        <p:spPr>
          <a:xfrm>
            <a:off x="436880" y="416560"/>
            <a:ext cx="115722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Gợi</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ý:</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26" name="Picture 2" descr="Du lịch Vịnh Hạ Long - Sun World Hạ Long Park">
            <a:extLst>
              <a:ext uri="{FF2B5EF4-FFF2-40B4-BE49-F238E27FC236}">
                <a16:creationId xmlns="" xmlns:a16="http://schemas.microsoft.com/office/drawing/2014/main" id="{67800556-E9F7-0E17-CB7D-5C673505F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120" y="1960017"/>
            <a:ext cx="5801360" cy="38651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ến Hà Giang khám phá cao nguyên đá Đồng Văn - Vntrip.vn">
            <a:extLst>
              <a:ext uri="{FF2B5EF4-FFF2-40B4-BE49-F238E27FC236}">
                <a16:creationId xmlns="" xmlns:a16="http://schemas.microsoft.com/office/drawing/2014/main" id="{2B3F3964-6ED4-C58A-5640-3AA5AA90DC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7600" y="1966594"/>
            <a:ext cx="5588000" cy="38347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2B522B3B-3A10-B720-62AE-C7363D22D14F}"/>
              </a:ext>
            </a:extLst>
          </p:cNvPr>
          <p:cNvSpPr txBox="1"/>
          <p:nvPr/>
        </p:nvSpPr>
        <p:spPr>
          <a:xfrm>
            <a:off x="1930400" y="5892800"/>
            <a:ext cx="3708400"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Vịnh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Hạ</a:t>
            </a:r>
            <a:r>
              <a:rPr lang="en-US" sz="3600" b="1" dirty="0">
                <a:latin typeface="Cambria" panose="02040503050406030204" pitchFamily="18" charset="0"/>
                <a:ea typeface="Cambria" panose="02040503050406030204" pitchFamily="18" charset="0"/>
              </a:rPr>
              <a:t> Long</a:t>
            </a:r>
          </a:p>
        </p:txBody>
      </p:sp>
      <p:sp>
        <p:nvSpPr>
          <p:cNvPr id="20" name="TextBox 19">
            <a:extLst>
              <a:ext uri="{FF2B5EF4-FFF2-40B4-BE49-F238E27FC236}">
                <a16:creationId xmlns="" xmlns:a16="http://schemas.microsoft.com/office/drawing/2014/main" id="{6B062C30-BEE9-8009-52EF-CBC5CC349027}"/>
              </a:ext>
            </a:extLst>
          </p:cNvPr>
          <p:cNvSpPr txBox="1"/>
          <p:nvPr/>
        </p:nvSpPr>
        <p:spPr>
          <a:xfrm>
            <a:off x="6969760" y="5923280"/>
            <a:ext cx="4744720"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Cao </a:t>
            </a:r>
            <a:r>
              <a:rPr lang="en-US" sz="3200" b="1" dirty="0" err="1">
                <a:latin typeface="Cambria" panose="02040503050406030204" pitchFamily="18" charset="0"/>
                <a:ea typeface="Cambria" panose="02040503050406030204" pitchFamily="18" charset="0"/>
              </a:rPr>
              <a:t>nguyên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đá</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Đồng</a:t>
            </a:r>
            <a:r>
              <a:rPr lang="en-US" sz="3200" b="1" dirty="0">
                <a:latin typeface="Cambria" panose="02040503050406030204" pitchFamily="18" charset="0"/>
                <a:ea typeface="Cambria" panose="02040503050406030204" pitchFamily="18" charset="0"/>
              </a:rPr>
              <a:t> Văn</a:t>
            </a:r>
          </a:p>
        </p:txBody>
      </p:sp>
    </p:spTree>
    <p:extLst>
      <p:ext uri="{BB962C8B-B14F-4D97-AF65-F5344CB8AC3E}">
        <p14:creationId xmlns:p14="http://schemas.microsoft.com/office/powerpoint/2010/main" val="164178334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par>
                                <p:cTn id="20" presetID="22" presetClass="entr" presetSubtype="4"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wipe(down)">
                                      <p:cBhvr>
                                        <p:cTn id="22" dur="5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par>
                                <p:cTn id="28" presetID="22" presetClass="entr" presetSubtype="4" fill="hold" nodeType="withEffect">
                                  <p:stCondLst>
                                    <p:cond delay="0"/>
                                  </p:stCondLst>
                                  <p:childTnLst>
                                    <p:set>
                                      <p:cBhvr>
                                        <p:cTn id="29" dur="1" fill="hold">
                                          <p:stCondLst>
                                            <p:cond delay="0"/>
                                          </p:stCondLst>
                                        </p:cTn>
                                        <p:tgtEl>
                                          <p:spTgt spid="1028"/>
                                        </p:tgtEl>
                                        <p:attrNameLst>
                                          <p:attrName>style.visibility</p:attrName>
                                        </p:attrNameLst>
                                      </p:cBhvr>
                                      <p:to>
                                        <p:strVal val="visible"/>
                                      </p:to>
                                    </p:set>
                                    <p:animEffect transition="in" filter="wipe(down)">
                                      <p:cBhvr>
                                        <p:cTn id="3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5"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1463041"/>
            <a:ext cx="11625942" cy="5203292"/>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矩形 22">
            <a:extLst>
              <a:ext uri="{FF2B5EF4-FFF2-40B4-BE49-F238E27FC236}">
                <a16:creationId xmlns="" xmlns:a16="http://schemas.microsoft.com/office/drawing/2014/main" id="{5CF2B8A3-8FF7-443A-B49D-270C41D0385F}"/>
              </a:ext>
            </a:extLst>
          </p:cNvPr>
          <p:cNvSpPr/>
          <p:nvPr/>
        </p:nvSpPr>
        <p:spPr>
          <a:xfrm>
            <a:off x="0" y="312429"/>
            <a:ext cx="12192000" cy="977891"/>
          </a:xfrm>
          <a:prstGeom prst="rect">
            <a:avLst/>
          </a:prstGeom>
          <a:solidFill>
            <a:schemeClr val="bg1"/>
          </a:solidFill>
          <a:ln>
            <a:solidFill>
              <a:schemeClr val="accent4">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a:extLst>
              <a:ext uri="{FF2B5EF4-FFF2-40B4-BE49-F238E27FC236}">
                <a16:creationId xmlns="" xmlns:a16="http://schemas.microsoft.com/office/drawing/2014/main" id="{479C0FEB-2793-3135-33B3-DDBECD1E1132}"/>
              </a:ext>
            </a:extLst>
          </p:cNvPr>
          <p:cNvSpPr txBox="1"/>
          <p:nvPr/>
        </p:nvSpPr>
        <p:spPr>
          <a:xfrm>
            <a:off x="436880" y="416560"/>
            <a:ext cx="115722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Gợi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ý:</a:t>
            </a:r>
          </a:p>
        </p:txBody>
      </p:sp>
      <p:sp>
        <p:nvSpPr>
          <p:cNvPr id="5" name="TextBox 4">
            <a:extLst>
              <a:ext uri="{FF2B5EF4-FFF2-40B4-BE49-F238E27FC236}">
                <a16:creationId xmlns="" xmlns:a16="http://schemas.microsoft.com/office/drawing/2014/main" id="{2B522B3B-3A10-B720-62AE-C7363D22D14F}"/>
              </a:ext>
            </a:extLst>
          </p:cNvPr>
          <p:cNvSpPr txBox="1"/>
          <p:nvPr/>
        </p:nvSpPr>
        <p:spPr>
          <a:xfrm>
            <a:off x="1717040" y="5679440"/>
            <a:ext cx="3708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Rừng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U Minh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 xmlns:a16="http://schemas.microsoft.com/office/drawing/2014/main" id="{6B062C30-BEE9-8009-52EF-CBC5CC349027}"/>
              </a:ext>
            </a:extLst>
          </p:cNvPr>
          <p:cNvSpPr txBox="1"/>
          <p:nvPr/>
        </p:nvSpPr>
        <p:spPr>
          <a:xfrm>
            <a:off x="7142480" y="5730240"/>
            <a:ext cx="47447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Bãi</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Mỹ</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Khê</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Kinh nghiệm du lịch U Minh Hạ chi tiết cho chuyến đi “nhàn tênh”">
            <a:extLst>
              <a:ext uri="{FF2B5EF4-FFF2-40B4-BE49-F238E27FC236}">
                <a16:creationId xmlns="" xmlns:a16="http://schemas.microsoft.com/office/drawing/2014/main" id="{E9E1D930-C24C-9AB2-DFF0-EB2EAAEB5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880" y="2042160"/>
            <a:ext cx="5455920" cy="358647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ãi biển Mỹ Khê - Địa điểm sống ảo có thể bạn chưa biết tại Đà Nẵng - Xe  đạp Giant International - NPP độc quyền thương hiệu Xe đạp Giant Quốc">
            <a:extLst>
              <a:ext uri="{FF2B5EF4-FFF2-40B4-BE49-F238E27FC236}">
                <a16:creationId xmlns="" xmlns:a16="http://schemas.microsoft.com/office/drawing/2014/main" id="{3F4A8558-45D3-B607-5722-9851350BF4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8924" y="2042160"/>
            <a:ext cx="5249169" cy="3576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79358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par>
                                <p:cTn id="25" presetID="22" presetClass="entr" presetSubtype="4"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wipe(down)">
                                      <p:cBhvr>
                                        <p:cTn id="27" dur="500"/>
                                        <p:tgtEl>
                                          <p:spTgt spid="2050"/>
                                        </p:tgtEl>
                                      </p:cBhvr>
                                    </p:animEffect>
                                  </p:childTnLst>
                                </p:cTn>
                              </p:par>
                              <p:par>
                                <p:cTn id="28" presetID="22" presetClass="entr" presetSubtype="4" fill="hold" nodeType="withEffect">
                                  <p:stCondLst>
                                    <p:cond delay="0"/>
                                  </p:stCondLst>
                                  <p:childTnLst>
                                    <p:set>
                                      <p:cBhvr>
                                        <p:cTn id="29" dur="1" fill="hold">
                                          <p:stCondLst>
                                            <p:cond delay="0"/>
                                          </p:stCondLst>
                                        </p:cTn>
                                        <p:tgtEl>
                                          <p:spTgt spid="2052"/>
                                        </p:tgtEl>
                                        <p:attrNameLst>
                                          <p:attrName>style.visibility</p:attrName>
                                        </p:attrNameLst>
                                      </p:cBhvr>
                                      <p:to>
                                        <p:strVal val="visible"/>
                                      </p:to>
                                    </p:set>
                                    <p:animEffect transition="in" filter="wipe(down)">
                                      <p:cBhvr>
                                        <p:cTn id="3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5"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 xmlns:a16="http://schemas.microsoft.com/office/drawing/2014/main" id="{6A9182F2-FDF8-C947-5AE5-5F4C3F0F6A62}"/>
              </a:ext>
            </a:extLst>
          </p:cNvPr>
          <p:cNvPicPr>
            <a:picLocks noChangeAspect="1"/>
          </p:cNvPicPr>
          <p:nvPr/>
        </p:nvPicPr>
        <p:blipFill rotWithShape="1">
          <a:blip r:embed="rId3">
            <a:extLst>
              <a:ext uri="{28A0092B-C50C-407E-A947-70E740481C1C}">
                <a14:useLocalDpi xmlns:a14="http://schemas.microsoft.com/office/drawing/2010/main" val="0"/>
              </a:ext>
            </a:extLst>
          </a:blip>
          <a:srcRect b="23364"/>
          <a:stretch/>
        </p:blipFill>
        <p:spPr>
          <a:xfrm>
            <a:off x="2200360" y="2051011"/>
            <a:ext cx="8277171" cy="4328688"/>
          </a:xfrm>
          <a:prstGeom prst="rect">
            <a:avLst/>
          </a:prstGeom>
        </p:spPr>
      </p:pic>
      <p:pic>
        <p:nvPicPr>
          <p:cNvPr id="6" name="Picture 5">
            <a:extLst>
              <a:ext uri="{FF2B5EF4-FFF2-40B4-BE49-F238E27FC236}">
                <a16:creationId xmlns="" xmlns:a16="http://schemas.microsoft.com/office/drawing/2014/main" id="{4DFE7F46-35E8-1C59-17D9-1FBCDE295E0F}"/>
              </a:ext>
            </a:extLst>
          </p:cNvPr>
          <p:cNvPicPr>
            <a:picLocks noChangeAspect="1"/>
          </p:cNvPicPr>
          <p:nvPr/>
        </p:nvPicPr>
        <p:blipFill>
          <a:blip r:embed="rId4"/>
          <a:stretch>
            <a:fillRect/>
          </a:stretch>
        </p:blipFill>
        <p:spPr>
          <a:xfrm>
            <a:off x="1869823" y="559190"/>
            <a:ext cx="9086049" cy="2118032"/>
          </a:xfrm>
          <a:prstGeom prst="rect">
            <a:avLst/>
          </a:prstGeom>
        </p:spPr>
      </p:pic>
    </p:spTree>
    <p:extLst>
      <p:ext uri="{BB962C8B-B14F-4D97-AF65-F5344CB8AC3E}">
        <p14:creationId xmlns:p14="http://schemas.microsoft.com/office/powerpoint/2010/main" val="232911462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3">
            <a:extLst>
              <a:ext uri="{FF2B5EF4-FFF2-40B4-BE49-F238E27FC236}">
                <a16:creationId xmlns="" xmlns:a16="http://schemas.microsoft.com/office/drawing/2014/main" id="{B4AF9D76-8E09-E04D-AB60-BA6CC5F87A6F}"/>
              </a:ext>
            </a:extLst>
          </p:cNvPr>
          <p:cNvSpPr/>
          <p:nvPr/>
        </p:nvSpPr>
        <p:spPr>
          <a:xfrm rot="1029151">
            <a:off x="-475556" y="2105803"/>
            <a:ext cx="12419858" cy="7949659"/>
          </a:xfrm>
          <a:custGeom>
            <a:avLst/>
            <a:gdLst/>
            <a:ahLst/>
            <a:cxnLst/>
            <a:rect l="l" t="t" r="r" b="b"/>
            <a:pathLst>
              <a:path w="18459568" h="12229464">
                <a:moveTo>
                  <a:pt x="0" y="0"/>
                </a:moveTo>
                <a:lnTo>
                  <a:pt x="18459568" y="0"/>
                </a:lnTo>
                <a:lnTo>
                  <a:pt x="18459568" y="12229463"/>
                </a:lnTo>
                <a:lnTo>
                  <a:pt x="0" y="12229463"/>
                </a:lnTo>
                <a:lnTo>
                  <a:pt x="0" y="0"/>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9">
            <a:extLst>
              <a:ext uri="{FF2B5EF4-FFF2-40B4-BE49-F238E27FC236}">
                <a16:creationId xmlns="" xmlns:a16="http://schemas.microsoft.com/office/drawing/2014/main" id="{1B258B39-E38D-C645-B1B5-F2CF96FA1FD6}"/>
              </a:ext>
            </a:extLst>
          </p:cNvPr>
          <p:cNvGrpSpPr/>
          <p:nvPr/>
        </p:nvGrpSpPr>
        <p:grpSpPr>
          <a:xfrm>
            <a:off x="1271124" y="760224"/>
            <a:ext cx="10305930" cy="5337552"/>
            <a:chOff x="3640057" y="1280256"/>
            <a:chExt cx="11961533" cy="8006328"/>
          </a:xfrm>
        </p:grpSpPr>
        <p:grpSp>
          <p:nvGrpSpPr>
            <p:cNvPr id="3" name="Group 3"/>
            <p:cNvGrpSpPr/>
            <p:nvPr/>
          </p:nvGrpSpPr>
          <p:grpSpPr>
            <a:xfrm>
              <a:off x="3640057" y="1280256"/>
              <a:ext cx="11961533" cy="8006328"/>
              <a:chOff x="0" y="0"/>
              <a:chExt cx="24372769" cy="22537495"/>
            </a:xfrm>
          </p:grpSpPr>
          <p:sp>
            <p:nvSpPr>
              <p:cNvPr id="4" name="Freeform 4"/>
              <p:cNvSpPr/>
              <p:nvPr/>
            </p:nvSpPr>
            <p:spPr>
              <a:xfrm>
                <a:off x="72390" y="72390"/>
                <a:ext cx="24227990" cy="22392716"/>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rgbClr val="C0D6E2"/>
              </a:solidFill>
              <a:ln>
                <a:solidFill>
                  <a:srgbClr val="C0D6E2"/>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0"/>
                <a:ext cx="24372770" cy="22537496"/>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108467" y="1638300"/>
              <a:ext cx="11055334" cy="7442323"/>
              <a:chOff x="-24089" y="0"/>
              <a:chExt cx="29339626" cy="19751097"/>
            </a:xfrm>
          </p:grpSpPr>
          <p:sp>
            <p:nvSpPr>
              <p:cNvPr id="7" name="Freeform 7"/>
              <p:cNvSpPr/>
              <p:nvPr/>
            </p:nvSpPr>
            <p:spPr>
              <a:xfrm>
                <a:off x="-24089" y="70389"/>
                <a:ext cx="29339626" cy="19606317"/>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Freeform 8"/>
              <p:cNvSpPr/>
              <p:nvPr/>
            </p:nvSpPr>
            <p:spPr>
              <a:xfrm>
                <a:off x="0" y="0"/>
                <a:ext cx="29315534" cy="197510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2" name="TextBox 11">
            <a:extLst>
              <a:ext uri="{FF2B5EF4-FFF2-40B4-BE49-F238E27FC236}">
                <a16:creationId xmlns="" xmlns:a16="http://schemas.microsoft.com/office/drawing/2014/main" id="{C6347442-33E7-914A-9345-17557DB6079D}"/>
              </a:ext>
            </a:extLst>
          </p:cNvPr>
          <p:cNvSpPr txBox="1"/>
          <p:nvPr/>
        </p:nvSpPr>
        <p:spPr>
          <a:xfrm>
            <a:off x="3260995" y="1518921"/>
            <a:ext cx="7686129" cy="3785652"/>
          </a:xfrm>
          <a:prstGeom prst="rect">
            <a:avLst/>
          </a:prstGeom>
          <a:solidFill>
            <a:srgbClr val="FDD883"/>
          </a:solidFill>
        </p:spPr>
        <p:txBody>
          <a:bodyPr wrap="square" rtlCol="0">
            <a:spAutoFit/>
          </a:bodyPr>
          <a:lstStyle/>
          <a:p>
            <a:pPr lvl="0" algn="just" defTabSz="609630"/>
            <a:r>
              <a:rPr lang="en-US" sz="4000" dirty="0">
                <a:solidFill>
                  <a:prstClr val="black"/>
                </a:solidFill>
                <a:latin typeface="Cambria" panose="02040503050406030204" pitchFamily="18" charset="0"/>
              </a:rPr>
              <a:t>   </a:t>
            </a:r>
            <a:r>
              <a:rPr lang="vi-VN" sz="4000" dirty="0">
                <a:solidFill>
                  <a:prstClr val="black"/>
                </a:solidFill>
                <a:latin typeface="Cambria" panose="02040503050406030204" pitchFamily="18" charset="0"/>
              </a:rPr>
              <a:t>Mỗi một vùng miền đất nước đều có nhiều cảnh quan khác nhau. Mỗi cảnh quan có những nét đặc sắc, tiêu biểu cho mỗi vùng. Các em hãy tiếp tục tìm hiểu về nét đặc sắc của các cảnh quan đã lựa chọn.</a:t>
            </a:r>
            <a:endParaRPr kumimoji="0" lang="x-none" sz="4000" b="0"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14" name="Freeform 8">
            <a:extLst>
              <a:ext uri="{FF2B5EF4-FFF2-40B4-BE49-F238E27FC236}">
                <a16:creationId xmlns="" xmlns:a16="http://schemas.microsoft.com/office/drawing/2014/main" id="{9C0B4A8D-57D2-1643-B66B-E3B277D6AB33}"/>
              </a:ext>
            </a:extLst>
          </p:cNvPr>
          <p:cNvSpPr/>
          <p:nvPr/>
        </p:nvSpPr>
        <p:spPr>
          <a:xfrm>
            <a:off x="0" y="3026168"/>
            <a:ext cx="3067825" cy="3831832"/>
          </a:xfrm>
          <a:custGeom>
            <a:avLst/>
            <a:gdLst/>
            <a:ahLst/>
            <a:cxnLst/>
            <a:rect l="l" t="t" r="r" b="b"/>
            <a:pathLst>
              <a:path w="9546336" h="13167360">
                <a:moveTo>
                  <a:pt x="0" y="0"/>
                </a:moveTo>
                <a:lnTo>
                  <a:pt x="9546336" y="0"/>
                </a:lnTo>
                <a:lnTo>
                  <a:pt x="9546336" y="13167360"/>
                </a:lnTo>
                <a:lnTo>
                  <a:pt x="0" y="1316736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close up of a logo&#10;&#10;Description automatically generated">
            <a:extLst>
              <a:ext uri="{FF2B5EF4-FFF2-40B4-BE49-F238E27FC236}">
                <a16:creationId xmlns="" xmlns:a16="http://schemas.microsoft.com/office/drawing/2014/main" id="{59A562CC-4594-66B7-4537-F14B608205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78399" y="525186"/>
            <a:ext cx="3406947" cy="982020"/>
          </a:xfrm>
          <a:prstGeom prst="rect">
            <a:avLst/>
          </a:prstGeom>
        </p:spPr>
      </p:pic>
    </p:spTree>
    <p:extLst>
      <p:ext uri="{BB962C8B-B14F-4D97-AF65-F5344CB8AC3E}">
        <p14:creationId xmlns:p14="http://schemas.microsoft.com/office/powerpoint/2010/main" val="26267949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 xmlns:a16="http://schemas.microsoft.com/office/drawing/2014/main" id="{51B4E8A8-57A2-24C1-3D49-3EF849A543B6}"/>
              </a:ext>
            </a:extLst>
          </p:cNvPr>
          <p:cNvSpPr/>
          <p:nvPr/>
        </p:nvSpPr>
        <p:spPr>
          <a:xfrm>
            <a:off x="1958659" y="1490765"/>
            <a:ext cx="8274681" cy="3876470"/>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13">
            <a:extLst>
              <a:ext uri="{FF2B5EF4-FFF2-40B4-BE49-F238E27FC236}">
                <a16:creationId xmlns="" xmlns:a16="http://schemas.microsoft.com/office/drawing/2014/main" id="{42885A28-37B4-F1DE-FFCA-90A8B65A2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2286" y="2232429"/>
            <a:ext cx="3195344" cy="4038321"/>
          </a:xfrm>
          <a:prstGeom prst="rect">
            <a:avLst/>
          </a:prstGeom>
        </p:spPr>
      </p:pic>
      <p:pic>
        <p:nvPicPr>
          <p:cNvPr id="4" name="Picture 3"/>
          <p:cNvPicPr>
            <a:picLocks noChangeAspect="1"/>
          </p:cNvPicPr>
          <p:nvPr/>
        </p:nvPicPr>
        <p:blipFill>
          <a:blip r:embed="rId4"/>
          <a:stretch>
            <a:fillRect/>
          </a:stretch>
        </p:blipFill>
        <p:spPr>
          <a:xfrm>
            <a:off x="2438082" y="1490765"/>
            <a:ext cx="7315834" cy="4499238"/>
          </a:xfrm>
          <a:prstGeom prst="rect">
            <a:avLst/>
          </a:prstGeom>
        </p:spPr>
      </p:pic>
    </p:spTree>
    <p:extLst>
      <p:ext uri="{BB962C8B-B14F-4D97-AF65-F5344CB8AC3E}">
        <p14:creationId xmlns:p14="http://schemas.microsoft.com/office/powerpoint/2010/main" val="207877246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3">
            <a:extLst>
              <a:ext uri="{FF2B5EF4-FFF2-40B4-BE49-F238E27FC236}">
                <a16:creationId xmlns=""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283029" y="290286"/>
            <a:ext cx="11625942" cy="6376047"/>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8068" y="290286"/>
            <a:ext cx="5354392" cy="6293393"/>
          </a:xfrm>
          <a:prstGeom prst="rect">
            <a:avLst/>
          </a:prstGeom>
        </p:spPr>
      </p:pic>
      <p:grpSp>
        <p:nvGrpSpPr>
          <p:cNvPr id="2" name="Group 1"/>
          <p:cNvGrpSpPr/>
          <p:nvPr/>
        </p:nvGrpSpPr>
        <p:grpSpPr>
          <a:xfrm>
            <a:off x="356002" y="1509486"/>
            <a:ext cx="6542638" cy="4421051"/>
            <a:chOff x="522514" y="1817426"/>
            <a:chExt cx="6989284" cy="4621111"/>
          </a:xfrm>
        </p:grpSpPr>
        <p:pic>
          <p:nvPicPr>
            <p:cNvPr id="12" name="Picture 11"/>
            <p:cNvPicPr>
              <a:picLocks noChangeAspect="1"/>
            </p:cNvPicPr>
            <p:nvPr/>
          </p:nvPicPr>
          <p:blipFill>
            <a:blip r:embed="rId4"/>
            <a:stretch>
              <a:fillRect/>
            </a:stretch>
          </p:blipFill>
          <p:spPr>
            <a:xfrm>
              <a:off x="522514" y="1817426"/>
              <a:ext cx="6989284" cy="4621111"/>
            </a:xfrm>
            <a:prstGeom prst="rect">
              <a:avLst/>
            </a:prstGeom>
          </p:spPr>
        </p:pic>
        <p:sp>
          <p:nvSpPr>
            <p:cNvPr id="13" name="Rectangle 12"/>
            <p:cNvSpPr/>
            <p:nvPr/>
          </p:nvSpPr>
          <p:spPr>
            <a:xfrm>
              <a:off x="1477201" y="2855383"/>
              <a:ext cx="5437649" cy="221975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C000">
                      <a:lumMod val="50000"/>
                    </a:srgbClr>
                  </a:solidFill>
                  <a:latin typeface="Cambria" panose="02040503050406030204" pitchFamily="18" charset="0"/>
                  <a:ea typeface="Cambria" panose="02040503050406030204" pitchFamily="18" charset="0"/>
                </a:rPr>
                <a:t>Hoàn </a:t>
              </a:r>
              <a:r>
                <a:rPr lang="en-US" sz="4400" b="1" dirty="0" err="1">
                  <a:solidFill>
                    <a:srgbClr val="FFC000">
                      <a:lumMod val="50000"/>
                    </a:srgbClr>
                  </a:solidFill>
                  <a:latin typeface="Cambria" panose="02040503050406030204" pitchFamily="18" charset="0"/>
                  <a:ea typeface="Cambria" panose="02040503050406030204" pitchFamily="18" charset="0"/>
                </a:rPr>
                <a:t>thành</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báo</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cáo</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tìm</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hiểu</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cảnh</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quan</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của</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nhóm</a:t>
              </a:r>
              <a:r>
                <a:rPr lang="en-US" sz="4400" b="1" dirty="0">
                  <a:solidFill>
                    <a:srgbClr val="FFC000">
                      <a:lumMod val="50000"/>
                    </a:srgbClr>
                  </a:solidFill>
                  <a:latin typeface="Cambria" panose="02040503050406030204" pitchFamily="18" charset="0"/>
                  <a:ea typeface="Cambria" panose="02040503050406030204" pitchFamily="18" charset="0"/>
                </a:rPr>
                <a:t>. </a:t>
              </a:r>
              <a:endParaRPr kumimoji="0" lang="en-US" sz="44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40548392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3">
            <a:extLst>
              <a:ext uri="{FF2B5EF4-FFF2-40B4-BE49-F238E27FC236}">
                <a16:creationId xmlns=""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283029" y="290286"/>
            <a:ext cx="11625942" cy="6376047"/>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Picture 5">
            <a:extLst>
              <a:ext uri="{FF2B5EF4-FFF2-40B4-BE49-F238E27FC236}">
                <a16:creationId xmlns="" xmlns:a16="http://schemas.microsoft.com/office/drawing/2014/main" id="{DEE632FD-05A9-E158-4442-E4937947F7A0}"/>
              </a:ext>
            </a:extLst>
          </p:cNvPr>
          <p:cNvPicPr>
            <a:picLocks noChangeAspect="1"/>
          </p:cNvPicPr>
          <p:nvPr/>
        </p:nvPicPr>
        <p:blipFill>
          <a:blip r:embed="rId3"/>
          <a:stretch>
            <a:fillRect/>
          </a:stretch>
        </p:blipFill>
        <p:spPr>
          <a:xfrm>
            <a:off x="1625878" y="312429"/>
            <a:ext cx="8940244" cy="1768840"/>
          </a:xfrm>
          <a:prstGeom prst="rect">
            <a:avLst/>
          </a:prstGeom>
        </p:spPr>
      </p:pic>
      <p:sp>
        <p:nvSpPr>
          <p:cNvPr id="7" name="Rectangle 6"/>
          <p:cNvSpPr/>
          <p:nvPr/>
        </p:nvSpPr>
        <p:spPr>
          <a:xfrm>
            <a:off x="5055326" y="2272936"/>
            <a:ext cx="6553174" cy="2978333"/>
          </a:xfrm>
          <a:prstGeom prst="rect">
            <a:avLst/>
          </a:prstGeom>
          <a:solidFill>
            <a:schemeClr val="bg1">
              <a:alpha val="46000"/>
            </a:schemeClr>
          </a:solidFill>
          <a:ln w="28575">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570412" y="2523073"/>
            <a:ext cx="5525588" cy="4334927"/>
          </a:xfrm>
          <a:prstGeom prst="rect">
            <a:avLst/>
          </a:prstGeom>
        </p:spPr>
      </p:pic>
      <p:sp>
        <p:nvSpPr>
          <p:cNvPr id="9" name="Rectangle 8"/>
          <p:cNvSpPr/>
          <p:nvPr/>
        </p:nvSpPr>
        <p:spPr>
          <a:xfrm>
            <a:off x="5055326" y="2788878"/>
            <a:ext cx="6491181"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srgbClr val="FF0066"/>
                </a:solidFill>
                <a:effectLst/>
                <a:uLnTx/>
                <a:uFillTx/>
                <a:latin typeface="Cambria" panose="02040503050406030204" pitchFamily="18" charset="0"/>
                <a:ea typeface="+mn-ea"/>
                <a:cs typeface="Times New Roman" pitchFamily="18" charset="0"/>
              </a:rPr>
              <a:t>- Về nhà xem lại bài, chia sẻ bài học với người thân</a:t>
            </a:r>
            <a:endParaRPr kumimoji="0" lang="vi-VN" sz="2400" b="0" i="0" u="none" strike="noStrike" kern="0" cap="none" spc="0" normalizeH="0" baseline="0" noProof="0" dirty="0">
              <a:ln>
                <a:noFill/>
              </a:ln>
              <a:solidFill>
                <a:srgbClr val="FF0066"/>
              </a:solidFill>
              <a:effectLst/>
              <a:uLnTx/>
              <a:uFillTx/>
              <a:latin typeface="Cambria" panose="02040503050406030204" pitchFamily="18" charset="0"/>
              <a:ea typeface="+mn-ea"/>
              <a:cs typeface="+mn-cs"/>
            </a:endParaRPr>
          </a:p>
        </p:txBody>
      </p:sp>
      <p:sp>
        <p:nvSpPr>
          <p:cNvPr id="10" name="Rectangle 9"/>
          <p:cNvSpPr/>
          <p:nvPr/>
        </p:nvSpPr>
        <p:spPr>
          <a:xfrm>
            <a:off x="5086322" y="4077931"/>
            <a:ext cx="6491181"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srgbClr val="FF0066"/>
                </a:solidFill>
                <a:effectLst/>
                <a:uLnTx/>
                <a:uFillTx/>
                <a:latin typeface="Cambria" panose="02040503050406030204" pitchFamily="18" charset="0"/>
                <a:ea typeface="+mn-ea"/>
                <a:cs typeface="Times New Roman" pitchFamily="18" charset="0"/>
              </a:rPr>
              <a:t>- Chuẩn bị bài tiếp theo</a:t>
            </a:r>
            <a:endParaRPr kumimoji="0" lang="vi-VN" sz="2400" b="0" i="0" u="none" strike="noStrike" kern="0" cap="none" spc="0" normalizeH="0" baseline="0" noProof="0" dirty="0">
              <a:ln>
                <a:noFill/>
              </a:ln>
              <a:solidFill>
                <a:srgbClr val="FF0066"/>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408464363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rotWithShape="1">
          <a:blip r:embed="rId3"/>
          <a:srcRect l="19893" r="20845"/>
          <a:stretch/>
        </p:blipFill>
        <p:spPr>
          <a:xfrm>
            <a:off x="2756263" y="1140779"/>
            <a:ext cx="7141028" cy="2146096"/>
          </a:xfrm>
          <a:prstGeom prst="rect">
            <a:avLst/>
          </a:prstGeom>
        </p:spPr>
      </p:pic>
      <p:pic>
        <p:nvPicPr>
          <p:cNvPr id="13" name="Picture 12"/>
          <p:cNvPicPr>
            <a:picLocks noChangeAspect="1"/>
          </p:cNvPicPr>
          <p:nvPr/>
        </p:nvPicPr>
        <p:blipFill rotWithShape="1">
          <a:blip r:embed="rId4"/>
          <a:srcRect r="17528"/>
          <a:stretch/>
        </p:blipFill>
        <p:spPr>
          <a:xfrm>
            <a:off x="5738205" y="3062255"/>
            <a:ext cx="6460999" cy="3795745"/>
          </a:xfrm>
          <a:prstGeom prst="rect">
            <a:avLst/>
          </a:prstGeom>
        </p:spPr>
      </p:pic>
    </p:spTree>
    <p:extLst>
      <p:ext uri="{BB962C8B-B14F-4D97-AF65-F5344CB8AC3E}">
        <p14:creationId xmlns:p14="http://schemas.microsoft.com/office/powerpoint/2010/main" val="48235077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ction="ppaction://hlinksldjump"/>
            <a:extLst>
              <a:ext uri="{FF2B5EF4-FFF2-40B4-BE49-F238E27FC236}">
                <a16:creationId xmlns="" xmlns:a16="http://schemas.microsoft.com/office/drawing/2014/main" id="{9BF87471-60F7-5D0D-D520-D63B36B905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9" name="Rectangle: Rounded Corners 8">
            <a:extLst>
              <a:ext uri="{FF2B5EF4-FFF2-40B4-BE49-F238E27FC236}">
                <a16:creationId xmlns="" xmlns:a16="http://schemas.microsoft.com/office/drawing/2014/main" id="{E96361DA-2B55-6084-7118-3438522DEB09}"/>
              </a:ext>
            </a:extLst>
          </p:cNvPr>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Đây</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cảnh</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đẹp</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 xmlns:a16="http://schemas.microsoft.com/office/drawing/2014/main" id="{BC681560-6F63-C5B1-81A0-A27CD1057FD6}"/>
              </a:ext>
            </a:extLst>
          </p:cNvPr>
          <p:cNvSpPr/>
          <p:nvPr/>
        </p:nvSpPr>
        <p:spPr>
          <a:xfrm>
            <a:off x="6314378" y="2748079"/>
            <a:ext cx="541020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Hạ</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Long</a:t>
            </a:r>
            <a:endPar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Những video cảnh đẹp thiên nhiên Việt Nam thoả sức phiêu lưu">
            <a:extLst>
              <a:ext uri="{FF2B5EF4-FFF2-40B4-BE49-F238E27FC236}">
                <a16:creationId xmlns="" xmlns:a16="http://schemas.microsoft.com/office/drawing/2014/main" id="{D9AC168E-858D-BC73-57D3-E0EBD355B6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670" y="1918009"/>
            <a:ext cx="5703851" cy="3802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4972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a:extLst>
              <a:ext uri="{FF2B5EF4-FFF2-40B4-BE49-F238E27FC236}">
                <a16:creationId xmlns="" xmlns:a16="http://schemas.microsoft.com/office/drawing/2014/main" id="{584B0B18-3E2C-5CDB-F63D-433E7EB981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 xmlns:a16="http://schemas.microsoft.com/office/drawing/2014/main" id="{184BD555-9F1B-61D2-05AB-5F2E49D6D910}"/>
              </a:ext>
            </a:extLst>
          </p:cNvPr>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Đây</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cảnh</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đẹp</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 xmlns:a16="http://schemas.microsoft.com/office/drawing/2014/main" id="{524D5E6E-0F0B-6649-2263-257F52817553}"/>
              </a:ext>
            </a:extLst>
          </p:cNvPr>
          <p:cNvSpPr/>
          <p:nvPr/>
        </p:nvSpPr>
        <p:spPr>
          <a:xfrm>
            <a:off x="6657278" y="2748078"/>
            <a:ext cx="5067300" cy="1712409"/>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Rồng</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Đà</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Nẵng</a:t>
            </a:r>
            <a:endPar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2" name="Picture 4" descr="Khám Phá Cầu Rồng Đà Nẵng – Biểu Tượng Kiến Trúc Hiện Đại và Địa Điểm Du  Lịch Nổi Bật Đà Nẵng – Furama Resort Danang – A Culinary Beach Resort In  Vietnam">
            <a:extLst>
              <a:ext uri="{FF2B5EF4-FFF2-40B4-BE49-F238E27FC236}">
                <a16:creationId xmlns="" xmlns:a16="http://schemas.microsoft.com/office/drawing/2014/main" id="{E34044DD-1E9D-414E-5B01-470636C2CC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618" y="1938917"/>
            <a:ext cx="5887845" cy="3311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9853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a:extLst>
              <a:ext uri="{FF2B5EF4-FFF2-40B4-BE49-F238E27FC236}">
                <a16:creationId xmlns="" xmlns:a16="http://schemas.microsoft.com/office/drawing/2014/main" id="{2F0D8D35-C545-93A8-76C6-01421B4F1D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 xmlns:a16="http://schemas.microsoft.com/office/drawing/2014/main" id="{2D6F3576-A004-0180-97AE-D9FD146CE014}"/>
              </a:ext>
            </a:extLst>
          </p:cNvPr>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Đây</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cảnh</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đẹp</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 xmlns:a16="http://schemas.microsoft.com/office/drawing/2014/main" id="{D73AB1F3-87E0-14EE-DCE1-F9BE8F2F2C60}"/>
              </a:ext>
            </a:extLst>
          </p:cNvPr>
          <p:cNvSpPr/>
          <p:nvPr/>
        </p:nvSpPr>
        <p:spPr>
          <a:xfrm>
            <a:off x="6657278" y="2748079"/>
            <a:ext cx="5067300" cy="161204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8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Phổ</a:t>
            </a:r>
            <a:r>
              <a:rPr lang="en-US" sz="48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cổ</a:t>
            </a:r>
            <a:r>
              <a:rPr lang="en-US" sz="48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 </a:t>
            </a:r>
            <a:r>
              <a:rPr lang="en-US" sz="48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Hội</a:t>
            </a:r>
            <a:r>
              <a:rPr lang="en-US" sz="48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An</a:t>
            </a:r>
            <a:endPar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78" name="Picture 6" descr="cảnh đẹp việt nam">
            <a:extLst>
              <a:ext uri="{FF2B5EF4-FFF2-40B4-BE49-F238E27FC236}">
                <a16:creationId xmlns="" xmlns:a16="http://schemas.microsoft.com/office/drawing/2014/main" id="{74F54D49-FE6E-3C83-A358-896D090255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439" y="1858887"/>
            <a:ext cx="6345568" cy="3203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601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3" action="ppaction://hlinksldjump"/>
            <a:extLst>
              <a:ext uri="{FF2B5EF4-FFF2-40B4-BE49-F238E27FC236}">
                <a16:creationId xmlns="" xmlns:a16="http://schemas.microsoft.com/office/drawing/2014/main" id="{4097A0E7-BD20-E939-3E60-21B4156AAE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8" name="Rectangle: Rounded Corners 7">
            <a:extLst>
              <a:ext uri="{FF2B5EF4-FFF2-40B4-BE49-F238E27FC236}">
                <a16:creationId xmlns="" xmlns:a16="http://schemas.microsoft.com/office/drawing/2014/main" id="{3D62E42D-68E6-F1FB-525B-2B60B0DD45EF}"/>
              </a:ext>
            </a:extLst>
          </p:cNvPr>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Đây</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cảnh</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đẹp</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 xmlns:a16="http://schemas.microsoft.com/office/drawing/2014/main" id="{B86F61B3-A77D-15BD-FA65-CC04C4A5BAA8}"/>
              </a:ext>
            </a:extLst>
          </p:cNvPr>
          <p:cNvSpPr/>
          <p:nvPr/>
        </p:nvSpPr>
        <p:spPr>
          <a:xfrm>
            <a:off x="6791092" y="2748079"/>
            <a:ext cx="4933485" cy="17235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Phong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Kẻ</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Bàng</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098" name="Picture 2" descr="cảnh đẹp việt nam">
            <a:extLst>
              <a:ext uri="{FF2B5EF4-FFF2-40B4-BE49-F238E27FC236}">
                <a16:creationId xmlns="" xmlns:a16="http://schemas.microsoft.com/office/drawing/2014/main" id="{B9D2C11D-8FDB-40F4-582F-53959DDB0F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96599"/>
            <a:ext cx="6660821" cy="4436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2303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9DBCFFAD-B0F0-5E8A-FCEC-32BEE2251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 xmlns:a16="http://schemas.microsoft.com/office/drawing/2014/main" id="{01ECB28C-D505-507A-1152-476BA669EC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6513" y="4232101"/>
            <a:ext cx="2130373" cy="2503977"/>
          </a:xfrm>
          <a:prstGeom prst="rect">
            <a:avLst/>
          </a:prstGeom>
        </p:spPr>
      </p:pic>
      <p:pic>
        <p:nvPicPr>
          <p:cNvPr id="3" name="Picture 2">
            <a:extLst>
              <a:ext uri="{FF2B5EF4-FFF2-40B4-BE49-F238E27FC236}">
                <a16:creationId xmlns="" xmlns:a16="http://schemas.microsoft.com/office/drawing/2014/main" id="{D46FDE3D-9004-1F2E-A9F8-A32CE3D048CB}"/>
              </a:ext>
            </a:extLst>
          </p:cNvPr>
          <p:cNvPicPr>
            <a:picLocks noChangeAspect="1"/>
          </p:cNvPicPr>
          <p:nvPr/>
        </p:nvPicPr>
        <p:blipFill>
          <a:blip r:embed="rId5"/>
          <a:stretch>
            <a:fillRect/>
          </a:stretch>
        </p:blipFill>
        <p:spPr>
          <a:xfrm>
            <a:off x="2667001" y="315607"/>
            <a:ext cx="7727512" cy="1542418"/>
          </a:xfrm>
          <a:prstGeom prst="rect">
            <a:avLst/>
          </a:prstGeom>
        </p:spPr>
      </p:pic>
      <p:pic>
        <p:nvPicPr>
          <p:cNvPr id="13" name="Picture 12">
            <a:extLst>
              <a:ext uri="{FF2B5EF4-FFF2-40B4-BE49-F238E27FC236}">
                <a16:creationId xmlns="" xmlns:a16="http://schemas.microsoft.com/office/drawing/2014/main" id="{55EDA689-6C76-6216-3F6B-7F54713A9B9C}"/>
              </a:ext>
            </a:extLst>
          </p:cNvPr>
          <p:cNvPicPr>
            <a:picLocks noChangeAspect="1"/>
          </p:cNvPicPr>
          <p:nvPr/>
        </p:nvPicPr>
        <p:blipFill>
          <a:blip r:embed="rId6"/>
          <a:stretch>
            <a:fillRect/>
          </a:stretch>
        </p:blipFill>
        <p:spPr>
          <a:xfrm>
            <a:off x="119743" y="1795632"/>
            <a:ext cx="2852057" cy="1553258"/>
          </a:xfrm>
          <a:prstGeom prst="rect">
            <a:avLst/>
          </a:prstGeom>
        </p:spPr>
      </p:pic>
      <p:pic>
        <p:nvPicPr>
          <p:cNvPr id="18" name="Picture 17">
            <a:extLst>
              <a:ext uri="{FF2B5EF4-FFF2-40B4-BE49-F238E27FC236}">
                <a16:creationId xmlns="" xmlns:a16="http://schemas.microsoft.com/office/drawing/2014/main" id="{AA2CB8EC-B9C8-1DC1-A7BE-E53A421A9540}"/>
              </a:ext>
            </a:extLst>
          </p:cNvPr>
          <p:cNvPicPr>
            <a:picLocks noChangeAspect="1"/>
          </p:cNvPicPr>
          <p:nvPr/>
        </p:nvPicPr>
        <p:blipFill>
          <a:blip r:embed="rId7"/>
          <a:stretch>
            <a:fillRect/>
          </a:stretch>
        </p:blipFill>
        <p:spPr>
          <a:xfrm>
            <a:off x="2339612" y="2137403"/>
            <a:ext cx="8797290" cy="2670279"/>
          </a:xfrm>
          <a:prstGeom prst="rect">
            <a:avLst/>
          </a:prstGeom>
        </p:spPr>
      </p:pic>
    </p:spTree>
    <p:extLst>
      <p:ext uri="{BB962C8B-B14F-4D97-AF65-F5344CB8AC3E}">
        <p14:creationId xmlns:p14="http://schemas.microsoft.com/office/powerpoint/2010/main" val="292321687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9DBCFFAD-B0F0-5E8A-FCEC-32BEE2251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505097" y="464457"/>
            <a:ext cx="11181806" cy="6119222"/>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8857" y="595267"/>
            <a:ext cx="5094916" cy="5988412"/>
          </a:xfrm>
          <a:prstGeom prst="rect">
            <a:avLst/>
          </a:prstGeom>
        </p:spPr>
      </p:pic>
      <p:pic>
        <p:nvPicPr>
          <p:cNvPr id="3" name="Picture 2"/>
          <p:cNvPicPr>
            <a:picLocks noChangeAspect="1"/>
          </p:cNvPicPr>
          <p:nvPr/>
        </p:nvPicPr>
        <p:blipFill>
          <a:blip r:embed="rId5"/>
          <a:stretch>
            <a:fillRect/>
          </a:stretch>
        </p:blipFill>
        <p:spPr>
          <a:xfrm>
            <a:off x="861168" y="1310456"/>
            <a:ext cx="5883150" cy="4237087"/>
          </a:xfrm>
          <a:prstGeom prst="rect">
            <a:avLst/>
          </a:prstGeom>
        </p:spPr>
      </p:pic>
      <p:sp>
        <p:nvSpPr>
          <p:cNvPr id="5" name="Rectangle 4"/>
          <p:cNvSpPr/>
          <p:nvPr/>
        </p:nvSpPr>
        <p:spPr>
          <a:xfrm>
            <a:off x="1741976" y="2166649"/>
            <a:ext cx="4455623" cy="2554545"/>
          </a:xfrm>
          <a:prstGeom prst="rect">
            <a:avLst/>
          </a:prstGeom>
        </p:spPr>
        <p:txBody>
          <a:bodyPr wrap="square">
            <a:spAutoFit/>
          </a:bodyPr>
          <a:lstStyle/>
          <a:p>
            <a:pPr algn="ctr"/>
            <a:r>
              <a:rPr lang="en-US" sz="3200" b="1" dirty="0" err="1">
                <a:latin typeface="Cambria" panose="02040503050406030204" pitchFamily="18" charset="0"/>
                <a:ea typeface="Cambria" panose="02040503050406030204" pitchFamily="18" charset="0"/>
              </a:rPr>
              <a:t>Hoạt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động</a:t>
            </a:r>
            <a:r>
              <a:rPr lang="en-US" sz="3200" b="1" dirty="0">
                <a:latin typeface="Cambria" panose="02040503050406030204" pitchFamily="18" charset="0"/>
                <a:ea typeface="Cambria" panose="02040503050406030204" pitchFamily="18" charset="0"/>
              </a:rPr>
              <a:t> 1: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xúc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niềm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về</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quan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quê</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hương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nước</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4543436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505097" y="464457"/>
            <a:ext cx="11181806" cy="6119222"/>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833540" y="2421987"/>
            <a:ext cx="7041490" cy="3639627"/>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13023" y="2421987"/>
            <a:ext cx="3540750" cy="4161692"/>
          </a:xfrm>
          <a:prstGeom prst="rect">
            <a:avLst/>
          </a:prstGeom>
        </p:spPr>
      </p:pic>
      <p:sp>
        <p:nvSpPr>
          <p:cNvPr id="6" name="Rounded Rectangle 5"/>
          <p:cNvSpPr/>
          <p:nvPr/>
        </p:nvSpPr>
        <p:spPr>
          <a:xfrm>
            <a:off x="1712686" y="798286"/>
            <a:ext cx="8766628" cy="1001485"/>
          </a:xfrm>
          <a:prstGeom prst="roundRect">
            <a:avLst/>
          </a:prstGeom>
          <a:solidFill>
            <a:schemeClr val="accent2">
              <a:lumMod val="60000"/>
              <a:lumOff val="40000"/>
            </a:schemeClr>
          </a:solidFill>
          <a:ln w="28575">
            <a:solidFill>
              <a:schemeClr val="accent4">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suy</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bức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69414074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456</Words>
  <Application>Microsoft Office PowerPoint</Application>
  <PresentationFormat>Widescreen</PresentationFormat>
  <Paragraphs>38</Paragraphs>
  <Slides>27</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Arial-Rounded</vt:lpstr>
      <vt:lpstr>Calibri</vt:lpstr>
      <vt:lpstr>Calibri Light</vt:lpstr>
      <vt:lpstr>Cambria</vt:lpstr>
      <vt:lpstr>Nunito ExtraBold</vt:lpstr>
      <vt:lpstr>Times New Roman</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cp:revision>
  <dcterms:created xsi:type="dcterms:W3CDTF">2025-04-03T09:43:29Z</dcterms:created>
  <dcterms:modified xsi:type="dcterms:W3CDTF">2025-04-03T11:50:22Z</dcterms:modified>
</cp:coreProperties>
</file>