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8" autoAdjust="0"/>
    <p:restoredTop sz="94660"/>
  </p:normalViewPr>
  <p:slideViewPr>
    <p:cSldViewPr snapToGrid="0">
      <p:cViewPr>
        <p:scale>
          <a:sx n="33" d="100"/>
          <a:sy n="33" d="100"/>
        </p:scale>
        <p:origin x="1254" y="9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8D4F3-8427-4F03-86E8-172538D4A4CB}"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1894C-C32B-4745-91BD-08287D8A2A1A}" type="slidenum">
              <a:rPr lang="en-US" smtClean="0"/>
              <a:t>‹#›</a:t>
            </a:fld>
            <a:endParaRPr lang="en-US"/>
          </a:p>
        </p:txBody>
      </p:sp>
    </p:spTree>
    <p:extLst>
      <p:ext uri="{BB962C8B-B14F-4D97-AF65-F5344CB8AC3E}">
        <p14:creationId xmlns:p14="http://schemas.microsoft.com/office/powerpoint/2010/main" val="252921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77cf0412cd_0_3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77cf0412cd_0_3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1557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77cf0412cd_0_3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77cf0412cd_0_3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024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77cf0412cd_0_1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77cf0412cd_0_1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55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1800" dirty="0">
                <a:effectLst/>
                <a:latin typeface="Times New Roman" panose="02020603050405020304" pitchFamily="18" charset="0"/>
                <a:ea typeface="Times New Roman" panose="02020603050405020304" pitchFamily="18" charset="0"/>
              </a:rPr>
              <a:t>Việc xây dựng, thiết lập mối quan hệ thân thiện với những người xung quanh là rất cần thiết bởi chúng ta không sống một mình, chúng ta sống trong một cộng đồng với rất nhiều người xung quanh. Chúng ta cùng tìm hiểu chủ đề: </a:t>
            </a:r>
            <a:r>
              <a:rPr lang="vi-VN" sz="1800" i="1" dirty="0">
                <a:effectLst/>
                <a:latin typeface="Times New Roman" panose="02020603050405020304" pitchFamily="18" charset="0"/>
                <a:ea typeface="Calibri" panose="020F0502020204030204" pitchFamily="34" charset="0"/>
              </a:rPr>
              <a:t>T</a:t>
            </a:r>
            <a:r>
              <a:rPr lang="nl-NL" sz="1800" i="1" dirty="0">
                <a:effectLst/>
                <a:latin typeface="Times New Roman" panose="02020603050405020304" pitchFamily="18" charset="0"/>
                <a:ea typeface="Calibri" panose="020F0502020204030204" pitchFamily="34" charset="0"/>
              </a:rPr>
              <a:t>hân thiện với người xung quanh</a:t>
            </a:r>
            <a:endParaRPr dirty="0"/>
          </a:p>
        </p:txBody>
      </p:sp>
    </p:spTree>
    <p:extLst>
      <p:ext uri="{BB962C8B-B14F-4D97-AF65-F5344CB8AC3E}">
        <p14:creationId xmlns:p14="http://schemas.microsoft.com/office/powerpoint/2010/main" val="175641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77cf0412cd_0_3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77cf0412cd_0_3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19717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có</a:t>
            </a:r>
            <a:r>
              <a:rPr lang="en-US" dirty="0"/>
              <a:t> </a:t>
            </a:r>
            <a:r>
              <a:rPr lang="en-US" dirty="0" err="1"/>
              <a:t>thể</a:t>
            </a:r>
            <a:r>
              <a:rPr lang="en-US" dirty="0"/>
              <a:t> </a:t>
            </a:r>
            <a:r>
              <a:rPr lang="en-US" dirty="0" err="1"/>
              <a:t>tham</a:t>
            </a:r>
            <a:r>
              <a:rPr lang="en-US" dirty="0"/>
              <a:t> </a:t>
            </a:r>
            <a:r>
              <a:rPr lang="en-US" dirty="0" err="1"/>
              <a:t>khảo</a:t>
            </a:r>
            <a:r>
              <a:rPr lang="en-US" dirty="0"/>
              <a:t> </a:t>
            </a:r>
            <a:r>
              <a:rPr lang="en-US" dirty="0" err="1"/>
              <a:t>một</a:t>
            </a:r>
            <a:r>
              <a:rPr lang="en-US" dirty="0"/>
              <a:t> </a:t>
            </a:r>
            <a:r>
              <a:rPr lang="en-US" dirty="0" err="1"/>
              <a:t>số</a:t>
            </a:r>
            <a:r>
              <a:rPr lang="en-US" dirty="0"/>
              <a:t> </a:t>
            </a:r>
            <a:r>
              <a:rPr lang="en-US" dirty="0" err="1"/>
              <a:t>bài</a:t>
            </a:r>
            <a:r>
              <a:rPr lang="en-US" dirty="0"/>
              <a:t> </a:t>
            </a:r>
            <a:r>
              <a:rPr lang="en-US" dirty="0" err="1"/>
              <a:t>hát</a:t>
            </a:r>
            <a:r>
              <a:rPr lang="en-US" dirty="0"/>
              <a:t> tri </a:t>
            </a:r>
            <a:r>
              <a:rPr lang="en-US" dirty="0" err="1"/>
              <a:t>ân</a:t>
            </a:r>
            <a:r>
              <a:rPr lang="en-US" dirty="0"/>
              <a:t> </a:t>
            </a:r>
            <a:r>
              <a:rPr lang="en-US" dirty="0" err="1"/>
              <a:t>thầy</a:t>
            </a:r>
            <a:r>
              <a:rPr lang="en-US" dirty="0"/>
              <a:t> </a:t>
            </a:r>
            <a:r>
              <a:rPr lang="en-US" dirty="0" err="1"/>
              <a:t>cô</a:t>
            </a:r>
            <a:r>
              <a:rPr lang="en-US" dirty="0"/>
              <a:t> </a:t>
            </a:r>
            <a:r>
              <a:rPr lang="en-US" dirty="0" err="1"/>
              <a:t>như</a:t>
            </a:r>
            <a:r>
              <a:rPr lang="en-US" dirty="0"/>
              <a:t> </a:t>
            </a:r>
            <a:r>
              <a:rPr lang="en-US" dirty="0" err="1"/>
              <a:t>các</a:t>
            </a:r>
            <a:r>
              <a:rPr lang="en-US" dirty="0"/>
              <a:t> slide </a:t>
            </a:r>
            <a:r>
              <a:rPr lang="en-US" dirty="0" err="1"/>
              <a:t>sau</a:t>
            </a:r>
            <a:endParaRPr 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68F39-07D2-4CD0-9ACF-37C7B2BA4B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4937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77cf0412cd_0_3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77cf0412cd_0_3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113202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77cf0412cd_0_3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77cf0412cd_0_3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96157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03352D-FDCF-4E26-A965-2961327F28CC}"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0BC8-3230-4968-9247-7CD5FF22E0C1}" type="slidenum">
              <a:rPr lang="en-US" smtClean="0"/>
              <a:t>‹#›</a:t>
            </a:fld>
            <a:endParaRPr lang="en-US"/>
          </a:p>
        </p:txBody>
      </p:sp>
    </p:spTree>
    <p:extLst>
      <p:ext uri="{BB962C8B-B14F-4D97-AF65-F5344CB8AC3E}">
        <p14:creationId xmlns:p14="http://schemas.microsoft.com/office/powerpoint/2010/main" val="230631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3352D-FDCF-4E26-A965-2961327F28CC}"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0BC8-3230-4968-9247-7CD5FF22E0C1}" type="slidenum">
              <a:rPr lang="en-US" smtClean="0"/>
              <a:t>‹#›</a:t>
            </a:fld>
            <a:endParaRPr lang="en-US"/>
          </a:p>
        </p:txBody>
      </p:sp>
    </p:spTree>
    <p:extLst>
      <p:ext uri="{BB962C8B-B14F-4D97-AF65-F5344CB8AC3E}">
        <p14:creationId xmlns:p14="http://schemas.microsoft.com/office/powerpoint/2010/main" val="292826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3352D-FDCF-4E26-A965-2961327F28CC}"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0BC8-3230-4968-9247-7CD5FF22E0C1}" type="slidenum">
              <a:rPr lang="en-US" smtClean="0"/>
              <a:t>‹#›</a:t>
            </a:fld>
            <a:endParaRPr lang="en-US"/>
          </a:p>
        </p:txBody>
      </p:sp>
    </p:spTree>
    <p:extLst>
      <p:ext uri="{BB962C8B-B14F-4D97-AF65-F5344CB8AC3E}">
        <p14:creationId xmlns:p14="http://schemas.microsoft.com/office/powerpoint/2010/main" val="1461011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9">
  <p:cSld name="Title and Body9">
    <p:spTree>
      <p:nvGrpSpPr>
        <p:cNvPr id="1" name="Shape 171"/>
        <p:cNvGrpSpPr/>
        <p:nvPr/>
      </p:nvGrpSpPr>
      <p:grpSpPr>
        <a:xfrm>
          <a:off x="0" y="0"/>
          <a:ext cx="0" cy="0"/>
          <a:chOff x="0" y="0"/>
          <a:chExt cx="0" cy="0"/>
        </a:xfrm>
      </p:grpSpPr>
      <p:grpSp>
        <p:nvGrpSpPr>
          <p:cNvPr id="173" name="Google Shape;173;p32"/>
          <p:cNvGrpSpPr/>
          <p:nvPr/>
        </p:nvGrpSpPr>
        <p:grpSpPr>
          <a:xfrm>
            <a:off x="-1600" y="5896807"/>
            <a:ext cx="12192383" cy="961207"/>
            <a:chOff x="6554556" y="4623505"/>
            <a:chExt cx="7127825" cy="720905"/>
          </a:xfrm>
        </p:grpSpPr>
        <p:sp>
          <p:nvSpPr>
            <p:cNvPr id="174" name="Google Shape;174;p3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32">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32"/>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144978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10"/>
        <p:cNvGrpSpPr/>
        <p:nvPr/>
      </p:nvGrpSpPr>
      <p:grpSpPr>
        <a:xfrm>
          <a:off x="0" y="0"/>
          <a:ext cx="0" cy="0"/>
          <a:chOff x="0" y="0"/>
          <a:chExt cx="0" cy="0"/>
        </a:xfrm>
      </p:grpSpPr>
      <p:sp>
        <p:nvSpPr>
          <p:cNvPr id="111" name="Google Shape;111;p23"/>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3" name="Google Shape;113;p23"/>
          <p:cNvGrpSpPr/>
          <p:nvPr/>
        </p:nvGrpSpPr>
        <p:grpSpPr>
          <a:xfrm>
            <a:off x="-1600" y="5896807"/>
            <a:ext cx="12192383" cy="961207"/>
            <a:chOff x="6554556" y="4623505"/>
            <a:chExt cx="7127825" cy="720905"/>
          </a:xfrm>
        </p:grpSpPr>
        <p:sp>
          <p:nvSpPr>
            <p:cNvPr id="114" name="Google Shape;114;p2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6437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2">
  <p:cSld name="Section Header2">
    <p:spTree>
      <p:nvGrpSpPr>
        <p:cNvPr id="1" name="Shape 130"/>
        <p:cNvGrpSpPr/>
        <p:nvPr/>
      </p:nvGrpSpPr>
      <p:grpSpPr>
        <a:xfrm>
          <a:off x="0" y="0"/>
          <a:ext cx="0" cy="0"/>
          <a:chOff x="0" y="0"/>
          <a:chExt cx="0" cy="0"/>
        </a:xfrm>
      </p:grpSpPr>
      <p:sp>
        <p:nvSpPr>
          <p:cNvPr id="131" name="Google Shape;131;p26"/>
          <p:cNvSpPr/>
          <p:nvPr/>
        </p:nvSpPr>
        <p:spPr>
          <a:xfrm>
            <a:off x="-1600" y="3429000"/>
            <a:ext cx="12213200" cy="246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 name="Google Shape;132;p26"/>
          <p:cNvGrpSpPr/>
          <p:nvPr/>
        </p:nvGrpSpPr>
        <p:grpSpPr>
          <a:xfrm>
            <a:off x="-2044" y="5896843"/>
            <a:ext cx="12200936" cy="961207"/>
            <a:chOff x="6554556" y="4623505"/>
            <a:chExt cx="7127825" cy="720905"/>
          </a:xfrm>
        </p:grpSpPr>
        <p:sp>
          <p:nvSpPr>
            <p:cNvPr id="133" name="Google Shape;133;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26"/>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26"/>
          <p:cNvSpPr txBox="1">
            <a:spLocks noGrp="1"/>
          </p:cNvSpPr>
          <p:nvPr>
            <p:ph type="subTitle" idx="1"/>
          </p:nvPr>
        </p:nvSpPr>
        <p:spPr>
          <a:xfrm>
            <a:off x="961200" y="173379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941519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43"/>
        <p:cNvGrpSpPr/>
        <p:nvPr/>
      </p:nvGrpSpPr>
      <p:grpSpPr>
        <a:xfrm>
          <a:off x="0" y="0"/>
          <a:ext cx="0" cy="0"/>
          <a:chOff x="0" y="0"/>
          <a:chExt cx="0" cy="0"/>
        </a:xfrm>
      </p:grpSpPr>
      <p:grpSp>
        <p:nvGrpSpPr>
          <p:cNvPr id="46" name="Google Shape;46;p7"/>
          <p:cNvGrpSpPr/>
          <p:nvPr/>
        </p:nvGrpSpPr>
        <p:grpSpPr>
          <a:xfrm>
            <a:off x="-1600" y="5896807"/>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8635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3352D-FDCF-4E26-A965-2961327F28CC}"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0BC8-3230-4968-9247-7CD5FF22E0C1}" type="slidenum">
              <a:rPr lang="en-US" smtClean="0"/>
              <a:t>‹#›</a:t>
            </a:fld>
            <a:endParaRPr lang="en-US"/>
          </a:p>
        </p:txBody>
      </p:sp>
    </p:spTree>
    <p:extLst>
      <p:ext uri="{BB962C8B-B14F-4D97-AF65-F5344CB8AC3E}">
        <p14:creationId xmlns:p14="http://schemas.microsoft.com/office/powerpoint/2010/main" val="271828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3352D-FDCF-4E26-A965-2961327F28CC}"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0BC8-3230-4968-9247-7CD5FF22E0C1}" type="slidenum">
              <a:rPr lang="en-US" smtClean="0"/>
              <a:t>‹#›</a:t>
            </a:fld>
            <a:endParaRPr lang="en-US"/>
          </a:p>
        </p:txBody>
      </p:sp>
    </p:spTree>
    <p:extLst>
      <p:ext uri="{BB962C8B-B14F-4D97-AF65-F5344CB8AC3E}">
        <p14:creationId xmlns:p14="http://schemas.microsoft.com/office/powerpoint/2010/main" val="2022673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03352D-FDCF-4E26-A965-2961327F28CC}"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60BC8-3230-4968-9247-7CD5FF22E0C1}" type="slidenum">
              <a:rPr lang="en-US" smtClean="0"/>
              <a:t>‹#›</a:t>
            </a:fld>
            <a:endParaRPr lang="en-US"/>
          </a:p>
        </p:txBody>
      </p:sp>
    </p:spTree>
    <p:extLst>
      <p:ext uri="{BB962C8B-B14F-4D97-AF65-F5344CB8AC3E}">
        <p14:creationId xmlns:p14="http://schemas.microsoft.com/office/powerpoint/2010/main" val="3264239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03352D-FDCF-4E26-A965-2961327F28CC}"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760BC8-3230-4968-9247-7CD5FF22E0C1}" type="slidenum">
              <a:rPr lang="en-US" smtClean="0"/>
              <a:t>‹#›</a:t>
            </a:fld>
            <a:endParaRPr lang="en-US"/>
          </a:p>
        </p:txBody>
      </p:sp>
    </p:spTree>
    <p:extLst>
      <p:ext uri="{BB962C8B-B14F-4D97-AF65-F5344CB8AC3E}">
        <p14:creationId xmlns:p14="http://schemas.microsoft.com/office/powerpoint/2010/main" val="289443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03352D-FDCF-4E26-A965-2961327F28CC}"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760BC8-3230-4968-9247-7CD5FF22E0C1}" type="slidenum">
              <a:rPr lang="en-US" smtClean="0"/>
              <a:t>‹#›</a:t>
            </a:fld>
            <a:endParaRPr lang="en-US"/>
          </a:p>
        </p:txBody>
      </p:sp>
    </p:spTree>
    <p:extLst>
      <p:ext uri="{BB962C8B-B14F-4D97-AF65-F5344CB8AC3E}">
        <p14:creationId xmlns:p14="http://schemas.microsoft.com/office/powerpoint/2010/main" val="43812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3352D-FDCF-4E26-A965-2961327F28CC}"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760BC8-3230-4968-9247-7CD5FF22E0C1}" type="slidenum">
              <a:rPr lang="en-US" smtClean="0"/>
              <a:t>‹#›</a:t>
            </a:fld>
            <a:endParaRPr lang="en-US"/>
          </a:p>
        </p:txBody>
      </p:sp>
    </p:spTree>
    <p:extLst>
      <p:ext uri="{BB962C8B-B14F-4D97-AF65-F5344CB8AC3E}">
        <p14:creationId xmlns:p14="http://schemas.microsoft.com/office/powerpoint/2010/main" val="417207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3352D-FDCF-4E26-A965-2961327F28CC}"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60BC8-3230-4968-9247-7CD5FF22E0C1}" type="slidenum">
              <a:rPr lang="en-US" smtClean="0"/>
              <a:t>‹#›</a:t>
            </a:fld>
            <a:endParaRPr lang="en-US"/>
          </a:p>
        </p:txBody>
      </p:sp>
    </p:spTree>
    <p:extLst>
      <p:ext uri="{BB962C8B-B14F-4D97-AF65-F5344CB8AC3E}">
        <p14:creationId xmlns:p14="http://schemas.microsoft.com/office/powerpoint/2010/main" val="368806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3352D-FDCF-4E26-A965-2961327F28CC}"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60BC8-3230-4968-9247-7CD5FF22E0C1}" type="slidenum">
              <a:rPr lang="en-US" smtClean="0"/>
              <a:t>‹#›</a:t>
            </a:fld>
            <a:endParaRPr lang="en-US"/>
          </a:p>
        </p:txBody>
      </p:sp>
    </p:spTree>
    <p:extLst>
      <p:ext uri="{BB962C8B-B14F-4D97-AF65-F5344CB8AC3E}">
        <p14:creationId xmlns:p14="http://schemas.microsoft.com/office/powerpoint/2010/main" val="59096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3352D-FDCF-4E26-A965-2961327F28CC}" type="datetimeFigureOut">
              <a:rPr lang="en-US" smtClean="0"/>
              <a:t>4/3/2025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60BC8-3230-4968-9247-7CD5FF22E0C1}" type="slidenum">
              <a:rPr lang="en-US" smtClean="0"/>
              <a:t>‹#›</a:t>
            </a:fld>
            <a:endParaRPr lang="en-US"/>
          </a:p>
        </p:txBody>
      </p:sp>
    </p:spTree>
    <p:extLst>
      <p:ext uri="{BB962C8B-B14F-4D97-AF65-F5344CB8AC3E}">
        <p14:creationId xmlns:p14="http://schemas.microsoft.com/office/powerpoint/2010/main" val="87720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2.png"/><Relationship Id="rId4" Type="http://schemas.openxmlformats.org/officeDocument/2006/relationships/image" Target="../media/image25.sv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3" name="Rectangles 2"/>
          <p:cNvSpPr/>
          <p:nvPr/>
        </p:nvSpPr>
        <p:spPr>
          <a:xfrm>
            <a:off x="1" y="749301"/>
            <a:ext cx="12192847" cy="1087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panose="020B0604020202020204"/>
            </a:endParaRPr>
          </a:p>
        </p:txBody>
      </p:sp>
      <p:grpSp>
        <p:nvGrpSpPr>
          <p:cNvPr id="12" name="Google Shape;3141;p76"/>
          <p:cNvGrpSpPr/>
          <p:nvPr/>
        </p:nvGrpSpPr>
        <p:grpSpPr>
          <a:xfrm>
            <a:off x="57745" y="1997646"/>
            <a:ext cx="1151011" cy="969101"/>
            <a:chOff x="7639814" y="1464579"/>
            <a:chExt cx="863258" cy="726826"/>
          </a:xfrm>
        </p:grpSpPr>
        <p:grpSp>
          <p:nvGrpSpPr>
            <p:cNvPr id="13" name="Google Shape;3142;p76"/>
            <p:cNvGrpSpPr/>
            <p:nvPr/>
          </p:nvGrpSpPr>
          <p:grpSpPr>
            <a:xfrm rot="-842945">
              <a:off x="8112336" y="1790340"/>
              <a:ext cx="351858" cy="363795"/>
              <a:chOff x="3610557" y="2780704"/>
              <a:chExt cx="325017" cy="336052"/>
            </a:xfrm>
          </p:grpSpPr>
          <p:sp>
            <p:nvSpPr>
              <p:cNvPr id="14"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15"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16"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nvGrpSpPr>
            <p:cNvPr id="17" name="Google Shape;3146;p76"/>
            <p:cNvGrpSpPr/>
            <p:nvPr/>
          </p:nvGrpSpPr>
          <p:grpSpPr>
            <a:xfrm rot="1954993">
              <a:off x="7710083" y="1530690"/>
              <a:ext cx="351860" cy="363777"/>
              <a:chOff x="3610557" y="2780704"/>
              <a:chExt cx="325017" cy="336052"/>
            </a:xfrm>
          </p:grpSpPr>
          <p:sp>
            <p:nvSpPr>
              <p:cNvPr id="18"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19"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0"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grpSp>
        <p:nvGrpSpPr>
          <p:cNvPr id="21" name="Google Shape;3141;p76"/>
          <p:cNvGrpSpPr/>
          <p:nvPr/>
        </p:nvGrpSpPr>
        <p:grpSpPr>
          <a:xfrm flipH="1">
            <a:off x="-87882" y="4685812"/>
            <a:ext cx="1151011" cy="969101"/>
            <a:chOff x="7639814" y="1464579"/>
            <a:chExt cx="863258" cy="726826"/>
          </a:xfrm>
        </p:grpSpPr>
        <p:grpSp>
          <p:nvGrpSpPr>
            <p:cNvPr id="22" name="Google Shape;3142;p76"/>
            <p:cNvGrpSpPr/>
            <p:nvPr/>
          </p:nvGrpSpPr>
          <p:grpSpPr>
            <a:xfrm rot="-842945">
              <a:off x="8112336" y="1790340"/>
              <a:ext cx="351858" cy="363795"/>
              <a:chOff x="3610557" y="2780704"/>
              <a:chExt cx="325017" cy="336052"/>
            </a:xfrm>
          </p:grpSpPr>
          <p:sp>
            <p:nvSpPr>
              <p:cNvPr id="23"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4"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5"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nvGrpSpPr>
            <p:cNvPr id="26" name="Google Shape;3146;p76"/>
            <p:cNvGrpSpPr/>
            <p:nvPr/>
          </p:nvGrpSpPr>
          <p:grpSpPr>
            <a:xfrm rot="1954993">
              <a:off x="7710083" y="1530690"/>
              <a:ext cx="351860" cy="363777"/>
              <a:chOff x="3610557" y="2780704"/>
              <a:chExt cx="325017" cy="336052"/>
            </a:xfrm>
          </p:grpSpPr>
          <p:sp>
            <p:nvSpPr>
              <p:cNvPr id="27"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8"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9"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sp>
        <p:nvSpPr>
          <p:cNvPr id="493" name="Google Shape;493;p40"/>
          <p:cNvSpPr/>
          <p:nvPr/>
        </p:nvSpPr>
        <p:spPr>
          <a:xfrm>
            <a:off x="10298854" y="3575473"/>
            <a:ext cx="1604433" cy="1568027"/>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4" name="Google Shape;494;p40"/>
          <p:cNvSpPr/>
          <p:nvPr/>
        </p:nvSpPr>
        <p:spPr>
          <a:xfrm>
            <a:off x="10646834" y="4284133"/>
            <a:ext cx="801793" cy="94488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5" name="Google Shape;495;p40"/>
          <p:cNvSpPr/>
          <p:nvPr/>
        </p:nvSpPr>
        <p:spPr>
          <a:xfrm>
            <a:off x="10675621" y="4281594"/>
            <a:ext cx="801793" cy="944033"/>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6" name="Google Shape;496;p40"/>
          <p:cNvSpPr/>
          <p:nvPr/>
        </p:nvSpPr>
        <p:spPr>
          <a:xfrm>
            <a:off x="10764521" y="5624407"/>
            <a:ext cx="302260" cy="348827"/>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7" name="Google Shape;497;p40"/>
          <p:cNvSpPr/>
          <p:nvPr/>
        </p:nvSpPr>
        <p:spPr>
          <a:xfrm>
            <a:off x="10783994" y="5786121"/>
            <a:ext cx="281940" cy="513927"/>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8" name="Google Shape;498;p40"/>
          <p:cNvSpPr/>
          <p:nvPr/>
        </p:nvSpPr>
        <p:spPr>
          <a:xfrm>
            <a:off x="10693401" y="6361007"/>
            <a:ext cx="375073" cy="71120"/>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9" name="Google Shape;499;p40"/>
          <p:cNvSpPr/>
          <p:nvPr/>
        </p:nvSpPr>
        <p:spPr>
          <a:xfrm>
            <a:off x="10691707" y="6307668"/>
            <a:ext cx="140547" cy="105833"/>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0" name="Google Shape;500;p40"/>
          <p:cNvSpPr/>
          <p:nvPr/>
        </p:nvSpPr>
        <p:spPr>
          <a:xfrm>
            <a:off x="10780607" y="6274647"/>
            <a:ext cx="296333" cy="140547"/>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1" name="Google Shape;501;p40"/>
          <p:cNvSpPr/>
          <p:nvPr/>
        </p:nvSpPr>
        <p:spPr>
          <a:xfrm>
            <a:off x="10768754" y="6219614"/>
            <a:ext cx="75353" cy="8890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2" name="Google Shape;502;p40"/>
          <p:cNvSpPr/>
          <p:nvPr/>
        </p:nvSpPr>
        <p:spPr>
          <a:xfrm>
            <a:off x="11192934" y="5444913"/>
            <a:ext cx="458047" cy="440267"/>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3" name="Google Shape;503;p40"/>
          <p:cNvSpPr/>
          <p:nvPr/>
        </p:nvSpPr>
        <p:spPr>
          <a:xfrm>
            <a:off x="11300461" y="5862320"/>
            <a:ext cx="442807" cy="296333"/>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4" name="Google Shape;504;p40"/>
          <p:cNvSpPr/>
          <p:nvPr/>
        </p:nvSpPr>
        <p:spPr>
          <a:xfrm>
            <a:off x="11463867" y="6118013"/>
            <a:ext cx="336973" cy="213360"/>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5" name="Google Shape;505;p40"/>
          <p:cNvSpPr/>
          <p:nvPr/>
        </p:nvSpPr>
        <p:spPr>
          <a:xfrm>
            <a:off x="11457094" y="6213687"/>
            <a:ext cx="144780" cy="108373"/>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6" name="Google Shape;506;p40"/>
          <p:cNvSpPr/>
          <p:nvPr/>
        </p:nvSpPr>
        <p:spPr>
          <a:xfrm>
            <a:off x="11508741" y="6036734"/>
            <a:ext cx="287020" cy="242993"/>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7" name="Google Shape;507;p40"/>
          <p:cNvSpPr/>
          <p:nvPr/>
        </p:nvSpPr>
        <p:spPr>
          <a:xfrm>
            <a:off x="11485033" y="6114627"/>
            <a:ext cx="74507" cy="78740"/>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8" name="Google Shape;508;p40"/>
          <p:cNvSpPr/>
          <p:nvPr/>
        </p:nvSpPr>
        <p:spPr>
          <a:xfrm>
            <a:off x="11460481" y="3575474"/>
            <a:ext cx="298873" cy="591820"/>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9" name="Google Shape;509;p40"/>
          <p:cNvSpPr/>
          <p:nvPr/>
        </p:nvSpPr>
        <p:spPr>
          <a:xfrm>
            <a:off x="11383433" y="4124960"/>
            <a:ext cx="289560" cy="482600"/>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0" name="Google Shape;510;p40"/>
          <p:cNvSpPr/>
          <p:nvPr/>
        </p:nvSpPr>
        <p:spPr>
          <a:xfrm>
            <a:off x="10557934" y="5048673"/>
            <a:ext cx="1042247" cy="714587"/>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1" name="Google Shape;511;p40"/>
          <p:cNvSpPr/>
          <p:nvPr/>
        </p:nvSpPr>
        <p:spPr>
          <a:xfrm>
            <a:off x="10636674" y="4239260"/>
            <a:ext cx="889847" cy="778933"/>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2" name="Google Shape;512;p40"/>
          <p:cNvSpPr/>
          <p:nvPr/>
        </p:nvSpPr>
        <p:spPr>
          <a:xfrm>
            <a:off x="10578253" y="4578774"/>
            <a:ext cx="806027" cy="514773"/>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3" name="Google Shape;513;p40"/>
          <p:cNvSpPr/>
          <p:nvPr/>
        </p:nvSpPr>
        <p:spPr>
          <a:xfrm>
            <a:off x="10778914" y="5017347"/>
            <a:ext cx="875453" cy="531707"/>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4" name="Google Shape;514;p40"/>
          <p:cNvSpPr/>
          <p:nvPr/>
        </p:nvSpPr>
        <p:spPr>
          <a:xfrm>
            <a:off x="11172613" y="4312073"/>
            <a:ext cx="287867" cy="76708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5" name="Google Shape;515;p40"/>
          <p:cNvSpPr/>
          <p:nvPr/>
        </p:nvSpPr>
        <p:spPr>
          <a:xfrm>
            <a:off x="11127741" y="4356101"/>
            <a:ext cx="334433" cy="759460"/>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6" name="Google Shape;516;p40"/>
          <p:cNvSpPr/>
          <p:nvPr/>
        </p:nvSpPr>
        <p:spPr>
          <a:xfrm>
            <a:off x="10392834" y="3960707"/>
            <a:ext cx="197273" cy="130387"/>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7" name="Google Shape;517;p40"/>
          <p:cNvSpPr/>
          <p:nvPr/>
        </p:nvSpPr>
        <p:spPr>
          <a:xfrm>
            <a:off x="10382674" y="3891281"/>
            <a:ext cx="194733" cy="12446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8" name="Google Shape;518;p40"/>
          <p:cNvSpPr/>
          <p:nvPr/>
        </p:nvSpPr>
        <p:spPr>
          <a:xfrm>
            <a:off x="10444480" y="3966633"/>
            <a:ext cx="130387" cy="96520"/>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9" name="Google Shape;519;p40"/>
          <p:cNvSpPr/>
          <p:nvPr/>
        </p:nvSpPr>
        <p:spPr>
          <a:xfrm>
            <a:off x="10499514" y="3993727"/>
            <a:ext cx="71967" cy="36407"/>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0" name="Google Shape;520;p40"/>
          <p:cNvSpPr/>
          <p:nvPr/>
        </p:nvSpPr>
        <p:spPr>
          <a:xfrm>
            <a:off x="11419841" y="3782060"/>
            <a:ext cx="188807" cy="133773"/>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1" name="Google Shape;521;p40"/>
          <p:cNvSpPr/>
          <p:nvPr/>
        </p:nvSpPr>
        <p:spPr>
          <a:xfrm>
            <a:off x="11410527" y="3726180"/>
            <a:ext cx="196427" cy="96520"/>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2" name="Google Shape;522;p40"/>
          <p:cNvSpPr/>
          <p:nvPr/>
        </p:nvSpPr>
        <p:spPr>
          <a:xfrm>
            <a:off x="11438467" y="3787987"/>
            <a:ext cx="111760" cy="119380"/>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3" name="Google Shape;523;p40"/>
          <p:cNvSpPr/>
          <p:nvPr/>
        </p:nvSpPr>
        <p:spPr>
          <a:xfrm>
            <a:off x="11442700" y="3824394"/>
            <a:ext cx="62653" cy="49953"/>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4" name="Google Shape;524;p40"/>
          <p:cNvSpPr/>
          <p:nvPr/>
        </p:nvSpPr>
        <p:spPr>
          <a:xfrm>
            <a:off x="10933007" y="4319694"/>
            <a:ext cx="220133" cy="121073"/>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5" name="Google Shape;525;p40"/>
          <p:cNvSpPr/>
          <p:nvPr/>
        </p:nvSpPr>
        <p:spPr>
          <a:xfrm>
            <a:off x="10933007" y="4229947"/>
            <a:ext cx="236220" cy="132080"/>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6" name="Google Shape;526;p40"/>
          <p:cNvSpPr/>
          <p:nvPr/>
        </p:nvSpPr>
        <p:spPr>
          <a:xfrm>
            <a:off x="10474960" y="3353647"/>
            <a:ext cx="975360" cy="916093"/>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7" name="Google Shape;527;p40"/>
          <p:cNvSpPr/>
          <p:nvPr/>
        </p:nvSpPr>
        <p:spPr>
          <a:xfrm>
            <a:off x="10756901" y="3870960"/>
            <a:ext cx="55033" cy="6604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8" name="Google Shape;528;p40"/>
          <p:cNvSpPr/>
          <p:nvPr/>
        </p:nvSpPr>
        <p:spPr>
          <a:xfrm>
            <a:off x="11170921" y="3797300"/>
            <a:ext cx="55033" cy="6604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9" name="Google Shape;529;p40"/>
          <p:cNvSpPr/>
          <p:nvPr/>
        </p:nvSpPr>
        <p:spPr>
          <a:xfrm>
            <a:off x="10964333" y="3806614"/>
            <a:ext cx="69427" cy="112607"/>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0" name="Google Shape;530;p40"/>
          <p:cNvSpPr/>
          <p:nvPr/>
        </p:nvSpPr>
        <p:spPr>
          <a:xfrm>
            <a:off x="10978727" y="3981027"/>
            <a:ext cx="91440" cy="55880"/>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1" name="Google Shape;531;p40"/>
          <p:cNvSpPr/>
          <p:nvPr/>
        </p:nvSpPr>
        <p:spPr>
          <a:xfrm>
            <a:off x="10662074" y="3720254"/>
            <a:ext cx="75353" cy="77893"/>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2" name="Google Shape;532;p40"/>
          <p:cNvSpPr/>
          <p:nvPr/>
        </p:nvSpPr>
        <p:spPr>
          <a:xfrm>
            <a:off x="11153141" y="3630507"/>
            <a:ext cx="97367" cy="3302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3" name="Google Shape;533;p40"/>
          <p:cNvSpPr/>
          <p:nvPr/>
        </p:nvSpPr>
        <p:spPr>
          <a:xfrm>
            <a:off x="10701021" y="3987801"/>
            <a:ext cx="182033" cy="171873"/>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4" name="Google Shape;534;p40"/>
          <p:cNvSpPr/>
          <p:nvPr/>
        </p:nvSpPr>
        <p:spPr>
          <a:xfrm>
            <a:off x="11159067" y="3905673"/>
            <a:ext cx="181187" cy="17272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5" name="Google Shape;535;p40"/>
          <p:cNvSpPr/>
          <p:nvPr/>
        </p:nvSpPr>
        <p:spPr>
          <a:xfrm>
            <a:off x="10749281" y="4040294"/>
            <a:ext cx="17780" cy="19473"/>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6" name="Google Shape;536;p40"/>
          <p:cNvSpPr/>
          <p:nvPr/>
        </p:nvSpPr>
        <p:spPr>
          <a:xfrm>
            <a:off x="10811087" y="4086014"/>
            <a:ext cx="17780" cy="19473"/>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7" name="Google Shape;537;p40"/>
          <p:cNvSpPr/>
          <p:nvPr/>
        </p:nvSpPr>
        <p:spPr>
          <a:xfrm>
            <a:off x="10751821" y="4134274"/>
            <a:ext cx="17780" cy="19473"/>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8" name="Google Shape;538;p40"/>
          <p:cNvSpPr/>
          <p:nvPr/>
        </p:nvSpPr>
        <p:spPr>
          <a:xfrm>
            <a:off x="10839027" y="4010661"/>
            <a:ext cx="17780" cy="19473"/>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9" name="Google Shape;539;p40"/>
          <p:cNvSpPr/>
          <p:nvPr/>
        </p:nvSpPr>
        <p:spPr>
          <a:xfrm>
            <a:off x="10898294" y="4090247"/>
            <a:ext cx="17780" cy="18627"/>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0" name="Google Shape;540;p40"/>
          <p:cNvSpPr/>
          <p:nvPr/>
        </p:nvSpPr>
        <p:spPr>
          <a:xfrm>
            <a:off x="11148061" y="3970021"/>
            <a:ext cx="17780" cy="19473"/>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1" name="Google Shape;541;p40"/>
          <p:cNvSpPr/>
          <p:nvPr/>
        </p:nvSpPr>
        <p:spPr>
          <a:xfrm>
            <a:off x="11194627" y="4055534"/>
            <a:ext cx="16933" cy="19473"/>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2" name="Google Shape;542;p40"/>
          <p:cNvSpPr/>
          <p:nvPr/>
        </p:nvSpPr>
        <p:spPr>
          <a:xfrm>
            <a:off x="11246274" y="3958168"/>
            <a:ext cx="17780" cy="19473"/>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3" name="Google Shape;543;p40"/>
          <p:cNvSpPr/>
          <p:nvPr/>
        </p:nvSpPr>
        <p:spPr>
          <a:xfrm>
            <a:off x="11303847" y="4018281"/>
            <a:ext cx="17780" cy="19473"/>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4" name="Google Shape;544;p40"/>
          <p:cNvSpPr/>
          <p:nvPr/>
        </p:nvSpPr>
        <p:spPr>
          <a:xfrm>
            <a:off x="11238654" y="4019974"/>
            <a:ext cx="16933" cy="19473"/>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5" name="Google Shape;545;p40"/>
          <p:cNvSpPr/>
          <p:nvPr/>
        </p:nvSpPr>
        <p:spPr>
          <a:xfrm>
            <a:off x="10620588" y="3649133"/>
            <a:ext cx="756073" cy="409787"/>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6" name="Google Shape;546;p40"/>
          <p:cNvSpPr/>
          <p:nvPr/>
        </p:nvSpPr>
        <p:spPr>
          <a:xfrm>
            <a:off x="10347114" y="3507740"/>
            <a:ext cx="315807" cy="282787"/>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7" name="Google Shape;547;p40"/>
          <p:cNvSpPr/>
          <p:nvPr/>
        </p:nvSpPr>
        <p:spPr>
          <a:xfrm>
            <a:off x="10402994" y="3194473"/>
            <a:ext cx="766233" cy="52832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8" name="Google Shape;548;p40"/>
          <p:cNvSpPr/>
          <p:nvPr/>
        </p:nvSpPr>
        <p:spPr>
          <a:xfrm>
            <a:off x="10871201" y="3193628"/>
            <a:ext cx="363220" cy="512233"/>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9" name="Google Shape;549;p40"/>
          <p:cNvSpPr/>
          <p:nvPr/>
        </p:nvSpPr>
        <p:spPr>
          <a:xfrm>
            <a:off x="11102341" y="3202940"/>
            <a:ext cx="439420" cy="540173"/>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0" name="Google Shape;550;p40"/>
          <p:cNvSpPr/>
          <p:nvPr/>
        </p:nvSpPr>
        <p:spPr>
          <a:xfrm>
            <a:off x="10356427" y="3710093"/>
            <a:ext cx="272627" cy="228600"/>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1" name="Google Shape;551;p40"/>
          <p:cNvSpPr/>
          <p:nvPr/>
        </p:nvSpPr>
        <p:spPr>
          <a:xfrm>
            <a:off x="11071014" y="3560234"/>
            <a:ext cx="2540" cy="5927"/>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2" name="Google Shape;552;p40"/>
          <p:cNvSpPr/>
          <p:nvPr/>
        </p:nvSpPr>
        <p:spPr>
          <a:xfrm>
            <a:off x="10696788" y="4379807"/>
            <a:ext cx="197273" cy="768773"/>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3" name="Google Shape;553;p40"/>
          <p:cNvSpPr/>
          <p:nvPr/>
        </p:nvSpPr>
        <p:spPr>
          <a:xfrm>
            <a:off x="10701867" y="4379807"/>
            <a:ext cx="239607" cy="803487"/>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4" name="Google Shape;554;p40"/>
          <p:cNvSpPr/>
          <p:nvPr/>
        </p:nvSpPr>
        <p:spPr>
          <a:xfrm>
            <a:off x="10535920" y="4773507"/>
            <a:ext cx="196427" cy="22606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5" name="Google Shape;555;p40"/>
          <p:cNvSpPr/>
          <p:nvPr/>
        </p:nvSpPr>
        <p:spPr>
          <a:xfrm>
            <a:off x="10497821" y="4667674"/>
            <a:ext cx="507153" cy="564727"/>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nvGrpSpPr>
          <p:cNvPr id="556" name="Google Shape;556;p40"/>
          <p:cNvGrpSpPr/>
          <p:nvPr/>
        </p:nvGrpSpPr>
        <p:grpSpPr>
          <a:xfrm>
            <a:off x="756074" y="3193627"/>
            <a:ext cx="1739053" cy="332994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pic>
        <p:nvPicPr>
          <p:cNvPr id="141" name="Picture 140"/>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1" y="-160019"/>
            <a:ext cx="8792633" cy="1861820"/>
          </a:xfrm>
          <a:prstGeom prst="rect">
            <a:avLst/>
          </a:prstGeom>
          <a:noFill/>
          <a:ln w="9525">
            <a:noFill/>
          </a:ln>
        </p:spPr>
      </p:pic>
      <p:pic>
        <p:nvPicPr>
          <p:cNvPr id="2" name="Picture 1"/>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3375660" y="-165946"/>
            <a:ext cx="8817187" cy="1861820"/>
          </a:xfrm>
          <a:prstGeom prst="rect">
            <a:avLst/>
          </a:prstGeom>
          <a:noFill/>
          <a:ln w="9525">
            <a:noFill/>
          </a:ln>
        </p:spPr>
      </p:pic>
      <p:pic>
        <p:nvPicPr>
          <p:cNvPr id="142" name="Picture 141"/>
          <p:cNvPicPr/>
          <p:nvPr/>
        </p:nvPicPr>
        <p:blipFill>
          <a:blip r:embed="rId4"/>
          <a:stretch>
            <a:fillRect/>
          </a:stretch>
        </p:blipFill>
        <p:spPr>
          <a:xfrm>
            <a:off x="2972763" y="1745498"/>
            <a:ext cx="6665807" cy="3161453"/>
          </a:xfrm>
          <a:prstGeom prst="rect">
            <a:avLst/>
          </a:prstGeom>
          <a:noFill/>
          <a:ln w="9525">
            <a:noFill/>
          </a:ln>
        </p:spPr>
      </p:pic>
      <p:pic>
        <p:nvPicPr>
          <p:cNvPr id="5" name="Picture 4">
            <a:extLst>
              <a:ext uri="{FF2B5EF4-FFF2-40B4-BE49-F238E27FC236}">
                <a16:creationId xmlns:a16="http://schemas.microsoft.com/office/drawing/2014/main" xmlns="" id="{C6050EF9-CE06-4643-E8F8-393C68B0D40C}"/>
              </a:ext>
            </a:extLst>
          </p:cNvPr>
          <p:cNvPicPr>
            <a:picLocks noChangeAspect="1"/>
          </p:cNvPicPr>
          <p:nvPr/>
        </p:nvPicPr>
        <p:blipFill>
          <a:blip r:embed="rId5"/>
          <a:stretch>
            <a:fillRect/>
          </a:stretch>
        </p:blipFill>
        <p:spPr>
          <a:xfrm>
            <a:off x="4450080" y="1743035"/>
            <a:ext cx="3678411" cy="3103284"/>
          </a:xfrm>
          <a:prstGeom prst="rect">
            <a:avLst/>
          </a:prstGeom>
        </p:spPr>
      </p:pic>
    </p:spTree>
    <p:extLst>
      <p:ext uri="{BB962C8B-B14F-4D97-AF65-F5344CB8AC3E}">
        <p14:creationId xmlns:p14="http://schemas.microsoft.com/office/powerpoint/2010/main" val="329152731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0" y="174414"/>
            <a:ext cx="12192000" cy="20057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US" sz="1867" kern="0">
              <a:solidFill>
                <a:srgbClr val="000000"/>
              </a:solidFill>
              <a:latin typeface="Arial"/>
              <a:sym typeface="Arial" panose="020B0604020202020204"/>
            </a:endParaRPr>
          </a:p>
        </p:txBody>
      </p:sp>
      <p:sp>
        <p:nvSpPr>
          <p:cNvPr id="2" name="Rectangle: Rounded Corners 1">
            <a:extLst>
              <a:ext uri="{FF2B5EF4-FFF2-40B4-BE49-F238E27FC236}">
                <a16:creationId xmlns:a16="http://schemas.microsoft.com/office/drawing/2014/main" xmlns="" id="{C639EA4D-16B3-32A9-B487-9B27C11D78DD}"/>
              </a:ext>
            </a:extLst>
          </p:cNvPr>
          <p:cNvSpPr/>
          <p:nvPr/>
        </p:nvSpPr>
        <p:spPr>
          <a:xfrm>
            <a:off x="256120" y="231818"/>
            <a:ext cx="11631081" cy="1335725"/>
          </a:xfrm>
          <a:prstGeom prst="roundRect">
            <a:avLst/>
          </a:prstGeom>
          <a:solidFill>
            <a:schemeClr val="accent2">
              <a:lumMod val="60000"/>
              <a:lumOff val="40000"/>
              <a:alpha val="80000"/>
            </a:schemeClr>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733" dirty="0">
                <a:solidFill>
                  <a:srgbClr val="000000"/>
                </a:solidFill>
                <a:latin typeface="Arial"/>
              </a:rPr>
              <a:t>Thảo luận những việc nên làm để thiết lập quan hệ thân thiện với người xung quanh.</a:t>
            </a:r>
            <a:endParaRPr lang="en-US" sz="3733" kern="0" dirty="0">
              <a:solidFill>
                <a:srgbClr val="000000"/>
              </a:solidFill>
              <a:latin typeface="Arial"/>
              <a:sym typeface="Arial" panose="020B0604020202020204"/>
            </a:endParaRPr>
          </a:p>
        </p:txBody>
      </p:sp>
      <p:sp>
        <p:nvSpPr>
          <p:cNvPr id="3" name="Freeform 21">
            <a:extLst>
              <a:ext uri="{FF2B5EF4-FFF2-40B4-BE49-F238E27FC236}">
                <a16:creationId xmlns:a16="http://schemas.microsoft.com/office/drawing/2014/main" xmlns="" id="{6886AFF7-167E-3731-5BE1-8765C206492A}"/>
              </a:ext>
            </a:extLst>
          </p:cNvPr>
          <p:cNvSpPr/>
          <p:nvPr/>
        </p:nvSpPr>
        <p:spPr>
          <a:xfrm>
            <a:off x="8860972" y="3722914"/>
            <a:ext cx="2539248" cy="3048001"/>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2"/>
            <a:stretch>
              <a:fillRect/>
            </a:stretch>
          </a:blipFill>
        </p:spPr>
        <p:txBody>
          <a:bodyPr/>
          <a:lstStyle/>
          <a:p>
            <a:pPr defTabSz="1219170">
              <a:defRPr/>
            </a:pPr>
            <a:endParaRPr lang="vi-VN" sz="2400">
              <a:solidFill>
                <a:prstClr val="black"/>
              </a:solidFill>
              <a:latin typeface="Arial" panose="020B0604020202020204" pitchFamily="34" charset="0"/>
            </a:endParaRPr>
          </a:p>
        </p:txBody>
      </p:sp>
      <p:pic>
        <p:nvPicPr>
          <p:cNvPr id="6" name="Picture 5">
            <a:extLst>
              <a:ext uri="{FF2B5EF4-FFF2-40B4-BE49-F238E27FC236}">
                <a16:creationId xmlns:a16="http://schemas.microsoft.com/office/drawing/2014/main" xmlns="" id="{53D92346-7B4C-17F5-2D6A-91DDBA3F1315}"/>
              </a:ext>
            </a:extLst>
          </p:cNvPr>
          <p:cNvPicPr>
            <a:picLocks noChangeAspect="1"/>
          </p:cNvPicPr>
          <p:nvPr/>
        </p:nvPicPr>
        <p:blipFill>
          <a:blip r:embed="rId3"/>
          <a:stretch>
            <a:fillRect/>
          </a:stretch>
        </p:blipFill>
        <p:spPr>
          <a:xfrm>
            <a:off x="76201" y="2016307"/>
            <a:ext cx="12192000" cy="1627960"/>
          </a:xfrm>
          <a:prstGeom prst="rect">
            <a:avLst/>
          </a:prstGeom>
        </p:spPr>
      </p:pic>
    </p:spTree>
    <p:extLst>
      <p:ext uri="{BB962C8B-B14F-4D97-AF65-F5344CB8AC3E}">
        <p14:creationId xmlns:p14="http://schemas.microsoft.com/office/powerpoint/2010/main" val="3828652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Group 14">
            <a:extLst>
              <a:ext uri="{FF2B5EF4-FFF2-40B4-BE49-F238E27FC236}">
                <a16:creationId xmlns:a16="http://schemas.microsoft.com/office/drawing/2014/main" xmlns="" id="{19E9CDDB-0EB8-5FBE-30FB-3C7EA05F7850}"/>
              </a:ext>
            </a:extLst>
          </p:cNvPr>
          <p:cNvGrpSpPr/>
          <p:nvPr/>
        </p:nvGrpSpPr>
        <p:grpSpPr>
          <a:xfrm>
            <a:off x="111263" y="533401"/>
            <a:ext cx="11969476" cy="7291695"/>
            <a:chOff x="-38100" y="1084428"/>
            <a:chExt cx="17954214" cy="10937540"/>
          </a:xfrm>
        </p:grpSpPr>
        <p:sp>
          <p:nvSpPr>
            <p:cNvPr id="5" name="Freeform 23">
              <a:extLst>
                <a:ext uri="{FF2B5EF4-FFF2-40B4-BE49-F238E27FC236}">
                  <a16:creationId xmlns:a16="http://schemas.microsoft.com/office/drawing/2014/main" xmlns="" id="{FE3A01F9-DE08-0356-EBFC-771666E1D5B1}"/>
                </a:ext>
              </a:extLst>
            </p:cNvPr>
            <p:cNvSpPr/>
            <p:nvPr/>
          </p:nvSpPr>
          <p:spPr>
            <a:xfrm>
              <a:off x="-38100" y="1084428"/>
              <a:ext cx="14706600" cy="9160327"/>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585">
                <a:defRPr/>
              </a:pPr>
              <a:endParaRPr lang="vi-VN" sz="1200">
                <a:solidFill>
                  <a:prstClr val="black"/>
                </a:solidFill>
                <a:latin typeface="Arial" panose="020B0604020202020204" pitchFamily="34" charset="0"/>
              </a:endParaRPr>
            </a:p>
          </p:txBody>
        </p:sp>
        <p:sp>
          <p:nvSpPr>
            <p:cNvPr id="11" name="Freeform 21">
              <a:extLst>
                <a:ext uri="{FF2B5EF4-FFF2-40B4-BE49-F238E27FC236}">
                  <a16:creationId xmlns:a16="http://schemas.microsoft.com/office/drawing/2014/main" xmlns="" id="{C70E95F6-15B1-BDF8-C28A-6874DDC71402}"/>
                </a:ext>
              </a:extLst>
            </p:cNvPr>
            <p:cNvSpPr/>
            <p:nvPr/>
          </p:nvSpPr>
          <p:spPr>
            <a:xfrm>
              <a:off x="12743564" y="6048311"/>
              <a:ext cx="5172550" cy="5973657"/>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defTabSz="609585">
                <a:defRPr/>
              </a:pPr>
              <a:endParaRPr lang="vi-VN" sz="1200">
                <a:solidFill>
                  <a:prstClr val="black"/>
                </a:solidFill>
                <a:latin typeface="Arial" panose="020B0604020202020204" pitchFamily="34" charset="0"/>
              </a:endParaRPr>
            </a:p>
          </p:txBody>
        </p:sp>
      </p:grpSp>
      <p:sp>
        <p:nvSpPr>
          <p:cNvPr id="8" name="TextBox 7">
            <a:extLst>
              <a:ext uri="{FF2B5EF4-FFF2-40B4-BE49-F238E27FC236}">
                <a16:creationId xmlns:a16="http://schemas.microsoft.com/office/drawing/2014/main" xmlns="" id="{0D9E0801-D236-53D3-CFA4-8AAB2122CA99}"/>
              </a:ext>
            </a:extLst>
          </p:cNvPr>
          <p:cNvSpPr txBox="1"/>
          <p:nvPr/>
        </p:nvSpPr>
        <p:spPr>
          <a:xfrm>
            <a:off x="805542" y="1553409"/>
            <a:ext cx="7881257" cy="4524315"/>
          </a:xfrm>
          <a:prstGeom prst="rect">
            <a:avLst/>
          </a:prstGeom>
          <a:noFill/>
        </p:spPr>
        <p:txBody>
          <a:bodyPr wrap="square">
            <a:spAutoFit/>
          </a:bodyPr>
          <a:lstStyle/>
          <a:p>
            <a:pPr algn="just" defTabSz="609585"/>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Để thiết lập mối quan hệ thân thiện với những người xung quanh, mỗi người nên tham gia vào những hoạt động chung, thực hiện những việc làm thể hiện sự đồng cảm, chia sẻ, quan tâm, giúp đỡ, hỗ trợ nhau khi cần thiết,... Và để làm được điều đó, chúng ta cần luôn luôn quan sát, trò chuyện để biết về hoàn cảnh, thói quen, sở thích của những người xung quanh mình.</a:t>
            </a:r>
          </a:p>
        </p:txBody>
      </p:sp>
      <p:pic>
        <p:nvPicPr>
          <p:cNvPr id="4" name="Picture 3">
            <a:extLst>
              <a:ext uri="{FF2B5EF4-FFF2-40B4-BE49-F238E27FC236}">
                <a16:creationId xmlns:a16="http://schemas.microsoft.com/office/drawing/2014/main" xmlns="" id="{492977E4-D549-CBA1-2271-58B3A97F68F2}"/>
              </a:ext>
            </a:extLst>
          </p:cNvPr>
          <p:cNvPicPr>
            <a:picLocks noChangeAspect="1"/>
          </p:cNvPicPr>
          <p:nvPr/>
        </p:nvPicPr>
        <p:blipFill>
          <a:blip r:embed="rId6"/>
          <a:stretch>
            <a:fillRect/>
          </a:stretch>
        </p:blipFill>
        <p:spPr>
          <a:xfrm>
            <a:off x="3273590" y="572853"/>
            <a:ext cx="3138097" cy="904527"/>
          </a:xfrm>
          <a:prstGeom prst="rect">
            <a:avLst/>
          </a:prstGeom>
        </p:spPr>
      </p:pic>
    </p:spTree>
    <p:extLst>
      <p:ext uri="{BB962C8B-B14F-4D97-AF65-F5344CB8AC3E}">
        <p14:creationId xmlns:p14="http://schemas.microsoft.com/office/powerpoint/2010/main" val="3371019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3" name="Rectangles 2"/>
          <p:cNvSpPr/>
          <p:nvPr/>
        </p:nvSpPr>
        <p:spPr>
          <a:xfrm>
            <a:off x="1" y="749301"/>
            <a:ext cx="12192847" cy="1087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panose="020B0604020202020204"/>
            </a:endParaRPr>
          </a:p>
        </p:txBody>
      </p:sp>
      <p:grpSp>
        <p:nvGrpSpPr>
          <p:cNvPr id="12" name="Google Shape;3141;p76"/>
          <p:cNvGrpSpPr/>
          <p:nvPr/>
        </p:nvGrpSpPr>
        <p:grpSpPr>
          <a:xfrm>
            <a:off x="57745" y="1997646"/>
            <a:ext cx="1151011" cy="969101"/>
            <a:chOff x="7639814" y="1464579"/>
            <a:chExt cx="863258" cy="726826"/>
          </a:xfrm>
        </p:grpSpPr>
        <p:grpSp>
          <p:nvGrpSpPr>
            <p:cNvPr id="13" name="Google Shape;3142;p76"/>
            <p:cNvGrpSpPr/>
            <p:nvPr/>
          </p:nvGrpSpPr>
          <p:grpSpPr>
            <a:xfrm rot="-842945">
              <a:off x="8112336" y="1790340"/>
              <a:ext cx="351858" cy="363795"/>
              <a:chOff x="3610557" y="2780704"/>
              <a:chExt cx="325017" cy="336052"/>
            </a:xfrm>
          </p:grpSpPr>
          <p:sp>
            <p:nvSpPr>
              <p:cNvPr id="14"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15"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16"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nvGrpSpPr>
            <p:cNvPr id="17" name="Google Shape;3146;p76"/>
            <p:cNvGrpSpPr/>
            <p:nvPr/>
          </p:nvGrpSpPr>
          <p:grpSpPr>
            <a:xfrm rot="1954993">
              <a:off x="7710083" y="1530690"/>
              <a:ext cx="351860" cy="363777"/>
              <a:chOff x="3610557" y="2780704"/>
              <a:chExt cx="325017" cy="336052"/>
            </a:xfrm>
          </p:grpSpPr>
          <p:sp>
            <p:nvSpPr>
              <p:cNvPr id="18"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19"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0"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grpSp>
        <p:nvGrpSpPr>
          <p:cNvPr id="21" name="Google Shape;3141;p76"/>
          <p:cNvGrpSpPr/>
          <p:nvPr/>
        </p:nvGrpSpPr>
        <p:grpSpPr>
          <a:xfrm flipH="1">
            <a:off x="-87882" y="4685812"/>
            <a:ext cx="1151011" cy="969101"/>
            <a:chOff x="7639814" y="1464579"/>
            <a:chExt cx="863258" cy="726826"/>
          </a:xfrm>
        </p:grpSpPr>
        <p:grpSp>
          <p:nvGrpSpPr>
            <p:cNvPr id="22" name="Google Shape;3142;p76"/>
            <p:cNvGrpSpPr/>
            <p:nvPr/>
          </p:nvGrpSpPr>
          <p:grpSpPr>
            <a:xfrm rot="-842945">
              <a:off x="8112336" y="1790340"/>
              <a:ext cx="351858" cy="363795"/>
              <a:chOff x="3610557" y="2780704"/>
              <a:chExt cx="325017" cy="336052"/>
            </a:xfrm>
          </p:grpSpPr>
          <p:sp>
            <p:nvSpPr>
              <p:cNvPr id="23"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4"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5"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nvGrpSpPr>
            <p:cNvPr id="26" name="Google Shape;3146;p76"/>
            <p:cNvGrpSpPr/>
            <p:nvPr/>
          </p:nvGrpSpPr>
          <p:grpSpPr>
            <a:xfrm rot="1954993">
              <a:off x="7710083" y="1530690"/>
              <a:ext cx="351860" cy="363777"/>
              <a:chOff x="3610557" y="2780704"/>
              <a:chExt cx="325017" cy="336052"/>
            </a:xfrm>
          </p:grpSpPr>
          <p:sp>
            <p:nvSpPr>
              <p:cNvPr id="27"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8"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9"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sp>
        <p:nvSpPr>
          <p:cNvPr id="493" name="Google Shape;493;p40"/>
          <p:cNvSpPr/>
          <p:nvPr/>
        </p:nvSpPr>
        <p:spPr>
          <a:xfrm>
            <a:off x="10298854" y="3575473"/>
            <a:ext cx="1604433" cy="1568027"/>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4" name="Google Shape;494;p40"/>
          <p:cNvSpPr/>
          <p:nvPr/>
        </p:nvSpPr>
        <p:spPr>
          <a:xfrm>
            <a:off x="10646834" y="4284133"/>
            <a:ext cx="801793" cy="94488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5" name="Google Shape;495;p40"/>
          <p:cNvSpPr/>
          <p:nvPr/>
        </p:nvSpPr>
        <p:spPr>
          <a:xfrm>
            <a:off x="10675621" y="4281594"/>
            <a:ext cx="801793" cy="944033"/>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6" name="Google Shape;496;p40"/>
          <p:cNvSpPr/>
          <p:nvPr/>
        </p:nvSpPr>
        <p:spPr>
          <a:xfrm>
            <a:off x="10764521" y="5624407"/>
            <a:ext cx="302260" cy="348827"/>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7" name="Google Shape;497;p40"/>
          <p:cNvSpPr/>
          <p:nvPr/>
        </p:nvSpPr>
        <p:spPr>
          <a:xfrm>
            <a:off x="10783994" y="5786121"/>
            <a:ext cx="281940" cy="513927"/>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8" name="Google Shape;498;p40"/>
          <p:cNvSpPr/>
          <p:nvPr/>
        </p:nvSpPr>
        <p:spPr>
          <a:xfrm>
            <a:off x="10693401" y="6361007"/>
            <a:ext cx="375073" cy="71120"/>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9" name="Google Shape;499;p40"/>
          <p:cNvSpPr/>
          <p:nvPr/>
        </p:nvSpPr>
        <p:spPr>
          <a:xfrm>
            <a:off x="10691707" y="6307668"/>
            <a:ext cx="140547" cy="105833"/>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0" name="Google Shape;500;p40"/>
          <p:cNvSpPr/>
          <p:nvPr/>
        </p:nvSpPr>
        <p:spPr>
          <a:xfrm>
            <a:off x="10780607" y="6274647"/>
            <a:ext cx="296333" cy="140547"/>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1" name="Google Shape;501;p40"/>
          <p:cNvSpPr/>
          <p:nvPr/>
        </p:nvSpPr>
        <p:spPr>
          <a:xfrm>
            <a:off x="10768754" y="6219614"/>
            <a:ext cx="75353" cy="8890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2" name="Google Shape;502;p40"/>
          <p:cNvSpPr/>
          <p:nvPr/>
        </p:nvSpPr>
        <p:spPr>
          <a:xfrm>
            <a:off x="11192934" y="5444913"/>
            <a:ext cx="458047" cy="440267"/>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3" name="Google Shape;503;p40"/>
          <p:cNvSpPr/>
          <p:nvPr/>
        </p:nvSpPr>
        <p:spPr>
          <a:xfrm>
            <a:off x="11300461" y="5862320"/>
            <a:ext cx="442807" cy="296333"/>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4" name="Google Shape;504;p40"/>
          <p:cNvSpPr/>
          <p:nvPr/>
        </p:nvSpPr>
        <p:spPr>
          <a:xfrm>
            <a:off x="11463867" y="6118013"/>
            <a:ext cx="336973" cy="213360"/>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5" name="Google Shape;505;p40"/>
          <p:cNvSpPr/>
          <p:nvPr/>
        </p:nvSpPr>
        <p:spPr>
          <a:xfrm>
            <a:off x="11457094" y="6213687"/>
            <a:ext cx="144780" cy="108373"/>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6" name="Google Shape;506;p40"/>
          <p:cNvSpPr/>
          <p:nvPr/>
        </p:nvSpPr>
        <p:spPr>
          <a:xfrm>
            <a:off x="11508741" y="6036734"/>
            <a:ext cx="287020" cy="242993"/>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7" name="Google Shape;507;p40"/>
          <p:cNvSpPr/>
          <p:nvPr/>
        </p:nvSpPr>
        <p:spPr>
          <a:xfrm>
            <a:off x="11485033" y="6114627"/>
            <a:ext cx="74507" cy="78740"/>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8" name="Google Shape;508;p40"/>
          <p:cNvSpPr/>
          <p:nvPr/>
        </p:nvSpPr>
        <p:spPr>
          <a:xfrm>
            <a:off x="11460481" y="3575474"/>
            <a:ext cx="298873" cy="591820"/>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9" name="Google Shape;509;p40"/>
          <p:cNvSpPr/>
          <p:nvPr/>
        </p:nvSpPr>
        <p:spPr>
          <a:xfrm>
            <a:off x="11383433" y="4124960"/>
            <a:ext cx="289560" cy="482600"/>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0" name="Google Shape;510;p40"/>
          <p:cNvSpPr/>
          <p:nvPr/>
        </p:nvSpPr>
        <p:spPr>
          <a:xfrm>
            <a:off x="10557934" y="5048673"/>
            <a:ext cx="1042247" cy="714587"/>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1" name="Google Shape;511;p40"/>
          <p:cNvSpPr/>
          <p:nvPr/>
        </p:nvSpPr>
        <p:spPr>
          <a:xfrm>
            <a:off x="10636674" y="4239260"/>
            <a:ext cx="889847" cy="778933"/>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2" name="Google Shape;512;p40"/>
          <p:cNvSpPr/>
          <p:nvPr/>
        </p:nvSpPr>
        <p:spPr>
          <a:xfrm>
            <a:off x="10578253" y="4578774"/>
            <a:ext cx="806027" cy="514773"/>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3" name="Google Shape;513;p40"/>
          <p:cNvSpPr/>
          <p:nvPr/>
        </p:nvSpPr>
        <p:spPr>
          <a:xfrm>
            <a:off x="10778914" y="5017347"/>
            <a:ext cx="875453" cy="531707"/>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4" name="Google Shape;514;p40"/>
          <p:cNvSpPr/>
          <p:nvPr/>
        </p:nvSpPr>
        <p:spPr>
          <a:xfrm>
            <a:off x="11172613" y="4312073"/>
            <a:ext cx="287867" cy="76708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5" name="Google Shape;515;p40"/>
          <p:cNvSpPr/>
          <p:nvPr/>
        </p:nvSpPr>
        <p:spPr>
          <a:xfrm>
            <a:off x="11127741" y="4356101"/>
            <a:ext cx="334433" cy="759460"/>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6" name="Google Shape;516;p40"/>
          <p:cNvSpPr/>
          <p:nvPr/>
        </p:nvSpPr>
        <p:spPr>
          <a:xfrm>
            <a:off x="10392834" y="3960707"/>
            <a:ext cx="197273" cy="130387"/>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7" name="Google Shape;517;p40"/>
          <p:cNvSpPr/>
          <p:nvPr/>
        </p:nvSpPr>
        <p:spPr>
          <a:xfrm>
            <a:off x="10382674" y="3891281"/>
            <a:ext cx="194733" cy="12446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8" name="Google Shape;518;p40"/>
          <p:cNvSpPr/>
          <p:nvPr/>
        </p:nvSpPr>
        <p:spPr>
          <a:xfrm>
            <a:off x="10444480" y="3966633"/>
            <a:ext cx="130387" cy="96520"/>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9" name="Google Shape;519;p40"/>
          <p:cNvSpPr/>
          <p:nvPr/>
        </p:nvSpPr>
        <p:spPr>
          <a:xfrm>
            <a:off x="10499514" y="3993727"/>
            <a:ext cx="71967" cy="36407"/>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0" name="Google Shape;520;p40"/>
          <p:cNvSpPr/>
          <p:nvPr/>
        </p:nvSpPr>
        <p:spPr>
          <a:xfrm>
            <a:off x="11419841" y="3782060"/>
            <a:ext cx="188807" cy="133773"/>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1" name="Google Shape;521;p40"/>
          <p:cNvSpPr/>
          <p:nvPr/>
        </p:nvSpPr>
        <p:spPr>
          <a:xfrm>
            <a:off x="11410527" y="3726180"/>
            <a:ext cx="196427" cy="96520"/>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2" name="Google Shape;522;p40"/>
          <p:cNvSpPr/>
          <p:nvPr/>
        </p:nvSpPr>
        <p:spPr>
          <a:xfrm>
            <a:off x="11438467" y="3787987"/>
            <a:ext cx="111760" cy="119380"/>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3" name="Google Shape;523;p40"/>
          <p:cNvSpPr/>
          <p:nvPr/>
        </p:nvSpPr>
        <p:spPr>
          <a:xfrm>
            <a:off x="11442700" y="3824394"/>
            <a:ext cx="62653" cy="49953"/>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4" name="Google Shape;524;p40"/>
          <p:cNvSpPr/>
          <p:nvPr/>
        </p:nvSpPr>
        <p:spPr>
          <a:xfrm>
            <a:off x="10933007" y="4319694"/>
            <a:ext cx="220133" cy="121073"/>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5" name="Google Shape;525;p40"/>
          <p:cNvSpPr/>
          <p:nvPr/>
        </p:nvSpPr>
        <p:spPr>
          <a:xfrm>
            <a:off x="10933007" y="4229947"/>
            <a:ext cx="236220" cy="132080"/>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6" name="Google Shape;526;p40"/>
          <p:cNvSpPr/>
          <p:nvPr/>
        </p:nvSpPr>
        <p:spPr>
          <a:xfrm>
            <a:off x="10474960" y="3353647"/>
            <a:ext cx="975360" cy="916093"/>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7" name="Google Shape;527;p40"/>
          <p:cNvSpPr/>
          <p:nvPr/>
        </p:nvSpPr>
        <p:spPr>
          <a:xfrm>
            <a:off x="10756901" y="3870960"/>
            <a:ext cx="55033" cy="6604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8" name="Google Shape;528;p40"/>
          <p:cNvSpPr/>
          <p:nvPr/>
        </p:nvSpPr>
        <p:spPr>
          <a:xfrm>
            <a:off x="11170921" y="3797300"/>
            <a:ext cx="55033" cy="6604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9" name="Google Shape;529;p40"/>
          <p:cNvSpPr/>
          <p:nvPr/>
        </p:nvSpPr>
        <p:spPr>
          <a:xfrm>
            <a:off x="10964333" y="3806614"/>
            <a:ext cx="69427" cy="112607"/>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0" name="Google Shape;530;p40"/>
          <p:cNvSpPr/>
          <p:nvPr/>
        </p:nvSpPr>
        <p:spPr>
          <a:xfrm>
            <a:off x="10978727" y="3981027"/>
            <a:ext cx="91440" cy="55880"/>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1" name="Google Shape;531;p40"/>
          <p:cNvSpPr/>
          <p:nvPr/>
        </p:nvSpPr>
        <p:spPr>
          <a:xfrm>
            <a:off x="10662074" y="3720254"/>
            <a:ext cx="75353" cy="77893"/>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2" name="Google Shape;532;p40"/>
          <p:cNvSpPr/>
          <p:nvPr/>
        </p:nvSpPr>
        <p:spPr>
          <a:xfrm>
            <a:off x="11153141" y="3630507"/>
            <a:ext cx="97367" cy="3302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3" name="Google Shape;533;p40"/>
          <p:cNvSpPr/>
          <p:nvPr/>
        </p:nvSpPr>
        <p:spPr>
          <a:xfrm>
            <a:off x="10701021" y="3987801"/>
            <a:ext cx="182033" cy="171873"/>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4" name="Google Shape;534;p40"/>
          <p:cNvSpPr/>
          <p:nvPr/>
        </p:nvSpPr>
        <p:spPr>
          <a:xfrm>
            <a:off x="11159067" y="3905673"/>
            <a:ext cx="181187" cy="17272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5" name="Google Shape;535;p40"/>
          <p:cNvSpPr/>
          <p:nvPr/>
        </p:nvSpPr>
        <p:spPr>
          <a:xfrm>
            <a:off x="10749281" y="4040294"/>
            <a:ext cx="17780" cy="19473"/>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6" name="Google Shape;536;p40"/>
          <p:cNvSpPr/>
          <p:nvPr/>
        </p:nvSpPr>
        <p:spPr>
          <a:xfrm>
            <a:off x="10811087" y="4086014"/>
            <a:ext cx="17780" cy="19473"/>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7" name="Google Shape;537;p40"/>
          <p:cNvSpPr/>
          <p:nvPr/>
        </p:nvSpPr>
        <p:spPr>
          <a:xfrm>
            <a:off x="10751821" y="4134274"/>
            <a:ext cx="17780" cy="19473"/>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8" name="Google Shape;538;p40"/>
          <p:cNvSpPr/>
          <p:nvPr/>
        </p:nvSpPr>
        <p:spPr>
          <a:xfrm>
            <a:off x="10839027" y="4010661"/>
            <a:ext cx="17780" cy="19473"/>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9" name="Google Shape;539;p40"/>
          <p:cNvSpPr/>
          <p:nvPr/>
        </p:nvSpPr>
        <p:spPr>
          <a:xfrm>
            <a:off x="10898294" y="4090247"/>
            <a:ext cx="17780" cy="18627"/>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0" name="Google Shape;540;p40"/>
          <p:cNvSpPr/>
          <p:nvPr/>
        </p:nvSpPr>
        <p:spPr>
          <a:xfrm>
            <a:off x="11148061" y="3970021"/>
            <a:ext cx="17780" cy="19473"/>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1" name="Google Shape;541;p40"/>
          <p:cNvSpPr/>
          <p:nvPr/>
        </p:nvSpPr>
        <p:spPr>
          <a:xfrm>
            <a:off x="11194627" y="4055534"/>
            <a:ext cx="16933" cy="19473"/>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2" name="Google Shape;542;p40"/>
          <p:cNvSpPr/>
          <p:nvPr/>
        </p:nvSpPr>
        <p:spPr>
          <a:xfrm>
            <a:off x="11246274" y="3958168"/>
            <a:ext cx="17780" cy="19473"/>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3" name="Google Shape;543;p40"/>
          <p:cNvSpPr/>
          <p:nvPr/>
        </p:nvSpPr>
        <p:spPr>
          <a:xfrm>
            <a:off x="11303847" y="4018281"/>
            <a:ext cx="17780" cy="19473"/>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4" name="Google Shape;544;p40"/>
          <p:cNvSpPr/>
          <p:nvPr/>
        </p:nvSpPr>
        <p:spPr>
          <a:xfrm>
            <a:off x="11238654" y="4019974"/>
            <a:ext cx="16933" cy="19473"/>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5" name="Google Shape;545;p40"/>
          <p:cNvSpPr/>
          <p:nvPr/>
        </p:nvSpPr>
        <p:spPr>
          <a:xfrm>
            <a:off x="10620588" y="3649133"/>
            <a:ext cx="756073" cy="409787"/>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6" name="Google Shape;546;p40"/>
          <p:cNvSpPr/>
          <p:nvPr/>
        </p:nvSpPr>
        <p:spPr>
          <a:xfrm>
            <a:off x="10347114" y="3507740"/>
            <a:ext cx="315807" cy="282787"/>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7" name="Google Shape;547;p40"/>
          <p:cNvSpPr/>
          <p:nvPr/>
        </p:nvSpPr>
        <p:spPr>
          <a:xfrm>
            <a:off x="10402994" y="3194473"/>
            <a:ext cx="766233" cy="52832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8" name="Google Shape;548;p40"/>
          <p:cNvSpPr/>
          <p:nvPr/>
        </p:nvSpPr>
        <p:spPr>
          <a:xfrm>
            <a:off x="10871201" y="3193628"/>
            <a:ext cx="363220" cy="512233"/>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9" name="Google Shape;549;p40"/>
          <p:cNvSpPr/>
          <p:nvPr/>
        </p:nvSpPr>
        <p:spPr>
          <a:xfrm>
            <a:off x="11102341" y="3202940"/>
            <a:ext cx="439420" cy="540173"/>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0" name="Google Shape;550;p40"/>
          <p:cNvSpPr/>
          <p:nvPr/>
        </p:nvSpPr>
        <p:spPr>
          <a:xfrm>
            <a:off x="10356427" y="3710093"/>
            <a:ext cx="272627" cy="228600"/>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1" name="Google Shape;551;p40"/>
          <p:cNvSpPr/>
          <p:nvPr/>
        </p:nvSpPr>
        <p:spPr>
          <a:xfrm>
            <a:off x="11071014" y="3560234"/>
            <a:ext cx="2540" cy="5927"/>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2" name="Google Shape;552;p40"/>
          <p:cNvSpPr/>
          <p:nvPr/>
        </p:nvSpPr>
        <p:spPr>
          <a:xfrm>
            <a:off x="10696788" y="4379807"/>
            <a:ext cx="197273" cy="768773"/>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3" name="Google Shape;553;p40"/>
          <p:cNvSpPr/>
          <p:nvPr/>
        </p:nvSpPr>
        <p:spPr>
          <a:xfrm>
            <a:off x="10701867" y="4379807"/>
            <a:ext cx="239607" cy="803487"/>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4" name="Google Shape;554;p40"/>
          <p:cNvSpPr/>
          <p:nvPr/>
        </p:nvSpPr>
        <p:spPr>
          <a:xfrm>
            <a:off x="10535920" y="4773507"/>
            <a:ext cx="196427" cy="22606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5" name="Google Shape;555;p40"/>
          <p:cNvSpPr/>
          <p:nvPr/>
        </p:nvSpPr>
        <p:spPr>
          <a:xfrm>
            <a:off x="10497821" y="4667674"/>
            <a:ext cx="507153" cy="564727"/>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nvGrpSpPr>
          <p:cNvPr id="556" name="Google Shape;556;p40"/>
          <p:cNvGrpSpPr/>
          <p:nvPr/>
        </p:nvGrpSpPr>
        <p:grpSpPr>
          <a:xfrm>
            <a:off x="756074" y="3193627"/>
            <a:ext cx="1739053" cy="332994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pic>
        <p:nvPicPr>
          <p:cNvPr id="141" name="Picture 140"/>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1" y="-160019"/>
            <a:ext cx="8792633" cy="1861820"/>
          </a:xfrm>
          <a:prstGeom prst="rect">
            <a:avLst/>
          </a:prstGeom>
          <a:noFill/>
          <a:ln w="9525">
            <a:noFill/>
          </a:ln>
        </p:spPr>
      </p:pic>
      <p:pic>
        <p:nvPicPr>
          <p:cNvPr id="2" name="Picture 1"/>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3375660" y="-165946"/>
            <a:ext cx="8817187" cy="1861820"/>
          </a:xfrm>
          <a:prstGeom prst="rect">
            <a:avLst/>
          </a:prstGeom>
          <a:noFill/>
          <a:ln w="9525">
            <a:noFill/>
          </a:ln>
        </p:spPr>
      </p:pic>
      <p:pic>
        <p:nvPicPr>
          <p:cNvPr id="142" name="Picture 141"/>
          <p:cNvPicPr/>
          <p:nvPr/>
        </p:nvPicPr>
        <p:blipFill>
          <a:blip r:embed="rId4"/>
          <a:stretch>
            <a:fillRect/>
          </a:stretch>
        </p:blipFill>
        <p:spPr>
          <a:xfrm>
            <a:off x="2972763" y="1745498"/>
            <a:ext cx="6665807" cy="3161453"/>
          </a:xfrm>
          <a:prstGeom prst="rect">
            <a:avLst/>
          </a:prstGeom>
          <a:noFill/>
          <a:ln w="9525">
            <a:noFill/>
          </a:ln>
        </p:spPr>
      </p:pic>
      <p:pic>
        <p:nvPicPr>
          <p:cNvPr id="5" name="Picture 4" descr="A black and orange text&#10;&#10;Description automatically generated">
            <a:extLst>
              <a:ext uri="{FF2B5EF4-FFF2-40B4-BE49-F238E27FC236}">
                <a16:creationId xmlns:a16="http://schemas.microsoft.com/office/drawing/2014/main" xmlns="" id="{E1E6557C-79CF-D0CC-DA04-246BF8293BE7}"/>
              </a:ext>
            </a:extLst>
          </p:cNvPr>
          <p:cNvPicPr>
            <a:picLocks noChangeAspect="1"/>
          </p:cNvPicPr>
          <p:nvPr/>
        </p:nvPicPr>
        <p:blipFill>
          <a:blip r:embed="rId5"/>
          <a:stretch>
            <a:fillRect/>
          </a:stretch>
        </p:blipFill>
        <p:spPr>
          <a:xfrm>
            <a:off x="0" y="1959141"/>
            <a:ext cx="12192000" cy="2939719"/>
          </a:xfrm>
          <a:prstGeom prst="rect">
            <a:avLst/>
          </a:prstGeom>
        </p:spPr>
      </p:pic>
    </p:spTree>
    <p:extLst>
      <p:ext uri="{BB962C8B-B14F-4D97-AF65-F5344CB8AC3E}">
        <p14:creationId xmlns:p14="http://schemas.microsoft.com/office/powerpoint/2010/main" val="52861619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4" descr="A room with a chalkboard and a desk&#10;&#10;Description automatically generated">
            <a:extLst>
              <a:ext uri="{FF2B5EF4-FFF2-40B4-BE49-F238E27FC236}">
                <a16:creationId xmlns:a16="http://schemas.microsoft.com/office/drawing/2014/main" xmlns="" id="{3D6FA4D9-042E-4932-637C-C49F85E0B83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12188952" cy="6858001"/>
          </a:xfrm>
        </p:spPr>
      </p:pic>
      <p:sp>
        <p:nvSpPr>
          <p:cNvPr id="11" name="Freeform 9">
            <a:extLst>
              <a:ext uri="{FF2B5EF4-FFF2-40B4-BE49-F238E27FC236}">
                <a16:creationId xmlns:a16="http://schemas.microsoft.com/office/drawing/2014/main" xmlns="" id="{683E6E0A-AAAF-92F6-AF1E-5FAA3A520295}"/>
              </a:ext>
            </a:extLst>
          </p:cNvPr>
          <p:cNvSpPr/>
          <p:nvPr/>
        </p:nvSpPr>
        <p:spPr>
          <a:xfrm>
            <a:off x="2579886" y="365127"/>
            <a:ext cx="9385540" cy="5178005"/>
          </a:xfrm>
          <a:custGeom>
            <a:avLst/>
            <a:gdLst/>
            <a:ahLst/>
            <a:cxnLst/>
            <a:rect l="l" t="t" r="r" b="b"/>
            <a:pathLst>
              <a:path w="2614493" h="1473920">
                <a:moveTo>
                  <a:pt x="0" y="0"/>
                </a:moveTo>
                <a:lnTo>
                  <a:pt x="2614493" y="0"/>
                </a:lnTo>
                <a:lnTo>
                  <a:pt x="2614493" y="1473920"/>
                </a:lnTo>
                <a:lnTo>
                  <a:pt x="0" y="14739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914424">
              <a:defRPr/>
            </a:pPr>
            <a:endParaRPr lang="en-US">
              <a:solidFill>
                <a:prstClr val="black"/>
              </a:solidFill>
              <a:latin typeface="Calibri"/>
            </a:endParaRPr>
          </a:p>
        </p:txBody>
      </p:sp>
      <p:sp>
        <p:nvSpPr>
          <p:cNvPr id="12" name="Freeform 23">
            <a:extLst>
              <a:ext uri="{FF2B5EF4-FFF2-40B4-BE49-F238E27FC236}">
                <a16:creationId xmlns:a16="http://schemas.microsoft.com/office/drawing/2014/main" xmlns="" id="{B5FB0D3C-063A-DF49-ED57-18AAB7E1DA5D}"/>
              </a:ext>
            </a:extLst>
          </p:cNvPr>
          <p:cNvSpPr/>
          <p:nvPr/>
        </p:nvSpPr>
        <p:spPr>
          <a:xfrm rot="20859105">
            <a:off x="3136696" y="677567"/>
            <a:ext cx="1560413" cy="1225575"/>
          </a:xfrm>
          <a:custGeom>
            <a:avLst/>
            <a:gdLst/>
            <a:ahLst/>
            <a:cxnLst/>
            <a:rect l="l" t="t" r="r" b="b"/>
            <a:pathLst>
              <a:path w="1560413" h="1225574">
                <a:moveTo>
                  <a:pt x="0" y="0"/>
                </a:moveTo>
                <a:lnTo>
                  <a:pt x="1560413" y="0"/>
                </a:lnTo>
                <a:lnTo>
                  <a:pt x="1560413" y="1225574"/>
                </a:lnTo>
                <a:lnTo>
                  <a:pt x="0" y="122557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914424">
              <a:defRPr/>
            </a:pPr>
            <a:endParaRPr lang="en-US">
              <a:solidFill>
                <a:prstClr val="black"/>
              </a:solidFill>
              <a:latin typeface="Calibri"/>
            </a:endParaRPr>
          </a:p>
        </p:txBody>
      </p:sp>
      <p:sp>
        <p:nvSpPr>
          <p:cNvPr id="14" name="TextBox 13">
            <a:extLst>
              <a:ext uri="{FF2B5EF4-FFF2-40B4-BE49-F238E27FC236}">
                <a16:creationId xmlns:a16="http://schemas.microsoft.com/office/drawing/2014/main" xmlns="" id="{4EF13044-EC4D-3C2C-13B5-26FAA1EABD7B}"/>
              </a:ext>
            </a:extLst>
          </p:cNvPr>
          <p:cNvSpPr txBox="1"/>
          <p:nvPr/>
        </p:nvSpPr>
        <p:spPr>
          <a:xfrm>
            <a:off x="4484915" y="1497611"/>
            <a:ext cx="7028547" cy="3046988"/>
          </a:xfrm>
          <a:prstGeom prst="rect">
            <a:avLst/>
          </a:prstGeom>
          <a:noFill/>
        </p:spPr>
        <p:txBody>
          <a:bodyPr wrap="square" rtlCol="0">
            <a:spAutoFit/>
          </a:bodyPr>
          <a:lstStyle/>
          <a:p>
            <a:pPr algn="ctr" defTabSz="914424">
              <a:defRPr/>
            </a:pPr>
            <a:r>
              <a:rPr lang="vi-VN" sz="4800" b="1" dirty="0">
                <a:solidFill>
                  <a:srgbClr val="002060"/>
                </a:solidFill>
                <a:latin typeface="Calibri" panose="020F0502020204030204" pitchFamily="34" charset="0"/>
                <a:cs typeface="Calibri" panose="020F0502020204030204" pitchFamily="34" charset="0"/>
              </a:rPr>
              <a:t>Hoạt động 2:</a:t>
            </a:r>
            <a:endParaRPr lang="en-US" sz="4800" b="1" dirty="0">
              <a:solidFill>
                <a:srgbClr val="002060"/>
              </a:solidFill>
              <a:latin typeface="Calibri" panose="020F0502020204030204" pitchFamily="34" charset="0"/>
              <a:cs typeface="Calibri" panose="020F0502020204030204" pitchFamily="34" charset="0"/>
            </a:endParaRPr>
          </a:p>
          <a:p>
            <a:pPr algn="ctr" defTabSz="914424">
              <a:defRPr/>
            </a:pPr>
            <a:r>
              <a:rPr lang="vi-VN" sz="4800" dirty="0">
                <a:solidFill>
                  <a:srgbClr val="002060"/>
                </a:solidFill>
                <a:latin typeface="Calibri" panose="020F0502020204030204" pitchFamily="34" charset="0"/>
                <a:cs typeface="Calibri" panose="020F0502020204030204" pitchFamily="34" charset="0"/>
              </a:rPr>
              <a:t>Thực hành thiết lập quan hệ thân thiện với những người xung quanh.</a:t>
            </a:r>
            <a:endParaRPr lang="en-US" sz="4800" dirty="0">
              <a:solidFill>
                <a:srgbClr val="002060"/>
              </a:solidFill>
              <a:latin typeface="Calibri" panose="020F0502020204030204" pitchFamily="34" charset="0"/>
              <a:cs typeface="Calibri" panose="020F0502020204030204" pitchFamily="34" charset="0"/>
            </a:endParaRPr>
          </a:p>
        </p:txBody>
      </p:sp>
      <p:sp>
        <p:nvSpPr>
          <p:cNvPr id="6" name="Freeform 16">
            <a:extLst>
              <a:ext uri="{FF2B5EF4-FFF2-40B4-BE49-F238E27FC236}">
                <a16:creationId xmlns:a16="http://schemas.microsoft.com/office/drawing/2014/main" xmlns="" id="{9B0F0754-527F-BDBB-5C76-440A11FFDB0A}"/>
              </a:ext>
            </a:extLst>
          </p:cNvPr>
          <p:cNvSpPr/>
          <p:nvPr/>
        </p:nvSpPr>
        <p:spPr>
          <a:xfrm>
            <a:off x="7213600" y="1"/>
            <a:ext cx="4978400" cy="1143000"/>
          </a:xfrm>
          <a:custGeom>
            <a:avLst/>
            <a:gdLst/>
            <a:ahLst/>
            <a:cxnLst/>
            <a:rect l="l" t="t" r="r" b="b"/>
            <a:pathLst>
              <a:path w="4451403" h="728917">
                <a:moveTo>
                  <a:pt x="0" y="0"/>
                </a:moveTo>
                <a:lnTo>
                  <a:pt x="4451403" y="0"/>
                </a:lnTo>
                <a:lnTo>
                  <a:pt x="4451403" y="728917"/>
                </a:lnTo>
                <a:lnTo>
                  <a:pt x="0" y="72891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15">
              <a:defRPr/>
            </a:pPr>
            <a:endParaRPr lang="en-US" sz="1200">
              <a:solidFill>
                <a:prstClr val="black"/>
              </a:solidFill>
              <a:latin typeface="Calibri"/>
            </a:endParaRPr>
          </a:p>
        </p:txBody>
      </p:sp>
      <p:sp>
        <p:nvSpPr>
          <p:cNvPr id="7" name="Freeform 16">
            <a:extLst>
              <a:ext uri="{FF2B5EF4-FFF2-40B4-BE49-F238E27FC236}">
                <a16:creationId xmlns:a16="http://schemas.microsoft.com/office/drawing/2014/main" xmlns="" id="{2696D179-0AE6-17BE-E1B7-7C18D41A18C0}"/>
              </a:ext>
            </a:extLst>
          </p:cNvPr>
          <p:cNvSpPr/>
          <p:nvPr/>
        </p:nvSpPr>
        <p:spPr>
          <a:xfrm>
            <a:off x="0" y="-63184"/>
            <a:ext cx="4978400" cy="1143000"/>
          </a:xfrm>
          <a:custGeom>
            <a:avLst/>
            <a:gdLst/>
            <a:ahLst/>
            <a:cxnLst/>
            <a:rect l="l" t="t" r="r" b="b"/>
            <a:pathLst>
              <a:path w="4451403" h="728917">
                <a:moveTo>
                  <a:pt x="0" y="0"/>
                </a:moveTo>
                <a:lnTo>
                  <a:pt x="4451403" y="0"/>
                </a:lnTo>
                <a:lnTo>
                  <a:pt x="4451403" y="728917"/>
                </a:lnTo>
                <a:lnTo>
                  <a:pt x="0" y="72891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15">
              <a:defRPr/>
            </a:pPr>
            <a:endParaRPr lang="en-US" sz="1200">
              <a:solidFill>
                <a:prstClr val="black"/>
              </a:solidFill>
              <a:latin typeface="Calibri"/>
            </a:endParaRPr>
          </a:p>
        </p:txBody>
      </p:sp>
      <p:sp>
        <p:nvSpPr>
          <p:cNvPr id="3" name="Freeform 32">
            <a:extLst>
              <a:ext uri="{FF2B5EF4-FFF2-40B4-BE49-F238E27FC236}">
                <a16:creationId xmlns:a16="http://schemas.microsoft.com/office/drawing/2014/main" xmlns="" id="{405247E7-4273-8C6C-3F32-E8B532E8A8E2}"/>
              </a:ext>
            </a:extLst>
          </p:cNvPr>
          <p:cNvSpPr/>
          <p:nvPr/>
        </p:nvSpPr>
        <p:spPr>
          <a:xfrm>
            <a:off x="1252523" y="2098549"/>
            <a:ext cx="3520647" cy="4759452"/>
          </a:xfrm>
          <a:custGeom>
            <a:avLst/>
            <a:gdLst/>
            <a:ahLst/>
            <a:cxnLst/>
            <a:rect l="l" t="t" r="r" b="b"/>
            <a:pathLst>
              <a:path w="2064677" h="2617657">
                <a:moveTo>
                  <a:pt x="0" y="0"/>
                </a:moveTo>
                <a:lnTo>
                  <a:pt x="2064677" y="0"/>
                </a:lnTo>
                <a:lnTo>
                  <a:pt x="2064677" y="2617657"/>
                </a:lnTo>
                <a:lnTo>
                  <a:pt x="0" y="2617657"/>
                </a:lnTo>
                <a:lnTo>
                  <a:pt x="0" y="0"/>
                </a:lnTo>
                <a:close/>
              </a:path>
            </a:pathLst>
          </a:custGeom>
          <a:blipFill>
            <a:blip r:embed="rId9"/>
            <a:stretch>
              <a:fillRect/>
            </a:stretch>
          </a:blipFill>
        </p:spPr>
        <p:txBody>
          <a:bodyPr/>
          <a:lstStyle/>
          <a:p>
            <a:pPr defTabSz="914377">
              <a:defRPr/>
            </a:pPr>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1738459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0" y="174414"/>
            <a:ext cx="12192000" cy="20057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US" sz="1867" kern="0">
              <a:solidFill>
                <a:srgbClr val="000000"/>
              </a:solidFill>
              <a:latin typeface="Arial"/>
              <a:sym typeface="Arial" panose="020B0604020202020204"/>
            </a:endParaRPr>
          </a:p>
        </p:txBody>
      </p:sp>
      <p:sp>
        <p:nvSpPr>
          <p:cNvPr id="2" name="Rectangle: Rounded Corners 1">
            <a:extLst>
              <a:ext uri="{FF2B5EF4-FFF2-40B4-BE49-F238E27FC236}">
                <a16:creationId xmlns:a16="http://schemas.microsoft.com/office/drawing/2014/main" xmlns="" id="{C639EA4D-16B3-32A9-B487-9B27C11D78DD}"/>
              </a:ext>
            </a:extLst>
          </p:cNvPr>
          <p:cNvSpPr/>
          <p:nvPr/>
        </p:nvSpPr>
        <p:spPr>
          <a:xfrm>
            <a:off x="256120" y="231818"/>
            <a:ext cx="11631081" cy="1215983"/>
          </a:xfrm>
          <a:prstGeom prst="roundRect">
            <a:avLst/>
          </a:prstGeom>
          <a:solidFill>
            <a:schemeClr val="accent2">
              <a:lumMod val="60000"/>
              <a:lumOff val="40000"/>
              <a:alpha val="80000"/>
            </a:schemeClr>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200" dirty="0">
                <a:solidFill>
                  <a:srgbClr val="000000"/>
                </a:solidFill>
                <a:latin typeface="Arial"/>
              </a:rPr>
              <a:t>- Sắm vai thể hiện cách ứng xử phù hợp để thiết lập mối quan hệ thân thiện trong những tình huống dưới đây:</a:t>
            </a:r>
            <a:endParaRPr lang="en-US" sz="3200" kern="0" dirty="0">
              <a:solidFill>
                <a:srgbClr val="000000"/>
              </a:solidFill>
              <a:latin typeface="Arial"/>
              <a:sym typeface="Arial" panose="020B0604020202020204"/>
            </a:endParaRPr>
          </a:p>
        </p:txBody>
      </p:sp>
      <p:pic>
        <p:nvPicPr>
          <p:cNvPr id="4" name="Picture 3">
            <a:extLst>
              <a:ext uri="{FF2B5EF4-FFF2-40B4-BE49-F238E27FC236}">
                <a16:creationId xmlns:a16="http://schemas.microsoft.com/office/drawing/2014/main" xmlns="" id="{B74EA0A6-F639-C923-4490-500F5DA8EA29}"/>
              </a:ext>
            </a:extLst>
          </p:cNvPr>
          <p:cNvPicPr>
            <a:picLocks noChangeAspect="1"/>
          </p:cNvPicPr>
          <p:nvPr/>
        </p:nvPicPr>
        <p:blipFill>
          <a:blip r:embed="rId2"/>
          <a:stretch>
            <a:fillRect/>
          </a:stretch>
        </p:blipFill>
        <p:spPr>
          <a:xfrm>
            <a:off x="1164772" y="1750388"/>
            <a:ext cx="9857013" cy="43773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737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620ECA4-766A-9090-62FC-F8DB9B1B20FD}"/>
              </a:ext>
            </a:extLst>
          </p:cNvPr>
          <p:cNvPicPr>
            <a:picLocks noChangeAspect="1"/>
          </p:cNvPicPr>
          <p:nvPr/>
        </p:nvPicPr>
        <p:blipFill>
          <a:blip r:embed="rId2"/>
          <a:stretch>
            <a:fillRect/>
          </a:stretch>
        </p:blipFill>
        <p:spPr>
          <a:xfrm>
            <a:off x="203200" y="1073150"/>
            <a:ext cx="11785600" cy="4711700"/>
          </a:xfrm>
          <a:prstGeom prst="rect">
            <a:avLst/>
          </a:prstGeom>
        </p:spPr>
      </p:pic>
    </p:spTree>
    <p:extLst>
      <p:ext uri="{BB962C8B-B14F-4D97-AF65-F5344CB8AC3E}">
        <p14:creationId xmlns:p14="http://schemas.microsoft.com/office/powerpoint/2010/main" val="42690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endParaRPr lang="en-US">
              <a:solidFill>
                <a:prstClr val="white"/>
              </a:solidFill>
              <a:latin typeface="Calibri" panose="020F0502020204030204"/>
            </a:endParaRPr>
          </a:p>
        </p:txBody>
      </p:sp>
      <p:pic>
        <p:nvPicPr>
          <p:cNvPr id="7" name="Hình ảnh 6" descr="Ảnh có chứa rèm, màu đỏ&#10;&#10;Mô tả được tạo tự động">
            <a:extLst>
              <a:ext uri="{FF2B5EF4-FFF2-40B4-BE49-F238E27FC236}">
                <a16:creationId xmlns:a16="http://schemas.microsoft.com/office/drawing/2014/main" xmlns="" id="{E630257D-2A70-6D74-50FA-075B3D5F9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ộp Văn bản 7">
            <a:extLst>
              <a:ext uri="{FF2B5EF4-FFF2-40B4-BE49-F238E27FC236}">
                <a16:creationId xmlns:a16="http://schemas.microsoft.com/office/drawing/2014/main" xmlns="" id="{C9F33063-F60A-54F1-A0AF-98EB62F3BD16}"/>
              </a:ext>
            </a:extLst>
          </p:cNvPr>
          <p:cNvSpPr txBox="1"/>
          <p:nvPr/>
        </p:nvSpPr>
        <p:spPr>
          <a:xfrm>
            <a:off x="2393415" y="5513695"/>
            <a:ext cx="8320079" cy="1900035"/>
          </a:xfrm>
          <a:prstGeom prst="rect">
            <a:avLst/>
          </a:prstGeom>
          <a:noFill/>
        </p:spPr>
        <p:txBody>
          <a:bodyPr wrap="square">
            <a:prstTxWarp prst="textArchUp">
              <a:avLst/>
            </a:prstTxWarp>
            <a:spAutoFit/>
          </a:bodyPr>
          <a:lstStyle/>
          <a:p>
            <a:pPr algn="ctr" defTabSz="914377"/>
            <a:r>
              <a:rPr lang="en-US" sz="12800" dirty="0" err="1">
                <a:ln>
                  <a:solidFill>
                    <a:srgbClr val="FFC000">
                      <a:lumMod val="20000"/>
                      <a:lumOff val="80000"/>
                    </a:srgbClr>
                  </a:solidFill>
                </a:ln>
                <a:solidFill>
                  <a:srgbClr val="FFC000">
                    <a:lumMod val="20000"/>
                    <a:lumOff val="80000"/>
                  </a:srgbClr>
                </a:solidFill>
                <a:effectLst>
                  <a:glow rad="228600">
                    <a:srgbClr val="FFC000">
                      <a:satMod val="175000"/>
                      <a:alpha val="40000"/>
                    </a:srgbClr>
                  </a:glow>
                  <a:outerShdw blurRad="50800" dist="38100" dir="18900000" algn="bl" rotWithShape="0">
                    <a:prstClr val="black">
                      <a:alpha val="40000"/>
                    </a:prstClr>
                  </a:outerShdw>
                </a:effectLst>
                <a:latin typeface="Calibri" panose="020F0502020204030204" pitchFamily="34" charset="0"/>
                <a:ea typeface="LNTH-LuoLuoNotangYuanTi 1" pitchFamily="2" charset="-128"/>
                <a:cs typeface="Calibri" panose="020F0502020204030204" pitchFamily="34" charset="0"/>
              </a:rPr>
              <a:t>Diễn</a:t>
            </a:r>
            <a:r>
              <a:rPr lang="en-US" sz="12800" dirty="0">
                <a:ln>
                  <a:solidFill>
                    <a:srgbClr val="FFC000">
                      <a:lumMod val="20000"/>
                      <a:lumOff val="80000"/>
                    </a:srgbClr>
                  </a:solidFill>
                </a:ln>
                <a:solidFill>
                  <a:srgbClr val="FFC000">
                    <a:lumMod val="20000"/>
                    <a:lumOff val="80000"/>
                  </a:srgbClr>
                </a:solidFill>
                <a:effectLst>
                  <a:glow rad="228600">
                    <a:srgbClr val="FFC000">
                      <a:satMod val="175000"/>
                      <a:alpha val="40000"/>
                    </a:srgbClr>
                  </a:glow>
                  <a:outerShdw blurRad="50800" dist="38100" dir="18900000" algn="bl" rotWithShape="0">
                    <a:prstClr val="black">
                      <a:alpha val="40000"/>
                    </a:prstClr>
                  </a:outerShdw>
                </a:effectLst>
                <a:latin typeface="Calibri" panose="020F0502020204030204" pitchFamily="34" charset="0"/>
                <a:ea typeface="LNTH-LuoLuoNotangYuanTi 1" pitchFamily="2" charset="-128"/>
                <a:cs typeface="Calibri" panose="020F0502020204030204" pitchFamily="34" charset="0"/>
              </a:rPr>
              <a:t> viên </a:t>
            </a:r>
          </a:p>
          <a:p>
            <a:pPr algn="ctr" defTabSz="914377"/>
            <a:r>
              <a:rPr lang="en-US" sz="12800" dirty="0" err="1">
                <a:ln>
                  <a:solidFill>
                    <a:srgbClr val="FFC000">
                      <a:lumMod val="20000"/>
                      <a:lumOff val="80000"/>
                    </a:srgbClr>
                  </a:solidFill>
                </a:ln>
                <a:solidFill>
                  <a:srgbClr val="FFC000">
                    <a:lumMod val="20000"/>
                    <a:lumOff val="80000"/>
                  </a:srgbClr>
                </a:solidFill>
                <a:effectLst>
                  <a:glow rad="228600">
                    <a:srgbClr val="FFC000">
                      <a:satMod val="175000"/>
                      <a:alpha val="40000"/>
                    </a:srgbClr>
                  </a:glow>
                  <a:outerShdw blurRad="50800" dist="38100" dir="18900000" algn="bl" rotWithShape="0">
                    <a:prstClr val="black">
                      <a:alpha val="40000"/>
                    </a:prstClr>
                  </a:outerShdw>
                </a:effectLst>
                <a:latin typeface="Calibri" panose="020F0502020204030204" pitchFamily="34" charset="0"/>
                <a:ea typeface="LNTH-LuoLuoNotangYuanTi 1" pitchFamily="2" charset="-128"/>
                <a:cs typeface="Calibri" panose="020F0502020204030204" pitchFamily="34" charset="0"/>
              </a:rPr>
              <a:t>tài</a:t>
            </a:r>
            <a:r>
              <a:rPr lang="en-US" sz="12800" dirty="0">
                <a:ln>
                  <a:solidFill>
                    <a:srgbClr val="FFC000">
                      <a:lumMod val="20000"/>
                      <a:lumOff val="80000"/>
                    </a:srgbClr>
                  </a:solidFill>
                </a:ln>
                <a:solidFill>
                  <a:srgbClr val="FFC000">
                    <a:lumMod val="20000"/>
                    <a:lumOff val="80000"/>
                  </a:srgbClr>
                </a:solidFill>
                <a:effectLst>
                  <a:glow rad="228600">
                    <a:srgbClr val="FFC000">
                      <a:satMod val="175000"/>
                      <a:alpha val="40000"/>
                    </a:srgbClr>
                  </a:glow>
                  <a:outerShdw blurRad="50800" dist="38100" dir="18900000" algn="bl" rotWithShape="0">
                    <a:prstClr val="black">
                      <a:alpha val="40000"/>
                    </a:prstClr>
                  </a:outerShdw>
                </a:effectLst>
                <a:latin typeface="Calibri" panose="020F0502020204030204" pitchFamily="34" charset="0"/>
                <a:ea typeface="LNTH-LuoLuoNotangYuanTi 1" pitchFamily="2" charset="-128"/>
                <a:cs typeface="Calibri" panose="020F0502020204030204" pitchFamily="34" charset="0"/>
              </a:rPr>
              <a:t> ba</a:t>
            </a:r>
          </a:p>
        </p:txBody>
      </p:sp>
      <p:grpSp>
        <p:nvGrpSpPr>
          <p:cNvPr id="2" name="Google Shape;492;p40">
            <a:extLst>
              <a:ext uri="{FF2B5EF4-FFF2-40B4-BE49-F238E27FC236}">
                <a16:creationId xmlns:a16="http://schemas.microsoft.com/office/drawing/2014/main" xmlns="" id="{0A751874-858F-9B9B-E964-78B76C10532C}"/>
              </a:ext>
            </a:extLst>
          </p:cNvPr>
          <p:cNvGrpSpPr/>
          <p:nvPr/>
        </p:nvGrpSpPr>
        <p:grpSpPr>
          <a:xfrm>
            <a:off x="10298997" y="3677713"/>
            <a:ext cx="1472200" cy="2753800"/>
            <a:chOff x="35658225" y="12492275"/>
            <a:chExt cx="1104150" cy="2065350"/>
          </a:xfrm>
        </p:grpSpPr>
        <p:sp>
          <p:nvSpPr>
            <p:cNvPr id="3" name="Google Shape;493;p40">
              <a:extLst>
                <a:ext uri="{FF2B5EF4-FFF2-40B4-BE49-F238E27FC236}">
                  <a16:creationId xmlns:a16="http://schemas.microsoft.com/office/drawing/2014/main" xmlns="" id="{E5077480-D71B-8262-3F86-BB91EECA4BFF}"/>
                </a:ext>
              </a:extLst>
            </p:cNvPr>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endParaRPr sz="2400"/>
            </a:p>
          </p:txBody>
        </p:sp>
        <p:sp>
          <p:nvSpPr>
            <p:cNvPr id="4" name="Google Shape;494;p40">
              <a:extLst>
                <a:ext uri="{FF2B5EF4-FFF2-40B4-BE49-F238E27FC236}">
                  <a16:creationId xmlns:a16="http://schemas.microsoft.com/office/drawing/2014/main" xmlns="" id="{C2E7A78D-BA10-851F-CB14-E91525C4E137}"/>
                </a:ext>
              </a:extLst>
            </p:cNvPr>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5" name="Google Shape;495;p40">
              <a:extLst>
                <a:ext uri="{FF2B5EF4-FFF2-40B4-BE49-F238E27FC236}">
                  <a16:creationId xmlns:a16="http://schemas.microsoft.com/office/drawing/2014/main" xmlns="" id="{00E84AE6-0619-BDC6-C7D4-F8671E5A2628}"/>
                </a:ext>
              </a:extLst>
            </p:cNvPr>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6" name="Google Shape;496;p40">
              <a:extLst>
                <a:ext uri="{FF2B5EF4-FFF2-40B4-BE49-F238E27FC236}">
                  <a16:creationId xmlns:a16="http://schemas.microsoft.com/office/drawing/2014/main" xmlns="" id="{CB16BE13-3006-3E5B-BD78-E6E9A3CC8984}"/>
                </a:ext>
              </a:extLst>
            </p:cNvPr>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9" name="Google Shape;497;p40">
              <a:extLst>
                <a:ext uri="{FF2B5EF4-FFF2-40B4-BE49-F238E27FC236}">
                  <a16:creationId xmlns:a16="http://schemas.microsoft.com/office/drawing/2014/main" xmlns="" id="{834F9B85-D54E-F9AB-3DC3-63326C5B574C}"/>
                </a:ext>
              </a:extLst>
            </p:cNvPr>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11" name="Google Shape;498;p40">
              <a:extLst>
                <a:ext uri="{FF2B5EF4-FFF2-40B4-BE49-F238E27FC236}">
                  <a16:creationId xmlns:a16="http://schemas.microsoft.com/office/drawing/2014/main" xmlns="" id="{67E2CFF5-E012-79F0-F741-4FF1A1A7AF9B}"/>
                </a:ext>
              </a:extLst>
            </p:cNvPr>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12" name="Google Shape;499;p40">
              <a:extLst>
                <a:ext uri="{FF2B5EF4-FFF2-40B4-BE49-F238E27FC236}">
                  <a16:creationId xmlns:a16="http://schemas.microsoft.com/office/drawing/2014/main" xmlns="" id="{58353521-BC4A-E1AF-C17B-7368C39D09C1}"/>
                </a:ext>
              </a:extLst>
            </p:cNvPr>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13" name="Google Shape;500;p40">
              <a:extLst>
                <a:ext uri="{FF2B5EF4-FFF2-40B4-BE49-F238E27FC236}">
                  <a16:creationId xmlns:a16="http://schemas.microsoft.com/office/drawing/2014/main" xmlns="" id="{DE106BE3-A125-FEFC-AC29-A2CB479078C0}"/>
                </a:ext>
              </a:extLst>
            </p:cNvPr>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14" name="Google Shape;501;p40">
              <a:extLst>
                <a:ext uri="{FF2B5EF4-FFF2-40B4-BE49-F238E27FC236}">
                  <a16:creationId xmlns:a16="http://schemas.microsoft.com/office/drawing/2014/main" xmlns="" id="{7CC8FBD2-1E0B-18CD-6BA6-F66DFB321754}"/>
                </a:ext>
              </a:extLst>
            </p:cNvPr>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15" name="Google Shape;502;p40">
              <a:extLst>
                <a:ext uri="{FF2B5EF4-FFF2-40B4-BE49-F238E27FC236}">
                  <a16:creationId xmlns:a16="http://schemas.microsoft.com/office/drawing/2014/main" xmlns="" id="{BAD36681-CA27-EB81-7487-0036CC844760}"/>
                </a:ext>
              </a:extLst>
            </p:cNvPr>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16" name="Google Shape;503;p40">
              <a:extLst>
                <a:ext uri="{FF2B5EF4-FFF2-40B4-BE49-F238E27FC236}">
                  <a16:creationId xmlns:a16="http://schemas.microsoft.com/office/drawing/2014/main" xmlns="" id="{56AC6A18-578E-1565-DF07-36C5158F7F83}"/>
                </a:ext>
              </a:extLst>
            </p:cNvPr>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17" name="Google Shape;504;p40">
              <a:extLst>
                <a:ext uri="{FF2B5EF4-FFF2-40B4-BE49-F238E27FC236}">
                  <a16:creationId xmlns:a16="http://schemas.microsoft.com/office/drawing/2014/main" xmlns="" id="{B18A0B86-44F6-A1FE-3F0C-D69CD423C6FA}"/>
                </a:ext>
              </a:extLst>
            </p:cNvPr>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18" name="Google Shape;505;p40">
              <a:extLst>
                <a:ext uri="{FF2B5EF4-FFF2-40B4-BE49-F238E27FC236}">
                  <a16:creationId xmlns:a16="http://schemas.microsoft.com/office/drawing/2014/main" xmlns="" id="{105B5402-8DCE-626C-75F9-830E6EF2AD56}"/>
                </a:ext>
              </a:extLst>
            </p:cNvPr>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19" name="Google Shape;506;p40">
              <a:extLst>
                <a:ext uri="{FF2B5EF4-FFF2-40B4-BE49-F238E27FC236}">
                  <a16:creationId xmlns:a16="http://schemas.microsoft.com/office/drawing/2014/main" xmlns="" id="{7DBB1CD6-5A12-E1D4-0E3F-2FD4DF83DB0D}"/>
                </a:ext>
              </a:extLst>
            </p:cNvPr>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20" name="Google Shape;507;p40">
              <a:extLst>
                <a:ext uri="{FF2B5EF4-FFF2-40B4-BE49-F238E27FC236}">
                  <a16:creationId xmlns:a16="http://schemas.microsoft.com/office/drawing/2014/main" xmlns="" id="{93F13CE4-33A8-A8EF-57DE-DE9653F3530D}"/>
                </a:ext>
              </a:extLst>
            </p:cNvPr>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21" name="Google Shape;508;p40">
              <a:extLst>
                <a:ext uri="{FF2B5EF4-FFF2-40B4-BE49-F238E27FC236}">
                  <a16:creationId xmlns:a16="http://schemas.microsoft.com/office/drawing/2014/main" xmlns="" id="{3174BEB8-BCD0-876C-7B6F-EE803E38C0B8}"/>
                </a:ext>
              </a:extLst>
            </p:cNvPr>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22" name="Google Shape;509;p40">
              <a:extLst>
                <a:ext uri="{FF2B5EF4-FFF2-40B4-BE49-F238E27FC236}">
                  <a16:creationId xmlns:a16="http://schemas.microsoft.com/office/drawing/2014/main" xmlns="" id="{16AAEA2B-0FE9-49CE-28F1-3F0E3653C6E3}"/>
                </a:ext>
              </a:extLst>
            </p:cNvPr>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23" name="Google Shape;510;p40">
              <a:extLst>
                <a:ext uri="{FF2B5EF4-FFF2-40B4-BE49-F238E27FC236}">
                  <a16:creationId xmlns:a16="http://schemas.microsoft.com/office/drawing/2014/main" xmlns="" id="{CEC8578B-3EF0-A0FE-276A-962DFC9A15C2}"/>
                </a:ext>
              </a:extLst>
            </p:cNvPr>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endParaRPr sz="2400"/>
            </a:p>
          </p:txBody>
        </p:sp>
        <p:sp>
          <p:nvSpPr>
            <p:cNvPr id="24" name="Google Shape;511;p40">
              <a:extLst>
                <a:ext uri="{FF2B5EF4-FFF2-40B4-BE49-F238E27FC236}">
                  <a16:creationId xmlns:a16="http://schemas.microsoft.com/office/drawing/2014/main" xmlns="" id="{3D6DA1B3-7D8B-9DEB-B952-E91CE79B68C5}"/>
                </a:ext>
              </a:extLst>
            </p:cNvPr>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5" name="Google Shape;512;p40">
              <a:extLst>
                <a:ext uri="{FF2B5EF4-FFF2-40B4-BE49-F238E27FC236}">
                  <a16:creationId xmlns:a16="http://schemas.microsoft.com/office/drawing/2014/main" xmlns="" id="{7923C5AC-B78E-4152-65B8-7BA278BB7F77}"/>
                </a:ext>
              </a:extLst>
            </p:cNvPr>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endParaRPr sz="2400"/>
            </a:p>
          </p:txBody>
        </p:sp>
        <p:sp>
          <p:nvSpPr>
            <p:cNvPr id="26" name="Google Shape;513;p40">
              <a:extLst>
                <a:ext uri="{FF2B5EF4-FFF2-40B4-BE49-F238E27FC236}">
                  <a16:creationId xmlns:a16="http://schemas.microsoft.com/office/drawing/2014/main" xmlns="" id="{31DA36DD-FD94-9254-67B2-BBFBD603C586}"/>
                </a:ext>
              </a:extLst>
            </p:cNvPr>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endParaRPr sz="2400"/>
            </a:p>
          </p:txBody>
        </p:sp>
        <p:sp>
          <p:nvSpPr>
            <p:cNvPr id="27" name="Google Shape;514;p40">
              <a:extLst>
                <a:ext uri="{FF2B5EF4-FFF2-40B4-BE49-F238E27FC236}">
                  <a16:creationId xmlns:a16="http://schemas.microsoft.com/office/drawing/2014/main" xmlns="" id="{B1647E5B-F362-8024-DA5B-508CC1A06C09}"/>
                </a:ext>
              </a:extLst>
            </p:cNvPr>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28" name="Google Shape;515;p40">
              <a:extLst>
                <a:ext uri="{FF2B5EF4-FFF2-40B4-BE49-F238E27FC236}">
                  <a16:creationId xmlns:a16="http://schemas.microsoft.com/office/drawing/2014/main" xmlns="" id="{927D1663-F0AB-E6F4-A5F0-04AEB83B2C93}"/>
                </a:ext>
              </a:extLst>
            </p:cNvPr>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29" name="Google Shape;516;p40">
              <a:extLst>
                <a:ext uri="{FF2B5EF4-FFF2-40B4-BE49-F238E27FC236}">
                  <a16:creationId xmlns:a16="http://schemas.microsoft.com/office/drawing/2014/main" xmlns="" id="{E1F0B168-8722-8421-09F4-94CF4CB36116}"/>
                </a:ext>
              </a:extLst>
            </p:cNvPr>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30" name="Google Shape;517;p40">
              <a:extLst>
                <a:ext uri="{FF2B5EF4-FFF2-40B4-BE49-F238E27FC236}">
                  <a16:creationId xmlns:a16="http://schemas.microsoft.com/office/drawing/2014/main" xmlns="" id="{938D145A-B382-B7E1-A7A0-C002DD51D9DA}"/>
                </a:ext>
              </a:extLst>
            </p:cNvPr>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31" name="Google Shape;518;p40">
              <a:extLst>
                <a:ext uri="{FF2B5EF4-FFF2-40B4-BE49-F238E27FC236}">
                  <a16:creationId xmlns:a16="http://schemas.microsoft.com/office/drawing/2014/main" xmlns="" id="{1A6D7F0F-A6AE-5211-C0E7-FBFF53F216B2}"/>
                </a:ext>
              </a:extLst>
            </p:cNvPr>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32" name="Google Shape;519;p40">
              <a:extLst>
                <a:ext uri="{FF2B5EF4-FFF2-40B4-BE49-F238E27FC236}">
                  <a16:creationId xmlns:a16="http://schemas.microsoft.com/office/drawing/2014/main" xmlns="" id="{7EBC073C-ACF6-E2E7-BF83-72FE23A430A2}"/>
                </a:ext>
              </a:extLst>
            </p:cNvPr>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33" name="Google Shape;520;p40">
              <a:extLst>
                <a:ext uri="{FF2B5EF4-FFF2-40B4-BE49-F238E27FC236}">
                  <a16:creationId xmlns:a16="http://schemas.microsoft.com/office/drawing/2014/main" xmlns="" id="{0611445E-74CD-EB71-19B6-442ED8322AD6}"/>
                </a:ext>
              </a:extLst>
            </p:cNvPr>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34" name="Google Shape;521;p40">
              <a:extLst>
                <a:ext uri="{FF2B5EF4-FFF2-40B4-BE49-F238E27FC236}">
                  <a16:creationId xmlns:a16="http://schemas.microsoft.com/office/drawing/2014/main" xmlns="" id="{1A4174B9-62AB-606B-17F4-4FD551096AFC}"/>
                </a:ext>
              </a:extLst>
            </p:cNvPr>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35" name="Google Shape;522;p40">
              <a:extLst>
                <a:ext uri="{FF2B5EF4-FFF2-40B4-BE49-F238E27FC236}">
                  <a16:creationId xmlns:a16="http://schemas.microsoft.com/office/drawing/2014/main" xmlns="" id="{679B4271-7BB3-1D81-4805-89BB3C9B8FA2}"/>
                </a:ext>
              </a:extLst>
            </p:cNvPr>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36" name="Google Shape;523;p40">
              <a:extLst>
                <a:ext uri="{FF2B5EF4-FFF2-40B4-BE49-F238E27FC236}">
                  <a16:creationId xmlns:a16="http://schemas.microsoft.com/office/drawing/2014/main" xmlns="" id="{C4ABF15A-0E91-5C20-D1C7-0EA2823229B0}"/>
                </a:ext>
              </a:extLst>
            </p:cNvPr>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37" name="Google Shape;524;p40">
              <a:extLst>
                <a:ext uri="{FF2B5EF4-FFF2-40B4-BE49-F238E27FC236}">
                  <a16:creationId xmlns:a16="http://schemas.microsoft.com/office/drawing/2014/main" xmlns="" id="{4BFBCBB8-FC16-028E-1E2C-4C19BFA5BE68}"/>
                </a:ext>
              </a:extLst>
            </p:cNvPr>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38" name="Google Shape;525;p40">
              <a:extLst>
                <a:ext uri="{FF2B5EF4-FFF2-40B4-BE49-F238E27FC236}">
                  <a16:creationId xmlns:a16="http://schemas.microsoft.com/office/drawing/2014/main" xmlns="" id="{A9DC6FB0-237A-1D54-3E63-DCB6AFF22AF9}"/>
                </a:ext>
              </a:extLst>
            </p:cNvPr>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39" name="Google Shape;526;p40">
              <a:extLst>
                <a:ext uri="{FF2B5EF4-FFF2-40B4-BE49-F238E27FC236}">
                  <a16:creationId xmlns:a16="http://schemas.microsoft.com/office/drawing/2014/main" xmlns="" id="{7BD2142C-85DE-25FD-6EEB-C6F71133088F}"/>
                </a:ext>
              </a:extLst>
            </p:cNvPr>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40" name="Google Shape;527;p40">
              <a:extLst>
                <a:ext uri="{FF2B5EF4-FFF2-40B4-BE49-F238E27FC236}">
                  <a16:creationId xmlns:a16="http://schemas.microsoft.com/office/drawing/2014/main" xmlns="" id="{E60D0525-2A12-AB2C-DDEB-E49AFAF02A3E}"/>
                </a:ext>
              </a:extLst>
            </p:cNvPr>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41" name="Google Shape;528;p40">
              <a:extLst>
                <a:ext uri="{FF2B5EF4-FFF2-40B4-BE49-F238E27FC236}">
                  <a16:creationId xmlns:a16="http://schemas.microsoft.com/office/drawing/2014/main" xmlns="" id="{18FA1832-1154-A0AD-CBA0-46B34E65572A}"/>
                </a:ext>
              </a:extLst>
            </p:cNvPr>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42" name="Google Shape;529;p40">
              <a:extLst>
                <a:ext uri="{FF2B5EF4-FFF2-40B4-BE49-F238E27FC236}">
                  <a16:creationId xmlns:a16="http://schemas.microsoft.com/office/drawing/2014/main" xmlns="" id="{E467FE66-D610-8EF9-E422-6999DE6AA0B6}"/>
                </a:ext>
              </a:extLst>
            </p:cNvPr>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43" name="Google Shape;530;p40">
              <a:extLst>
                <a:ext uri="{FF2B5EF4-FFF2-40B4-BE49-F238E27FC236}">
                  <a16:creationId xmlns:a16="http://schemas.microsoft.com/office/drawing/2014/main" xmlns="" id="{7B2D9C21-2C66-AA49-EAC3-03EB7FD7A4B3}"/>
                </a:ext>
              </a:extLst>
            </p:cNvPr>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44" name="Google Shape;531;p40">
              <a:extLst>
                <a:ext uri="{FF2B5EF4-FFF2-40B4-BE49-F238E27FC236}">
                  <a16:creationId xmlns:a16="http://schemas.microsoft.com/office/drawing/2014/main" xmlns="" id="{2929232C-D33A-A5D4-B069-E1F3CA6DEA3C}"/>
                </a:ext>
              </a:extLst>
            </p:cNvPr>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45" name="Google Shape;532;p40">
              <a:extLst>
                <a:ext uri="{FF2B5EF4-FFF2-40B4-BE49-F238E27FC236}">
                  <a16:creationId xmlns:a16="http://schemas.microsoft.com/office/drawing/2014/main" xmlns="" id="{DD07FA0D-5218-5F88-FD7B-D0BC861D2AC8}"/>
                </a:ext>
              </a:extLst>
            </p:cNvPr>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46" name="Google Shape;533;p40">
              <a:extLst>
                <a:ext uri="{FF2B5EF4-FFF2-40B4-BE49-F238E27FC236}">
                  <a16:creationId xmlns:a16="http://schemas.microsoft.com/office/drawing/2014/main" xmlns="" id="{126325D5-04BD-FE39-5B97-77DCD08CB77F}"/>
                </a:ext>
              </a:extLst>
            </p:cNvPr>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47" name="Google Shape;534;p40">
              <a:extLst>
                <a:ext uri="{FF2B5EF4-FFF2-40B4-BE49-F238E27FC236}">
                  <a16:creationId xmlns:a16="http://schemas.microsoft.com/office/drawing/2014/main" xmlns="" id="{FC9D1A08-D6C9-69A9-37A2-9BB4F71F0459}"/>
                </a:ext>
              </a:extLst>
            </p:cNvPr>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48" name="Google Shape;535;p40">
              <a:extLst>
                <a:ext uri="{FF2B5EF4-FFF2-40B4-BE49-F238E27FC236}">
                  <a16:creationId xmlns:a16="http://schemas.microsoft.com/office/drawing/2014/main" xmlns="" id="{4CCB63E0-8676-B796-7B8F-0E1F487DF694}"/>
                </a:ext>
              </a:extLst>
            </p:cNvPr>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49" name="Google Shape;536;p40">
              <a:extLst>
                <a:ext uri="{FF2B5EF4-FFF2-40B4-BE49-F238E27FC236}">
                  <a16:creationId xmlns:a16="http://schemas.microsoft.com/office/drawing/2014/main" xmlns="" id="{8A48CAFF-8C1E-1473-98DF-1D214A5F7DC1}"/>
                </a:ext>
              </a:extLst>
            </p:cNvPr>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0" name="Google Shape;537;p40">
              <a:extLst>
                <a:ext uri="{FF2B5EF4-FFF2-40B4-BE49-F238E27FC236}">
                  <a16:creationId xmlns:a16="http://schemas.microsoft.com/office/drawing/2014/main" xmlns="" id="{566CE23F-E16F-C3DC-1A11-198DFA9628F1}"/>
                </a:ext>
              </a:extLst>
            </p:cNvPr>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1" name="Google Shape;538;p40">
              <a:extLst>
                <a:ext uri="{FF2B5EF4-FFF2-40B4-BE49-F238E27FC236}">
                  <a16:creationId xmlns:a16="http://schemas.microsoft.com/office/drawing/2014/main" xmlns="" id="{A8528D6C-E002-7E9C-B4F6-28DF7321D832}"/>
                </a:ext>
              </a:extLst>
            </p:cNvPr>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2" name="Google Shape;539;p40">
              <a:extLst>
                <a:ext uri="{FF2B5EF4-FFF2-40B4-BE49-F238E27FC236}">
                  <a16:creationId xmlns:a16="http://schemas.microsoft.com/office/drawing/2014/main" xmlns="" id="{29F804AE-E0FD-52C7-6933-9C389BA69365}"/>
                </a:ext>
              </a:extLst>
            </p:cNvPr>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3" name="Google Shape;540;p40">
              <a:extLst>
                <a:ext uri="{FF2B5EF4-FFF2-40B4-BE49-F238E27FC236}">
                  <a16:creationId xmlns:a16="http://schemas.microsoft.com/office/drawing/2014/main" xmlns="" id="{7889EBBA-64D4-4554-2325-74375870E9CB}"/>
                </a:ext>
              </a:extLst>
            </p:cNvPr>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4" name="Google Shape;541;p40">
              <a:extLst>
                <a:ext uri="{FF2B5EF4-FFF2-40B4-BE49-F238E27FC236}">
                  <a16:creationId xmlns:a16="http://schemas.microsoft.com/office/drawing/2014/main" xmlns="" id="{1DB3633A-4F87-C10B-20AF-155E87ECA004}"/>
                </a:ext>
              </a:extLst>
            </p:cNvPr>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5" name="Google Shape;542;p40">
              <a:extLst>
                <a:ext uri="{FF2B5EF4-FFF2-40B4-BE49-F238E27FC236}">
                  <a16:creationId xmlns:a16="http://schemas.microsoft.com/office/drawing/2014/main" xmlns="" id="{AA069E62-2CD6-D2FD-381A-37B35A51B56B}"/>
                </a:ext>
              </a:extLst>
            </p:cNvPr>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6" name="Google Shape;543;p40">
              <a:extLst>
                <a:ext uri="{FF2B5EF4-FFF2-40B4-BE49-F238E27FC236}">
                  <a16:creationId xmlns:a16="http://schemas.microsoft.com/office/drawing/2014/main" xmlns="" id="{7BAD66AB-093F-0153-15C9-9BBD9BAE04F0}"/>
                </a:ext>
              </a:extLst>
            </p:cNvPr>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7" name="Google Shape;544;p40">
              <a:extLst>
                <a:ext uri="{FF2B5EF4-FFF2-40B4-BE49-F238E27FC236}">
                  <a16:creationId xmlns:a16="http://schemas.microsoft.com/office/drawing/2014/main" xmlns="" id="{454777C2-7C28-0003-F486-7691CD88430D}"/>
                </a:ext>
              </a:extLst>
            </p:cNvPr>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8" name="Google Shape;545;p40">
              <a:extLst>
                <a:ext uri="{FF2B5EF4-FFF2-40B4-BE49-F238E27FC236}">
                  <a16:creationId xmlns:a16="http://schemas.microsoft.com/office/drawing/2014/main" xmlns="" id="{D07A2BBF-4323-0B55-8798-B2348B4BF75A}"/>
                </a:ext>
              </a:extLst>
            </p:cNvPr>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9" name="Google Shape;546;p40">
              <a:extLst>
                <a:ext uri="{FF2B5EF4-FFF2-40B4-BE49-F238E27FC236}">
                  <a16:creationId xmlns:a16="http://schemas.microsoft.com/office/drawing/2014/main" xmlns="" id="{B4887720-5AD7-B18D-A097-CE33D37B36D6}"/>
                </a:ext>
              </a:extLst>
            </p:cNvPr>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60" name="Google Shape;547;p40">
              <a:extLst>
                <a:ext uri="{FF2B5EF4-FFF2-40B4-BE49-F238E27FC236}">
                  <a16:creationId xmlns:a16="http://schemas.microsoft.com/office/drawing/2014/main" xmlns="" id="{1CD394F2-9E67-904A-4C63-F9B5C3B514BB}"/>
                </a:ext>
              </a:extLst>
            </p:cNvPr>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endParaRPr sz="2400"/>
            </a:p>
          </p:txBody>
        </p:sp>
        <p:sp>
          <p:nvSpPr>
            <p:cNvPr id="61" name="Google Shape;548;p40">
              <a:extLst>
                <a:ext uri="{FF2B5EF4-FFF2-40B4-BE49-F238E27FC236}">
                  <a16:creationId xmlns:a16="http://schemas.microsoft.com/office/drawing/2014/main" xmlns="" id="{7D98901E-B9D6-0517-31A7-DE3474804F1E}"/>
                </a:ext>
              </a:extLst>
            </p:cNvPr>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62" name="Google Shape;549;p40">
              <a:extLst>
                <a:ext uri="{FF2B5EF4-FFF2-40B4-BE49-F238E27FC236}">
                  <a16:creationId xmlns:a16="http://schemas.microsoft.com/office/drawing/2014/main" xmlns="" id="{D2862299-51B1-12C9-6EF9-C2B7BAFAC5E8}"/>
                </a:ext>
              </a:extLst>
            </p:cNvPr>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endParaRPr sz="2400"/>
            </a:p>
          </p:txBody>
        </p:sp>
        <p:sp>
          <p:nvSpPr>
            <p:cNvPr id="63" name="Google Shape;550;p40">
              <a:extLst>
                <a:ext uri="{FF2B5EF4-FFF2-40B4-BE49-F238E27FC236}">
                  <a16:creationId xmlns:a16="http://schemas.microsoft.com/office/drawing/2014/main" xmlns="" id="{A93F90F8-9273-1D74-9A36-FF281698F678}"/>
                </a:ext>
              </a:extLst>
            </p:cNvPr>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endParaRPr sz="2400"/>
            </a:p>
          </p:txBody>
        </p:sp>
        <p:sp>
          <p:nvSpPr>
            <p:cNvPr id="64" name="Google Shape;551;p40">
              <a:extLst>
                <a:ext uri="{FF2B5EF4-FFF2-40B4-BE49-F238E27FC236}">
                  <a16:creationId xmlns:a16="http://schemas.microsoft.com/office/drawing/2014/main" xmlns="" id="{82542042-B3FF-7AE6-C39F-A5F9BE695FA1}"/>
                </a:ext>
              </a:extLst>
            </p:cNvPr>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65" name="Google Shape;552;p40">
              <a:extLst>
                <a:ext uri="{FF2B5EF4-FFF2-40B4-BE49-F238E27FC236}">
                  <a16:creationId xmlns:a16="http://schemas.microsoft.com/office/drawing/2014/main" xmlns="" id="{E823DB6D-72F4-E6C4-D416-6BAF40038DD9}"/>
                </a:ext>
              </a:extLst>
            </p:cNvPr>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66" name="Google Shape;553;p40">
              <a:extLst>
                <a:ext uri="{FF2B5EF4-FFF2-40B4-BE49-F238E27FC236}">
                  <a16:creationId xmlns:a16="http://schemas.microsoft.com/office/drawing/2014/main" xmlns="" id="{887FBC13-3C9E-328C-56D2-36B0242FB48C}"/>
                </a:ext>
              </a:extLst>
            </p:cNvPr>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67" name="Google Shape;554;p40">
              <a:extLst>
                <a:ext uri="{FF2B5EF4-FFF2-40B4-BE49-F238E27FC236}">
                  <a16:creationId xmlns:a16="http://schemas.microsoft.com/office/drawing/2014/main" xmlns="" id="{C71AF946-55A7-1458-D589-95DA656F625C}"/>
                </a:ext>
              </a:extLst>
            </p:cNvPr>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68" name="Google Shape;555;p40">
              <a:extLst>
                <a:ext uri="{FF2B5EF4-FFF2-40B4-BE49-F238E27FC236}">
                  <a16:creationId xmlns:a16="http://schemas.microsoft.com/office/drawing/2014/main" xmlns="" id="{72E70991-1790-141A-708D-01161B564CBB}"/>
                </a:ext>
              </a:extLst>
            </p:cNvPr>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grpSp>
      <p:grpSp>
        <p:nvGrpSpPr>
          <p:cNvPr id="69" name="Google Shape;556;p40">
            <a:extLst>
              <a:ext uri="{FF2B5EF4-FFF2-40B4-BE49-F238E27FC236}">
                <a16:creationId xmlns:a16="http://schemas.microsoft.com/office/drawing/2014/main" xmlns="" id="{77268909-6753-F04E-C5C7-BF7C777488C3}"/>
              </a:ext>
            </a:extLst>
          </p:cNvPr>
          <p:cNvGrpSpPr/>
          <p:nvPr/>
        </p:nvGrpSpPr>
        <p:grpSpPr>
          <a:xfrm>
            <a:off x="756471" y="3555885"/>
            <a:ext cx="1485367" cy="2967900"/>
            <a:chOff x="31594325" y="12376475"/>
            <a:chExt cx="1114025" cy="2225925"/>
          </a:xfrm>
        </p:grpSpPr>
        <p:sp>
          <p:nvSpPr>
            <p:cNvPr id="70" name="Google Shape;557;p40">
              <a:extLst>
                <a:ext uri="{FF2B5EF4-FFF2-40B4-BE49-F238E27FC236}">
                  <a16:creationId xmlns:a16="http://schemas.microsoft.com/office/drawing/2014/main" xmlns="" id="{452BB77D-221F-9B73-5511-4A3D8105D73F}"/>
                </a:ext>
              </a:extLst>
            </p:cNvPr>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71" name="Google Shape;558;p40">
              <a:extLst>
                <a:ext uri="{FF2B5EF4-FFF2-40B4-BE49-F238E27FC236}">
                  <a16:creationId xmlns:a16="http://schemas.microsoft.com/office/drawing/2014/main" xmlns="" id="{A03216D4-699E-63E0-3896-FC89A1B781C0}"/>
                </a:ext>
              </a:extLst>
            </p:cNvPr>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endParaRPr sz="2400"/>
            </a:p>
          </p:txBody>
        </p:sp>
        <p:sp>
          <p:nvSpPr>
            <p:cNvPr id="72" name="Google Shape;559;p40">
              <a:extLst>
                <a:ext uri="{FF2B5EF4-FFF2-40B4-BE49-F238E27FC236}">
                  <a16:creationId xmlns:a16="http://schemas.microsoft.com/office/drawing/2014/main" xmlns="" id="{A0B3AE6E-0CF2-6B43-48C5-B10230F27ABA}"/>
                </a:ext>
              </a:extLst>
            </p:cNvPr>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73" name="Google Shape;560;p40">
              <a:extLst>
                <a:ext uri="{FF2B5EF4-FFF2-40B4-BE49-F238E27FC236}">
                  <a16:creationId xmlns:a16="http://schemas.microsoft.com/office/drawing/2014/main" xmlns="" id="{BAEFEABD-6EB5-188A-9196-5BF9F7278CDF}"/>
                </a:ext>
              </a:extLst>
            </p:cNvPr>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74" name="Google Shape;561;p40">
              <a:extLst>
                <a:ext uri="{FF2B5EF4-FFF2-40B4-BE49-F238E27FC236}">
                  <a16:creationId xmlns:a16="http://schemas.microsoft.com/office/drawing/2014/main" xmlns="" id="{B9073AAB-571F-97D6-96B7-E2F6FBF35F82}"/>
                </a:ext>
              </a:extLst>
            </p:cNvPr>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75" name="Google Shape;562;p40">
              <a:extLst>
                <a:ext uri="{FF2B5EF4-FFF2-40B4-BE49-F238E27FC236}">
                  <a16:creationId xmlns:a16="http://schemas.microsoft.com/office/drawing/2014/main" xmlns="" id="{775B481E-7C10-E28F-7E89-19D00733077B}"/>
                </a:ext>
              </a:extLst>
            </p:cNvPr>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76" name="Google Shape;563;p40">
              <a:extLst>
                <a:ext uri="{FF2B5EF4-FFF2-40B4-BE49-F238E27FC236}">
                  <a16:creationId xmlns:a16="http://schemas.microsoft.com/office/drawing/2014/main" xmlns="" id="{CA70A33B-4CD0-600E-813C-F9ACED96A11D}"/>
                </a:ext>
              </a:extLst>
            </p:cNvPr>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77" name="Google Shape;564;p40">
              <a:extLst>
                <a:ext uri="{FF2B5EF4-FFF2-40B4-BE49-F238E27FC236}">
                  <a16:creationId xmlns:a16="http://schemas.microsoft.com/office/drawing/2014/main" xmlns="" id="{F07B9F22-4CD2-2E0E-10A4-31C567552D4A}"/>
                </a:ext>
              </a:extLst>
            </p:cNvPr>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78" name="Google Shape;565;p40">
              <a:extLst>
                <a:ext uri="{FF2B5EF4-FFF2-40B4-BE49-F238E27FC236}">
                  <a16:creationId xmlns:a16="http://schemas.microsoft.com/office/drawing/2014/main" xmlns="" id="{144585BE-C627-406C-1D8C-CB66C3EB9B92}"/>
                </a:ext>
              </a:extLst>
            </p:cNvPr>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79" name="Google Shape;566;p40">
              <a:extLst>
                <a:ext uri="{FF2B5EF4-FFF2-40B4-BE49-F238E27FC236}">
                  <a16:creationId xmlns:a16="http://schemas.microsoft.com/office/drawing/2014/main" xmlns="" id="{03037FD2-0427-E145-B980-A9A6315C33BC}"/>
                </a:ext>
              </a:extLst>
            </p:cNvPr>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80" name="Google Shape;567;p40">
              <a:extLst>
                <a:ext uri="{FF2B5EF4-FFF2-40B4-BE49-F238E27FC236}">
                  <a16:creationId xmlns:a16="http://schemas.microsoft.com/office/drawing/2014/main" xmlns="" id="{32245CB2-AA97-C249-8754-7318D13E436C}"/>
                </a:ext>
              </a:extLst>
            </p:cNvPr>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81" name="Google Shape;568;p40">
              <a:extLst>
                <a:ext uri="{FF2B5EF4-FFF2-40B4-BE49-F238E27FC236}">
                  <a16:creationId xmlns:a16="http://schemas.microsoft.com/office/drawing/2014/main" xmlns="" id="{4F1DEF3B-577B-0661-D69B-F355AD6CF231}"/>
                </a:ext>
              </a:extLst>
            </p:cNvPr>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82" name="Google Shape;569;p40">
              <a:extLst>
                <a:ext uri="{FF2B5EF4-FFF2-40B4-BE49-F238E27FC236}">
                  <a16:creationId xmlns:a16="http://schemas.microsoft.com/office/drawing/2014/main" xmlns="" id="{71A004D2-12C8-F4FB-143F-37DB3B2DAB42}"/>
                </a:ext>
              </a:extLst>
            </p:cNvPr>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83" name="Google Shape;570;p40">
              <a:extLst>
                <a:ext uri="{FF2B5EF4-FFF2-40B4-BE49-F238E27FC236}">
                  <a16:creationId xmlns:a16="http://schemas.microsoft.com/office/drawing/2014/main" xmlns="" id="{A7AED83F-7F36-59A4-A6C4-72D2100EF955}"/>
                </a:ext>
              </a:extLst>
            </p:cNvPr>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84" name="Google Shape;571;p40">
              <a:extLst>
                <a:ext uri="{FF2B5EF4-FFF2-40B4-BE49-F238E27FC236}">
                  <a16:creationId xmlns:a16="http://schemas.microsoft.com/office/drawing/2014/main" xmlns="" id="{67B133FE-2A52-84B7-4AC1-BC310F69EB89}"/>
                </a:ext>
              </a:extLst>
            </p:cNvPr>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85" name="Google Shape;572;p40">
              <a:extLst>
                <a:ext uri="{FF2B5EF4-FFF2-40B4-BE49-F238E27FC236}">
                  <a16:creationId xmlns:a16="http://schemas.microsoft.com/office/drawing/2014/main" xmlns="" id="{6E350EBC-B5CB-BB03-28F4-5BA8CEAE43A3}"/>
                </a:ext>
              </a:extLst>
            </p:cNvPr>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86" name="Google Shape;573;p40">
              <a:extLst>
                <a:ext uri="{FF2B5EF4-FFF2-40B4-BE49-F238E27FC236}">
                  <a16:creationId xmlns:a16="http://schemas.microsoft.com/office/drawing/2014/main" xmlns="" id="{5EB295BC-A991-F614-597A-26435764CAB4}"/>
                </a:ext>
              </a:extLst>
            </p:cNvPr>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87" name="Google Shape;574;p40">
              <a:extLst>
                <a:ext uri="{FF2B5EF4-FFF2-40B4-BE49-F238E27FC236}">
                  <a16:creationId xmlns:a16="http://schemas.microsoft.com/office/drawing/2014/main" xmlns="" id="{F1727762-18EA-5334-BC2A-550788193B9C}"/>
                </a:ext>
              </a:extLst>
            </p:cNvPr>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88" name="Google Shape;575;p40">
              <a:extLst>
                <a:ext uri="{FF2B5EF4-FFF2-40B4-BE49-F238E27FC236}">
                  <a16:creationId xmlns:a16="http://schemas.microsoft.com/office/drawing/2014/main" xmlns="" id="{604666B5-916E-E442-A224-2E32F0D918F1}"/>
                </a:ext>
              </a:extLst>
            </p:cNvPr>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89" name="Google Shape;576;p40">
              <a:extLst>
                <a:ext uri="{FF2B5EF4-FFF2-40B4-BE49-F238E27FC236}">
                  <a16:creationId xmlns:a16="http://schemas.microsoft.com/office/drawing/2014/main" xmlns="" id="{DBA74547-EC86-4703-ACE4-4E66B603F269}"/>
                </a:ext>
              </a:extLst>
            </p:cNvPr>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90" name="Google Shape;577;p40">
              <a:extLst>
                <a:ext uri="{FF2B5EF4-FFF2-40B4-BE49-F238E27FC236}">
                  <a16:creationId xmlns:a16="http://schemas.microsoft.com/office/drawing/2014/main" xmlns="" id="{AA251CEC-16DD-B6F5-5DD9-AED32772FD72}"/>
                </a:ext>
              </a:extLst>
            </p:cNvPr>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1" name="Google Shape;578;p40">
              <a:extLst>
                <a:ext uri="{FF2B5EF4-FFF2-40B4-BE49-F238E27FC236}">
                  <a16:creationId xmlns:a16="http://schemas.microsoft.com/office/drawing/2014/main" xmlns="" id="{3487E95A-F2F2-AD4C-202D-0D698C8BFDD6}"/>
                </a:ext>
              </a:extLst>
            </p:cNvPr>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92" name="Google Shape;579;p40">
              <a:extLst>
                <a:ext uri="{FF2B5EF4-FFF2-40B4-BE49-F238E27FC236}">
                  <a16:creationId xmlns:a16="http://schemas.microsoft.com/office/drawing/2014/main" xmlns="" id="{1D9F6D94-6B0F-679A-7BD2-FC28C4765FEB}"/>
                </a:ext>
              </a:extLst>
            </p:cNvPr>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93" name="Google Shape;580;p40">
              <a:extLst>
                <a:ext uri="{FF2B5EF4-FFF2-40B4-BE49-F238E27FC236}">
                  <a16:creationId xmlns:a16="http://schemas.microsoft.com/office/drawing/2014/main" xmlns="" id="{81EDE515-430B-C8BC-046E-06DA7AC6BE7E}"/>
                </a:ext>
              </a:extLst>
            </p:cNvPr>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94" name="Google Shape;581;p40">
              <a:extLst>
                <a:ext uri="{FF2B5EF4-FFF2-40B4-BE49-F238E27FC236}">
                  <a16:creationId xmlns:a16="http://schemas.microsoft.com/office/drawing/2014/main" xmlns="" id="{E6EB5572-C03F-4878-C3FF-5DBDB1F14001}"/>
                </a:ext>
              </a:extLst>
            </p:cNvPr>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95" name="Google Shape;582;p40">
              <a:extLst>
                <a:ext uri="{FF2B5EF4-FFF2-40B4-BE49-F238E27FC236}">
                  <a16:creationId xmlns:a16="http://schemas.microsoft.com/office/drawing/2014/main" xmlns="" id="{6DAA6FB1-D912-8D6F-945E-2177D8B228DE}"/>
                </a:ext>
              </a:extLst>
            </p:cNvPr>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96" name="Google Shape;583;p40">
              <a:extLst>
                <a:ext uri="{FF2B5EF4-FFF2-40B4-BE49-F238E27FC236}">
                  <a16:creationId xmlns:a16="http://schemas.microsoft.com/office/drawing/2014/main" xmlns="" id="{66C592B4-9F2C-8BFE-AF1D-97C2470E15D9}"/>
                </a:ext>
              </a:extLst>
            </p:cNvPr>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97" name="Google Shape;584;p40">
              <a:extLst>
                <a:ext uri="{FF2B5EF4-FFF2-40B4-BE49-F238E27FC236}">
                  <a16:creationId xmlns:a16="http://schemas.microsoft.com/office/drawing/2014/main" xmlns="" id="{BACA28ED-68FD-F402-EA44-A15AE27F0A56}"/>
                </a:ext>
              </a:extLst>
            </p:cNvPr>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98" name="Google Shape;585;p40">
              <a:extLst>
                <a:ext uri="{FF2B5EF4-FFF2-40B4-BE49-F238E27FC236}">
                  <a16:creationId xmlns:a16="http://schemas.microsoft.com/office/drawing/2014/main" xmlns="" id="{F8B41C34-51B9-5903-3EF1-5EF969B6813D}"/>
                </a:ext>
              </a:extLst>
            </p:cNvPr>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99" name="Google Shape;586;p40">
              <a:extLst>
                <a:ext uri="{FF2B5EF4-FFF2-40B4-BE49-F238E27FC236}">
                  <a16:creationId xmlns:a16="http://schemas.microsoft.com/office/drawing/2014/main" xmlns="" id="{DC228B39-F702-FF99-B0AE-031DBB9F54B6}"/>
                </a:ext>
              </a:extLst>
            </p:cNvPr>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100" name="Google Shape;587;p40">
              <a:extLst>
                <a:ext uri="{FF2B5EF4-FFF2-40B4-BE49-F238E27FC236}">
                  <a16:creationId xmlns:a16="http://schemas.microsoft.com/office/drawing/2014/main" xmlns="" id="{47472783-13DC-AA88-88AC-734C4AF96380}"/>
                </a:ext>
              </a:extLst>
            </p:cNvPr>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101" name="Google Shape;588;p40">
              <a:extLst>
                <a:ext uri="{FF2B5EF4-FFF2-40B4-BE49-F238E27FC236}">
                  <a16:creationId xmlns:a16="http://schemas.microsoft.com/office/drawing/2014/main" xmlns="" id="{E0E2F6C8-74E7-2793-A162-3A3976294E97}"/>
                </a:ext>
              </a:extLst>
            </p:cNvPr>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102" name="Google Shape;589;p40">
              <a:extLst>
                <a:ext uri="{FF2B5EF4-FFF2-40B4-BE49-F238E27FC236}">
                  <a16:creationId xmlns:a16="http://schemas.microsoft.com/office/drawing/2014/main" xmlns="" id="{6D6DD072-1FFF-88CB-A2A7-E2E1027F1D1A}"/>
                </a:ext>
              </a:extLst>
            </p:cNvPr>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103" name="Google Shape;590;p40">
              <a:extLst>
                <a:ext uri="{FF2B5EF4-FFF2-40B4-BE49-F238E27FC236}">
                  <a16:creationId xmlns:a16="http://schemas.microsoft.com/office/drawing/2014/main" xmlns="" id="{DF7E54BF-90CE-8EC9-AC8D-C74A4C187579}"/>
                </a:ext>
              </a:extLst>
            </p:cNvPr>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104" name="Google Shape;591;p40">
              <a:extLst>
                <a:ext uri="{FF2B5EF4-FFF2-40B4-BE49-F238E27FC236}">
                  <a16:creationId xmlns:a16="http://schemas.microsoft.com/office/drawing/2014/main" xmlns="" id="{B71CB273-6F92-DEFC-09B1-3CD5650DFF1F}"/>
                </a:ext>
              </a:extLst>
            </p:cNvPr>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05" name="Google Shape;592;p40">
              <a:extLst>
                <a:ext uri="{FF2B5EF4-FFF2-40B4-BE49-F238E27FC236}">
                  <a16:creationId xmlns:a16="http://schemas.microsoft.com/office/drawing/2014/main" xmlns="" id="{9FC56E3A-EACC-B08E-CAAC-E4E87B8AEC9C}"/>
                </a:ext>
              </a:extLst>
            </p:cNvPr>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106" name="Google Shape;593;p40">
              <a:extLst>
                <a:ext uri="{FF2B5EF4-FFF2-40B4-BE49-F238E27FC236}">
                  <a16:creationId xmlns:a16="http://schemas.microsoft.com/office/drawing/2014/main" xmlns="" id="{61282A03-FBBA-07BC-333F-E25424DF15F8}"/>
                </a:ext>
              </a:extLst>
            </p:cNvPr>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121900" tIns="121900" rIns="121900" bIns="121900" anchor="ctr" anchorCtr="0">
              <a:noAutofit/>
            </a:bodyPr>
            <a:lstStyle/>
            <a:p>
              <a:endParaRPr sz="2400"/>
            </a:p>
          </p:txBody>
        </p:sp>
        <p:sp>
          <p:nvSpPr>
            <p:cNvPr id="107" name="Google Shape;594;p40">
              <a:extLst>
                <a:ext uri="{FF2B5EF4-FFF2-40B4-BE49-F238E27FC236}">
                  <a16:creationId xmlns:a16="http://schemas.microsoft.com/office/drawing/2014/main" xmlns="" id="{CD026C8A-9D8E-58BB-B656-6F9ACCD87078}"/>
                </a:ext>
              </a:extLst>
            </p:cNvPr>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08" name="Google Shape;595;p40">
              <a:extLst>
                <a:ext uri="{FF2B5EF4-FFF2-40B4-BE49-F238E27FC236}">
                  <a16:creationId xmlns:a16="http://schemas.microsoft.com/office/drawing/2014/main" xmlns="" id="{29A2E754-FC79-66F5-7DAE-85043CF85108}"/>
                </a:ext>
              </a:extLst>
            </p:cNvPr>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09" name="Google Shape;596;p40">
              <a:extLst>
                <a:ext uri="{FF2B5EF4-FFF2-40B4-BE49-F238E27FC236}">
                  <a16:creationId xmlns:a16="http://schemas.microsoft.com/office/drawing/2014/main" xmlns="" id="{D49295E4-A356-0C38-BE65-69D29240FDDE}"/>
                </a:ext>
              </a:extLst>
            </p:cNvPr>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110" name="Google Shape;597;p40">
              <a:extLst>
                <a:ext uri="{FF2B5EF4-FFF2-40B4-BE49-F238E27FC236}">
                  <a16:creationId xmlns:a16="http://schemas.microsoft.com/office/drawing/2014/main" xmlns="" id="{BBEC4563-D1DB-4EC1-2758-3E1CA87B84EA}"/>
                </a:ext>
              </a:extLst>
            </p:cNvPr>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111" name="Google Shape;598;p40">
              <a:extLst>
                <a:ext uri="{FF2B5EF4-FFF2-40B4-BE49-F238E27FC236}">
                  <a16:creationId xmlns:a16="http://schemas.microsoft.com/office/drawing/2014/main" xmlns="" id="{8DA711B2-CDD0-7E79-00B6-6C7B89137992}"/>
                </a:ext>
              </a:extLst>
            </p:cNvPr>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endParaRPr sz="2400"/>
            </a:p>
          </p:txBody>
        </p:sp>
        <p:sp>
          <p:nvSpPr>
            <p:cNvPr id="112" name="Google Shape;599;p40">
              <a:extLst>
                <a:ext uri="{FF2B5EF4-FFF2-40B4-BE49-F238E27FC236}">
                  <a16:creationId xmlns:a16="http://schemas.microsoft.com/office/drawing/2014/main" xmlns="" id="{9D8A9A41-A1A8-4F07-A931-95CF64B4CCE7}"/>
                </a:ext>
              </a:extLst>
            </p:cNvPr>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endParaRPr sz="2400"/>
            </a:p>
          </p:txBody>
        </p:sp>
        <p:sp>
          <p:nvSpPr>
            <p:cNvPr id="113" name="Google Shape;600;p40">
              <a:extLst>
                <a:ext uri="{FF2B5EF4-FFF2-40B4-BE49-F238E27FC236}">
                  <a16:creationId xmlns:a16="http://schemas.microsoft.com/office/drawing/2014/main" xmlns="" id="{0F429D62-A6C4-A693-8956-985EAA569963}"/>
                </a:ext>
              </a:extLst>
            </p:cNvPr>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14" name="Google Shape;601;p40">
              <a:extLst>
                <a:ext uri="{FF2B5EF4-FFF2-40B4-BE49-F238E27FC236}">
                  <a16:creationId xmlns:a16="http://schemas.microsoft.com/office/drawing/2014/main" xmlns="" id="{DEE94D61-6E62-72E5-9EAB-E65326E470D8}"/>
                </a:ext>
              </a:extLst>
            </p:cNvPr>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15" name="Google Shape;602;p40">
              <a:extLst>
                <a:ext uri="{FF2B5EF4-FFF2-40B4-BE49-F238E27FC236}">
                  <a16:creationId xmlns:a16="http://schemas.microsoft.com/office/drawing/2014/main" xmlns="" id="{5FE60736-B646-321F-27C4-462229DF9976}"/>
                </a:ext>
              </a:extLst>
            </p:cNvPr>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16" name="Google Shape;603;p40">
              <a:extLst>
                <a:ext uri="{FF2B5EF4-FFF2-40B4-BE49-F238E27FC236}">
                  <a16:creationId xmlns:a16="http://schemas.microsoft.com/office/drawing/2014/main" xmlns="" id="{654656DC-0DE1-3DD7-8B4B-253EFBBD3A0D}"/>
                </a:ext>
              </a:extLst>
            </p:cNvPr>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endParaRPr sz="2400"/>
            </a:p>
          </p:txBody>
        </p:sp>
        <p:sp>
          <p:nvSpPr>
            <p:cNvPr id="117" name="Google Shape;604;p40">
              <a:extLst>
                <a:ext uri="{FF2B5EF4-FFF2-40B4-BE49-F238E27FC236}">
                  <a16:creationId xmlns:a16="http://schemas.microsoft.com/office/drawing/2014/main" xmlns="" id="{B3A876A7-E1DC-0F4F-3DF5-6A20CC098E64}"/>
                </a:ext>
              </a:extLst>
            </p:cNvPr>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endParaRPr sz="2400"/>
            </a:p>
          </p:txBody>
        </p:sp>
        <p:sp>
          <p:nvSpPr>
            <p:cNvPr id="118" name="Google Shape;605;p40">
              <a:extLst>
                <a:ext uri="{FF2B5EF4-FFF2-40B4-BE49-F238E27FC236}">
                  <a16:creationId xmlns:a16="http://schemas.microsoft.com/office/drawing/2014/main" xmlns="" id="{A2051668-F8E9-7E10-F895-B1739BC8F1DF}"/>
                </a:ext>
              </a:extLst>
            </p:cNvPr>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endParaRPr sz="2400"/>
            </a:p>
          </p:txBody>
        </p:sp>
        <p:sp>
          <p:nvSpPr>
            <p:cNvPr id="119" name="Google Shape;606;p40">
              <a:extLst>
                <a:ext uri="{FF2B5EF4-FFF2-40B4-BE49-F238E27FC236}">
                  <a16:creationId xmlns:a16="http://schemas.microsoft.com/office/drawing/2014/main" xmlns="" id="{5065B1AB-0148-4D75-8906-E221371EF7C8}"/>
                </a:ext>
              </a:extLst>
            </p:cNvPr>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20" name="Google Shape;607;p40">
              <a:extLst>
                <a:ext uri="{FF2B5EF4-FFF2-40B4-BE49-F238E27FC236}">
                  <a16:creationId xmlns:a16="http://schemas.microsoft.com/office/drawing/2014/main" xmlns="" id="{BBB82D86-E606-7D6D-5CAF-F0C6EBF84776}"/>
                </a:ext>
              </a:extLst>
            </p:cNvPr>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endParaRPr sz="2400"/>
            </a:p>
          </p:txBody>
        </p:sp>
        <p:sp>
          <p:nvSpPr>
            <p:cNvPr id="121" name="Google Shape;608;p40">
              <a:extLst>
                <a:ext uri="{FF2B5EF4-FFF2-40B4-BE49-F238E27FC236}">
                  <a16:creationId xmlns:a16="http://schemas.microsoft.com/office/drawing/2014/main" xmlns="" id="{59CBA3A5-F92D-E058-96BE-434728C3545B}"/>
                </a:ext>
              </a:extLst>
            </p:cNvPr>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122" name="Google Shape;609;p40">
              <a:extLst>
                <a:ext uri="{FF2B5EF4-FFF2-40B4-BE49-F238E27FC236}">
                  <a16:creationId xmlns:a16="http://schemas.microsoft.com/office/drawing/2014/main" xmlns="" id="{28FDA28E-EB96-6BC9-46B6-73E324DFCB3C}"/>
                </a:ext>
              </a:extLst>
            </p:cNvPr>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endParaRPr sz="2400"/>
            </a:p>
          </p:txBody>
        </p:sp>
        <p:sp>
          <p:nvSpPr>
            <p:cNvPr id="123" name="Google Shape;610;p40">
              <a:extLst>
                <a:ext uri="{FF2B5EF4-FFF2-40B4-BE49-F238E27FC236}">
                  <a16:creationId xmlns:a16="http://schemas.microsoft.com/office/drawing/2014/main" xmlns="" id="{321ED70B-1185-141B-5274-1E0DE7C42910}"/>
                </a:ext>
              </a:extLst>
            </p:cNvPr>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124" name="Google Shape;611;p40">
              <a:extLst>
                <a:ext uri="{FF2B5EF4-FFF2-40B4-BE49-F238E27FC236}">
                  <a16:creationId xmlns:a16="http://schemas.microsoft.com/office/drawing/2014/main" xmlns="" id="{DE44C437-F6FA-9562-133B-A529883D646A}"/>
                </a:ext>
              </a:extLst>
            </p:cNvPr>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80193091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32" presetClass="emph" presetSubtype="0" repeatCount="indefinite" fill="hold" grpId="2"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26" presetClass="emph" presetSubtype="0" repeatCount="indefinite" fill="hold" grpId="0" nodeType="with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0262A8A-4D45-3007-DCA3-7C39A42DEA1B}"/>
              </a:ext>
            </a:extLst>
          </p:cNvPr>
          <p:cNvPicPr>
            <a:picLocks noChangeAspect="1"/>
          </p:cNvPicPr>
          <p:nvPr/>
        </p:nvPicPr>
        <p:blipFill>
          <a:blip r:embed="rId2"/>
          <a:stretch>
            <a:fillRect/>
          </a:stretch>
        </p:blipFill>
        <p:spPr>
          <a:xfrm>
            <a:off x="205015" y="536121"/>
            <a:ext cx="5368653" cy="5091795"/>
          </a:xfrm>
          <a:prstGeom prst="rect">
            <a:avLst/>
          </a:prstGeom>
        </p:spPr>
      </p:pic>
      <p:sp>
        <p:nvSpPr>
          <p:cNvPr id="7" name="Rectangle: Rounded Corners 6">
            <a:extLst>
              <a:ext uri="{FF2B5EF4-FFF2-40B4-BE49-F238E27FC236}">
                <a16:creationId xmlns:a16="http://schemas.microsoft.com/office/drawing/2014/main" xmlns="" id="{5062B45B-F870-045E-C2EA-9ACCA8609E95}"/>
              </a:ext>
            </a:extLst>
          </p:cNvPr>
          <p:cNvSpPr/>
          <p:nvPr/>
        </p:nvSpPr>
        <p:spPr>
          <a:xfrm>
            <a:off x="5693227" y="576943"/>
            <a:ext cx="5965373" cy="5192485"/>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buClrTx/>
              <a:defRPr/>
            </a:pP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Nhờ người thân của mình qua để đưa cô tới bệnh viện khám, còn mình thì ở nhà trông các em giúp cô và nhờ người lớn đặt đồ ăn và gọi cho chồng cô để thông báo tình hình.</a:t>
            </a:r>
          </a:p>
        </p:txBody>
      </p:sp>
    </p:spTree>
    <p:extLst>
      <p:ext uri="{BB962C8B-B14F-4D97-AF65-F5344CB8AC3E}">
        <p14:creationId xmlns:p14="http://schemas.microsoft.com/office/powerpoint/2010/main" val="3005769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5062B45B-F870-045E-C2EA-9ACCA8609E95}"/>
              </a:ext>
            </a:extLst>
          </p:cNvPr>
          <p:cNvSpPr/>
          <p:nvPr/>
        </p:nvSpPr>
        <p:spPr>
          <a:xfrm>
            <a:off x="5693227" y="1273627"/>
            <a:ext cx="5965373" cy="3635828"/>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buClrTx/>
              <a:defRPr/>
            </a:pPr>
            <a:r>
              <a:rPr lang="vi-VN" sz="4800" dirty="0">
                <a:solidFill>
                  <a:prstClr val="black"/>
                </a:solidFill>
                <a:latin typeface="Calibri" panose="020F0502020204030204" pitchFamily="34" charset="0"/>
                <a:ea typeface="Calibri" panose="020F0502020204030204" pitchFamily="34" charset="0"/>
                <a:cs typeface="Calibri" panose="020F0502020204030204" pitchFamily="34" charset="0"/>
              </a:rPr>
              <a:t>Giúp đỡ ông Hòa khi qua đường và kêu gọi mọi người mua ủng hộ ông</a:t>
            </a:r>
            <a:r>
              <a:rPr lang="en-US" sz="48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lang="vi-VN" sz="4800"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3" name="Picture 2">
            <a:extLst>
              <a:ext uri="{FF2B5EF4-FFF2-40B4-BE49-F238E27FC236}">
                <a16:creationId xmlns:a16="http://schemas.microsoft.com/office/drawing/2014/main" xmlns="" id="{CFD4DA86-FD6C-BDA9-0334-28AB7928CC1E}"/>
              </a:ext>
            </a:extLst>
          </p:cNvPr>
          <p:cNvPicPr>
            <a:picLocks noChangeAspect="1"/>
          </p:cNvPicPr>
          <p:nvPr/>
        </p:nvPicPr>
        <p:blipFill>
          <a:blip r:embed="rId2"/>
          <a:stretch>
            <a:fillRect/>
          </a:stretch>
        </p:blipFill>
        <p:spPr>
          <a:xfrm>
            <a:off x="0" y="771980"/>
            <a:ext cx="5350635" cy="4649107"/>
          </a:xfrm>
          <a:prstGeom prst="rect">
            <a:avLst/>
          </a:prstGeom>
        </p:spPr>
      </p:pic>
    </p:spTree>
    <p:extLst>
      <p:ext uri="{BB962C8B-B14F-4D97-AF65-F5344CB8AC3E}">
        <p14:creationId xmlns:p14="http://schemas.microsoft.com/office/powerpoint/2010/main" val="4059141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5062B45B-F870-045E-C2EA-9ACCA8609E95}"/>
              </a:ext>
            </a:extLst>
          </p:cNvPr>
          <p:cNvSpPr/>
          <p:nvPr/>
        </p:nvSpPr>
        <p:spPr>
          <a:xfrm>
            <a:off x="5725884" y="1883228"/>
            <a:ext cx="5965373" cy="2362197"/>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buClrTx/>
              <a:defRPr/>
            </a:pPr>
            <a:r>
              <a:rPr lang="vi-VN" sz="4800" dirty="0">
                <a:solidFill>
                  <a:prstClr val="black"/>
                </a:solidFill>
                <a:latin typeface="Calibri" panose="020F0502020204030204" pitchFamily="34" charset="0"/>
                <a:ea typeface="Calibri" panose="020F0502020204030204" pitchFamily="34" charset="0"/>
                <a:cs typeface="Calibri" panose="020F0502020204030204" pitchFamily="34" charset="0"/>
              </a:rPr>
              <a:t>Thân thiện chào hỏi và làm quen với cô .</a:t>
            </a:r>
            <a:endParaRPr lang="vi-VN" sz="4800"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4" name="Picture 3">
            <a:extLst>
              <a:ext uri="{FF2B5EF4-FFF2-40B4-BE49-F238E27FC236}">
                <a16:creationId xmlns:a16="http://schemas.microsoft.com/office/drawing/2014/main" xmlns="" id="{69896C2C-5A27-8A42-11BB-73AFE58BFF90}"/>
              </a:ext>
            </a:extLst>
          </p:cNvPr>
          <p:cNvPicPr>
            <a:picLocks noChangeAspect="1"/>
          </p:cNvPicPr>
          <p:nvPr/>
        </p:nvPicPr>
        <p:blipFill>
          <a:blip r:embed="rId2"/>
          <a:stretch>
            <a:fillRect/>
          </a:stretch>
        </p:blipFill>
        <p:spPr>
          <a:xfrm>
            <a:off x="0" y="1283606"/>
            <a:ext cx="5447757" cy="4061279"/>
          </a:xfrm>
          <a:prstGeom prst="rect">
            <a:avLst/>
          </a:prstGeom>
        </p:spPr>
      </p:pic>
    </p:spTree>
    <p:extLst>
      <p:ext uri="{BB962C8B-B14F-4D97-AF65-F5344CB8AC3E}">
        <p14:creationId xmlns:p14="http://schemas.microsoft.com/office/powerpoint/2010/main" val="2028390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3" name="Rectangles 12"/>
          <p:cNvSpPr/>
          <p:nvPr/>
        </p:nvSpPr>
        <p:spPr>
          <a:xfrm>
            <a:off x="0" y="350520"/>
            <a:ext cx="12192000" cy="2228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10" name="Google Shape;1710;p59"/>
          <p:cNvGrpSpPr/>
          <p:nvPr/>
        </p:nvGrpSpPr>
        <p:grpSpPr>
          <a:xfrm>
            <a:off x="223507" y="5313118"/>
            <a:ext cx="836367" cy="1272433"/>
            <a:chOff x="1307650" y="2650450"/>
            <a:chExt cx="627275" cy="954325"/>
          </a:xfrm>
        </p:grpSpPr>
        <p:sp>
          <p:nvSpPr>
            <p:cNvPr id="1711" name="Google Shape;1711;p59"/>
            <p:cNvSpPr/>
            <p:nvPr/>
          </p:nvSpPr>
          <p:spPr>
            <a:xfrm>
              <a:off x="1431225" y="2650450"/>
              <a:ext cx="503700" cy="503700"/>
            </a:xfrm>
            <a:prstGeom prst="ellipse">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1712" name="Google Shape;1712;p59"/>
            <p:cNvSpPr/>
            <p:nvPr/>
          </p:nvSpPr>
          <p:spPr>
            <a:xfrm>
              <a:off x="1307650" y="3313175"/>
              <a:ext cx="291600" cy="291600"/>
            </a:xfrm>
            <a:prstGeom prst="ellipse">
              <a:avLst/>
            </a:prstGeom>
            <a:solidFill>
              <a:schemeClr val="accent2"/>
            </a:solidFill>
            <a:ln>
              <a:noFill/>
            </a:ln>
          </p:spPr>
          <p:txBody>
            <a:bodyPr spcFirstLastPara="1" wrap="square" lIns="121900" tIns="121900" rIns="121900" bIns="121900" anchor="ctr" anchorCtr="0">
              <a:noAutofit/>
            </a:bodyPr>
            <a:lstStyle/>
            <a:p>
              <a:endParaRPr sz="2400"/>
            </a:p>
          </p:txBody>
        </p:sp>
      </p:grpSp>
      <p:sp>
        <p:nvSpPr>
          <p:cNvPr id="1719" name="Google Shape;1719;p59"/>
          <p:cNvSpPr/>
          <p:nvPr/>
        </p:nvSpPr>
        <p:spPr>
          <a:xfrm>
            <a:off x="3459375" y="560933"/>
            <a:ext cx="7983220" cy="1789128"/>
          </a:xfrm>
          <a:prstGeom prst="roundRect">
            <a:avLst>
              <a:gd name="adj" fmla="val 30219"/>
            </a:avLst>
          </a:prstGeom>
          <a:solidFill>
            <a:schemeClr val="dk2"/>
          </a:solidFill>
          <a:ln>
            <a:noFill/>
          </a:ln>
          <a:effectLst>
            <a:outerShdw blurRad="57150" dist="28575" dir="7620000" algn="bl" rotWithShape="0">
              <a:srgbClr val="000000">
                <a:alpha val="50000"/>
              </a:srgbClr>
            </a:outerShdw>
          </a:effectLst>
        </p:spPr>
        <p:txBody>
          <a:bodyPr spcFirstLastPara="1" wrap="square" lIns="121900" tIns="121900" rIns="121900" bIns="121900" anchor="ctr" anchorCtr="0">
            <a:noAutofit/>
          </a:bodyPr>
          <a:lstStyle/>
          <a:p>
            <a:pPr lvl="0" algn="ctr"/>
            <a:r>
              <a:rPr lang="en-US" altLang="en-GB" sz="5333"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a:t>
            </a:r>
            <a:r>
              <a:rPr lang="en-US" altLang="en-GB" sz="5333"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Hàng</a:t>
            </a:r>
            <a:r>
              <a:rPr lang="en-US" altLang="en-GB" sz="5333"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5333"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xóm</a:t>
            </a:r>
            <a:r>
              <a:rPr lang="en-US" altLang="en-GB" sz="5333"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5333"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láng</a:t>
            </a:r>
            <a:r>
              <a:rPr lang="en-US" altLang="en-GB" sz="5333"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5333"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giềng</a:t>
            </a:r>
            <a:endParaRPr lang="en-US" altLang="en-GB" sz="5333"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endParaRPr>
          </a:p>
          <a:p>
            <a:pPr lvl="0" algn="ctr"/>
            <a:r>
              <a:rPr lang="en-US" altLang="en-GB" sz="5333"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Tối</a:t>
            </a:r>
            <a:r>
              <a:rPr lang="en-US" altLang="en-GB" sz="5333"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5333"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lửa</a:t>
            </a:r>
            <a:r>
              <a:rPr lang="en-US" altLang="en-GB" sz="5333"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5333"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tắt</a:t>
            </a:r>
            <a:r>
              <a:rPr lang="en-US" altLang="en-GB" sz="5333"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5333"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đèn</a:t>
            </a:r>
            <a:r>
              <a:rPr lang="en-US" altLang="en-GB" sz="5333"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5333"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có</a:t>
            </a:r>
            <a:r>
              <a:rPr lang="en-US" altLang="en-GB" sz="5333"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5333"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nhau</a:t>
            </a:r>
            <a:r>
              <a:rPr lang="en-US" altLang="en-GB" sz="5333"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p>
        </p:txBody>
      </p:sp>
      <p:grpSp>
        <p:nvGrpSpPr>
          <p:cNvPr id="27" name="Google Shape;1710;p59"/>
          <p:cNvGrpSpPr/>
          <p:nvPr/>
        </p:nvGrpSpPr>
        <p:grpSpPr>
          <a:xfrm>
            <a:off x="11093861" y="5435038"/>
            <a:ext cx="836367" cy="1272433"/>
            <a:chOff x="1307650" y="2650450"/>
            <a:chExt cx="627275" cy="954325"/>
          </a:xfrm>
        </p:grpSpPr>
        <p:sp>
          <p:nvSpPr>
            <p:cNvPr id="28" name="Google Shape;1711;p59"/>
            <p:cNvSpPr/>
            <p:nvPr/>
          </p:nvSpPr>
          <p:spPr>
            <a:xfrm>
              <a:off x="1431225" y="2650450"/>
              <a:ext cx="503700" cy="503700"/>
            </a:xfrm>
            <a:prstGeom prst="ellipse">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29" name="Google Shape;1712;p59"/>
            <p:cNvSpPr/>
            <p:nvPr/>
          </p:nvSpPr>
          <p:spPr>
            <a:xfrm>
              <a:off x="1307650" y="3313175"/>
              <a:ext cx="291600" cy="291600"/>
            </a:xfrm>
            <a:prstGeom prst="ellipse">
              <a:avLst/>
            </a:pr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46" name="Google Shape;3896;p80">
            <a:extLst>
              <a:ext uri="{FF2B5EF4-FFF2-40B4-BE49-F238E27FC236}">
                <a16:creationId xmlns:a16="http://schemas.microsoft.com/office/drawing/2014/main" xmlns="" id="{80F0817C-446D-41B9-84B3-40B6BFB74562}"/>
              </a:ext>
            </a:extLst>
          </p:cNvPr>
          <p:cNvGrpSpPr/>
          <p:nvPr/>
        </p:nvGrpSpPr>
        <p:grpSpPr>
          <a:xfrm>
            <a:off x="140461" y="2535097"/>
            <a:ext cx="1827953" cy="3246120"/>
            <a:chOff x="-1254075" y="6362388"/>
            <a:chExt cx="982525" cy="1754400"/>
          </a:xfrm>
        </p:grpSpPr>
        <p:sp>
          <p:nvSpPr>
            <p:cNvPr id="47" name="Google Shape;3897;p80">
              <a:extLst>
                <a:ext uri="{FF2B5EF4-FFF2-40B4-BE49-F238E27FC236}">
                  <a16:creationId xmlns:a16="http://schemas.microsoft.com/office/drawing/2014/main" xmlns="" id="{D98D10F4-1A04-46C7-9411-AB8C7F36CF1C}"/>
                </a:ext>
              </a:extLst>
            </p:cNvPr>
            <p:cNvSpPr/>
            <p:nvPr/>
          </p:nvSpPr>
          <p:spPr>
            <a:xfrm>
              <a:off x="-1254075" y="6613863"/>
              <a:ext cx="982525" cy="813825"/>
            </a:xfrm>
            <a:custGeom>
              <a:avLst/>
              <a:gdLst/>
              <a:ahLst/>
              <a:cxnLst/>
              <a:rect l="l" t="t" r="r" b="b"/>
              <a:pathLst>
                <a:path w="39301" h="32553" extrusionOk="0">
                  <a:moveTo>
                    <a:pt x="17888" y="0"/>
                  </a:moveTo>
                  <a:cubicBezTo>
                    <a:pt x="12440" y="0"/>
                    <a:pt x="7022" y="908"/>
                    <a:pt x="5807" y="4301"/>
                  </a:cubicBezTo>
                  <a:cubicBezTo>
                    <a:pt x="5807" y="4301"/>
                    <a:pt x="7752" y="15760"/>
                    <a:pt x="4651" y="18678"/>
                  </a:cubicBezTo>
                  <a:cubicBezTo>
                    <a:pt x="1582" y="21596"/>
                    <a:pt x="1" y="24301"/>
                    <a:pt x="3253" y="26733"/>
                  </a:cubicBezTo>
                  <a:cubicBezTo>
                    <a:pt x="4189" y="27432"/>
                    <a:pt x="4941" y="27681"/>
                    <a:pt x="5538" y="27681"/>
                  </a:cubicBezTo>
                  <a:cubicBezTo>
                    <a:pt x="7002" y="27681"/>
                    <a:pt x="7530" y="26181"/>
                    <a:pt x="7539" y="26155"/>
                  </a:cubicBezTo>
                  <a:lnTo>
                    <a:pt x="7539" y="26155"/>
                  </a:lnTo>
                  <a:cubicBezTo>
                    <a:pt x="7522" y="26205"/>
                    <a:pt x="5653" y="31638"/>
                    <a:pt x="9754" y="31638"/>
                  </a:cubicBezTo>
                  <a:cubicBezTo>
                    <a:pt x="9863" y="31638"/>
                    <a:pt x="9975" y="31634"/>
                    <a:pt x="10092" y="31626"/>
                  </a:cubicBezTo>
                  <a:cubicBezTo>
                    <a:pt x="14652" y="31322"/>
                    <a:pt x="17266" y="27523"/>
                    <a:pt x="17266" y="27523"/>
                  </a:cubicBezTo>
                  <a:cubicBezTo>
                    <a:pt x="17266" y="27523"/>
                    <a:pt x="22172" y="32553"/>
                    <a:pt x="27034" y="32553"/>
                  </a:cubicBezTo>
                  <a:cubicBezTo>
                    <a:pt x="27570" y="32553"/>
                    <a:pt x="28105" y="32492"/>
                    <a:pt x="28634" y="32356"/>
                  </a:cubicBezTo>
                  <a:cubicBezTo>
                    <a:pt x="31126" y="31991"/>
                    <a:pt x="32068" y="29802"/>
                    <a:pt x="32798" y="27766"/>
                  </a:cubicBezTo>
                  <a:cubicBezTo>
                    <a:pt x="33057" y="27996"/>
                    <a:pt x="33448" y="28214"/>
                    <a:pt x="33885" y="28214"/>
                  </a:cubicBezTo>
                  <a:cubicBezTo>
                    <a:pt x="34832" y="28214"/>
                    <a:pt x="35988" y="27186"/>
                    <a:pt x="36445" y="23024"/>
                  </a:cubicBezTo>
                  <a:cubicBezTo>
                    <a:pt x="36445" y="23024"/>
                    <a:pt x="36597" y="23055"/>
                    <a:pt x="36818" y="23055"/>
                  </a:cubicBezTo>
                  <a:cubicBezTo>
                    <a:pt x="37610" y="23055"/>
                    <a:pt x="39301" y="22665"/>
                    <a:pt x="38208" y="19103"/>
                  </a:cubicBezTo>
                  <a:cubicBezTo>
                    <a:pt x="36780" y="14514"/>
                    <a:pt x="32828" y="16003"/>
                    <a:pt x="31704" y="11687"/>
                  </a:cubicBezTo>
                  <a:cubicBezTo>
                    <a:pt x="30579" y="7371"/>
                    <a:pt x="30457" y="1200"/>
                    <a:pt x="30457" y="1200"/>
                  </a:cubicBezTo>
                  <a:cubicBezTo>
                    <a:pt x="30457" y="1200"/>
                    <a:pt x="24153" y="0"/>
                    <a:pt x="17888" y="0"/>
                  </a:cubicBezTo>
                  <a:close/>
                </a:path>
              </a:pathLst>
            </a:custGeom>
            <a:solidFill>
              <a:srgbClr val="F1583A"/>
            </a:solidFill>
            <a:ln>
              <a:noFill/>
            </a:ln>
          </p:spPr>
          <p:txBody>
            <a:bodyPr spcFirstLastPara="1" wrap="square" lIns="121900" tIns="121900" rIns="121900" bIns="121900" anchor="ctr" anchorCtr="0">
              <a:noAutofit/>
            </a:bodyPr>
            <a:lstStyle/>
            <a:p>
              <a:endParaRPr sz="2400"/>
            </a:p>
          </p:txBody>
        </p:sp>
        <p:sp>
          <p:nvSpPr>
            <p:cNvPr id="48" name="Google Shape;3898;p80">
              <a:extLst>
                <a:ext uri="{FF2B5EF4-FFF2-40B4-BE49-F238E27FC236}">
                  <a16:creationId xmlns:a16="http://schemas.microsoft.com/office/drawing/2014/main" xmlns="" id="{7E377D48-7917-4A3B-8777-83D457D15B96}"/>
                </a:ext>
              </a:extLst>
            </p:cNvPr>
            <p:cNvSpPr/>
            <p:nvPr/>
          </p:nvSpPr>
          <p:spPr>
            <a:xfrm>
              <a:off x="-977475" y="6981763"/>
              <a:ext cx="459775" cy="501850"/>
            </a:xfrm>
            <a:custGeom>
              <a:avLst/>
              <a:gdLst/>
              <a:ahLst/>
              <a:cxnLst/>
              <a:rect l="l" t="t" r="r" b="b"/>
              <a:pathLst>
                <a:path w="18391" h="20074" extrusionOk="0">
                  <a:moveTo>
                    <a:pt x="9316" y="0"/>
                  </a:moveTo>
                  <a:cubicBezTo>
                    <a:pt x="8299" y="0"/>
                    <a:pt x="7203" y="62"/>
                    <a:pt x="6050" y="193"/>
                  </a:cubicBezTo>
                  <a:cubicBezTo>
                    <a:pt x="6050" y="193"/>
                    <a:pt x="1" y="770"/>
                    <a:pt x="335" y="4448"/>
                  </a:cubicBezTo>
                  <a:cubicBezTo>
                    <a:pt x="700" y="8126"/>
                    <a:pt x="396" y="16454"/>
                    <a:pt x="2341" y="19494"/>
                  </a:cubicBezTo>
                  <a:cubicBezTo>
                    <a:pt x="2617" y="19912"/>
                    <a:pt x="3923" y="20074"/>
                    <a:pt x="5635" y="20074"/>
                  </a:cubicBezTo>
                  <a:cubicBezTo>
                    <a:pt x="9023" y="20074"/>
                    <a:pt x="13999" y="19441"/>
                    <a:pt x="15716" y="18916"/>
                  </a:cubicBezTo>
                  <a:cubicBezTo>
                    <a:pt x="18330" y="18126"/>
                    <a:pt x="18390" y="15694"/>
                    <a:pt x="18117" y="13232"/>
                  </a:cubicBezTo>
                  <a:cubicBezTo>
                    <a:pt x="17813" y="10740"/>
                    <a:pt x="17023" y="4843"/>
                    <a:pt x="16141" y="2168"/>
                  </a:cubicBezTo>
                  <a:cubicBezTo>
                    <a:pt x="15687" y="831"/>
                    <a:pt x="13039" y="0"/>
                    <a:pt x="9316" y="0"/>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49" name="Google Shape;3899;p80">
              <a:extLst>
                <a:ext uri="{FF2B5EF4-FFF2-40B4-BE49-F238E27FC236}">
                  <a16:creationId xmlns:a16="http://schemas.microsoft.com/office/drawing/2014/main" xmlns="" id="{903826C8-A98C-41FD-8416-EC93899111AE}"/>
                </a:ext>
              </a:extLst>
            </p:cNvPr>
            <p:cNvSpPr/>
            <p:nvPr/>
          </p:nvSpPr>
          <p:spPr>
            <a:xfrm>
              <a:off x="-961500" y="6980638"/>
              <a:ext cx="460525" cy="502050"/>
            </a:xfrm>
            <a:custGeom>
              <a:avLst/>
              <a:gdLst/>
              <a:ahLst/>
              <a:cxnLst/>
              <a:rect l="l" t="t" r="r" b="b"/>
              <a:pathLst>
                <a:path w="18421" h="20082" extrusionOk="0">
                  <a:moveTo>
                    <a:pt x="9244" y="0"/>
                  </a:moveTo>
                  <a:cubicBezTo>
                    <a:pt x="8257" y="0"/>
                    <a:pt x="7195" y="57"/>
                    <a:pt x="6079" y="177"/>
                  </a:cubicBezTo>
                  <a:cubicBezTo>
                    <a:pt x="6079" y="177"/>
                    <a:pt x="0" y="785"/>
                    <a:pt x="365" y="4463"/>
                  </a:cubicBezTo>
                  <a:cubicBezTo>
                    <a:pt x="730" y="8140"/>
                    <a:pt x="395" y="16438"/>
                    <a:pt x="2371" y="19508"/>
                  </a:cubicBezTo>
                  <a:cubicBezTo>
                    <a:pt x="2644" y="19922"/>
                    <a:pt x="3922" y="20081"/>
                    <a:pt x="5605" y="20081"/>
                  </a:cubicBezTo>
                  <a:cubicBezTo>
                    <a:pt x="8987" y="20081"/>
                    <a:pt x="14000" y="19438"/>
                    <a:pt x="15745" y="18931"/>
                  </a:cubicBezTo>
                  <a:cubicBezTo>
                    <a:pt x="18359" y="18141"/>
                    <a:pt x="18420" y="15709"/>
                    <a:pt x="18147" y="13217"/>
                  </a:cubicBezTo>
                  <a:cubicBezTo>
                    <a:pt x="17843" y="10755"/>
                    <a:pt x="17052" y="4858"/>
                    <a:pt x="16171" y="2183"/>
                  </a:cubicBezTo>
                  <a:cubicBezTo>
                    <a:pt x="15713" y="834"/>
                    <a:pt x="13021" y="0"/>
                    <a:pt x="9244" y="0"/>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0" name="Google Shape;3900;p80">
              <a:extLst>
                <a:ext uri="{FF2B5EF4-FFF2-40B4-BE49-F238E27FC236}">
                  <a16:creationId xmlns:a16="http://schemas.microsoft.com/office/drawing/2014/main" xmlns="" id="{8CC95BF6-9419-4E83-BEA7-24E0F3636D24}"/>
                </a:ext>
              </a:extLst>
            </p:cNvPr>
            <p:cNvSpPr/>
            <p:nvPr/>
          </p:nvSpPr>
          <p:spPr>
            <a:xfrm>
              <a:off x="-701875" y="8078438"/>
              <a:ext cx="214575" cy="38350"/>
            </a:xfrm>
            <a:custGeom>
              <a:avLst/>
              <a:gdLst/>
              <a:ahLst/>
              <a:cxnLst/>
              <a:rect l="l" t="t" r="r" b="b"/>
              <a:pathLst>
                <a:path w="8583" h="1534" extrusionOk="0">
                  <a:moveTo>
                    <a:pt x="2204" y="1"/>
                  </a:moveTo>
                  <a:cubicBezTo>
                    <a:pt x="943" y="1"/>
                    <a:pt x="0" y="55"/>
                    <a:pt x="11" y="217"/>
                  </a:cubicBezTo>
                  <a:cubicBezTo>
                    <a:pt x="71" y="703"/>
                    <a:pt x="132" y="1007"/>
                    <a:pt x="132" y="1007"/>
                  </a:cubicBezTo>
                  <a:cubicBezTo>
                    <a:pt x="132" y="1007"/>
                    <a:pt x="922" y="1190"/>
                    <a:pt x="2625" y="1433"/>
                  </a:cubicBezTo>
                  <a:cubicBezTo>
                    <a:pt x="3123" y="1504"/>
                    <a:pt x="3653" y="1533"/>
                    <a:pt x="4181" y="1533"/>
                  </a:cubicBezTo>
                  <a:cubicBezTo>
                    <a:pt x="5454" y="1533"/>
                    <a:pt x="6714" y="1361"/>
                    <a:pt x="7488" y="1190"/>
                  </a:cubicBezTo>
                  <a:cubicBezTo>
                    <a:pt x="8582" y="916"/>
                    <a:pt x="8521" y="217"/>
                    <a:pt x="8521" y="217"/>
                  </a:cubicBezTo>
                  <a:cubicBezTo>
                    <a:pt x="8521" y="217"/>
                    <a:pt x="4725" y="1"/>
                    <a:pt x="2204"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1" name="Google Shape;3901;p80">
              <a:extLst>
                <a:ext uri="{FF2B5EF4-FFF2-40B4-BE49-F238E27FC236}">
                  <a16:creationId xmlns:a16="http://schemas.microsoft.com/office/drawing/2014/main" xmlns="" id="{8DC6E84F-F9DA-467F-BFA6-5B79424FB2E5}"/>
                </a:ext>
              </a:extLst>
            </p:cNvPr>
            <p:cNvSpPr/>
            <p:nvPr/>
          </p:nvSpPr>
          <p:spPr>
            <a:xfrm>
              <a:off x="-567125" y="8051163"/>
              <a:ext cx="80575" cy="56275"/>
            </a:xfrm>
            <a:custGeom>
              <a:avLst/>
              <a:gdLst/>
              <a:ahLst/>
              <a:cxnLst/>
              <a:rect l="l" t="t" r="r" b="b"/>
              <a:pathLst>
                <a:path w="3223" h="2251" extrusionOk="0">
                  <a:moveTo>
                    <a:pt x="1186" y="1"/>
                  </a:moveTo>
                  <a:cubicBezTo>
                    <a:pt x="609" y="670"/>
                    <a:pt x="244" y="1429"/>
                    <a:pt x="1" y="2250"/>
                  </a:cubicBezTo>
                  <a:cubicBezTo>
                    <a:pt x="1794" y="2159"/>
                    <a:pt x="3223" y="1825"/>
                    <a:pt x="3131" y="1308"/>
                  </a:cubicBezTo>
                  <a:cubicBezTo>
                    <a:pt x="3010" y="761"/>
                    <a:pt x="2068" y="305"/>
                    <a:pt x="1186"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2" name="Google Shape;3902;p80">
              <a:extLst>
                <a:ext uri="{FF2B5EF4-FFF2-40B4-BE49-F238E27FC236}">
                  <a16:creationId xmlns:a16="http://schemas.microsoft.com/office/drawing/2014/main" xmlns="" id="{844978E7-BAFC-4556-B20D-13EA2B7D90BE}"/>
                </a:ext>
              </a:extLst>
            </p:cNvPr>
            <p:cNvSpPr/>
            <p:nvPr/>
          </p:nvSpPr>
          <p:spPr>
            <a:xfrm>
              <a:off x="-706950" y="8032938"/>
              <a:ext cx="169500" cy="75125"/>
            </a:xfrm>
            <a:custGeom>
              <a:avLst/>
              <a:gdLst/>
              <a:ahLst/>
              <a:cxnLst/>
              <a:rect l="l" t="t" r="r" b="b"/>
              <a:pathLst>
                <a:path w="6780" h="3005" extrusionOk="0">
                  <a:moveTo>
                    <a:pt x="274" y="0"/>
                  </a:moveTo>
                  <a:cubicBezTo>
                    <a:pt x="1" y="1034"/>
                    <a:pt x="274" y="2523"/>
                    <a:pt x="274" y="2523"/>
                  </a:cubicBezTo>
                  <a:cubicBezTo>
                    <a:pt x="1361" y="2844"/>
                    <a:pt x="2989" y="3005"/>
                    <a:pt x="4540" y="3005"/>
                  </a:cubicBezTo>
                  <a:cubicBezTo>
                    <a:pt x="4898" y="3005"/>
                    <a:pt x="5252" y="2996"/>
                    <a:pt x="5594" y="2979"/>
                  </a:cubicBezTo>
                  <a:cubicBezTo>
                    <a:pt x="5837" y="2158"/>
                    <a:pt x="6232" y="1399"/>
                    <a:pt x="6779" y="730"/>
                  </a:cubicBezTo>
                  <a:cubicBezTo>
                    <a:pt x="5989" y="426"/>
                    <a:pt x="5229" y="274"/>
                    <a:pt x="5229" y="274"/>
                  </a:cubicBezTo>
                  <a:cubicBezTo>
                    <a:pt x="4499" y="468"/>
                    <a:pt x="3807" y="540"/>
                    <a:pt x="3183" y="540"/>
                  </a:cubicBezTo>
                  <a:cubicBezTo>
                    <a:pt x="1468" y="540"/>
                    <a:pt x="274" y="0"/>
                    <a:pt x="274" y="0"/>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53" name="Google Shape;3903;p80">
              <a:extLst>
                <a:ext uri="{FF2B5EF4-FFF2-40B4-BE49-F238E27FC236}">
                  <a16:creationId xmlns:a16="http://schemas.microsoft.com/office/drawing/2014/main" xmlns="" id="{8045645D-6E48-42BB-BF9D-BD7C89F36AB9}"/>
                </a:ext>
              </a:extLst>
            </p:cNvPr>
            <p:cNvSpPr/>
            <p:nvPr/>
          </p:nvSpPr>
          <p:spPr>
            <a:xfrm>
              <a:off x="-573900" y="8004038"/>
              <a:ext cx="43500" cy="46975"/>
            </a:xfrm>
            <a:custGeom>
              <a:avLst/>
              <a:gdLst/>
              <a:ahLst/>
              <a:cxnLst/>
              <a:rect l="l" t="t" r="r" b="b"/>
              <a:pathLst>
                <a:path w="1740" h="1879" extrusionOk="0">
                  <a:moveTo>
                    <a:pt x="673" y="183"/>
                  </a:moveTo>
                  <a:cubicBezTo>
                    <a:pt x="900" y="183"/>
                    <a:pt x="600" y="953"/>
                    <a:pt x="545" y="1035"/>
                  </a:cubicBezTo>
                  <a:cubicBezTo>
                    <a:pt x="481" y="1162"/>
                    <a:pt x="418" y="1281"/>
                    <a:pt x="350" y="1397"/>
                  </a:cubicBezTo>
                  <a:lnTo>
                    <a:pt x="350" y="1397"/>
                  </a:lnTo>
                  <a:cubicBezTo>
                    <a:pt x="346" y="1401"/>
                    <a:pt x="343" y="1406"/>
                    <a:pt x="340" y="1411"/>
                  </a:cubicBezTo>
                  <a:lnTo>
                    <a:pt x="340" y="1411"/>
                  </a:lnTo>
                  <a:cubicBezTo>
                    <a:pt x="340" y="1285"/>
                    <a:pt x="347" y="1160"/>
                    <a:pt x="363" y="1035"/>
                  </a:cubicBezTo>
                  <a:cubicBezTo>
                    <a:pt x="363" y="822"/>
                    <a:pt x="363" y="336"/>
                    <a:pt x="576" y="214"/>
                  </a:cubicBezTo>
                  <a:cubicBezTo>
                    <a:pt x="616" y="193"/>
                    <a:pt x="648" y="183"/>
                    <a:pt x="673" y="183"/>
                  </a:cubicBezTo>
                  <a:close/>
                  <a:moveTo>
                    <a:pt x="1181" y="901"/>
                  </a:moveTo>
                  <a:cubicBezTo>
                    <a:pt x="1296" y="901"/>
                    <a:pt x="1354" y="1055"/>
                    <a:pt x="1275" y="1187"/>
                  </a:cubicBezTo>
                  <a:cubicBezTo>
                    <a:pt x="1080" y="1454"/>
                    <a:pt x="749" y="1566"/>
                    <a:pt x="437" y="1647"/>
                  </a:cubicBezTo>
                  <a:lnTo>
                    <a:pt x="437" y="1647"/>
                  </a:lnTo>
                  <a:cubicBezTo>
                    <a:pt x="474" y="1585"/>
                    <a:pt x="517" y="1512"/>
                    <a:pt x="562" y="1432"/>
                  </a:cubicBezTo>
                  <a:lnTo>
                    <a:pt x="562" y="1432"/>
                  </a:lnTo>
                  <a:cubicBezTo>
                    <a:pt x="632" y="1331"/>
                    <a:pt x="707" y="1238"/>
                    <a:pt x="788" y="1156"/>
                  </a:cubicBezTo>
                  <a:cubicBezTo>
                    <a:pt x="880" y="1065"/>
                    <a:pt x="1001" y="944"/>
                    <a:pt x="1123" y="913"/>
                  </a:cubicBezTo>
                  <a:cubicBezTo>
                    <a:pt x="1143" y="905"/>
                    <a:pt x="1163" y="901"/>
                    <a:pt x="1181" y="901"/>
                  </a:cubicBezTo>
                  <a:close/>
                  <a:moveTo>
                    <a:pt x="616" y="1"/>
                  </a:moveTo>
                  <a:cubicBezTo>
                    <a:pt x="1" y="1"/>
                    <a:pt x="120" y="1373"/>
                    <a:pt x="120" y="1764"/>
                  </a:cubicBezTo>
                  <a:cubicBezTo>
                    <a:pt x="120" y="1840"/>
                    <a:pt x="180" y="1878"/>
                    <a:pt x="241" y="1878"/>
                  </a:cubicBezTo>
                  <a:cubicBezTo>
                    <a:pt x="287" y="1878"/>
                    <a:pt x="333" y="1857"/>
                    <a:pt x="353" y="1813"/>
                  </a:cubicBezTo>
                  <a:lnTo>
                    <a:pt x="353" y="1813"/>
                  </a:lnTo>
                  <a:cubicBezTo>
                    <a:pt x="830" y="1749"/>
                    <a:pt x="1740" y="1469"/>
                    <a:pt x="1487" y="852"/>
                  </a:cubicBezTo>
                  <a:cubicBezTo>
                    <a:pt x="1452" y="746"/>
                    <a:pt x="1333" y="701"/>
                    <a:pt x="1210" y="701"/>
                  </a:cubicBezTo>
                  <a:cubicBezTo>
                    <a:pt x="1123" y="701"/>
                    <a:pt x="1034" y="723"/>
                    <a:pt x="971" y="761"/>
                  </a:cubicBezTo>
                  <a:cubicBezTo>
                    <a:pt x="930" y="785"/>
                    <a:pt x="892" y="810"/>
                    <a:pt x="854" y="838"/>
                  </a:cubicBezTo>
                  <a:lnTo>
                    <a:pt x="854" y="838"/>
                  </a:lnTo>
                  <a:cubicBezTo>
                    <a:pt x="1023" y="414"/>
                    <a:pt x="1067" y="17"/>
                    <a:pt x="636" y="1"/>
                  </a:cubicBezTo>
                  <a:cubicBezTo>
                    <a:pt x="630" y="1"/>
                    <a:pt x="623" y="1"/>
                    <a:pt x="616"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4" name="Google Shape;3904;p80">
              <a:extLst>
                <a:ext uri="{FF2B5EF4-FFF2-40B4-BE49-F238E27FC236}">
                  <a16:creationId xmlns:a16="http://schemas.microsoft.com/office/drawing/2014/main" xmlns="" id="{5E7F6C7D-0938-4995-84B8-116C23137D27}"/>
                </a:ext>
              </a:extLst>
            </p:cNvPr>
            <p:cNvSpPr/>
            <p:nvPr/>
          </p:nvSpPr>
          <p:spPr>
            <a:xfrm>
              <a:off x="-997975" y="8078438"/>
              <a:ext cx="215325" cy="38350"/>
            </a:xfrm>
            <a:custGeom>
              <a:avLst/>
              <a:gdLst/>
              <a:ahLst/>
              <a:cxnLst/>
              <a:rect l="l" t="t" r="r" b="b"/>
              <a:pathLst>
                <a:path w="8613" h="1534" extrusionOk="0">
                  <a:moveTo>
                    <a:pt x="6409" y="1"/>
                  </a:moveTo>
                  <a:cubicBezTo>
                    <a:pt x="3888" y="1"/>
                    <a:pt x="91" y="217"/>
                    <a:pt x="91" y="217"/>
                  </a:cubicBezTo>
                  <a:cubicBezTo>
                    <a:pt x="91" y="217"/>
                    <a:pt x="0" y="916"/>
                    <a:pt x="1095" y="1190"/>
                  </a:cubicBezTo>
                  <a:cubicBezTo>
                    <a:pt x="1868" y="1361"/>
                    <a:pt x="3128" y="1533"/>
                    <a:pt x="4402" y="1533"/>
                  </a:cubicBezTo>
                  <a:cubicBezTo>
                    <a:pt x="4929" y="1533"/>
                    <a:pt x="5459" y="1504"/>
                    <a:pt x="5958" y="1433"/>
                  </a:cubicBezTo>
                  <a:cubicBezTo>
                    <a:pt x="7690" y="1190"/>
                    <a:pt x="8481" y="1007"/>
                    <a:pt x="8481" y="1007"/>
                  </a:cubicBezTo>
                  <a:cubicBezTo>
                    <a:pt x="8481" y="1007"/>
                    <a:pt x="8541" y="703"/>
                    <a:pt x="8602" y="217"/>
                  </a:cubicBezTo>
                  <a:cubicBezTo>
                    <a:pt x="8612" y="55"/>
                    <a:pt x="7670" y="1"/>
                    <a:pt x="6409"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5" name="Google Shape;3905;p80">
              <a:extLst>
                <a:ext uri="{FF2B5EF4-FFF2-40B4-BE49-F238E27FC236}">
                  <a16:creationId xmlns:a16="http://schemas.microsoft.com/office/drawing/2014/main" xmlns="" id="{816A0693-3C9F-43BA-9311-79760B3A9591}"/>
                </a:ext>
              </a:extLst>
            </p:cNvPr>
            <p:cNvSpPr/>
            <p:nvPr/>
          </p:nvSpPr>
          <p:spPr>
            <a:xfrm>
              <a:off x="-998750" y="8051163"/>
              <a:ext cx="80575" cy="56275"/>
            </a:xfrm>
            <a:custGeom>
              <a:avLst/>
              <a:gdLst/>
              <a:ahLst/>
              <a:cxnLst/>
              <a:rect l="l" t="t" r="r" b="b"/>
              <a:pathLst>
                <a:path w="3223" h="2251" extrusionOk="0">
                  <a:moveTo>
                    <a:pt x="2037" y="1"/>
                  </a:moveTo>
                  <a:cubicBezTo>
                    <a:pt x="1186" y="305"/>
                    <a:pt x="244" y="761"/>
                    <a:pt x="122" y="1308"/>
                  </a:cubicBezTo>
                  <a:cubicBezTo>
                    <a:pt x="1" y="1825"/>
                    <a:pt x="1429" y="2159"/>
                    <a:pt x="3223" y="2250"/>
                  </a:cubicBezTo>
                  <a:cubicBezTo>
                    <a:pt x="3010" y="1429"/>
                    <a:pt x="2615" y="670"/>
                    <a:pt x="2037"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6" name="Google Shape;3906;p80">
              <a:extLst>
                <a:ext uri="{FF2B5EF4-FFF2-40B4-BE49-F238E27FC236}">
                  <a16:creationId xmlns:a16="http://schemas.microsoft.com/office/drawing/2014/main" xmlns="" id="{9C2CEE8B-B64D-4C3C-847E-EB8A6260CA51}"/>
                </a:ext>
              </a:extLst>
            </p:cNvPr>
            <p:cNvSpPr/>
            <p:nvPr/>
          </p:nvSpPr>
          <p:spPr>
            <a:xfrm>
              <a:off x="-947825" y="8032938"/>
              <a:ext cx="169475" cy="75125"/>
            </a:xfrm>
            <a:custGeom>
              <a:avLst/>
              <a:gdLst/>
              <a:ahLst/>
              <a:cxnLst/>
              <a:rect l="l" t="t" r="r" b="b"/>
              <a:pathLst>
                <a:path w="6779" h="3005" extrusionOk="0">
                  <a:moveTo>
                    <a:pt x="6505" y="0"/>
                  </a:moveTo>
                  <a:cubicBezTo>
                    <a:pt x="6505" y="0"/>
                    <a:pt x="5328" y="540"/>
                    <a:pt x="3622" y="540"/>
                  </a:cubicBezTo>
                  <a:cubicBezTo>
                    <a:pt x="3001" y="540"/>
                    <a:pt x="2310" y="468"/>
                    <a:pt x="1581" y="274"/>
                  </a:cubicBezTo>
                  <a:cubicBezTo>
                    <a:pt x="1581" y="274"/>
                    <a:pt x="821" y="426"/>
                    <a:pt x="0" y="730"/>
                  </a:cubicBezTo>
                  <a:cubicBezTo>
                    <a:pt x="578" y="1399"/>
                    <a:pt x="973" y="2158"/>
                    <a:pt x="1186" y="2979"/>
                  </a:cubicBezTo>
                  <a:cubicBezTo>
                    <a:pt x="1528" y="2996"/>
                    <a:pt x="1883" y="3005"/>
                    <a:pt x="2242" y="3005"/>
                  </a:cubicBezTo>
                  <a:cubicBezTo>
                    <a:pt x="3799" y="3005"/>
                    <a:pt x="5443" y="2844"/>
                    <a:pt x="6505" y="2523"/>
                  </a:cubicBezTo>
                  <a:cubicBezTo>
                    <a:pt x="6505" y="2523"/>
                    <a:pt x="6779" y="1034"/>
                    <a:pt x="6505" y="0"/>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57" name="Google Shape;3907;p80">
              <a:extLst>
                <a:ext uri="{FF2B5EF4-FFF2-40B4-BE49-F238E27FC236}">
                  <a16:creationId xmlns:a16="http://schemas.microsoft.com/office/drawing/2014/main" xmlns="" id="{3C1ECB42-E00D-4627-A938-93537079986A}"/>
                </a:ext>
              </a:extLst>
            </p:cNvPr>
            <p:cNvSpPr/>
            <p:nvPr/>
          </p:nvSpPr>
          <p:spPr>
            <a:xfrm>
              <a:off x="-954125" y="8004038"/>
              <a:ext cx="43500" cy="46975"/>
            </a:xfrm>
            <a:custGeom>
              <a:avLst/>
              <a:gdLst/>
              <a:ahLst/>
              <a:cxnLst/>
              <a:rect l="l" t="t" r="r" b="b"/>
              <a:pathLst>
                <a:path w="1740" h="1879" extrusionOk="0">
                  <a:moveTo>
                    <a:pt x="1059" y="183"/>
                  </a:moveTo>
                  <a:cubicBezTo>
                    <a:pt x="1087" y="183"/>
                    <a:pt x="1121" y="193"/>
                    <a:pt x="1164" y="214"/>
                  </a:cubicBezTo>
                  <a:cubicBezTo>
                    <a:pt x="1377" y="336"/>
                    <a:pt x="1377" y="822"/>
                    <a:pt x="1377" y="1035"/>
                  </a:cubicBezTo>
                  <a:cubicBezTo>
                    <a:pt x="1392" y="1157"/>
                    <a:pt x="1392" y="1279"/>
                    <a:pt x="1388" y="1402"/>
                  </a:cubicBezTo>
                  <a:lnTo>
                    <a:pt x="1388" y="1402"/>
                  </a:lnTo>
                  <a:cubicBezTo>
                    <a:pt x="1362" y="1364"/>
                    <a:pt x="1334" y="1327"/>
                    <a:pt x="1307" y="1290"/>
                  </a:cubicBezTo>
                  <a:lnTo>
                    <a:pt x="1307" y="1290"/>
                  </a:lnTo>
                  <a:cubicBezTo>
                    <a:pt x="1257" y="1208"/>
                    <a:pt x="1209" y="1123"/>
                    <a:pt x="1164" y="1035"/>
                  </a:cubicBezTo>
                  <a:cubicBezTo>
                    <a:pt x="1137" y="953"/>
                    <a:pt x="815" y="183"/>
                    <a:pt x="1059" y="183"/>
                  </a:cubicBezTo>
                  <a:close/>
                  <a:moveTo>
                    <a:pt x="550" y="901"/>
                  </a:moveTo>
                  <a:cubicBezTo>
                    <a:pt x="570" y="901"/>
                    <a:pt x="592" y="905"/>
                    <a:pt x="617" y="913"/>
                  </a:cubicBezTo>
                  <a:cubicBezTo>
                    <a:pt x="739" y="944"/>
                    <a:pt x="860" y="1065"/>
                    <a:pt x="921" y="1156"/>
                  </a:cubicBezTo>
                  <a:cubicBezTo>
                    <a:pt x="1084" y="1296"/>
                    <a:pt x="1194" y="1471"/>
                    <a:pt x="1304" y="1655"/>
                  </a:cubicBezTo>
                  <a:lnTo>
                    <a:pt x="1304" y="1655"/>
                  </a:lnTo>
                  <a:cubicBezTo>
                    <a:pt x="984" y="1574"/>
                    <a:pt x="641" y="1464"/>
                    <a:pt x="465" y="1187"/>
                  </a:cubicBezTo>
                  <a:cubicBezTo>
                    <a:pt x="386" y="1055"/>
                    <a:pt x="421" y="901"/>
                    <a:pt x="550" y="901"/>
                  </a:cubicBezTo>
                  <a:close/>
                  <a:moveTo>
                    <a:pt x="1094" y="1"/>
                  </a:moveTo>
                  <a:cubicBezTo>
                    <a:pt x="1087" y="1"/>
                    <a:pt x="1080" y="1"/>
                    <a:pt x="1073" y="1"/>
                  </a:cubicBezTo>
                  <a:cubicBezTo>
                    <a:pt x="656" y="17"/>
                    <a:pt x="710" y="417"/>
                    <a:pt x="884" y="843"/>
                  </a:cubicBezTo>
                  <a:lnTo>
                    <a:pt x="884" y="843"/>
                  </a:lnTo>
                  <a:cubicBezTo>
                    <a:pt x="847" y="814"/>
                    <a:pt x="808" y="786"/>
                    <a:pt x="769" y="761"/>
                  </a:cubicBezTo>
                  <a:cubicBezTo>
                    <a:pt x="706" y="723"/>
                    <a:pt x="617" y="701"/>
                    <a:pt x="530" y="701"/>
                  </a:cubicBezTo>
                  <a:cubicBezTo>
                    <a:pt x="407" y="701"/>
                    <a:pt x="288" y="746"/>
                    <a:pt x="252" y="852"/>
                  </a:cubicBezTo>
                  <a:cubicBezTo>
                    <a:pt x="1" y="1468"/>
                    <a:pt x="908" y="1749"/>
                    <a:pt x="1386" y="1813"/>
                  </a:cubicBezTo>
                  <a:lnTo>
                    <a:pt x="1386" y="1813"/>
                  </a:lnTo>
                  <a:cubicBezTo>
                    <a:pt x="1403" y="1857"/>
                    <a:pt x="1444" y="1878"/>
                    <a:pt x="1487" y="1878"/>
                  </a:cubicBezTo>
                  <a:cubicBezTo>
                    <a:pt x="1544" y="1878"/>
                    <a:pt x="1605" y="1840"/>
                    <a:pt x="1620" y="1764"/>
                  </a:cubicBezTo>
                  <a:cubicBezTo>
                    <a:pt x="1620" y="1373"/>
                    <a:pt x="1739" y="1"/>
                    <a:pt x="1094"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8" name="Google Shape;3908;p80">
              <a:extLst>
                <a:ext uri="{FF2B5EF4-FFF2-40B4-BE49-F238E27FC236}">
                  <a16:creationId xmlns:a16="http://schemas.microsoft.com/office/drawing/2014/main" xmlns="" id="{67E635F7-E4A8-44D7-8189-DCB22AB91212}"/>
                </a:ext>
              </a:extLst>
            </p:cNvPr>
            <p:cNvSpPr/>
            <p:nvPr/>
          </p:nvSpPr>
          <p:spPr>
            <a:xfrm>
              <a:off x="-920475" y="7539013"/>
              <a:ext cx="347300" cy="517525"/>
            </a:xfrm>
            <a:custGeom>
              <a:avLst/>
              <a:gdLst/>
              <a:ahLst/>
              <a:cxnLst/>
              <a:rect l="l" t="t" r="r" b="b"/>
              <a:pathLst>
                <a:path w="13892" h="20701" extrusionOk="0">
                  <a:moveTo>
                    <a:pt x="13466" y="0"/>
                  </a:moveTo>
                  <a:lnTo>
                    <a:pt x="13466" y="0"/>
                  </a:lnTo>
                  <a:cubicBezTo>
                    <a:pt x="9180" y="2006"/>
                    <a:pt x="4651" y="3222"/>
                    <a:pt x="31" y="3435"/>
                  </a:cubicBezTo>
                  <a:cubicBezTo>
                    <a:pt x="1" y="6718"/>
                    <a:pt x="761" y="18572"/>
                    <a:pt x="973" y="20001"/>
                  </a:cubicBezTo>
                  <a:cubicBezTo>
                    <a:pt x="973" y="20001"/>
                    <a:pt x="2065" y="20395"/>
                    <a:pt x="3280" y="20395"/>
                  </a:cubicBezTo>
                  <a:cubicBezTo>
                    <a:pt x="4030" y="20395"/>
                    <a:pt x="4826" y="20245"/>
                    <a:pt x="5441" y="19757"/>
                  </a:cubicBezTo>
                  <a:cubicBezTo>
                    <a:pt x="5441" y="19757"/>
                    <a:pt x="6080" y="5958"/>
                    <a:pt x="5958" y="5228"/>
                  </a:cubicBezTo>
                  <a:lnTo>
                    <a:pt x="5958" y="5228"/>
                  </a:lnTo>
                  <a:cubicBezTo>
                    <a:pt x="5958" y="5228"/>
                    <a:pt x="6282" y="5267"/>
                    <a:pt x="6723" y="5267"/>
                  </a:cubicBezTo>
                  <a:cubicBezTo>
                    <a:pt x="7238" y="5267"/>
                    <a:pt x="7913" y="5214"/>
                    <a:pt x="8420" y="4985"/>
                  </a:cubicBezTo>
                  <a:cubicBezTo>
                    <a:pt x="8420" y="4985"/>
                    <a:pt x="8511" y="19180"/>
                    <a:pt x="8785" y="20092"/>
                  </a:cubicBezTo>
                  <a:cubicBezTo>
                    <a:pt x="8785" y="20092"/>
                    <a:pt x="9990" y="20700"/>
                    <a:pt x="11190" y="20700"/>
                  </a:cubicBezTo>
                  <a:cubicBezTo>
                    <a:pt x="11828" y="20700"/>
                    <a:pt x="12465" y="20528"/>
                    <a:pt x="12919" y="20001"/>
                  </a:cubicBezTo>
                  <a:cubicBezTo>
                    <a:pt x="12919" y="20001"/>
                    <a:pt x="13891" y="3648"/>
                    <a:pt x="13466" y="0"/>
                  </a:cubicBezTo>
                  <a:close/>
                </a:path>
              </a:pathLst>
            </a:custGeom>
            <a:solidFill>
              <a:srgbClr val="C4BADC"/>
            </a:solidFill>
            <a:ln>
              <a:noFill/>
            </a:ln>
          </p:spPr>
          <p:txBody>
            <a:bodyPr spcFirstLastPara="1" wrap="square" lIns="121900" tIns="121900" rIns="121900" bIns="121900" anchor="ctr" anchorCtr="0">
              <a:noAutofit/>
            </a:bodyPr>
            <a:lstStyle/>
            <a:p>
              <a:endParaRPr sz="2400"/>
            </a:p>
          </p:txBody>
        </p:sp>
        <p:sp>
          <p:nvSpPr>
            <p:cNvPr id="59" name="Google Shape;3909;p80">
              <a:extLst>
                <a:ext uri="{FF2B5EF4-FFF2-40B4-BE49-F238E27FC236}">
                  <a16:creationId xmlns:a16="http://schemas.microsoft.com/office/drawing/2014/main" xmlns="" id="{76A8F329-1E73-4255-9AA6-D37C9F2A8B16}"/>
                </a:ext>
              </a:extLst>
            </p:cNvPr>
            <p:cNvSpPr/>
            <p:nvPr/>
          </p:nvSpPr>
          <p:spPr>
            <a:xfrm>
              <a:off x="-919700" y="7468638"/>
              <a:ext cx="336650" cy="156250"/>
            </a:xfrm>
            <a:custGeom>
              <a:avLst/>
              <a:gdLst/>
              <a:ahLst/>
              <a:cxnLst/>
              <a:rect l="l" t="t" r="r" b="b"/>
              <a:pathLst>
                <a:path w="13466" h="6250" extrusionOk="0">
                  <a:moveTo>
                    <a:pt x="8711" y="0"/>
                  </a:moveTo>
                  <a:cubicBezTo>
                    <a:pt x="4932" y="0"/>
                    <a:pt x="213" y="323"/>
                    <a:pt x="213" y="323"/>
                  </a:cubicBezTo>
                  <a:cubicBezTo>
                    <a:pt x="213" y="323"/>
                    <a:pt x="61" y="3636"/>
                    <a:pt x="0" y="6250"/>
                  </a:cubicBezTo>
                  <a:cubicBezTo>
                    <a:pt x="4620" y="6037"/>
                    <a:pt x="9149" y="4821"/>
                    <a:pt x="13435" y="2815"/>
                  </a:cubicBezTo>
                  <a:cubicBezTo>
                    <a:pt x="13344" y="1843"/>
                    <a:pt x="13465" y="779"/>
                    <a:pt x="13313" y="536"/>
                  </a:cubicBezTo>
                  <a:cubicBezTo>
                    <a:pt x="13068" y="126"/>
                    <a:pt x="11073" y="0"/>
                    <a:pt x="8711" y="0"/>
                  </a:cubicBezTo>
                  <a:close/>
                </a:path>
              </a:pathLst>
            </a:custGeom>
            <a:solidFill>
              <a:srgbClr val="B4AAD3"/>
            </a:solidFill>
            <a:ln>
              <a:noFill/>
            </a:ln>
          </p:spPr>
          <p:txBody>
            <a:bodyPr spcFirstLastPara="1" wrap="square" lIns="121900" tIns="121900" rIns="121900" bIns="121900" anchor="ctr" anchorCtr="0">
              <a:noAutofit/>
            </a:bodyPr>
            <a:lstStyle/>
            <a:p>
              <a:endParaRPr sz="2400"/>
            </a:p>
          </p:txBody>
        </p:sp>
        <p:sp>
          <p:nvSpPr>
            <p:cNvPr id="60" name="Google Shape;3910;p80">
              <a:extLst>
                <a:ext uri="{FF2B5EF4-FFF2-40B4-BE49-F238E27FC236}">
                  <a16:creationId xmlns:a16="http://schemas.microsoft.com/office/drawing/2014/main" xmlns="" id="{DC0B7A41-06B9-4DDD-BC88-9B0930AF3D3D}"/>
                </a:ext>
              </a:extLst>
            </p:cNvPr>
            <p:cNvSpPr/>
            <p:nvPr/>
          </p:nvSpPr>
          <p:spPr>
            <a:xfrm>
              <a:off x="-620325" y="7520763"/>
              <a:ext cx="39550" cy="75250"/>
            </a:xfrm>
            <a:custGeom>
              <a:avLst/>
              <a:gdLst/>
              <a:ahLst/>
              <a:cxnLst/>
              <a:rect l="l" t="t" r="r" b="b"/>
              <a:pathLst>
                <a:path w="1582" h="3010" extrusionOk="0">
                  <a:moveTo>
                    <a:pt x="1" y="1"/>
                  </a:moveTo>
                  <a:cubicBezTo>
                    <a:pt x="335" y="973"/>
                    <a:pt x="882" y="2220"/>
                    <a:pt x="1582" y="3010"/>
                  </a:cubicBezTo>
                  <a:lnTo>
                    <a:pt x="1" y="1"/>
                  </a:ln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61" name="Google Shape;3911;p80">
              <a:extLst>
                <a:ext uri="{FF2B5EF4-FFF2-40B4-BE49-F238E27FC236}">
                  <a16:creationId xmlns:a16="http://schemas.microsoft.com/office/drawing/2014/main" xmlns="" id="{4DA94919-FAA3-469E-8EA4-8436F10FD3DC}"/>
                </a:ext>
              </a:extLst>
            </p:cNvPr>
            <p:cNvSpPr/>
            <p:nvPr/>
          </p:nvSpPr>
          <p:spPr>
            <a:xfrm>
              <a:off x="-622325" y="7519213"/>
              <a:ext cx="44825" cy="80100"/>
            </a:xfrm>
            <a:custGeom>
              <a:avLst/>
              <a:gdLst/>
              <a:ahLst/>
              <a:cxnLst/>
              <a:rect l="l" t="t" r="r" b="b"/>
              <a:pathLst>
                <a:path w="1793" h="3204" extrusionOk="0">
                  <a:moveTo>
                    <a:pt x="64" y="1"/>
                  </a:moveTo>
                  <a:cubicBezTo>
                    <a:pt x="32" y="1"/>
                    <a:pt x="1" y="34"/>
                    <a:pt x="20" y="93"/>
                  </a:cubicBezTo>
                  <a:cubicBezTo>
                    <a:pt x="111" y="640"/>
                    <a:pt x="385" y="1157"/>
                    <a:pt x="598" y="1643"/>
                  </a:cubicBezTo>
                  <a:cubicBezTo>
                    <a:pt x="871" y="2190"/>
                    <a:pt x="1175" y="2738"/>
                    <a:pt x="1570" y="3163"/>
                  </a:cubicBezTo>
                  <a:cubicBezTo>
                    <a:pt x="1599" y="3191"/>
                    <a:pt x="1627" y="3203"/>
                    <a:pt x="1652" y="3203"/>
                  </a:cubicBezTo>
                  <a:cubicBezTo>
                    <a:pt x="1737" y="3203"/>
                    <a:pt x="1792" y="3074"/>
                    <a:pt x="1722" y="2981"/>
                  </a:cubicBezTo>
                  <a:cubicBezTo>
                    <a:pt x="1388" y="2525"/>
                    <a:pt x="1054" y="2038"/>
                    <a:pt x="780" y="1491"/>
                  </a:cubicBezTo>
                  <a:cubicBezTo>
                    <a:pt x="537" y="1035"/>
                    <a:pt x="385" y="488"/>
                    <a:pt x="111" y="32"/>
                  </a:cubicBezTo>
                  <a:cubicBezTo>
                    <a:pt x="101" y="11"/>
                    <a:pt x="82" y="1"/>
                    <a:pt x="64"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62" name="Google Shape;3912;p80">
              <a:extLst>
                <a:ext uri="{FF2B5EF4-FFF2-40B4-BE49-F238E27FC236}">
                  <a16:creationId xmlns:a16="http://schemas.microsoft.com/office/drawing/2014/main" xmlns="" id="{ED23EE2B-97BA-464F-AD23-92293F5F8012}"/>
                </a:ext>
              </a:extLst>
            </p:cNvPr>
            <p:cNvSpPr/>
            <p:nvPr/>
          </p:nvSpPr>
          <p:spPr>
            <a:xfrm>
              <a:off x="-914400" y="7532938"/>
              <a:ext cx="28150" cy="57000"/>
            </a:xfrm>
            <a:custGeom>
              <a:avLst/>
              <a:gdLst/>
              <a:ahLst/>
              <a:cxnLst/>
              <a:rect l="l" t="t" r="r" b="b"/>
              <a:pathLst>
                <a:path w="1126" h="2280" extrusionOk="0">
                  <a:moveTo>
                    <a:pt x="1125" y="0"/>
                  </a:moveTo>
                  <a:lnTo>
                    <a:pt x="1" y="2280"/>
                  </a:lnTo>
                  <a:cubicBezTo>
                    <a:pt x="670" y="1793"/>
                    <a:pt x="821" y="851"/>
                    <a:pt x="1125" y="0"/>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63" name="Google Shape;3913;p80">
              <a:extLst>
                <a:ext uri="{FF2B5EF4-FFF2-40B4-BE49-F238E27FC236}">
                  <a16:creationId xmlns:a16="http://schemas.microsoft.com/office/drawing/2014/main" xmlns="" id="{64630DDF-D23B-4F46-85F5-57C6D97D3335}"/>
                </a:ext>
              </a:extLst>
            </p:cNvPr>
            <p:cNvSpPr/>
            <p:nvPr/>
          </p:nvSpPr>
          <p:spPr>
            <a:xfrm>
              <a:off x="-917950" y="7530413"/>
              <a:ext cx="33975" cy="62700"/>
            </a:xfrm>
            <a:custGeom>
              <a:avLst/>
              <a:gdLst/>
              <a:ahLst/>
              <a:cxnLst/>
              <a:rect l="l" t="t" r="r" b="b"/>
              <a:pathLst>
                <a:path w="1359" h="2508" extrusionOk="0">
                  <a:moveTo>
                    <a:pt x="1276" y="0"/>
                  </a:moveTo>
                  <a:cubicBezTo>
                    <a:pt x="1247" y="0"/>
                    <a:pt x="1219" y="15"/>
                    <a:pt x="1207" y="40"/>
                  </a:cubicBezTo>
                  <a:cubicBezTo>
                    <a:pt x="994" y="375"/>
                    <a:pt x="903" y="861"/>
                    <a:pt x="751" y="1226"/>
                  </a:cubicBezTo>
                  <a:cubicBezTo>
                    <a:pt x="599" y="1682"/>
                    <a:pt x="356" y="1986"/>
                    <a:pt x="82" y="2320"/>
                  </a:cubicBezTo>
                  <a:cubicBezTo>
                    <a:pt x="1" y="2401"/>
                    <a:pt x="65" y="2507"/>
                    <a:pt x="144" y="2507"/>
                  </a:cubicBezTo>
                  <a:cubicBezTo>
                    <a:pt x="154" y="2507"/>
                    <a:pt x="163" y="2506"/>
                    <a:pt x="173" y="2502"/>
                  </a:cubicBezTo>
                  <a:cubicBezTo>
                    <a:pt x="842" y="2138"/>
                    <a:pt x="1267" y="922"/>
                    <a:pt x="1359" y="101"/>
                  </a:cubicBezTo>
                  <a:cubicBezTo>
                    <a:pt x="1359" y="30"/>
                    <a:pt x="1317" y="0"/>
                    <a:pt x="1276" y="0"/>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64" name="Google Shape;3914;p80">
              <a:extLst>
                <a:ext uri="{FF2B5EF4-FFF2-40B4-BE49-F238E27FC236}">
                  <a16:creationId xmlns:a16="http://schemas.microsoft.com/office/drawing/2014/main" xmlns="" id="{6E7B0EB9-D95F-48C7-B11B-EBDC4EF1F4DD}"/>
                </a:ext>
              </a:extLst>
            </p:cNvPr>
            <p:cNvSpPr/>
            <p:nvPr/>
          </p:nvSpPr>
          <p:spPr>
            <a:xfrm>
              <a:off x="-821675" y="7662863"/>
              <a:ext cx="147425" cy="7075"/>
            </a:xfrm>
            <a:custGeom>
              <a:avLst/>
              <a:gdLst/>
              <a:ahLst/>
              <a:cxnLst/>
              <a:rect l="l" t="t" r="r" b="b"/>
              <a:pathLst>
                <a:path w="5897" h="283" extrusionOk="0">
                  <a:moveTo>
                    <a:pt x="0" y="1"/>
                  </a:moveTo>
                  <a:lnTo>
                    <a:pt x="1569" y="73"/>
                  </a:lnTo>
                  <a:lnTo>
                    <a:pt x="1569" y="73"/>
                  </a:lnTo>
                  <a:cubicBezTo>
                    <a:pt x="1037" y="38"/>
                    <a:pt x="513" y="9"/>
                    <a:pt x="0" y="1"/>
                  </a:cubicBezTo>
                  <a:close/>
                  <a:moveTo>
                    <a:pt x="1569" y="73"/>
                  </a:moveTo>
                  <a:cubicBezTo>
                    <a:pt x="2812" y="158"/>
                    <a:pt x="4094" y="282"/>
                    <a:pt x="5359" y="282"/>
                  </a:cubicBezTo>
                  <a:cubicBezTo>
                    <a:pt x="5539" y="282"/>
                    <a:pt x="5718" y="280"/>
                    <a:pt x="5897" y="274"/>
                  </a:cubicBezTo>
                  <a:lnTo>
                    <a:pt x="1569" y="73"/>
                  </a:ln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65" name="Google Shape;3915;p80">
              <a:extLst>
                <a:ext uri="{FF2B5EF4-FFF2-40B4-BE49-F238E27FC236}">
                  <a16:creationId xmlns:a16="http://schemas.microsoft.com/office/drawing/2014/main" xmlns="" id="{5FE737FE-50D5-4872-BAA4-DF2BD9E57F51}"/>
                </a:ext>
              </a:extLst>
            </p:cNvPr>
            <p:cNvSpPr/>
            <p:nvPr/>
          </p:nvSpPr>
          <p:spPr>
            <a:xfrm>
              <a:off x="-825475" y="7659063"/>
              <a:ext cx="156550" cy="17350"/>
            </a:xfrm>
            <a:custGeom>
              <a:avLst/>
              <a:gdLst/>
              <a:ahLst/>
              <a:cxnLst/>
              <a:rect l="l" t="t" r="r" b="b"/>
              <a:pathLst>
                <a:path w="6262" h="694" extrusionOk="0">
                  <a:moveTo>
                    <a:pt x="152" y="1"/>
                  </a:moveTo>
                  <a:cubicBezTo>
                    <a:pt x="0" y="1"/>
                    <a:pt x="0" y="305"/>
                    <a:pt x="152" y="305"/>
                  </a:cubicBezTo>
                  <a:cubicBezTo>
                    <a:pt x="1615" y="396"/>
                    <a:pt x="3146" y="694"/>
                    <a:pt x="4630" y="694"/>
                  </a:cubicBezTo>
                  <a:cubicBezTo>
                    <a:pt x="5119" y="694"/>
                    <a:pt x="5604" y="661"/>
                    <a:pt x="6079" y="578"/>
                  </a:cubicBezTo>
                  <a:cubicBezTo>
                    <a:pt x="6262" y="548"/>
                    <a:pt x="6201" y="274"/>
                    <a:pt x="6049" y="244"/>
                  </a:cubicBezTo>
                  <a:cubicBezTo>
                    <a:pt x="4104" y="31"/>
                    <a:pt x="2097" y="1"/>
                    <a:pt x="152"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66" name="Google Shape;3916;p80">
              <a:extLst>
                <a:ext uri="{FF2B5EF4-FFF2-40B4-BE49-F238E27FC236}">
                  <a16:creationId xmlns:a16="http://schemas.microsoft.com/office/drawing/2014/main" xmlns="" id="{583C7437-B90E-419E-8A92-352EF80FBDDF}"/>
                </a:ext>
              </a:extLst>
            </p:cNvPr>
            <p:cNvSpPr/>
            <p:nvPr/>
          </p:nvSpPr>
          <p:spPr>
            <a:xfrm>
              <a:off x="-762425" y="7505563"/>
              <a:ext cx="3075" cy="161900"/>
            </a:xfrm>
            <a:custGeom>
              <a:avLst/>
              <a:gdLst/>
              <a:ahLst/>
              <a:cxnLst/>
              <a:rect l="l" t="t" r="r" b="b"/>
              <a:pathLst>
                <a:path w="123" h="6476" extrusionOk="0">
                  <a:moveTo>
                    <a:pt x="31" y="1"/>
                  </a:moveTo>
                  <a:cubicBezTo>
                    <a:pt x="1" y="2189"/>
                    <a:pt x="31" y="4317"/>
                    <a:pt x="123" y="6475"/>
                  </a:cubicBezTo>
                  <a:lnTo>
                    <a:pt x="31" y="1"/>
                  </a:ln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67" name="Google Shape;3917;p80">
              <a:extLst>
                <a:ext uri="{FF2B5EF4-FFF2-40B4-BE49-F238E27FC236}">
                  <a16:creationId xmlns:a16="http://schemas.microsoft.com/office/drawing/2014/main" xmlns="" id="{D6B8ABEB-FE1B-4E1B-A133-283DEB55C917}"/>
                </a:ext>
              </a:extLst>
            </p:cNvPr>
            <p:cNvSpPr/>
            <p:nvPr/>
          </p:nvSpPr>
          <p:spPr>
            <a:xfrm>
              <a:off x="-767725" y="7501588"/>
              <a:ext cx="11425" cy="168725"/>
            </a:xfrm>
            <a:custGeom>
              <a:avLst/>
              <a:gdLst/>
              <a:ahLst/>
              <a:cxnLst/>
              <a:rect l="l" t="t" r="r" b="b"/>
              <a:pathLst>
                <a:path w="457" h="6749" extrusionOk="0">
                  <a:moveTo>
                    <a:pt x="243" y="0"/>
                  </a:moveTo>
                  <a:cubicBezTo>
                    <a:pt x="183" y="0"/>
                    <a:pt x="122" y="53"/>
                    <a:pt x="122" y="160"/>
                  </a:cubicBezTo>
                  <a:cubicBezTo>
                    <a:pt x="0" y="2288"/>
                    <a:pt x="31" y="4506"/>
                    <a:pt x="243" y="6634"/>
                  </a:cubicBezTo>
                  <a:cubicBezTo>
                    <a:pt x="259" y="6710"/>
                    <a:pt x="304" y="6748"/>
                    <a:pt x="346" y="6748"/>
                  </a:cubicBezTo>
                  <a:cubicBezTo>
                    <a:pt x="388" y="6748"/>
                    <a:pt x="426" y="6710"/>
                    <a:pt x="426" y="6634"/>
                  </a:cubicBezTo>
                  <a:cubicBezTo>
                    <a:pt x="456" y="4476"/>
                    <a:pt x="456" y="2288"/>
                    <a:pt x="365" y="160"/>
                  </a:cubicBezTo>
                  <a:cubicBezTo>
                    <a:pt x="365" y="53"/>
                    <a:pt x="304" y="0"/>
                    <a:pt x="243" y="0"/>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68" name="Google Shape;3918;p80">
              <a:extLst>
                <a:ext uri="{FF2B5EF4-FFF2-40B4-BE49-F238E27FC236}">
                  <a16:creationId xmlns:a16="http://schemas.microsoft.com/office/drawing/2014/main" xmlns="" id="{1E64CD29-23A9-4582-86EE-9405BF674BF4}"/>
                </a:ext>
              </a:extLst>
            </p:cNvPr>
            <p:cNvSpPr/>
            <p:nvPr/>
          </p:nvSpPr>
          <p:spPr>
            <a:xfrm>
              <a:off x="-753875" y="7511638"/>
              <a:ext cx="51525" cy="158925"/>
            </a:xfrm>
            <a:custGeom>
              <a:avLst/>
              <a:gdLst/>
              <a:ahLst/>
              <a:cxnLst/>
              <a:rect l="l" t="t" r="r" b="b"/>
              <a:pathLst>
                <a:path w="2061" h="6357" extrusionOk="0">
                  <a:moveTo>
                    <a:pt x="1046" y="1"/>
                  </a:moveTo>
                  <a:cubicBezTo>
                    <a:pt x="974" y="1"/>
                    <a:pt x="905" y="62"/>
                    <a:pt x="905" y="183"/>
                  </a:cubicBezTo>
                  <a:cubicBezTo>
                    <a:pt x="905" y="1703"/>
                    <a:pt x="1787" y="5472"/>
                    <a:pt x="115" y="6110"/>
                  </a:cubicBezTo>
                  <a:cubicBezTo>
                    <a:pt x="0" y="6139"/>
                    <a:pt x="48" y="6356"/>
                    <a:pt x="155" y="6356"/>
                  </a:cubicBezTo>
                  <a:cubicBezTo>
                    <a:pt x="162" y="6356"/>
                    <a:pt x="169" y="6355"/>
                    <a:pt x="176" y="6354"/>
                  </a:cubicBezTo>
                  <a:cubicBezTo>
                    <a:pt x="2060" y="5837"/>
                    <a:pt x="1331" y="1764"/>
                    <a:pt x="1209" y="183"/>
                  </a:cubicBezTo>
                  <a:cubicBezTo>
                    <a:pt x="1194" y="62"/>
                    <a:pt x="1118" y="1"/>
                    <a:pt x="1046"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69" name="Google Shape;3919;p80">
              <a:extLst>
                <a:ext uri="{FF2B5EF4-FFF2-40B4-BE49-F238E27FC236}">
                  <a16:creationId xmlns:a16="http://schemas.microsoft.com/office/drawing/2014/main" xmlns="" id="{0BF5FD5E-DEED-4012-B385-E9B7CDE06ECE}"/>
                </a:ext>
              </a:extLst>
            </p:cNvPr>
            <p:cNvSpPr/>
            <p:nvPr/>
          </p:nvSpPr>
          <p:spPr>
            <a:xfrm>
              <a:off x="-939475" y="7295838"/>
              <a:ext cx="384525" cy="217250"/>
            </a:xfrm>
            <a:custGeom>
              <a:avLst/>
              <a:gdLst/>
              <a:ahLst/>
              <a:cxnLst/>
              <a:rect l="l" t="t" r="r" b="b"/>
              <a:pathLst>
                <a:path w="15381" h="8690" extrusionOk="0">
                  <a:moveTo>
                    <a:pt x="183" y="1"/>
                  </a:moveTo>
                  <a:lnTo>
                    <a:pt x="1" y="7903"/>
                  </a:lnTo>
                  <a:cubicBezTo>
                    <a:pt x="1" y="7903"/>
                    <a:pt x="3551" y="8690"/>
                    <a:pt x="7916" y="8690"/>
                  </a:cubicBezTo>
                  <a:cubicBezTo>
                    <a:pt x="10309" y="8690"/>
                    <a:pt x="12948" y="8453"/>
                    <a:pt x="15381" y="7721"/>
                  </a:cubicBezTo>
                  <a:lnTo>
                    <a:pt x="15351" y="7204"/>
                  </a:lnTo>
                  <a:cubicBezTo>
                    <a:pt x="9879" y="6232"/>
                    <a:pt x="4621" y="3557"/>
                    <a:pt x="183" y="1"/>
                  </a:cubicBezTo>
                  <a:close/>
                </a:path>
              </a:pathLst>
            </a:custGeom>
            <a:solidFill>
              <a:srgbClr val="FCB31D"/>
            </a:solidFill>
            <a:ln>
              <a:noFill/>
            </a:ln>
          </p:spPr>
          <p:txBody>
            <a:bodyPr spcFirstLastPara="1" wrap="square" lIns="121900" tIns="121900" rIns="121900" bIns="121900" anchor="ctr" anchorCtr="0">
              <a:noAutofit/>
            </a:bodyPr>
            <a:lstStyle/>
            <a:p>
              <a:endParaRPr sz="2400"/>
            </a:p>
          </p:txBody>
        </p:sp>
        <p:sp>
          <p:nvSpPr>
            <p:cNvPr id="70" name="Google Shape;3920;p80">
              <a:extLst>
                <a:ext uri="{FF2B5EF4-FFF2-40B4-BE49-F238E27FC236}">
                  <a16:creationId xmlns:a16="http://schemas.microsoft.com/office/drawing/2014/main" xmlns="" id="{08D3A90A-4552-4AF2-AEDA-01E88561B34F}"/>
                </a:ext>
              </a:extLst>
            </p:cNvPr>
            <p:cNvSpPr/>
            <p:nvPr/>
          </p:nvSpPr>
          <p:spPr>
            <a:xfrm>
              <a:off x="-1016975" y="7029138"/>
              <a:ext cx="538775" cy="446825"/>
            </a:xfrm>
            <a:custGeom>
              <a:avLst/>
              <a:gdLst/>
              <a:ahLst/>
              <a:cxnLst/>
              <a:rect l="l" t="t" r="r" b="b"/>
              <a:pathLst>
                <a:path w="21551" h="17873" extrusionOk="0">
                  <a:moveTo>
                    <a:pt x="11165" y="1"/>
                  </a:moveTo>
                  <a:cubicBezTo>
                    <a:pt x="7989" y="1"/>
                    <a:pt x="6566" y="851"/>
                    <a:pt x="6566" y="851"/>
                  </a:cubicBezTo>
                  <a:cubicBezTo>
                    <a:pt x="6566" y="851"/>
                    <a:pt x="3131" y="1246"/>
                    <a:pt x="1581" y="3799"/>
                  </a:cubicBezTo>
                  <a:cubicBezTo>
                    <a:pt x="0" y="6352"/>
                    <a:pt x="61" y="8389"/>
                    <a:pt x="61" y="8389"/>
                  </a:cubicBezTo>
                  <a:cubicBezTo>
                    <a:pt x="61" y="8389"/>
                    <a:pt x="1034" y="9149"/>
                    <a:pt x="3070" y="9301"/>
                  </a:cubicBezTo>
                  <a:cubicBezTo>
                    <a:pt x="3162" y="9301"/>
                    <a:pt x="3253" y="9301"/>
                    <a:pt x="3314" y="9331"/>
                  </a:cubicBezTo>
                  <a:lnTo>
                    <a:pt x="3283" y="10669"/>
                  </a:lnTo>
                  <a:cubicBezTo>
                    <a:pt x="7721" y="14225"/>
                    <a:pt x="12979" y="16869"/>
                    <a:pt x="18451" y="17872"/>
                  </a:cubicBezTo>
                  <a:lnTo>
                    <a:pt x="17964" y="9210"/>
                  </a:lnTo>
                  <a:cubicBezTo>
                    <a:pt x="17964" y="9210"/>
                    <a:pt x="19940" y="8815"/>
                    <a:pt x="21551" y="6808"/>
                  </a:cubicBezTo>
                  <a:cubicBezTo>
                    <a:pt x="21551" y="6808"/>
                    <a:pt x="19636" y="1003"/>
                    <a:pt x="14286" y="243"/>
                  </a:cubicBezTo>
                  <a:cubicBezTo>
                    <a:pt x="13101" y="69"/>
                    <a:pt x="12063" y="1"/>
                    <a:pt x="11165" y="1"/>
                  </a:cubicBezTo>
                  <a:close/>
                </a:path>
              </a:pathLst>
            </a:custGeom>
            <a:solidFill>
              <a:srgbClr val="FFBD48"/>
            </a:solidFill>
            <a:ln>
              <a:noFill/>
            </a:ln>
          </p:spPr>
          <p:txBody>
            <a:bodyPr spcFirstLastPara="1" wrap="square" lIns="121900" tIns="121900" rIns="121900" bIns="121900" anchor="ctr" anchorCtr="0">
              <a:noAutofit/>
            </a:bodyPr>
            <a:lstStyle/>
            <a:p>
              <a:endParaRPr sz="2400"/>
            </a:p>
          </p:txBody>
        </p:sp>
        <p:sp>
          <p:nvSpPr>
            <p:cNvPr id="71" name="Google Shape;3921;p80">
              <a:extLst>
                <a:ext uri="{FF2B5EF4-FFF2-40B4-BE49-F238E27FC236}">
                  <a16:creationId xmlns:a16="http://schemas.microsoft.com/office/drawing/2014/main" xmlns="" id="{1014050F-4765-4949-B179-626370A557F4}"/>
                </a:ext>
              </a:extLst>
            </p:cNvPr>
            <p:cNvSpPr/>
            <p:nvPr/>
          </p:nvSpPr>
          <p:spPr>
            <a:xfrm>
              <a:off x="-927000" y="7136863"/>
              <a:ext cx="333125" cy="290575"/>
            </a:xfrm>
            <a:custGeom>
              <a:avLst/>
              <a:gdLst/>
              <a:ahLst/>
              <a:cxnLst/>
              <a:rect l="l" t="t" r="r" b="b"/>
              <a:pathLst>
                <a:path w="13325" h="11623" extrusionOk="0">
                  <a:moveTo>
                    <a:pt x="10432" y="1"/>
                  </a:moveTo>
                  <a:cubicBezTo>
                    <a:pt x="10386" y="1"/>
                    <a:pt x="10340" y="3"/>
                    <a:pt x="10292" y="7"/>
                  </a:cubicBezTo>
                  <a:cubicBezTo>
                    <a:pt x="7253" y="281"/>
                    <a:pt x="6918" y="4961"/>
                    <a:pt x="6918" y="4961"/>
                  </a:cubicBezTo>
                  <a:cubicBezTo>
                    <a:pt x="6918" y="4961"/>
                    <a:pt x="5887" y="2216"/>
                    <a:pt x="4208" y="2216"/>
                  </a:cubicBezTo>
                  <a:cubicBezTo>
                    <a:pt x="3673" y="2216"/>
                    <a:pt x="3073" y="2495"/>
                    <a:pt x="2420" y="3229"/>
                  </a:cubicBezTo>
                  <a:cubicBezTo>
                    <a:pt x="1" y="7469"/>
                    <a:pt x="6589" y="11622"/>
                    <a:pt x="7052" y="11622"/>
                  </a:cubicBezTo>
                  <a:cubicBezTo>
                    <a:pt x="7060" y="11622"/>
                    <a:pt x="7066" y="11621"/>
                    <a:pt x="7070" y="11618"/>
                  </a:cubicBezTo>
                  <a:cubicBezTo>
                    <a:pt x="12098" y="8446"/>
                    <a:pt x="13325" y="1"/>
                    <a:pt x="10432" y="1"/>
                  </a:cubicBezTo>
                  <a:close/>
                </a:path>
              </a:pathLst>
            </a:custGeom>
            <a:solidFill>
              <a:srgbClr val="09B1C0"/>
            </a:solidFill>
            <a:ln>
              <a:noFill/>
            </a:ln>
          </p:spPr>
          <p:txBody>
            <a:bodyPr spcFirstLastPara="1" wrap="square" lIns="121900" tIns="121900" rIns="121900" bIns="121900" anchor="ctr" anchorCtr="0">
              <a:noAutofit/>
            </a:bodyPr>
            <a:lstStyle/>
            <a:p>
              <a:endParaRPr sz="2400"/>
            </a:p>
          </p:txBody>
        </p:sp>
        <p:sp>
          <p:nvSpPr>
            <p:cNvPr id="72" name="Google Shape;3922;p80">
              <a:extLst>
                <a:ext uri="{FF2B5EF4-FFF2-40B4-BE49-F238E27FC236}">
                  <a16:creationId xmlns:a16="http://schemas.microsoft.com/office/drawing/2014/main" xmlns="" id="{B4A57E0F-B508-462F-B9EE-693290B4B38B}"/>
                </a:ext>
              </a:extLst>
            </p:cNvPr>
            <p:cNvSpPr/>
            <p:nvPr/>
          </p:nvSpPr>
          <p:spPr>
            <a:xfrm>
              <a:off x="-683375" y="7017013"/>
              <a:ext cx="124625" cy="405000"/>
            </a:xfrm>
            <a:custGeom>
              <a:avLst/>
              <a:gdLst/>
              <a:ahLst/>
              <a:cxnLst/>
              <a:rect l="l" t="t" r="r" b="b"/>
              <a:pathLst>
                <a:path w="4985" h="16200" extrusionOk="0">
                  <a:moveTo>
                    <a:pt x="1112" y="1"/>
                  </a:moveTo>
                  <a:cubicBezTo>
                    <a:pt x="986" y="1"/>
                    <a:pt x="868" y="10"/>
                    <a:pt x="760" y="29"/>
                  </a:cubicBezTo>
                  <a:cubicBezTo>
                    <a:pt x="486" y="1366"/>
                    <a:pt x="0" y="4315"/>
                    <a:pt x="274" y="6685"/>
                  </a:cubicBezTo>
                  <a:cubicBezTo>
                    <a:pt x="821" y="11701"/>
                    <a:pt x="2523" y="13555"/>
                    <a:pt x="4894" y="16199"/>
                  </a:cubicBezTo>
                  <a:cubicBezTo>
                    <a:pt x="4985" y="14832"/>
                    <a:pt x="4559" y="12278"/>
                    <a:pt x="4559" y="12278"/>
                  </a:cubicBezTo>
                  <a:cubicBezTo>
                    <a:pt x="4559" y="12278"/>
                    <a:pt x="3465" y="7871"/>
                    <a:pt x="3252" y="5956"/>
                  </a:cubicBezTo>
                  <a:cubicBezTo>
                    <a:pt x="3009" y="4011"/>
                    <a:pt x="3678" y="819"/>
                    <a:pt x="3678" y="819"/>
                  </a:cubicBezTo>
                  <a:cubicBezTo>
                    <a:pt x="2727" y="280"/>
                    <a:pt x="1799" y="1"/>
                    <a:pt x="1112" y="1"/>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73" name="Google Shape;3923;p80">
              <a:extLst>
                <a:ext uri="{FF2B5EF4-FFF2-40B4-BE49-F238E27FC236}">
                  <a16:creationId xmlns:a16="http://schemas.microsoft.com/office/drawing/2014/main" xmlns="" id="{AE2152BC-5809-4DAD-81DC-92FF02CBEFA7}"/>
                </a:ext>
              </a:extLst>
            </p:cNvPr>
            <p:cNvSpPr/>
            <p:nvPr/>
          </p:nvSpPr>
          <p:spPr>
            <a:xfrm>
              <a:off x="-710750" y="7017713"/>
              <a:ext cx="149725" cy="423300"/>
            </a:xfrm>
            <a:custGeom>
              <a:avLst/>
              <a:gdLst/>
              <a:ahLst/>
              <a:cxnLst/>
              <a:rect l="l" t="t" r="r" b="b"/>
              <a:pathLst>
                <a:path w="5989" h="16932" extrusionOk="0">
                  <a:moveTo>
                    <a:pt x="1855" y="1"/>
                  </a:moveTo>
                  <a:cubicBezTo>
                    <a:pt x="1490" y="92"/>
                    <a:pt x="1217" y="244"/>
                    <a:pt x="1126" y="548"/>
                  </a:cubicBezTo>
                  <a:cubicBezTo>
                    <a:pt x="882" y="1399"/>
                    <a:pt x="1" y="4743"/>
                    <a:pt x="1095" y="9363"/>
                  </a:cubicBezTo>
                  <a:cubicBezTo>
                    <a:pt x="2159" y="13983"/>
                    <a:pt x="5837" y="16931"/>
                    <a:pt x="5837" y="16931"/>
                  </a:cubicBezTo>
                  <a:cubicBezTo>
                    <a:pt x="5928" y="16779"/>
                    <a:pt x="5989" y="16536"/>
                    <a:pt x="5989" y="16202"/>
                  </a:cubicBezTo>
                  <a:cubicBezTo>
                    <a:pt x="3618" y="13527"/>
                    <a:pt x="1916" y="11673"/>
                    <a:pt x="1369" y="6688"/>
                  </a:cubicBezTo>
                  <a:cubicBezTo>
                    <a:pt x="1095" y="4287"/>
                    <a:pt x="1581" y="1338"/>
                    <a:pt x="1855"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74" name="Google Shape;3924;p80">
              <a:extLst>
                <a:ext uri="{FF2B5EF4-FFF2-40B4-BE49-F238E27FC236}">
                  <a16:creationId xmlns:a16="http://schemas.microsoft.com/office/drawing/2014/main" xmlns="" id="{99551FF5-E7E5-4A5C-B95B-FA89CCE8B326}"/>
                </a:ext>
              </a:extLst>
            </p:cNvPr>
            <p:cNvSpPr/>
            <p:nvPr/>
          </p:nvSpPr>
          <p:spPr>
            <a:xfrm>
              <a:off x="-567875" y="7216813"/>
              <a:ext cx="117050" cy="129975"/>
            </a:xfrm>
            <a:custGeom>
              <a:avLst/>
              <a:gdLst/>
              <a:ahLst/>
              <a:cxnLst/>
              <a:rect l="l" t="t" r="r" b="b"/>
              <a:pathLst>
                <a:path w="4682" h="5199" extrusionOk="0">
                  <a:moveTo>
                    <a:pt x="2918" y="1"/>
                  </a:moveTo>
                  <a:cubicBezTo>
                    <a:pt x="2189" y="852"/>
                    <a:pt x="0" y="1703"/>
                    <a:pt x="0" y="1703"/>
                  </a:cubicBezTo>
                  <a:lnTo>
                    <a:pt x="61" y="2858"/>
                  </a:lnTo>
                  <a:cubicBezTo>
                    <a:pt x="61" y="2858"/>
                    <a:pt x="1785" y="4612"/>
                    <a:pt x="2970" y="5180"/>
                  </a:cubicBezTo>
                  <a:lnTo>
                    <a:pt x="2970" y="5180"/>
                  </a:lnTo>
                  <a:cubicBezTo>
                    <a:pt x="2912" y="5117"/>
                    <a:pt x="2962" y="4842"/>
                    <a:pt x="4681" y="3648"/>
                  </a:cubicBezTo>
                  <a:cubicBezTo>
                    <a:pt x="3861" y="1824"/>
                    <a:pt x="2918" y="1"/>
                    <a:pt x="2918" y="1"/>
                  </a:cubicBezTo>
                  <a:close/>
                  <a:moveTo>
                    <a:pt x="2970" y="5180"/>
                  </a:moveTo>
                  <a:cubicBezTo>
                    <a:pt x="2986" y="5197"/>
                    <a:pt x="3009" y="5198"/>
                    <a:pt x="3009" y="5198"/>
                  </a:cubicBezTo>
                  <a:cubicBezTo>
                    <a:pt x="2996" y="5192"/>
                    <a:pt x="2983" y="5186"/>
                    <a:pt x="2970" y="518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75" name="Google Shape;3925;p80">
              <a:extLst>
                <a:ext uri="{FF2B5EF4-FFF2-40B4-BE49-F238E27FC236}">
                  <a16:creationId xmlns:a16="http://schemas.microsoft.com/office/drawing/2014/main" xmlns="" id="{CE378B3C-D02C-43CF-9E1F-7E1AB3DBADD8}"/>
                </a:ext>
              </a:extLst>
            </p:cNvPr>
            <p:cNvSpPr/>
            <p:nvPr/>
          </p:nvSpPr>
          <p:spPr>
            <a:xfrm>
              <a:off x="-728975" y="7189338"/>
              <a:ext cx="313400" cy="279850"/>
            </a:xfrm>
            <a:custGeom>
              <a:avLst/>
              <a:gdLst/>
              <a:ahLst/>
              <a:cxnLst/>
              <a:rect l="l" t="t" r="r" b="b"/>
              <a:pathLst>
                <a:path w="12536" h="11194" extrusionOk="0">
                  <a:moveTo>
                    <a:pt x="2069" y="0"/>
                  </a:moveTo>
                  <a:cubicBezTo>
                    <a:pt x="1989" y="0"/>
                    <a:pt x="1917" y="20"/>
                    <a:pt x="1855" y="66"/>
                  </a:cubicBezTo>
                  <a:cubicBezTo>
                    <a:pt x="1459" y="370"/>
                    <a:pt x="2128" y="1282"/>
                    <a:pt x="2128" y="1282"/>
                  </a:cubicBezTo>
                  <a:cubicBezTo>
                    <a:pt x="2128" y="1282"/>
                    <a:pt x="1523" y="630"/>
                    <a:pt x="1168" y="630"/>
                  </a:cubicBezTo>
                  <a:cubicBezTo>
                    <a:pt x="1117" y="630"/>
                    <a:pt x="1072" y="644"/>
                    <a:pt x="1034" y="674"/>
                  </a:cubicBezTo>
                  <a:cubicBezTo>
                    <a:pt x="760" y="917"/>
                    <a:pt x="1307" y="1829"/>
                    <a:pt x="1307" y="1829"/>
                  </a:cubicBezTo>
                  <a:cubicBezTo>
                    <a:pt x="1307" y="1829"/>
                    <a:pt x="801" y="1210"/>
                    <a:pt x="466" y="1210"/>
                  </a:cubicBezTo>
                  <a:cubicBezTo>
                    <a:pt x="374" y="1210"/>
                    <a:pt x="296" y="1256"/>
                    <a:pt x="244" y="1373"/>
                  </a:cubicBezTo>
                  <a:cubicBezTo>
                    <a:pt x="0" y="1920"/>
                    <a:pt x="1551" y="3926"/>
                    <a:pt x="1551" y="3926"/>
                  </a:cubicBezTo>
                  <a:cubicBezTo>
                    <a:pt x="2037" y="4747"/>
                    <a:pt x="2766" y="5476"/>
                    <a:pt x="2766" y="5476"/>
                  </a:cubicBezTo>
                  <a:cubicBezTo>
                    <a:pt x="5411" y="8820"/>
                    <a:pt x="8146" y="10856"/>
                    <a:pt x="9757" y="11160"/>
                  </a:cubicBezTo>
                  <a:cubicBezTo>
                    <a:pt x="9876" y="11183"/>
                    <a:pt x="9991" y="11193"/>
                    <a:pt x="10105" y="11193"/>
                  </a:cubicBezTo>
                  <a:cubicBezTo>
                    <a:pt x="11535" y="11193"/>
                    <a:pt x="12536" y="9488"/>
                    <a:pt x="12311" y="7939"/>
                  </a:cubicBezTo>
                  <a:cubicBezTo>
                    <a:pt x="12189" y="7270"/>
                    <a:pt x="11703" y="5993"/>
                    <a:pt x="11125" y="4747"/>
                  </a:cubicBezTo>
                  <a:cubicBezTo>
                    <a:pt x="9423" y="5932"/>
                    <a:pt x="9362" y="6206"/>
                    <a:pt x="9423" y="6297"/>
                  </a:cubicBezTo>
                  <a:cubicBezTo>
                    <a:pt x="8177" y="5659"/>
                    <a:pt x="4377" y="1890"/>
                    <a:pt x="4377" y="1890"/>
                  </a:cubicBezTo>
                  <a:cubicBezTo>
                    <a:pt x="4377" y="1890"/>
                    <a:pt x="4499" y="1525"/>
                    <a:pt x="4377" y="917"/>
                  </a:cubicBezTo>
                  <a:cubicBezTo>
                    <a:pt x="4346" y="708"/>
                    <a:pt x="4279" y="632"/>
                    <a:pt x="4194" y="632"/>
                  </a:cubicBezTo>
                  <a:cubicBezTo>
                    <a:pt x="4032" y="632"/>
                    <a:pt x="3807" y="910"/>
                    <a:pt x="3648" y="1069"/>
                  </a:cubicBezTo>
                  <a:cubicBezTo>
                    <a:pt x="3359" y="807"/>
                    <a:pt x="2572" y="0"/>
                    <a:pt x="2069"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76" name="Google Shape;3926;p80">
              <a:extLst>
                <a:ext uri="{FF2B5EF4-FFF2-40B4-BE49-F238E27FC236}">
                  <a16:creationId xmlns:a16="http://schemas.microsoft.com/office/drawing/2014/main" xmlns="" id="{25ECAC99-9F22-4A58-B736-E48A292EC23A}"/>
                </a:ext>
              </a:extLst>
            </p:cNvPr>
            <p:cNvSpPr/>
            <p:nvPr/>
          </p:nvSpPr>
          <p:spPr>
            <a:xfrm>
              <a:off x="-1115000" y="6757763"/>
              <a:ext cx="107925" cy="68575"/>
            </a:xfrm>
            <a:custGeom>
              <a:avLst/>
              <a:gdLst/>
              <a:ahLst/>
              <a:cxnLst/>
              <a:rect l="l" t="t" r="r" b="b"/>
              <a:pathLst>
                <a:path w="4317" h="2743" extrusionOk="0">
                  <a:moveTo>
                    <a:pt x="2360" y="1"/>
                  </a:moveTo>
                  <a:cubicBezTo>
                    <a:pt x="1524" y="1"/>
                    <a:pt x="688" y="247"/>
                    <a:pt x="0" y="733"/>
                  </a:cubicBezTo>
                  <a:cubicBezTo>
                    <a:pt x="139" y="1746"/>
                    <a:pt x="975" y="2742"/>
                    <a:pt x="2562" y="2742"/>
                  </a:cubicBezTo>
                  <a:cubicBezTo>
                    <a:pt x="3069" y="2742"/>
                    <a:pt x="3654" y="2640"/>
                    <a:pt x="4317" y="2405"/>
                  </a:cubicBezTo>
                  <a:lnTo>
                    <a:pt x="4317" y="490"/>
                  </a:lnTo>
                  <a:cubicBezTo>
                    <a:pt x="3717" y="163"/>
                    <a:pt x="3038" y="1"/>
                    <a:pt x="2360"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77" name="Google Shape;3927;p80">
              <a:extLst>
                <a:ext uri="{FF2B5EF4-FFF2-40B4-BE49-F238E27FC236}">
                  <a16:creationId xmlns:a16="http://schemas.microsoft.com/office/drawing/2014/main" xmlns="" id="{B841C9A4-7A95-45FC-BD23-E0BF52F878B4}"/>
                </a:ext>
              </a:extLst>
            </p:cNvPr>
            <p:cNvSpPr/>
            <p:nvPr/>
          </p:nvSpPr>
          <p:spPr>
            <a:xfrm>
              <a:off x="-1118050" y="6719013"/>
              <a:ext cx="110975" cy="57100"/>
            </a:xfrm>
            <a:custGeom>
              <a:avLst/>
              <a:gdLst/>
              <a:ahLst/>
              <a:cxnLst/>
              <a:rect l="l" t="t" r="r" b="b"/>
              <a:pathLst>
                <a:path w="4439" h="2284" extrusionOk="0">
                  <a:moveTo>
                    <a:pt x="2298" y="1"/>
                  </a:moveTo>
                  <a:cubicBezTo>
                    <a:pt x="1859" y="1"/>
                    <a:pt x="1386" y="99"/>
                    <a:pt x="913" y="368"/>
                  </a:cubicBezTo>
                  <a:cubicBezTo>
                    <a:pt x="274" y="763"/>
                    <a:pt x="1" y="1523"/>
                    <a:pt x="122" y="2283"/>
                  </a:cubicBezTo>
                  <a:cubicBezTo>
                    <a:pt x="810" y="1797"/>
                    <a:pt x="1646" y="1551"/>
                    <a:pt x="2482" y="1551"/>
                  </a:cubicBezTo>
                  <a:cubicBezTo>
                    <a:pt x="3160" y="1551"/>
                    <a:pt x="3839" y="1713"/>
                    <a:pt x="4439" y="2040"/>
                  </a:cubicBezTo>
                  <a:lnTo>
                    <a:pt x="4439" y="733"/>
                  </a:lnTo>
                  <a:cubicBezTo>
                    <a:pt x="4439" y="733"/>
                    <a:pt x="3495" y="1"/>
                    <a:pt x="2298"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78" name="Google Shape;3928;p80">
              <a:extLst>
                <a:ext uri="{FF2B5EF4-FFF2-40B4-BE49-F238E27FC236}">
                  <a16:creationId xmlns:a16="http://schemas.microsoft.com/office/drawing/2014/main" xmlns="" id="{DC52D009-C5C7-49A8-9BD1-E5E2D9FCC4C5}"/>
                </a:ext>
              </a:extLst>
            </p:cNvPr>
            <p:cNvSpPr/>
            <p:nvPr/>
          </p:nvSpPr>
          <p:spPr>
            <a:xfrm>
              <a:off x="-1083100" y="6760788"/>
              <a:ext cx="66900" cy="57100"/>
            </a:xfrm>
            <a:custGeom>
              <a:avLst/>
              <a:gdLst/>
              <a:ahLst/>
              <a:cxnLst/>
              <a:rect l="l" t="t" r="r" b="b"/>
              <a:pathLst>
                <a:path w="2676" h="2284" extrusionOk="0">
                  <a:moveTo>
                    <a:pt x="1146" y="0"/>
                  </a:moveTo>
                  <a:cubicBezTo>
                    <a:pt x="766" y="0"/>
                    <a:pt x="373" y="82"/>
                    <a:pt x="31" y="156"/>
                  </a:cubicBezTo>
                  <a:cubicBezTo>
                    <a:pt x="1" y="187"/>
                    <a:pt x="1" y="217"/>
                    <a:pt x="31" y="217"/>
                  </a:cubicBezTo>
                  <a:cubicBezTo>
                    <a:pt x="388" y="217"/>
                    <a:pt x="796" y="137"/>
                    <a:pt x="1179" y="137"/>
                  </a:cubicBezTo>
                  <a:cubicBezTo>
                    <a:pt x="1580" y="137"/>
                    <a:pt x="1956" y="224"/>
                    <a:pt x="2220" y="582"/>
                  </a:cubicBezTo>
                  <a:cubicBezTo>
                    <a:pt x="2554" y="1038"/>
                    <a:pt x="2493" y="1676"/>
                    <a:pt x="2524" y="2193"/>
                  </a:cubicBezTo>
                  <a:cubicBezTo>
                    <a:pt x="2524" y="2253"/>
                    <a:pt x="2562" y="2284"/>
                    <a:pt x="2600" y="2284"/>
                  </a:cubicBezTo>
                  <a:cubicBezTo>
                    <a:pt x="2638" y="2284"/>
                    <a:pt x="2676" y="2253"/>
                    <a:pt x="2676" y="2193"/>
                  </a:cubicBezTo>
                  <a:cubicBezTo>
                    <a:pt x="2676" y="1585"/>
                    <a:pt x="2676" y="855"/>
                    <a:pt x="2220" y="369"/>
                  </a:cubicBezTo>
                  <a:cubicBezTo>
                    <a:pt x="1925" y="89"/>
                    <a:pt x="1542" y="0"/>
                    <a:pt x="1146"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79" name="Google Shape;3929;p80">
              <a:extLst>
                <a:ext uri="{FF2B5EF4-FFF2-40B4-BE49-F238E27FC236}">
                  <a16:creationId xmlns:a16="http://schemas.microsoft.com/office/drawing/2014/main" xmlns="" id="{AB229C44-FD17-4E07-B4CF-C993FA268448}"/>
                </a:ext>
              </a:extLst>
            </p:cNvPr>
            <p:cNvSpPr/>
            <p:nvPr/>
          </p:nvSpPr>
          <p:spPr>
            <a:xfrm>
              <a:off x="-1054700" y="6776563"/>
              <a:ext cx="39100" cy="23575"/>
            </a:xfrm>
            <a:custGeom>
              <a:avLst/>
              <a:gdLst/>
              <a:ahLst/>
              <a:cxnLst/>
              <a:rect l="l" t="t" r="r" b="b"/>
              <a:pathLst>
                <a:path w="1564" h="943" extrusionOk="0">
                  <a:moveTo>
                    <a:pt x="552" y="1"/>
                  </a:moveTo>
                  <a:cubicBezTo>
                    <a:pt x="390" y="1"/>
                    <a:pt x="220" y="58"/>
                    <a:pt x="50" y="194"/>
                  </a:cubicBezTo>
                  <a:cubicBezTo>
                    <a:pt x="1" y="243"/>
                    <a:pt x="32" y="293"/>
                    <a:pt x="78" y="293"/>
                  </a:cubicBezTo>
                  <a:cubicBezTo>
                    <a:pt x="89" y="293"/>
                    <a:pt x="100" y="291"/>
                    <a:pt x="111" y="285"/>
                  </a:cubicBezTo>
                  <a:cubicBezTo>
                    <a:pt x="264" y="229"/>
                    <a:pt x="404" y="193"/>
                    <a:pt x="535" y="193"/>
                  </a:cubicBezTo>
                  <a:cubicBezTo>
                    <a:pt x="689" y="193"/>
                    <a:pt x="830" y="244"/>
                    <a:pt x="962" y="376"/>
                  </a:cubicBezTo>
                  <a:cubicBezTo>
                    <a:pt x="1145" y="528"/>
                    <a:pt x="1266" y="741"/>
                    <a:pt x="1388" y="923"/>
                  </a:cubicBezTo>
                  <a:cubicBezTo>
                    <a:pt x="1402" y="937"/>
                    <a:pt x="1418" y="943"/>
                    <a:pt x="1436" y="943"/>
                  </a:cubicBezTo>
                  <a:cubicBezTo>
                    <a:pt x="1496" y="943"/>
                    <a:pt x="1563" y="872"/>
                    <a:pt x="1540" y="802"/>
                  </a:cubicBezTo>
                  <a:cubicBezTo>
                    <a:pt x="1343" y="385"/>
                    <a:pt x="971" y="1"/>
                    <a:pt x="552"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80" name="Google Shape;3930;p80">
              <a:extLst>
                <a:ext uri="{FF2B5EF4-FFF2-40B4-BE49-F238E27FC236}">
                  <a16:creationId xmlns:a16="http://schemas.microsoft.com/office/drawing/2014/main" xmlns="" id="{1474332C-3843-4DC8-9546-12EF55915CA3}"/>
                </a:ext>
              </a:extLst>
            </p:cNvPr>
            <p:cNvSpPr/>
            <p:nvPr/>
          </p:nvSpPr>
          <p:spPr>
            <a:xfrm>
              <a:off x="-517725" y="6757763"/>
              <a:ext cx="107925" cy="68575"/>
            </a:xfrm>
            <a:custGeom>
              <a:avLst/>
              <a:gdLst/>
              <a:ahLst/>
              <a:cxnLst/>
              <a:rect l="l" t="t" r="r" b="b"/>
              <a:pathLst>
                <a:path w="4317" h="2743" extrusionOk="0">
                  <a:moveTo>
                    <a:pt x="1970" y="1"/>
                  </a:moveTo>
                  <a:cubicBezTo>
                    <a:pt x="1294" y="1"/>
                    <a:pt x="613" y="163"/>
                    <a:pt x="0" y="490"/>
                  </a:cubicBezTo>
                  <a:lnTo>
                    <a:pt x="0" y="2405"/>
                  </a:lnTo>
                  <a:cubicBezTo>
                    <a:pt x="663" y="2640"/>
                    <a:pt x="1248" y="2742"/>
                    <a:pt x="1755" y="2742"/>
                  </a:cubicBezTo>
                  <a:cubicBezTo>
                    <a:pt x="3342" y="2742"/>
                    <a:pt x="4178" y="1746"/>
                    <a:pt x="4317" y="733"/>
                  </a:cubicBezTo>
                  <a:cubicBezTo>
                    <a:pt x="3629" y="247"/>
                    <a:pt x="2802" y="1"/>
                    <a:pt x="1970"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81" name="Google Shape;3931;p80">
              <a:extLst>
                <a:ext uri="{FF2B5EF4-FFF2-40B4-BE49-F238E27FC236}">
                  <a16:creationId xmlns:a16="http://schemas.microsoft.com/office/drawing/2014/main" xmlns="" id="{E5916BAF-FAA1-4543-BCF7-BE4AF3C898EA}"/>
                </a:ext>
              </a:extLst>
            </p:cNvPr>
            <p:cNvSpPr/>
            <p:nvPr/>
          </p:nvSpPr>
          <p:spPr>
            <a:xfrm>
              <a:off x="-517725" y="6725613"/>
              <a:ext cx="110975" cy="50500"/>
            </a:xfrm>
            <a:custGeom>
              <a:avLst/>
              <a:gdLst/>
              <a:ahLst/>
              <a:cxnLst/>
              <a:rect l="l" t="t" r="r" b="b"/>
              <a:pathLst>
                <a:path w="4439" h="2020" extrusionOk="0">
                  <a:moveTo>
                    <a:pt x="1472" y="0"/>
                  </a:moveTo>
                  <a:cubicBezTo>
                    <a:pt x="565" y="0"/>
                    <a:pt x="0" y="469"/>
                    <a:pt x="0" y="469"/>
                  </a:cubicBezTo>
                  <a:lnTo>
                    <a:pt x="0" y="1776"/>
                  </a:lnTo>
                  <a:cubicBezTo>
                    <a:pt x="613" y="1449"/>
                    <a:pt x="1294" y="1287"/>
                    <a:pt x="1972" y="1287"/>
                  </a:cubicBezTo>
                  <a:cubicBezTo>
                    <a:pt x="2808" y="1287"/>
                    <a:pt x="3642" y="1533"/>
                    <a:pt x="4347" y="2019"/>
                  </a:cubicBezTo>
                  <a:cubicBezTo>
                    <a:pt x="4438" y="1259"/>
                    <a:pt x="3648" y="803"/>
                    <a:pt x="3010" y="439"/>
                  </a:cubicBezTo>
                  <a:cubicBezTo>
                    <a:pt x="2434" y="111"/>
                    <a:pt x="1913" y="0"/>
                    <a:pt x="1472"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82" name="Google Shape;3932;p80">
              <a:extLst>
                <a:ext uri="{FF2B5EF4-FFF2-40B4-BE49-F238E27FC236}">
                  <a16:creationId xmlns:a16="http://schemas.microsoft.com/office/drawing/2014/main" xmlns="" id="{E99D861F-FD12-42CF-82E5-6FC8F93B53F8}"/>
                </a:ext>
              </a:extLst>
            </p:cNvPr>
            <p:cNvSpPr/>
            <p:nvPr/>
          </p:nvSpPr>
          <p:spPr>
            <a:xfrm>
              <a:off x="-508600" y="6760788"/>
              <a:ext cx="66875" cy="57100"/>
            </a:xfrm>
            <a:custGeom>
              <a:avLst/>
              <a:gdLst/>
              <a:ahLst/>
              <a:cxnLst/>
              <a:rect l="l" t="t" r="r" b="b"/>
              <a:pathLst>
                <a:path w="2675" h="2284" extrusionOk="0">
                  <a:moveTo>
                    <a:pt x="1542" y="0"/>
                  </a:moveTo>
                  <a:cubicBezTo>
                    <a:pt x="1142" y="0"/>
                    <a:pt x="751" y="89"/>
                    <a:pt x="456" y="369"/>
                  </a:cubicBezTo>
                  <a:cubicBezTo>
                    <a:pt x="0" y="855"/>
                    <a:pt x="0" y="1585"/>
                    <a:pt x="0" y="2193"/>
                  </a:cubicBezTo>
                  <a:cubicBezTo>
                    <a:pt x="15" y="2253"/>
                    <a:pt x="61" y="2284"/>
                    <a:pt x="103" y="2284"/>
                  </a:cubicBezTo>
                  <a:cubicBezTo>
                    <a:pt x="145" y="2284"/>
                    <a:pt x="182" y="2253"/>
                    <a:pt x="182" y="2193"/>
                  </a:cubicBezTo>
                  <a:cubicBezTo>
                    <a:pt x="182" y="1676"/>
                    <a:pt x="152" y="1038"/>
                    <a:pt x="456" y="582"/>
                  </a:cubicBezTo>
                  <a:cubicBezTo>
                    <a:pt x="714" y="217"/>
                    <a:pt x="1087" y="126"/>
                    <a:pt x="1482" y="126"/>
                  </a:cubicBezTo>
                  <a:cubicBezTo>
                    <a:pt x="1877" y="126"/>
                    <a:pt x="2295" y="217"/>
                    <a:pt x="2645" y="217"/>
                  </a:cubicBezTo>
                  <a:cubicBezTo>
                    <a:pt x="2675" y="217"/>
                    <a:pt x="2675" y="187"/>
                    <a:pt x="2645" y="156"/>
                  </a:cubicBezTo>
                  <a:cubicBezTo>
                    <a:pt x="2318" y="82"/>
                    <a:pt x="1925" y="0"/>
                    <a:pt x="1542"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83" name="Google Shape;3933;p80">
              <a:extLst>
                <a:ext uri="{FF2B5EF4-FFF2-40B4-BE49-F238E27FC236}">
                  <a16:creationId xmlns:a16="http://schemas.microsoft.com/office/drawing/2014/main" xmlns="" id="{6CBFDE18-8CAB-4A7A-9098-3BF1C648F0F8}"/>
                </a:ext>
              </a:extLst>
            </p:cNvPr>
            <p:cNvSpPr/>
            <p:nvPr/>
          </p:nvSpPr>
          <p:spPr>
            <a:xfrm>
              <a:off x="-508450" y="6776888"/>
              <a:ext cx="38350" cy="23250"/>
            </a:xfrm>
            <a:custGeom>
              <a:avLst/>
              <a:gdLst/>
              <a:ahLst/>
              <a:cxnLst/>
              <a:rect l="l" t="t" r="r" b="b"/>
              <a:pathLst>
                <a:path w="1534" h="930" extrusionOk="0">
                  <a:moveTo>
                    <a:pt x="1000" y="1"/>
                  </a:moveTo>
                  <a:cubicBezTo>
                    <a:pt x="583" y="1"/>
                    <a:pt x="200" y="371"/>
                    <a:pt x="25" y="789"/>
                  </a:cubicBezTo>
                  <a:cubicBezTo>
                    <a:pt x="1" y="859"/>
                    <a:pt x="50" y="930"/>
                    <a:pt x="102" y="930"/>
                  </a:cubicBezTo>
                  <a:cubicBezTo>
                    <a:pt x="117" y="930"/>
                    <a:pt x="132" y="924"/>
                    <a:pt x="146" y="910"/>
                  </a:cubicBezTo>
                  <a:cubicBezTo>
                    <a:pt x="298" y="728"/>
                    <a:pt x="389" y="515"/>
                    <a:pt x="572" y="363"/>
                  </a:cubicBezTo>
                  <a:cubicBezTo>
                    <a:pt x="720" y="231"/>
                    <a:pt x="868" y="180"/>
                    <a:pt x="1022" y="180"/>
                  </a:cubicBezTo>
                  <a:cubicBezTo>
                    <a:pt x="1151" y="180"/>
                    <a:pt x="1284" y="216"/>
                    <a:pt x="1423" y="272"/>
                  </a:cubicBezTo>
                  <a:cubicBezTo>
                    <a:pt x="1434" y="278"/>
                    <a:pt x="1445" y="280"/>
                    <a:pt x="1455" y="280"/>
                  </a:cubicBezTo>
                  <a:cubicBezTo>
                    <a:pt x="1502" y="280"/>
                    <a:pt x="1533" y="230"/>
                    <a:pt x="1484" y="181"/>
                  </a:cubicBezTo>
                  <a:cubicBezTo>
                    <a:pt x="1324" y="55"/>
                    <a:pt x="1160" y="1"/>
                    <a:pt x="1000"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84" name="Google Shape;3934;p80">
              <a:extLst>
                <a:ext uri="{FF2B5EF4-FFF2-40B4-BE49-F238E27FC236}">
                  <a16:creationId xmlns:a16="http://schemas.microsoft.com/office/drawing/2014/main" xmlns="" id="{3FC055F3-5326-41D7-BB7A-D9A6A7CCB11A}"/>
                </a:ext>
              </a:extLst>
            </p:cNvPr>
            <p:cNvSpPr/>
            <p:nvPr/>
          </p:nvSpPr>
          <p:spPr>
            <a:xfrm>
              <a:off x="-813325" y="7000238"/>
              <a:ext cx="126175" cy="64675"/>
            </a:xfrm>
            <a:custGeom>
              <a:avLst/>
              <a:gdLst/>
              <a:ahLst/>
              <a:cxnLst/>
              <a:rect l="l" t="t" r="r" b="b"/>
              <a:pathLst>
                <a:path w="5047" h="2587" extrusionOk="0">
                  <a:moveTo>
                    <a:pt x="5046" y="1"/>
                  </a:moveTo>
                  <a:lnTo>
                    <a:pt x="5046" y="1"/>
                  </a:lnTo>
                  <a:cubicBezTo>
                    <a:pt x="3374" y="122"/>
                    <a:pt x="1763" y="396"/>
                    <a:pt x="183" y="943"/>
                  </a:cubicBezTo>
                  <a:cubicBezTo>
                    <a:pt x="122" y="1095"/>
                    <a:pt x="92" y="1277"/>
                    <a:pt x="0" y="1429"/>
                  </a:cubicBezTo>
                  <a:cubicBezTo>
                    <a:pt x="0" y="1429"/>
                    <a:pt x="1083" y="2587"/>
                    <a:pt x="2708" y="2587"/>
                  </a:cubicBezTo>
                  <a:cubicBezTo>
                    <a:pt x="3394" y="2587"/>
                    <a:pt x="4177" y="2381"/>
                    <a:pt x="5016" y="1794"/>
                  </a:cubicBezTo>
                  <a:cubicBezTo>
                    <a:pt x="5016" y="1794"/>
                    <a:pt x="4955" y="973"/>
                    <a:pt x="5046"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85" name="Google Shape;3935;p80">
              <a:extLst>
                <a:ext uri="{FF2B5EF4-FFF2-40B4-BE49-F238E27FC236}">
                  <a16:creationId xmlns:a16="http://schemas.microsoft.com/office/drawing/2014/main" xmlns="" id="{D4D357CC-497E-4237-9BDE-6BA16BCFB579}"/>
                </a:ext>
              </a:extLst>
            </p:cNvPr>
            <p:cNvSpPr/>
            <p:nvPr/>
          </p:nvSpPr>
          <p:spPr>
            <a:xfrm>
              <a:off x="-813325" y="6953138"/>
              <a:ext cx="135275" cy="70675"/>
            </a:xfrm>
            <a:custGeom>
              <a:avLst/>
              <a:gdLst/>
              <a:ahLst/>
              <a:cxnLst/>
              <a:rect l="l" t="t" r="r" b="b"/>
              <a:pathLst>
                <a:path w="5411" h="2827" extrusionOk="0">
                  <a:moveTo>
                    <a:pt x="5411" y="0"/>
                  </a:moveTo>
                  <a:lnTo>
                    <a:pt x="0" y="426"/>
                  </a:lnTo>
                  <a:cubicBezTo>
                    <a:pt x="0" y="426"/>
                    <a:pt x="426" y="1763"/>
                    <a:pt x="183" y="2827"/>
                  </a:cubicBezTo>
                  <a:cubicBezTo>
                    <a:pt x="1763" y="2280"/>
                    <a:pt x="3374" y="2006"/>
                    <a:pt x="5046" y="1885"/>
                  </a:cubicBezTo>
                  <a:cubicBezTo>
                    <a:pt x="5077" y="1277"/>
                    <a:pt x="5198" y="578"/>
                    <a:pt x="5411"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86" name="Google Shape;3936;p80">
              <a:extLst>
                <a:ext uri="{FF2B5EF4-FFF2-40B4-BE49-F238E27FC236}">
                  <a16:creationId xmlns:a16="http://schemas.microsoft.com/office/drawing/2014/main" xmlns="" id="{E2FE7A59-163B-40EA-848A-0DB7A72A7B63}"/>
                </a:ext>
              </a:extLst>
            </p:cNvPr>
            <p:cNvSpPr/>
            <p:nvPr/>
          </p:nvSpPr>
          <p:spPr>
            <a:xfrm>
              <a:off x="-1019000" y="6472613"/>
              <a:ext cx="522575" cy="492675"/>
            </a:xfrm>
            <a:custGeom>
              <a:avLst/>
              <a:gdLst/>
              <a:ahLst/>
              <a:cxnLst/>
              <a:rect l="l" t="t" r="r" b="b"/>
              <a:pathLst>
                <a:path w="20903" h="19707" extrusionOk="0">
                  <a:moveTo>
                    <a:pt x="7888" y="0"/>
                  </a:moveTo>
                  <a:cubicBezTo>
                    <a:pt x="3785" y="0"/>
                    <a:pt x="1" y="2090"/>
                    <a:pt x="203" y="9920"/>
                  </a:cubicBezTo>
                  <a:cubicBezTo>
                    <a:pt x="203" y="9920"/>
                    <a:pt x="81" y="13598"/>
                    <a:pt x="963" y="15422"/>
                  </a:cubicBezTo>
                  <a:cubicBezTo>
                    <a:pt x="1844" y="17246"/>
                    <a:pt x="4823" y="19282"/>
                    <a:pt x="8805" y="19647"/>
                  </a:cubicBezTo>
                  <a:cubicBezTo>
                    <a:pt x="9238" y="19687"/>
                    <a:pt x="9687" y="19707"/>
                    <a:pt x="10144" y="19707"/>
                  </a:cubicBezTo>
                  <a:cubicBezTo>
                    <a:pt x="13866" y="19707"/>
                    <a:pt x="18175" y="18392"/>
                    <a:pt x="19231" y="15847"/>
                  </a:cubicBezTo>
                  <a:cubicBezTo>
                    <a:pt x="20447" y="12960"/>
                    <a:pt x="20902" y="10984"/>
                    <a:pt x="20538" y="8066"/>
                  </a:cubicBezTo>
                  <a:cubicBezTo>
                    <a:pt x="20173" y="5148"/>
                    <a:pt x="20021" y="3841"/>
                    <a:pt x="17316" y="2534"/>
                  </a:cubicBezTo>
                  <a:cubicBezTo>
                    <a:pt x="15996" y="1896"/>
                    <a:pt x="11797" y="0"/>
                    <a:pt x="7888"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87" name="Google Shape;3937;p80">
              <a:extLst>
                <a:ext uri="{FF2B5EF4-FFF2-40B4-BE49-F238E27FC236}">
                  <a16:creationId xmlns:a16="http://schemas.microsoft.com/office/drawing/2014/main" xmlns="" id="{45CF8336-A191-4301-B896-8D326C6A16A4}"/>
                </a:ext>
              </a:extLst>
            </p:cNvPr>
            <p:cNvSpPr/>
            <p:nvPr/>
          </p:nvSpPr>
          <p:spPr>
            <a:xfrm>
              <a:off x="-898425" y="6736563"/>
              <a:ext cx="28900" cy="34975"/>
            </a:xfrm>
            <a:custGeom>
              <a:avLst/>
              <a:gdLst/>
              <a:ahLst/>
              <a:cxnLst/>
              <a:rect l="l" t="t" r="r" b="b"/>
              <a:pathLst>
                <a:path w="1156" h="1399" extrusionOk="0">
                  <a:moveTo>
                    <a:pt x="578" y="1"/>
                  </a:moveTo>
                  <a:cubicBezTo>
                    <a:pt x="243" y="1"/>
                    <a:pt x="0" y="304"/>
                    <a:pt x="0" y="700"/>
                  </a:cubicBezTo>
                  <a:cubicBezTo>
                    <a:pt x="0" y="1095"/>
                    <a:pt x="243" y="1399"/>
                    <a:pt x="578" y="1399"/>
                  </a:cubicBezTo>
                  <a:cubicBezTo>
                    <a:pt x="912" y="1399"/>
                    <a:pt x="1155" y="1095"/>
                    <a:pt x="1155" y="700"/>
                  </a:cubicBezTo>
                  <a:cubicBezTo>
                    <a:pt x="1155" y="304"/>
                    <a:pt x="912" y="1"/>
                    <a:pt x="578" y="1"/>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88" name="Google Shape;3938;p80">
              <a:extLst>
                <a:ext uri="{FF2B5EF4-FFF2-40B4-BE49-F238E27FC236}">
                  <a16:creationId xmlns:a16="http://schemas.microsoft.com/office/drawing/2014/main" xmlns="" id="{0F0535E6-BD32-40BE-BA13-76646FD7642F}"/>
                </a:ext>
              </a:extLst>
            </p:cNvPr>
            <p:cNvSpPr/>
            <p:nvPr/>
          </p:nvSpPr>
          <p:spPr>
            <a:xfrm>
              <a:off x="-658300" y="6736563"/>
              <a:ext cx="29650" cy="35750"/>
            </a:xfrm>
            <a:custGeom>
              <a:avLst/>
              <a:gdLst/>
              <a:ahLst/>
              <a:cxnLst/>
              <a:rect l="l" t="t" r="r" b="b"/>
              <a:pathLst>
                <a:path w="1186" h="1430" extrusionOk="0">
                  <a:moveTo>
                    <a:pt x="608" y="1"/>
                  </a:moveTo>
                  <a:cubicBezTo>
                    <a:pt x="274" y="1"/>
                    <a:pt x="0" y="335"/>
                    <a:pt x="0" y="700"/>
                  </a:cubicBezTo>
                  <a:cubicBezTo>
                    <a:pt x="0" y="1095"/>
                    <a:pt x="274" y="1429"/>
                    <a:pt x="608" y="1429"/>
                  </a:cubicBezTo>
                  <a:cubicBezTo>
                    <a:pt x="912" y="1429"/>
                    <a:pt x="1186" y="1095"/>
                    <a:pt x="1186" y="700"/>
                  </a:cubicBezTo>
                  <a:cubicBezTo>
                    <a:pt x="1186" y="335"/>
                    <a:pt x="912" y="1"/>
                    <a:pt x="608" y="1"/>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89" name="Google Shape;3939;p80">
              <a:extLst>
                <a:ext uri="{FF2B5EF4-FFF2-40B4-BE49-F238E27FC236}">
                  <a16:creationId xmlns:a16="http://schemas.microsoft.com/office/drawing/2014/main" xmlns="" id="{DEBB2468-A259-4243-A262-D4BBCC9EA7D1}"/>
                </a:ext>
              </a:extLst>
            </p:cNvPr>
            <p:cNvSpPr/>
            <p:nvPr/>
          </p:nvSpPr>
          <p:spPr>
            <a:xfrm>
              <a:off x="-779900" y="6720038"/>
              <a:ext cx="36500" cy="63000"/>
            </a:xfrm>
            <a:custGeom>
              <a:avLst/>
              <a:gdLst/>
              <a:ahLst/>
              <a:cxnLst/>
              <a:rect l="l" t="t" r="r" b="b"/>
              <a:pathLst>
                <a:path w="1460" h="2520" extrusionOk="0">
                  <a:moveTo>
                    <a:pt x="324" y="0"/>
                  </a:moveTo>
                  <a:cubicBezTo>
                    <a:pt x="312" y="0"/>
                    <a:pt x="305" y="8"/>
                    <a:pt x="305" y="23"/>
                  </a:cubicBezTo>
                  <a:cubicBezTo>
                    <a:pt x="214" y="327"/>
                    <a:pt x="153" y="692"/>
                    <a:pt x="92" y="1026"/>
                  </a:cubicBezTo>
                  <a:cubicBezTo>
                    <a:pt x="62" y="1239"/>
                    <a:pt x="1" y="1482"/>
                    <a:pt x="122" y="1695"/>
                  </a:cubicBezTo>
                  <a:cubicBezTo>
                    <a:pt x="177" y="1831"/>
                    <a:pt x="304" y="1943"/>
                    <a:pt x="440" y="1943"/>
                  </a:cubicBezTo>
                  <a:cubicBezTo>
                    <a:pt x="455" y="1943"/>
                    <a:pt x="471" y="1941"/>
                    <a:pt x="487" y="1938"/>
                  </a:cubicBezTo>
                  <a:cubicBezTo>
                    <a:pt x="578" y="1938"/>
                    <a:pt x="670" y="1877"/>
                    <a:pt x="730" y="1847"/>
                  </a:cubicBezTo>
                  <a:cubicBezTo>
                    <a:pt x="761" y="1817"/>
                    <a:pt x="822" y="1756"/>
                    <a:pt x="852" y="1756"/>
                  </a:cubicBezTo>
                  <a:cubicBezTo>
                    <a:pt x="903" y="1715"/>
                    <a:pt x="943" y="1695"/>
                    <a:pt x="975" y="1695"/>
                  </a:cubicBezTo>
                  <a:cubicBezTo>
                    <a:pt x="1038" y="1695"/>
                    <a:pt x="1065" y="1776"/>
                    <a:pt x="1065" y="1938"/>
                  </a:cubicBezTo>
                  <a:cubicBezTo>
                    <a:pt x="1217" y="2151"/>
                    <a:pt x="1186" y="2272"/>
                    <a:pt x="943" y="2333"/>
                  </a:cubicBezTo>
                  <a:cubicBezTo>
                    <a:pt x="831" y="2361"/>
                    <a:pt x="848" y="2519"/>
                    <a:pt x="947" y="2519"/>
                  </a:cubicBezTo>
                  <a:cubicBezTo>
                    <a:pt x="955" y="2519"/>
                    <a:pt x="964" y="2518"/>
                    <a:pt x="974" y="2516"/>
                  </a:cubicBezTo>
                  <a:cubicBezTo>
                    <a:pt x="1217" y="2424"/>
                    <a:pt x="1460" y="2181"/>
                    <a:pt x="1460" y="1908"/>
                  </a:cubicBezTo>
                  <a:cubicBezTo>
                    <a:pt x="1429" y="1695"/>
                    <a:pt x="1217" y="1513"/>
                    <a:pt x="1004" y="1513"/>
                  </a:cubicBezTo>
                  <a:cubicBezTo>
                    <a:pt x="852" y="1513"/>
                    <a:pt x="791" y="1634"/>
                    <a:pt x="639" y="1695"/>
                  </a:cubicBezTo>
                  <a:cubicBezTo>
                    <a:pt x="563" y="1724"/>
                    <a:pt x="500" y="1738"/>
                    <a:pt x="448" y="1738"/>
                  </a:cubicBezTo>
                  <a:cubicBezTo>
                    <a:pt x="125" y="1738"/>
                    <a:pt x="222" y="1231"/>
                    <a:pt x="274" y="996"/>
                  </a:cubicBezTo>
                  <a:cubicBezTo>
                    <a:pt x="305" y="722"/>
                    <a:pt x="518" y="297"/>
                    <a:pt x="366" y="23"/>
                  </a:cubicBezTo>
                  <a:cubicBezTo>
                    <a:pt x="350" y="8"/>
                    <a:pt x="335" y="0"/>
                    <a:pt x="324"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90" name="Google Shape;3940;p80">
              <a:extLst>
                <a:ext uri="{FF2B5EF4-FFF2-40B4-BE49-F238E27FC236}">
                  <a16:creationId xmlns:a16="http://schemas.microsoft.com/office/drawing/2014/main" xmlns="" id="{CDE111BC-CA80-4948-9557-8BBE969411B3}"/>
                </a:ext>
              </a:extLst>
            </p:cNvPr>
            <p:cNvSpPr/>
            <p:nvPr/>
          </p:nvSpPr>
          <p:spPr>
            <a:xfrm>
              <a:off x="-785200" y="6820163"/>
              <a:ext cx="53975" cy="25900"/>
            </a:xfrm>
            <a:custGeom>
              <a:avLst/>
              <a:gdLst/>
              <a:ahLst/>
              <a:cxnLst/>
              <a:rect l="l" t="t" r="r" b="b"/>
              <a:pathLst>
                <a:path w="2159" h="1036" extrusionOk="0">
                  <a:moveTo>
                    <a:pt x="2048" y="0"/>
                  </a:moveTo>
                  <a:cubicBezTo>
                    <a:pt x="1991" y="0"/>
                    <a:pt x="1930" y="30"/>
                    <a:pt x="1915" y="91"/>
                  </a:cubicBezTo>
                  <a:cubicBezTo>
                    <a:pt x="1857" y="526"/>
                    <a:pt x="1578" y="823"/>
                    <a:pt x="1156" y="823"/>
                  </a:cubicBezTo>
                  <a:cubicBezTo>
                    <a:pt x="1136" y="823"/>
                    <a:pt x="1115" y="822"/>
                    <a:pt x="1094" y="821"/>
                  </a:cubicBezTo>
                  <a:cubicBezTo>
                    <a:pt x="882" y="821"/>
                    <a:pt x="669" y="760"/>
                    <a:pt x="517" y="608"/>
                  </a:cubicBezTo>
                  <a:cubicBezTo>
                    <a:pt x="365" y="486"/>
                    <a:pt x="334" y="304"/>
                    <a:pt x="213" y="152"/>
                  </a:cubicBezTo>
                  <a:cubicBezTo>
                    <a:pt x="213" y="152"/>
                    <a:pt x="182" y="152"/>
                    <a:pt x="152" y="182"/>
                  </a:cubicBezTo>
                  <a:cubicBezTo>
                    <a:pt x="0" y="669"/>
                    <a:pt x="730" y="1033"/>
                    <a:pt x="1125" y="1033"/>
                  </a:cubicBezTo>
                  <a:cubicBezTo>
                    <a:pt x="1144" y="1035"/>
                    <a:pt x="1164" y="1035"/>
                    <a:pt x="1184" y="1035"/>
                  </a:cubicBezTo>
                  <a:cubicBezTo>
                    <a:pt x="1706" y="1035"/>
                    <a:pt x="2158" y="648"/>
                    <a:pt x="2158" y="91"/>
                  </a:cubicBezTo>
                  <a:cubicBezTo>
                    <a:pt x="2158" y="30"/>
                    <a:pt x="2105" y="0"/>
                    <a:pt x="2048"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91" name="Google Shape;3941;p80">
              <a:extLst>
                <a:ext uri="{FF2B5EF4-FFF2-40B4-BE49-F238E27FC236}">
                  <a16:creationId xmlns:a16="http://schemas.microsoft.com/office/drawing/2014/main" xmlns="" id="{3093AB99-0BDE-44A7-80F4-475EC6284A6B}"/>
                </a:ext>
              </a:extLst>
            </p:cNvPr>
            <p:cNvSpPr/>
            <p:nvPr/>
          </p:nvSpPr>
          <p:spPr>
            <a:xfrm>
              <a:off x="-944500" y="6652888"/>
              <a:ext cx="49125" cy="34375"/>
            </a:xfrm>
            <a:custGeom>
              <a:avLst/>
              <a:gdLst/>
              <a:ahLst/>
              <a:cxnLst/>
              <a:rect l="l" t="t" r="r" b="b"/>
              <a:pathLst>
                <a:path w="1965" h="1375" extrusionOk="0">
                  <a:moveTo>
                    <a:pt x="1756" y="0"/>
                  </a:moveTo>
                  <a:cubicBezTo>
                    <a:pt x="1088" y="0"/>
                    <a:pt x="136" y="642"/>
                    <a:pt x="19" y="1311"/>
                  </a:cubicBezTo>
                  <a:cubicBezTo>
                    <a:pt x="1" y="1349"/>
                    <a:pt x="28" y="1375"/>
                    <a:pt x="52" y="1375"/>
                  </a:cubicBezTo>
                  <a:cubicBezTo>
                    <a:pt x="67" y="1375"/>
                    <a:pt x="80" y="1365"/>
                    <a:pt x="80" y="1341"/>
                  </a:cubicBezTo>
                  <a:cubicBezTo>
                    <a:pt x="567" y="703"/>
                    <a:pt x="1083" y="308"/>
                    <a:pt x="1874" y="156"/>
                  </a:cubicBezTo>
                  <a:cubicBezTo>
                    <a:pt x="1965" y="126"/>
                    <a:pt x="1934" y="4"/>
                    <a:pt x="1843" y="4"/>
                  </a:cubicBezTo>
                  <a:cubicBezTo>
                    <a:pt x="1815" y="1"/>
                    <a:pt x="1786" y="0"/>
                    <a:pt x="1756"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92" name="Google Shape;3942;p80">
              <a:extLst>
                <a:ext uri="{FF2B5EF4-FFF2-40B4-BE49-F238E27FC236}">
                  <a16:creationId xmlns:a16="http://schemas.microsoft.com/office/drawing/2014/main" xmlns="" id="{EFCE75A5-4068-473C-983B-A4AD4DC0479C}"/>
                </a:ext>
              </a:extLst>
            </p:cNvPr>
            <p:cNvSpPr/>
            <p:nvPr/>
          </p:nvSpPr>
          <p:spPr>
            <a:xfrm>
              <a:off x="-652225" y="6647038"/>
              <a:ext cx="52625" cy="23800"/>
            </a:xfrm>
            <a:custGeom>
              <a:avLst/>
              <a:gdLst/>
              <a:ahLst/>
              <a:cxnLst/>
              <a:rect l="l" t="t" r="r" b="b"/>
              <a:pathLst>
                <a:path w="2105" h="952" extrusionOk="0">
                  <a:moveTo>
                    <a:pt x="322" y="0"/>
                  </a:moveTo>
                  <a:cubicBezTo>
                    <a:pt x="222" y="0"/>
                    <a:pt x="124" y="8"/>
                    <a:pt x="31" y="25"/>
                  </a:cubicBezTo>
                  <a:cubicBezTo>
                    <a:pt x="0" y="25"/>
                    <a:pt x="0" y="116"/>
                    <a:pt x="31" y="116"/>
                  </a:cubicBezTo>
                  <a:cubicBezTo>
                    <a:pt x="699" y="299"/>
                    <a:pt x="1368" y="390"/>
                    <a:pt x="1885" y="907"/>
                  </a:cubicBezTo>
                  <a:cubicBezTo>
                    <a:pt x="1909" y="938"/>
                    <a:pt x="1936" y="951"/>
                    <a:pt x="1963" y="951"/>
                  </a:cubicBezTo>
                  <a:cubicBezTo>
                    <a:pt x="2039" y="951"/>
                    <a:pt x="2104" y="845"/>
                    <a:pt x="2037" y="755"/>
                  </a:cubicBezTo>
                  <a:cubicBezTo>
                    <a:pt x="1671" y="310"/>
                    <a:pt x="944" y="0"/>
                    <a:pt x="322"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93" name="Google Shape;3943;p80">
              <a:extLst>
                <a:ext uri="{FF2B5EF4-FFF2-40B4-BE49-F238E27FC236}">
                  <a16:creationId xmlns:a16="http://schemas.microsoft.com/office/drawing/2014/main" xmlns="" id="{82149821-9DF7-4517-8438-93BC936ABC0D}"/>
                </a:ext>
              </a:extLst>
            </p:cNvPr>
            <p:cNvSpPr/>
            <p:nvPr/>
          </p:nvSpPr>
          <p:spPr>
            <a:xfrm>
              <a:off x="-943275" y="6798113"/>
              <a:ext cx="97300" cy="91200"/>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94" name="Google Shape;3944;p80">
              <a:extLst>
                <a:ext uri="{FF2B5EF4-FFF2-40B4-BE49-F238E27FC236}">
                  <a16:creationId xmlns:a16="http://schemas.microsoft.com/office/drawing/2014/main" xmlns="" id="{5D276397-DC91-4B94-9387-5AD07BAE0D2B}"/>
                </a:ext>
              </a:extLst>
            </p:cNvPr>
            <p:cNvSpPr/>
            <p:nvPr/>
          </p:nvSpPr>
          <p:spPr>
            <a:xfrm>
              <a:off x="-677300" y="6798113"/>
              <a:ext cx="97275" cy="91200"/>
            </a:xfrm>
            <a:custGeom>
              <a:avLst/>
              <a:gdLst/>
              <a:ahLst/>
              <a:cxnLst/>
              <a:rect l="l" t="t" r="r" b="b"/>
              <a:pathLst>
                <a:path w="3891" h="3648" extrusionOk="0">
                  <a:moveTo>
                    <a:pt x="1946" y="1"/>
                  </a:moveTo>
                  <a:cubicBezTo>
                    <a:pt x="882" y="1"/>
                    <a:pt x="0" y="821"/>
                    <a:pt x="0" y="1824"/>
                  </a:cubicBezTo>
                  <a:cubicBezTo>
                    <a:pt x="0" y="2827"/>
                    <a:pt x="882" y="3648"/>
                    <a:pt x="1946" y="3648"/>
                  </a:cubicBezTo>
                  <a:cubicBezTo>
                    <a:pt x="3009" y="3648"/>
                    <a:pt x="3891" y="2827"/>
                    <a:pt x="3891" y="1824"/>
                  </a:cubicBezTo>
                  <a:cubicBezTo>
                    <a:pt x="3891" y="821"/>
                    <a:pt x="3009" y="1"/>
                    <a:pt x="1946"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95" name="Google Shape;3945;p80">
              <a:extLst>
                <a:ext uri="{FF2B5EF4-FFF2-40B4-BE49-F238E27FC236}">
                  <a16:creationId xmlns:a16="http://schemas.microsoft.com/office/drawing/2014/main" xmlns="" id="{0C401E12-F8DE-41C0-8BF0-4992981EB574}"/>
                </a:ext>
              </a:extLst>
            </p:cNvPr>
            <p:cNvSpPr/>
            <p:nvPr/>
          </p:nvSpPr>
          <p:spPr>
            <a:xfrm>
              <a:off x="-915900" y="6823188"/>
              <a:ext cx="8375" cy="10675"/>
            </a:xfrm>
            <a:custGeom>
              <a:avLst/>
              <a:gdLst/>
              <a:ahLst/>
              <a:cxnLst/>
              <a:rect l="l" t="t" r="r" b="b"/>
              <a:pathLst>
                <a:path w="335" h="427" extrusionOk="0">
                  <a:moveTo>
                    <a:pt x="152" y="1"/>
                  </a:moveTo>
                  <a:cubicBezTo>
                    <a:pt x="61" y="1"/>
                    <a:pt x="0" y="92"/>
                    <a:pt x="0" y="213"/>
                  </a:cubicBezTo>
                  <a:cubicBezTo>
                    <a:pt x="0" y="335"/>
                    <a:pt x="61" y="426"/>
                    <a:pt x="152" y="426"/>
                  </a:cubicBezTo>
                  <a:cubicBezTo>
                    <a:pt x="274" y="426"/>
                    <a:pt x="334" y="335"/>
                    <a:pt x="334" y="213"/>
                  </a:cubicBezTo>
                  <a:cubicBezTo>
                    <a:pt x="334" y="92"/>
                    <a:pt x="274" y="1"/>
                    <a:pt x="152"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96" name="Google Shape;3946;p80">
              <a:extLst>
                <a:ext uri="{FF2B5EF4-FFF2-40B4-BE49-F238E27FC236}">
                  <a16:creationId xmlns:a16="http://schemas.microsoft.com/office/drawing/2014/main" xmlns="" id="{0B6DFA68-F422-4F79-A6ED-28037F71CD1D}"/>
                </a:ext>
              </a:extLst>
            </p:cNvPr>
            <p:cNvSpPr/>
            <p:nvPr/>
          </p:nvSpPr>
          <p:spPr>
            <a:xfrm>
              <a:off x="-884750" y="6852838"/>
              <a:ext cx="9125" cy="9900"/>
            </a:xfrm>
            <a:custGeom>
              <a:avLst/>
              <a:gdLst/>
              <a:ahLst/>
              <a:cxnLst/>
              <a:rect l="l" t="t" r="r" b="b"/>
              <a:pathLst>
                <a:path w="365"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97" name="Google Shape;3947;p80">
              <a:extLst>
                <a:ext uri="{FF2B5EF4-FFF2-40B4-BE49-F238E27FC236}">
                  <a16:creationId xmlns:a16="http://schemas.microsoft.com/office/drawing/2014/main" xmlns="" id="{E4FC834D-8B56-4505-9862-42E1F9216265}"/>
                </a:ext>
              </a:extLst>
            </p:cNvPr>
            <p:cNvSpPr/>
            <p:nvPr/>
          </p:nvSpPr>
          <p:spPr>
            <a:xfrm>
              <a:off x="-922750" y="6872588"/>
              <a:ext cx="9150" cy="9900"/>
            </a:xfrm>
            <a:custGeom>
              <a:avLst/>
              <a:gdLst/>
              <a:ahLst/>
              <a:cxnLst/>
              <a:rect l="l" t="t" r="r" b="b"/>
              <a:pathLst>
                <a:path w="366"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98" name="Google Shape;3948;p80">
              <a:extLst>
                <a:ext uri="{FF2B5EF4-FFF2-40B4-BE49-F238E27FC236}">
                  <a16:creationId xmlns:a16="http://schemas.microsoft.com/office/drawing/2014/main" xmlns="" id="{9035F603-8D52-48A4-B55E-814384A8CFF6}"/>
                </a:ext>
              </a:extLst>
            </p:cNvPr>
            <p:cNvSpPr/>
            <p:nvPr/>
          </p:nvSpPr>
          <p:spPr>
            <a:xfrm>
              <a:off x="-862725" y="6815588"/>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99" name="Google Shape;3949;p80">
              <a:extLst>
                <a:ext uri="{FF2B5EF4-FFF2-40B4-BE49-F238E27FC236}">
                  <a16:creationId xmlns:a16="http://schemas.microsoft.com/office/drawing/2014/main" xmlns="" id="{FBB8A292-BE63-4540-9547-BC44227C370D}"/>
                </a:ext>
              </a:extLst>
            </p:cNvPr>
            <p:cNvSpPr/>
            <p:nvPr/>
          </p:nvSpPr>
          <p:spPr>
            <a:xfrm>
              <a:off x="-836125" y="6862713"/>
              <a:ext cx="9150" cy="10650"/>
            </a:xfrm>
            <a:custGeom>
              <a:avLst/>
              <a:gdLst/>
              <a:ahLst/>
              <a:cxnLst/>
              <a:rect l="l" t="t" r="r" b="b"/>
              <a:pathLst>
                <a:path w="366" h="426" extrusionOk="0">
                  <a:moveTo>
                    <a:pt x="183" y="0"/>
                  </a:moveTo>
                  <a:cubicBezTo>
                    <a:pt x="92" y="0"/>
                    <a:pt x="1" y="91"/>
                    <a:pt x="1" y="213"/>
                  </a:cubicBezTo>
                  <a:cubicBezTo>
                    <a:pt x="1" y="335"/>
                    <a:pt x="92"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00" name="Google Shape;3950;p80">
              <a:extLst>
                <a:ext uri="{FF2B5EF4-FFF2-40B4-BE49-F238E27FC236}">
                  <a16:creationId xmlns:a16="http://schemas.microsoft.com/office/drawing/2014/main" xmlns="" id="{C12C451C-9BEB-4243-A78F-4A6C9C7845B5}"/>
                </a:ext>
              </a:extLst>
            </p:cNvPr>
            <p:cNvSpPr/>
            <p:nvPr/>
          </p:nvSpPr>
          <p:spPr>
            <a:xfrm>
              <a:off x="-684150" y="6823188"/>
              <a:ext cx="9150" cy="10675"/>
            </a:xfrm>
            <a:custGeom>
              <a:avLst/>
              <a:gdLst/>
              <a:ahLst/>
              <a:cxnLst/>
              <a:rect l="l" t="t" r="r" b="b"/>
              <a:pathLst>
                <a:path w="366" h="427" extrusionOk="0">
                  <a:moveTo>
                    <a:pt x="183" y="1"/>
                  </a:moveTo>
                  <a:cubicBezTo>
                    <a:pt x="62" y="1"/>
                    <a:pt x="1" y="92"/>
                    <a:pt x="1" y="213"/>
                  </a:cubicBezTo>
                  <a:cubicBezTo>
                    <a:pt x="1" y="335"/>
                    <a:pt x="6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01" name="Google Shape;3951;p80">
              <a:extLst>
                <a:ext uri="{FF2B5EF4-FFF2-40B4-BE49-F238E27FC236}">
                  <a16:creationId xmlns:a16="http://schemas.microsoft.com/office/drawing/2014/main" xmlns="" id="{B126BB8A-5DD4-44A4-84CD-3BB25C3B465B}"/>
                </a:ext>
              </a:extLst>
            </p:cNvPr>
            <p:cNvSpPr/>
            <p:nvPr/>
          </p:nvSpPr>
          <p:spPr>
            <a:xfrm>
              <a:off x="-665900" y="6872588"/>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02" name="Google Shape;3952;p80">
              <a:extLst>
                <a:ext uri="{FF2B5EF4-FFF2-40B4-BE49-F238E27FC236}">
                  <a16:creationId xmlns:a16="http://schemas.microsoft.com/office/drawing/2014/main" xmlns="" id="{34E194F4-923D-4B81-A014-526DEE03AEFF}"/>
                </a:ext>
              </a:extLst>
            </p:cNvPr>
            <p:cNvSpPr/>
            <p:nvPr/>
          </p:nvSpPr>
          <p:spPr>
            <a:xfrm>
              <a:off x="-627925" y="6826238"/>
              <a:ext cx="9150" cy="9900"/>
            </a:xfrm>
            <a:custGeom>
              <a:avLst/>
              <a:gdLst/>
              <a:ahLst/>
              <a:cxnLst/>
              <a:rect l="l" t="t" r="r" b="b"/>
              <a:pathLst>
                <a:path w="366" h="396" extrusionOk="0">
                  <a:moveTo>
                    <a:pt x="183" y="0"/>
                  </a:moveTo>
                  <a:cubicBezTo>
                    <a:pt x="92" y="0"/>
                    <a:pt x="1" y="91"/>
                    <a:pt x="1" y="183"/>
                  </a:cubicBezTo>
                  <a:cubicBezTo>
                    <a:pt x="1" y="304"/>
                    <a:pt x="92" y="395"/>
                    <a:pt x="183" y="395"/>
                  </a:cubicBezTo>
                  <a:cubicBezTo>
                    <a:pt x="275" y="395"/>
                    <a:pt x="366" y="304"/>
                    <a:pt x="366" y="183"/>
                  </a:cubicBezTo>
                  <a:cubicBezTo>
                    <a:pt x="366" y="91"/>
                    <a:pt x="275" y="0"/>
                    <a:pt x="18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03" name="Google Shape;3953;p80">
              <a:extLst>
                <a:ext uri="{FF2B5EF4-FFF2-40B4-BE49-F238E27FC236}">
                  <a16:creationId xmlns:a16="http://schemas.microsoft.com/office/drawing/2014/main" xmlns="" id="{73AE4E71-2CA0-4B36-A3D8-207D1079AF03}"/>
                </a:ext>
              </a:extLst>
            </p:cNvPr>
            <p:cNvSpPr/>
            <p:nvPr/>
          </p:nvSpPr>
          <p:spPr>
            <a:xfrm>
              <a:off x="-600550" y="6862713"/>
              <a:ext cx="9125" cy="10650"/>
            </a:xfrm>
            <a:custGeom>
              <a:avLst/>
              <a:gdLst/>
              <a:ahLst/>
              <a:cxnLst/>
              <a:rect l="l" t="t" r="r" b="b"/>
              <a:pathLst>
                <a:path w="365" h="426" extrusionOk="0">
                  <a:moveTo>
                    <a:pt x="183" y="0"/>
                  </a:moveTo>
                  <a:cubicBezTo>
                    <a:pt x="61" y="0"/>
                    <a:pt x="0" y="91"/>
                    <a:pt x="0" y="213"/>
                  </a:cubicBezTo>
                  <a:cubicBezTo>
                    <a:pt x="0" y="335"/>
                    <a:pt x="91"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04" name="Google Shape;3954;p80">
              <a:extLst>
                <a:ext uri="{FF2B5EF4-FFF2-40B4-BE49-F238E27FC236}">
                  <a16:creationId xmlns:a16="http://schemas.microsoft.com/office/drawing/2014/main" xmlns="" id="{32FC54F3-1446-4E42-A514-3DB9DB455648}"/>
                </a:ext>
              </a:extLst>
            </p:cNvPr>
            <p:cNvSpPr/>
            <p:nvPr/>
          </p:nvSpPr>
          <p:spPr>
            <a:xfrm>
              <a:off x="-637800" y="6858138"/>
              <a:ext cx="9150" cy="9900"/>
            </a:xfrm>
            <a:custGeom>
              <a:avLst/>
              <a:gdLst/>
              <a:ahLst/>
              <a:cxnLst/>
              <a:rect l="l" t="t" r="r" b="b"/>
              <a:pathLst>
                <a:path w="366" h="396" extrusionOk="0">
                  <a:moveTo>
                    <a:pt x="183" y="1"/>
                  </a:moveTo>
                  <a:cubicBezTo>
                    <a:pt x="6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05" name="Google Shape;3955;p80">
              <a:extLst>
                <a:ext uri="{FF2B5EF4-FFF2-40B4-BE49-F238E27FC236}">
                  <a16:creationId xmlns:a16="http://schemas.microsoft.com/office/drawing/2014/main" xmlns="" id="{EBE58C5E-12B3-414E-95B3-F10D9DC9BEE8}"/>
                </a:ext>
              </a:extLst>
            </p:cNvPr>
            <p:cNvSpPr/>
            <p:nvPr/>
          </p:nvSpPr>
          <p:spPr>
            <a:xfrm>
              <a:off x="-970625" y="6659063"/>
              <a:ext cx="423275" cy="177825"/>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106" name="Google Shape;3956;p80">
              <a:extLst>
                <a:ext uri="{FF2B5EF4-FFF2-40B4-BE49-F238E27FC236}">
                  <a16:creationId xmlns:a16="http://schemas.microsoft.com/office/drawing/2014/main" xmlns="" id="{F716356B-635C-406E-9225-21A287E79546}"/>
                </a:ext>
              </a:extLst>
            </p:cNvPr>
            <p:cNvSpPr/>
            <p:nvPr/>
          </p:nvSpPr>
          <p:spPr>
            <a:xfrm>
              <a:off x="-1109675" y="6510888"/>
              <a:ext cx="172500" cy="168700"/>
            </a:xfrm>
            <a:custGeom>
              <a:avLst/>
              <a:gdLst/>
              <a:ahLst/>
              <a:cxnLst/>
              <a:rect l="l" t="t" r="r" b="b"/>
              <a:pathLst>
                <a:path w="6900" h="6748" extrusionOk="0">
                  <a:moveTo>
                    <a:pt x="1763" y="0"/>
                  </a:moveTo>
                  <a:cubicBezTo>
                    <a:pt x="882" y="881"/>
                    <a:pt x="122" y="2128"/>
                    <a:pt x="0" y="3860"/>
                  </a:cubicBezTo>
                  <a:cubicBezTo>
                    <a:pt x="0" y="3921"/>
                    <a:pt x="0" y="3982"/>
                    <a:pt x="0" y="4073"/>
                  </a:cubicBezTo>
                  <a:cubicBezTo>
                    <a:pt x="1641" y="5471"/>
                    <a:pt x="3708" y="6383"/>
                    <a:pt x="5897" y="6748"/>
                  </a:cubicBezTo>
                  <a:cubicBezTo>
                    <a:pt x="6231" y="6353"/>
                    <a:pt x="6596" y="5927"/>
                    <a:pt x="6900" y="5471"/>
                  </a:cubicBezTo>
                  <a:cubicBezTo>
                    <a:pt x="4863" y="4012"/>
                    <a:pt x="3192" y="2097"/>
                    <a:pt x="1763" y="0"/>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107" name="Google Shape;3957;p80">
              <a:extLst>
                <a:ext uri="{FF2B5EF4-FFF2-40B4-BE49-F238E27FC236}">
                  <a16:creationId xmlns:a16="http://schemas.microsoft.com/office/drawing/2014/main" xmlns="" id="{2EDFAA5E-A1A3-461A-9BC6-9815DA54AD87}"/>
                </a:ext>
              </a:extLst>
            </p:cNvPr>
            <p:cNvSpPr/>
            <p:nvPr/>
          </p:nvSpPr>
          <p:spPr>
            <a:xfrm>
              <a:off x="-1065600" y="6362388"/>
              <a:ext cx="416425" cy="323275"/>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F1583A"/>
            </a:solidFill>
            <a:ln>
              <a:noFill/>
            </a:ln>
          </p:spPr>
          <p:txBody>
            <a:bodyPr spcFirstLastPara="1" wrap="square" lIns="121900" tIns="121900" rIns="121900" bIns="121900" anchor="ctr" anchorCtr="0">
              <a:noAutofit/>
            </a:bodyPr>
            <a:lstStyle/>
            <a:p>
              <a:endParaRPr sz="2400"/>
            </a:p>
          </p:txBody>
        </p:sp>
        <p:sp>
          <p:nvSpPr>
            <p:cNvPr id="108" name="Google Shape;3958;p80">
              <a:extLst>
                <a:ext uri="{FF2B5EF4-FFF2-40B4-BE49-F238E27FC236}">
                  <a16:creationId xmlns:a16="http://schemas.microsoft.com/office/drawing/2014/main" xmlns="" id="{1357A4E7-396F-47E4-8DE9-97B44C983945}"/>
                </a:ext>
              </a:extLst>
            </p:cNvPr>
            <p:cNvSpPr/>
            <p:nvPr/>
          </p:nvSpPr>
          <p:spPr>
            <a:xfrm>
              <a:off x="-775325" y="6398788"/>
              <a:ext cx="174800" cy="287225"/>
            </a:xfrm>
            <a:custGeom>
              <a:avLst/>
              <a:gdLst/>
              <a:ahLst/>
              <a:cxnLst/>
              <a:rect l="l" t="t" r="r" b="b"/>
              <a:pathLst>
                <a:path w="6992" h="11489" extrusionOk="0">
                  <a:moveTo>
                    <a:pt x="1197" y="1"/>
                  </a:moveTo>
                  <a:cubicBezTo>
                    <a:pt x="783" y="1"/>
                    <a:pt x="380" y="16"/>
                    <a:pt x="0" y="46"/>
                  </a:cubicBezTo>
                  <a:cubicBezTo>
                    <a:pt x="2857" y="3177"/>
                    <a:pt x="4438" y="7250"/>
                    <a:pt x="5046" y="11475"/>
                  </a:cubicBezTo>
                  <a:cubicBezTo>
                    <a:pt x="5107" y="11475"/>
                    <a:pt x="5154" y="11489"/>
                    <a:pt x="5206" y="11489"/>
                  </a:cubicBezTo>
                  <a:cubicBezTo>
                    <a:pt x="5232" y="11489"/>
                    <a:pt x="5259" y="11485"/>
                    <a:pt x="5289" y="11475"/>
                  </a:cubicBezTo>
                  <a:cubicBezTo>
                    <a:pt x="5958" y="11445"/>
                    <a:pt x="6383" y="11201"/>
                    <a:pt x="6657" y="10867"/>
                  </a:cubicBezTo>
                  <a:cubicBezTo>
                    <a:pt x="6991" y="7372"/>
                    <a:pt x="6626" y="3846"/>
                    <a:pt x="5289" y="685"/>
                  </a:cubicBezTo>
                  <a:cubicBezTo>
                    <a:pt x="4438" y="381"/>
                    <a:pt x="3496" y="137"/>
                    <a:pt x="2462" y="46"/>
                  </a:cubicBezTo>
                  <a:cubicBezTo>
                    <a:pt x="2037" y="16"/>
                    <a:pt x="1611" y="1"/>
                    <a:pt x="1197" y="1"/>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109" name="Google Shape;3959;p80">
              <a:extLst>
                <a:ext uri="{FF2B5EF4-FFF2-40B4-BE49-F238E27FC236}">
                  <a16:creationId xmlns:a16="http://schemas.microsoft.com/office/drawing/2014/main" xmlns="" id="{52C79193-698C-4B81-B7A3-7951DD87F54E}"/>
                </a:ext>
              </a:extLst>
            </p:cNvPr>
            <p:cNvSpPr/>
            <p:nvPr/>
          </p:nvSpPr>
          <p:spPr>
            <a:xfrm>
              <a:off x="-643875" y="6415888"/>
              <a:ext cx="205200" cy="312475"/>
            </a:xfrm>
            <a:custGeom>
              <a:avLst/>
              <a:gdLst/>
              <a:ahLst/>
              <a:cxnLst/>
              <a:rect l="l" t="t" r="r" b="b"/>
              <a:pathLst>
                <a:path w="8208" h="12499" extrusionOk="0">
                  <a:moveTo>
                    <a:pt x="1" y="1"/>
                  </a:moveTo>
                  <a:lnTo>
                    <a:pt x="1" y="1"/>
                  </a:lnTo>
                  <a:cubicBezTo>
                    <a:pt x="1338" y="3162"/>
                    <a:pt x="1733" y="6688"/>
                    <a:pt x="1399" y="10183"/>
                  </a:cubicBezTo>
                  <a:cubicBezTo>
                    <a:pt x="2007" y="9484"/>
                    <a:pt x="1855" y="8390"/>
                    <a:pt x="1855" y="8390"/>
                  </a:cubicBezTo>
                  <a:lnTo>
                    <a:pt x="1855" y="8390"/>
                  </a:lnTo>
                  <a:cubicBezTo>
                    <a:pt x="1855" y="8390"/>
                    <a:pt x="3079" y="12499"/>
                    <a:pt x="5498" y="12499"/>
                  </a:cubicBezTo>
                  <a:cubicBezTo>
                    <a:pt x="5550" y="12499"/>
                    <a:pt x="5602" y="12497"/>
                    <a:pt x="5654" y="12493"/>
                  </a:cubicBezTo>
                  <a:cubicBezTo>
                    <a:pt x="8208" y="12311"/>
                    <a:pt x="6293" y="6627"/>
                    <a:pt x="5502" y="4925"/>
                  </a:cubicBezTo>
                  <a:cubicBezTo>
                    <a:pt x="4894" y="3587"/>
                    <a:pt x="3101" y="1156"/>
                    <a:pt x="1" y="1"/>
                  </a:cubicBezTo>
                  <a:close/>
                </a:path>
              </a:pathLst>
            </a:custGeom>
            <a:solidFill>
              <a:srgbClr val="F1583A"/>
            </a:solidFill>
            <a:ln>
              <a:noFill/>
            </a:ln>
          </p:spPr>
          <p:txBody>
            <a:bodyPr spcFirstLastPara="1" wrap="square" lIns="121900" tIns="121900" rIns="121900" bIns="121900" anchor="ctr" anchorCtr="0">
              <a:noAutofit/>
            </a:bodyPr>
            <a:lstStyle/>
            <a:p>
              <a:endParaRPr sz="2400"/>
            </a:p>
          </p:txBody>
        </p:sp>
        <p:sp>
          <p:nvSpPr>
            <p:cNvPr id="110" name="Google Shape;3960;p80">
              <a:extLst>
                <a:ext uri="{FF2B5EF4-FFF2-40B4-BE49-F238E27FC236}">
                  <a16:creationId xmlns:a16="http://schemas.microsoft.com/office/drawing/2014/main" xmlns="" id="{701BA0A1-E3F7-42A3-91B4-FAD2030076C5}"/>
                </a:ext>
              </a:extLst>
            </p:cNvPr>
            <p:cNvSpPr/>
            <p:nvPr/>
          </p:nvSpPr>
          <p:spPr>
            <a:xfrm>
              <a:off x="-1116525" y="6612713"/>
              <a:ext cx="154275" cy="123875"/>
            </a:xfrm>
            <a:custGeom>
              <a:avLst/>
              <a:gdLst/>
              <a:ahLst/>
              <a:cxnLst/>
              <a:rect l="l" t="t" r="r" b="b"/>
              <a:pathLst>
                <a:path w="6171" h="4955" extrusionOk="0">
                  <a:moveTo>
                    <a:pt x="274" y="0"/>
                  </a:moveTo>
                  <a:cubicBezTo>
                    <a:pt x="1" y="4468"/>
                    <a:pt x="456" y="4955"/>
                    <a:pt x="456" y="4955"/>
                  </a:cubicBezTo>
                  <a:cubicBezTo>
                    <a:pt x="456" y="4955"/>
                    <a:pt x="1256" y="4285"/>
                    <a:pt x="2393" y="4285"/>
                  </a:cubicBezTo>
                  <a:cubicBezTo>
                    <a:pt x="2900" y="4285"/>
                    <a:pt x="3474" y="4418"/>
                    <a:pt x="4074" y="4803"/>
                  </a:cubicBezTo>
                  <a:cubicBezTo>
                    <a:pt x="4074" y="4803"/>
                    <a:pt x="5107" y="3891"/>
                    <a:pt x="6171" y="2675"/>
                  </a:cubicBezTo>
                  <a:cubicBezTo>
                    <a:pt x="3982" y="2310"/>
                    <a:pt x="1915" y="1398"/>
                    <a:pt x="274" y="0"/>
                  </a:cubicBezTo>
                  <a:close/>
                </a:path>
              </a:pathLst>
            </a:custGeom>
            <a:solidFill>
              <a:srgbClr val="F1583A"/>
            </a:solidFill>
            <a:ln>
              <a:noFill/>
            </a:ln>
          </p:spPr>
          <p:txBody>
            <a:bodyPr spcFirstLastPara="1" wrap="square" lIns="121900" tIns="121900" rIns="121900" bIns="121900" anchor="ctr" anchorCtr="0">
              <a:noAutofit/>
            </a:bodyPr>
            <a:lstStyle/>
            <a:p>
              <a:endParaRPr sz="2400"/>
            </a:p>
          </p:txBody>
        </p:sp>
        <p:sp>
          <p:nvSpPr>
            <p:cNvPr id="111" name="Google Shape;3961;p80">
              <a:extLst>
                <a:ext uri="{FF2B5EF4-FFF2-40B4-BE49-F238E27FC236}">
                  <a16:creationId xmlns:a16="http://schemas.microsoft.com/office/drawing/2014/main" xmlns="" id="{9CAA73D5-5901-42AA-BBC3-91C0FFC32202}"/>
                </a:ext>
              </a:extLst>
            </p:cNvPr>
            <p:cNvSpPr/>
            <p:nvPr/>
          </p:nvSpPr>
          <p:spPr>
            <a:xfrm>
              <a:off x="-734300" y="6596738"/>
              <a:ext cx="1550" cy="3825"/>
            </a:xfrm>
            <a:custGeom>
              <a:avLst/>
              <a:gdLst/>
              <a:ahLst/>
              <a:cxnLst/>
              <a:rect l="l" t="t" r="r" b="b"/>
              <a:pathLst>
                <a:path w="62" h="153" extrusionOk="0">
                  <a:moveTo>
                    <a:pt x="61" y="153"/>
                  </a:moveTo>
                  <a:cubicBezTo>
                    <a:pt x="31" y="62"/>
                    <a:pt x="1" y="1"/>
                    <a:pt x="1" y="1"/>
                  </a:cubicBezTo>
                  <a:cubicBezTo>
                    <a:pt x="1" y="1"/>
                    <a:pt x="31" y="62"/>
                    <a:pt x="61" y="153"/>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112" name="Google Shape;3962;p80">
              <a:extLst>
                <a:ext uri="{FF2B5EF4-FFF2-40B4-BE49-F238E27FC236}">
                  <a16:creationId xmlns:a16="http://schemas.microsoft.com/office/drawing/2014/main" xmlns="" id="{E63C6624-E624-4DB2-BC17-53C626D1EBC6}"/>
                </a:ext>
              </a:extLst>
            </p:cNvPr>
            <p:cNvSpPr/>
            <p:nvPr/>
          </p:nvSpPr>
          <p:spPr>
            <a:xfrm>
              <a:off x="-949350" y="7032563"/>
              <a:ext cx="113250" cy="409200"/>
            </a:xfrm>
            <a:custGeom>
              <a:avLst/>
              <a:gdLst/>
              <a:ahLst/>
              <a:cxnLst/>
              <a:rect l="l" t="t" r="r" b="b"/>
              <a:pathLst>
                <a:path w="4530" h="16368" extrusionOk="0">
                  <a:moveTo>
                    <a:pt x="3347" y="0"/>
                  </a:moveTo>
                  <a:cubicBezTo>
                    <a:pt x="2651" y="0"/>
                    <a:pt x="1675" y="330"/>
                    <a:pt x="700" y="927"/>
                  </a:cubicBezTo>
                  <a:cubicBezTo>
                    <a:pt x="700" y="927"/>
                    <a:pt x="1520" y="4088"/>
                    <a:pt x="1368" y="6033"/>
                  </a:cubicBezTo>
                  <a:cubicBezTo>
                    <a:pt x="1216" y="7978"/>
                    <a:pt x="305" y="12416"/>
                    <a:pt x="305" y="12416"/>
                  </a:cubicBezTo>
                  <a:cubicBezTo>
                    <a:pt x="305" y="12416"/>
                    <a:pt x="1" y="15000"/>
                    <a:pt x="153" y="16368"/>
                  </a:cubicBezTo>
                  <a:cubicBezTo>
                    <a:pt x="2402" y="13602"/>
                    <a:pt x="4043" y="11656"/>
                    <a:pt x="4378" y="6641"/>
                  </a:cubicBezTo>
                  <a:cubicBezTo>
                    <a:pt x="4530" y="4270"/>
                    <a:pt x="3922" y="1322"/>
                    <a:pt x="3587" y="15"/>
                  </a:cubicBezTo>
                  <a:cubicBezTo>
                    <a:pt x="3512" y="5"/>
                    <a:pt x="3431" y="0"/>
                    <a:pt x="3347" y="0"/>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113" name="Google Shape;3963;p80">
              <a:extLst>
                <a:ext uri="{FF2B5EF4-FFF2-40B4-BE49-F238E27FC236}">
                  <a16:creationId xmlns:a16="http://schemas.microsoft.com/office/drawing/2014/main" xmlns="" id="{EFC7A40B-37C5-42CC-AC9C-4B77F6C58BEF}"/>
                </a:ext>
              </a:extLst>
            </p:cNvPr>
            <p:cNvSpPr/>
            <p:nvPr/>
          </p:nvSpPr>
          <p:spPr>
            <a:xfrm>
              <a:off x="-945550" y="7032913"/>
              <a:ext cx="137575" cy="426325"/>
            </a:xfrm>
            <a:custGeom>
              <a:avLst/>
              <a:gdLst/>
              <a:ahLst/>
              <a:cxnLst/>
              <a:rect l="l" t="t" r="r" b="b"/>
              <a:pathLst>
                <a:path w="5503" h="17053" extrusionOk="0">
                  <a:moveTo>
                    <a:pt x="3435" y="1"/>
                  </a:moveTo>
                  <a:lnTo>
                    <a:pt x="3435" y="1"/>
                  </a:lnTo>
                  <a:cubicBezTo>
                    <a:pt x="3770" y="1308"/>
                    <a:pt x="4378" y="4256"/>
                    <a:pt x="4226" y="6627"/>
                  </a:cubicBezTo>
                  <a:cubicBezTo>
                    <a:pt x="3891" y="11642"/>
                    <a:pt x="2250" y="13588"/>
                    <a:pt x="1" y="16354"/>
                  </a:cubicBezTo>
                  <a:cubicBezTo>
                    <a:pt x="31" y="16688"/>
                    <a:pt x="92" y="16931"/>
                    <a:pt x="183" y="17053"/>
                  </a:cubicBezTo>
                  <a:cubicBezTo>
                    <a:pt x="183" y="17053"/>
                    <a:pt x="3709" y="13983"/>
                    <a:pt x="4590" y="9332"/>
                  </a:cubicBezTo>
                  <a:cubicBezTo>
                    <a:pt x="5502" y="4651"/>
                    <a:pt x="4469" y="1338"/>
                    <a:pt x="4195" y="517"/>
                  </a:cubicBezTo>
                  <a:cubicBezTo>
                    <a:pt x="4104" y="214"/>
                    <a:pt x="3830" y="62"/>
                    <a:pt x="3435"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114" name="Google Shape;3964;p80">
              <a:extLst>
                <a:ext uri="{FF2B5EF4-FFF2-40B4-BE49-F238E27FC236}">
                  <a16:creationId xmlns:a16="http://schemas.microsoft.com/office/drawing/2014/main" xmlns="" id="{6AF2004F-1047-47F8-A8BF-C85A9398642A}"/>
                </a:ext>
              </a:extLst>
            </p:cNvPr>
            <p:cNvSpPr/>
            <p:nvPr/>
          </p:nvSpPr>
          <p:spPr>
            <a:xfrm>
              <a:off x="-1040525" y="7241888"/>
              <a:ext cx="112475" cy="120100"/>
            </a:xfrm>
            <a:custGeom>
              <a:avLst/>
              <a:gdLst/>
              <a:ahLst/>
              <a:cxnLst/>
              <a:rect l="l" t="t" r="r" b="b"/>
              <a:pathLst>
                <a:path w="4499" h="4804" extrusionOk="0">
                  <a:moveTo>
                    <a:pt x="1216" y="1"/>
                  </a:moveTo>
                  <a:cubicBezTo>
                    <a:pt x="1216" y="1"/>
                    <a:pt x="608" y="1551"/>
                    <a:pt x="0" y="3435"/>
                  </a:cubicBezTo>
                  <a:cubicBezTo>
                    <a:pt x="1828" y="4433"/>
                    <a:pt x="1913" y="4706"/>
                    <a:pt x="1863" y="4778"/>
                  </a:cubicBezTo>
                  <a:lnTo>
                    <a:pt x="1863" y="4778"/>
                  </a:lnTo>
                  <a:cubicBezTo>
                    <a:pt x="2984" y="4059"/>
                    <a:pt x="4499" y="2128"/>
                    <a:pt x="4499" y="2128"/>
                  </a:cubicBezTo>
                  <a:lnTo>
                    <a:pt x="4256" y="821"/>
                  </a:lnTo>
                  <a:cubicBezTo>
                    <a:pt x="4256" y="821"/>
                    <a:pt x="2614" y="608"/>
                    <a:pt x="1216" y="1"/>
                  </a:cubicBezTo>
                  <a:close/>
                  <a:moveTo>
                    <a:pt x="1863" y="4778"/>
                  </a:moveTo>
                  <a:cubicBezTo>
                    <a:pt x="1850" y="4787"/>
                    <a:pt x="1837" y="4795"/>
                    <a:pt x="1824" y="4803"/>
                  </a:cubicBezTo>
                  <a:cubicBezTo>
                    <a:pt x="1824" y="4803"/>
                    <a:pt x="1849" y="4799"/>
                    <a:pt x="1863" y="4778"/>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115" name="Google Shape;3965;p80">
              <a:extLst>
                <a:ext uri="{FF2B5EF4-FFF2-40B4-BE49-F238E27FC236}">
                  <a16:creationId xmlns:a16="http://schemas.microsoft.com/office/drawing/2014/main" xmlns="" id="{85C50688-1A3E-4AC3-9B3E-59B450286D91}"/>
                </a:ext>
              </a:extLst>
            </p:cNvPr>
            <p:cNvSpPr/>
            <p:nvPr/>
          </p:nvSpPr>
          <p:spPr>
            <a:xfrm>
              <a:off x="-1062400" y="7185363"/>
              <a:ext cx="290900" cy="300275"/>
            </a:xfrm>
            <a:custGeom>
              <a:avLst/>
              <a:gdLst/>
              <a:ahLst/>
              <a:cxnLst/>
              <a:rect l="l" t="t" r="r" b="b"/>
              <a:pathLst>
                <a:path w="11636" h="12011" extrusionOk="0">
                  <a:moveTo>
                    <a:pt x="9430" y="0"/>
                  </a:moveTo>
                  <a:cubicBezTo>
                    <a:pt x="8925" y="0"/>
                    <a:pt x="8171" y="929"/>
                    <a:pt x="7927" y="1228"/>
                  </a:cubicBezTo>
                  <a:cubicBezTo>
                    <a:pt x="7732" y="1091"/>
                    <a:pt x="7486" y="842"/>
                    <a:pt x="7328" y="842"/>
                  </a:cubicBezTo>
                  <a:cubicBezTo>
                    <a:pt x="7239" y="842"/>
                    <a:pt x="7178" y="919"/>
                    <a:pt x="7167" y="1137"/>
                  </a:cubicBezTo>
                  <a:cubicBezTo>
                    <a:pt x="7137" y="1775"/>
                    <a:pt x="7258" y="2140"/>
                    <a:pt x="7258" y="2140"/>
                  </a:cubicBezTo>
                  <a:cubicBezTo>
                    <a:pt x="7258" y="2140"/>
                    <a:pt x="3915" y="6274"/>
                    <a:pt x="2729" y="7034"/>
                  </a:cubicBezTo>
                  <a:cubicBezTo>
                    <a:pt x="2790" y="6973"/>
                    <a:pt x="2699" y="6699"/>
                    <a:pt x="875" y="5696"/>
                  </a:cubicBezTo>
                  <a:cubicBezTo>
                    <a:pt x="450" y="7003"/>
                    <a:pt x="85" y="8310"/>
                    <a:pt x="54" y="8979"/>
                  </a:cubicBezTo>
                  <a:cubicBezTo>
                    <a:pt x="1" y="10483"/>
                    <a:pt x="1062" y="12011"/>
                    <a:pt x="2400" y="12011"/>
                  </a:cubicBezTo>
                  <a:cubicBezTo>
                    <a:pt x="2577" y="12011"/>
                    <a:pt x="2758" y="11984"/>
                    <a:pt x="2942" y="11927"/>
                  </a:cubicBezTo>
                  <a:cubicBezTo>
                    <a:pt x="4523" y="11441"/>
                    <a:pt x="6985" y="9131"/>
                    <a:pt x="9264" y="5514"/>
                  </a:cubicBezTo>
                  <a:cubicBezTo>
                    <a:pt x="9264" y="5514"/>
                    <a:pt x="9933" y="4724"/>
                    <a:pt x="10298" y="3842"/>
                  </a:cubicBezTo>
                  <a:cubicBezTo>
                    <a:pt x="10298" y="3842"/>
                    <a:pt x="11635" y="1684"/>
                    <a:pt x="11331" y="1167"/>
                  </a:cubicBezTo>
                  <a:cubicBezTo>
                    <a:pt x="11278" y="1066"/>
                    <a:pt x="11207" y="1026"/>
                    <a:pt x="11128" y="1026"/>
                  </a:cubicBezTo>
                  <a:cubicBezTo>
                    <a:pt x="10800" y="1026"/>
                    <a:pt x="10328" y="1714"/>
                    <a:pt x="10328" y="1714"/>
                  </a:cubicBezTo>
                  <a:cubicBezTo>
                    <a:pt x="10328" y="1714"/>
                    <a:pt x="10784" y="772"/>
                    <a:pt x="10450" y="559"/>
                  </a:cubicBezTo>
                  <a:cubicBezTo>
                    <a:pt x="10418" y="537"/>
                    <a:pt x="10382" y="527"/>
                    <a:pt x="10344" y="527"/>
                  </a:cubicBezTo>
                  <a:cubicBezTo>
                    <a:pt x="10013" y="527"/>
                    <a:pt x="9477" y="1259"/>
                    <a:pt x="9477" y="1259"/>
                  </a:cubicBezTo>
                  <a:cubicBezTo>
                    <a:pt x="9477" y="1259"/>
                    <a:pt x="10024" y="286"/>
                    <a:pt x="9599" y="43"/>
                  </a:cubicBezTo>
                  <a:cubicBezTo>
                    <a:pt x="9547" y="13"/>
                    <a:pt x="9490" y="0"/>
                    <a:pt x="9430"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grpSp>
      <p:grpSp>
        <p:nvGrpSpPr>
          <p:cNvPr id="116" name="Google Shape;3966;p80">
            <a:extLst>
              <a:ext uri="{FF2B5EF4-FFF2-40B4-BE49-F238E27FC236}">
                <a16:creationId xmlns:a16="http://schemas.microsoft.com/office/drawing/2014/main" xmlns="" id="{F8AEC94B-F924-42AE-8F40-7C7632E2D4F5}"/>
              </a:ext>
            </a:extLst>
          </p:cNvPr>
          <p:cNvGrpSpPr/>
          <p:nvPr/>
        </p:nvGrpSpPr>
        <p:grpSpPr>
          <a:xfrm>
            <a:off x="1835574" y="2363289"/>
            <a:ext cx="1595967" cy="3436620"/>
            <a:chOff x="1608450" y="6283988"/>
            <a:chExt cx="857950" cy="1857075"/>
          </a:xfrm>
        </p:grpSpPr>
        <p:sp>
          <p:nvSpPr>
            <p:cNvPr id="117" name="Google Shape;3967;p80">
              <a:extLst>
                <a:ext uri="{FF2B5EF4-FFF2-40B4-BE49-F238E27FC236}">
                  <a16:creationId xmlns:a16="http://schemas.microsoft.com/office/drawing/2014/main" xmlns="" id="{BBF6645C-D778-442A-B0A3-8526B40FC105}"/>
                </a:ext>
              </a:extLst>
            </p:cNvPr>
            <p:cNvSpPr/>
            <p:nvPr/>
          </p:nvSpPr>
          <p:spPr>
            <a:xfrm>
              <a:off x="1796150" y="6841363"/>
              <a:ext cx="449875" cy="498975"/>
            </a:xfrm>
            <a:custGeom>
              <a:avLst/>
              <a:gdLst/>
              <a:ahLst/>
              <a:cxnLst/>
              <a:rect l="l" t="t" r="r" b="b"/>
              <a:pathLst>
                <a:path w="17995" h="19959" extrusionOk="0">
                  <a:moveTo>
                    <a:pt x="7679" y="1"/>
                  </a:moveTo>
                  <a:cubicBezTo>
                    <a:pt x="7562" y="1"/>
                    <a:pt x="7444" y="1"/>
                    <a:pt x="7325" y="3"/>
                  </a:cubicBezTo>
                  <a:cubicBezTo>
                    <a:pt x="7325" y="3"/>
                    <a:pt x="7324" y="3"/>
                    <a:pt x="7321" y="3"/>
                  </a:cubicBezTo>
                  <a:cubicBezTo>
                    <a:pt x="7128" y="3"/>
                    <a:pt x="1215" y="32"/>
                    <a:pt x="1186" y="3650"/>
                  </a:cubicBezTo>
                  <a:cubicBezTo>
                    <a:pt x="1155" y="7328"/>
                    <a:pt x="0" y="15596"/>
                    <a:pt x="1641" y="18818"/>
                  </a:cubicBezTo>
                  <a:cubicBezTo>
                    <a:pt x="2054" y="19642"/>
                    <a:pt x="6015" y="19958"/>
                    <a:pt x="9618" y="19958"/>
                  </a:cubicBezTo>
                  <a:cubicBezTo>
                    <a:pt x="11858" y="19958"/>
                    <a:pt x="13960" y="19836"/>
                    <a:pt x="14985" y="19638"/>
                  </a:cubicBezTo>
                  <a:cubicBezTo>
                    <a:pt x="17660" y="19122"/>
                    <a:pt x="17994" y="16720"/>
                    <a:pt x="17964" y="14228"/>
                  </a:cubicBezTo>
                  <a:cubicBezTo>
                    <a:pt x="17934" y="11705"/>
                    <a:pt x="17751" y="5778"/>
                    <a:pt x="17143" y="3042"/>
                  </a:cubicBezTo>
                  <a:cubicBezTo>
                    <a:pt x="16757" y="1318"/>
                    <a:pt x="12910" y="1"/>
                    <a:pt x="7679"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18" name="Google Shape;3968;p80">
              <a:extLst>
                <a:ext uri="{FF2B5EF4-FFF2-40B4-BE49-F238E27FC236}">
                  <a16:creationId xmlns:a16="http://schemas.microsoft.com/office/drawing/2014/main" xmlns="" id="{A81D9AB7-0C63-4E22-9940-263D65363162}"/>
                </a:ext>
              </a:extLst>
            </p:cNvPr>
            <p:cNvSpPr/>
            <p:nvPr/>
          </p:nvSpPr>
          <p:spPr>
            <a:xfrm>
              <a:off x="1812850" y="6842163"/>
              <a:ext cx="449900" cy="498925"/>
            </a:xfrm>
            <a:custGeom>
              <a:avLst/>
              <a:gdLst/>
              <a:ahLst/>
              <a:cxnLst/>
              <a:rect l="l" t="t" r="r" b="b"/>
              <a:pathLst>
                <a:path w="17996" h="19957" extrusionOk="0">
                  <a:moveTo>
                    <a:pt x="7481" y="1"/>
                  </a:moveTo>
                  <a:cubicBezTo>
                    <a:pt x="7420" y="1"/>
                    <a:pt x="7358" y="1"/>
                    <a:pt x="7296" y="1"/>
                  </a:cubicBezTo>
                  <a:cubicBezTo>
                    <a:pt x="7296" y="1"/>
                    <a:pt x="7294" y="1"/>
                    <a:pt x="7291" y="1"/>
                  </a:cubicBezTo>
                  <a:cubicBezTo>
                    <a:pt x="7100" y="1"/>
                    <a:pt x="1216" y="31"/>
                    <a:pt x="1186" y="3649"/>
                  </a:cubicBezTo>
                  <a:cubicBezTo>
                    <a:pt x="1156" y="7326"/>
                    <a:pt x="1" y="15594"/>
                    <a:pt x="1612" y="18816"/>
                  </a:cubicBezTo>
                  <a:cubicBezTo>
                    <a:pt x="2043" y="19641"/>
                    <a:pt x="6011" y="19957"/>
                    <a:pt x="9617" y="19957"/>
                  </a:cubicBezTo>
                  <a:cubicBezTo>
                    <a:pt x="11859" y="19957"/>
                    <a:pt x="13961" y="19835"/>
                    <a:pt x="14986" y="19637"/>
                  </a:cubicBezTo>
                  <a:cubicBezTo>
                    <a:pt x="17661" y="19120"/>
                    <a:pt x="17995" y="16719"/>
                    <a:pt x="17965" y="14226"/>
                  </a:cubicBezTo>
                  <a:cubicBezTo>
                    <a:pt x="17934" y="11703"/>
                    <a:pt x="17721" y="5776"/>
                    <a:pt x="17144" y="3041"/>
                  </a:cubicBezTo>
                  <a:cubicBezTo>
                    <a:pt x="16753" y="1298"/>
                    <a:pt x="12828" y="1"/>
                    <a:pt x="7481" y="1"/>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119" name="Google Shape;3969;p80">
              <a:extLst>
                <a:ext uri="{FF2B5EF4-FFF2-40B4-BE49-F238E27FC236}">
                  <a16:creationId xmlns:a16="http://schemas.microsoft.com/office/drawing/2014/main" xmlns="" id="{95D83F11-B646-4BBA-98FF-F8FBD858458C}"/>
                </a:ext>
              </a:extLst>
            </p:cNvPr>
            <p:cNvSpPr/>
            <p:nvPr/>
          </p:nvSpPr>
          <p:spPr>
            <a:xfrm>
              <a:off x="1866800" y="7749488"/>
              <a:ext cx="156575" cy="67100"/>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2" y="2584"/>
                  </a:cubicBezTo>
                  <a:lnTo>
                    <a:pt x="6262" y="0"/>
                  </a:ln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120" name="Google Shape;3970;p80">
              <a:extLst>
                <a:ext uri="{FF2B5EF4-FFF2-40B4-BE49-F238E27FC236}">
                  <a16:creationId xmlns:a16="http://schemas.microsoft.com/office/drawing/2014/main" xmlns="" id="{82F1DC91-70B0-4CC2-9021-1CD9A5F19557}"/>
                </a:ext>
              </a:extLst>
            </p:cNvPr>
            <p:cNvSpPr/>
            <p:nvPr/>
          </p:nvSpPr>
          <p:spPr>
            <a:xfrm>
              <a:off x="1866800" y="7806488"/>
              <a:ext cx="155800" cy="260825"/>
            </a:xfrm>
            <a:custGeom>
              <a:avLst/>
              <a:gdLst/>
              <a:ahLst/>
              <a:cxnLst/>
              <a:rect l="l" t="t" r="r" b="b"/>
              <a:pathLst>
                <a:path w="6232" h="10433" extrusionOk="0">
                  <a:moveTo>
                    <a:pt x="1" y="0"/>
                  </a:moveTo>
                  <a:lnTo>
                    <a:pt x="1" y="0"/>
                  </a:lnTo>
                  <a:cubicBezTo>
                    <a:pt x="183" y="4286"/>
                    <a:pt x="518" y="9666"/>
                    <a:pt x="670" y="10091"/>
                  </a:cubicBezTo>
                  <a:cubicBezTo>
                    <a:pt x="670" y="10091"/>
                    <a:pt x="1793" y="10433"/>
                    <a:pt x="3165" y="10433"/>
                  </a:cubicBezTo>
                  <a:cubicBezTo>
                    <a:pt x="4072" y="10433"/>
                    <a:pt x="5087" y="10284"/>
                    <a:pt x="5958" y="9787"/>
                  </a:cubicBezTo>
                  <a:lnTo>
                    <a:pt x="6232" y="304"/>
                  </a:lnTo>
                  <a:lnTo>
                    <a:pt x="6232" y="304"/>
                  </a:lnTo>
                  <a:cubicBezTo>
                    <a:pt x="5660" y="364"/>
                    <a:pt x="5078" y="390"/>
                    <a:pt x="4492" y="390"/>
                  </a:cubicBezTo>
                  <a:cubicBezTo>
                    <a:pt x="2992" y="390"/>
                    <a:pt x="1465" y="219"/>
                    <a:pt x="1" y="0"/>
                  </a:cubicBezTo>
                  <a:close/>
                </a:path>
              </a:pathLst>
            </a:custGeom>
            <a:solidFill>
              <a:srgbClr val="EBE9F4"/>
            </a:solidFill>
            <a:ln>
              <a:noFill/>
            </a:ln>
          </p:spPr>
          <p:txBody>
            <a:bodyPr spcFirstLastPara="1" wrap="square" lIns="121900" tIns="121900" rIns="121900" bIns="121900" anchor="ctr" anchorCtr="0">
              <a:noAutofit/>
            </a:bodyPr>
            <a:lstStyle/>
            <a:p>
              <a:endParaRPr sz="2400"/>
            </a:p>
          </p:txBody>
        </p:sp>
        <p:sp>
          <p:nvSpPr>
            <p:cNvPr id="121" name="Google Shape;3971;p80">
              <a:extLst>
                <a:ext uri="{FF2B5EF4-FFF2-40B4-BE49-F238E27FC236}">
                  <a16:creationId xmlns:a16="http://schemas.microsoft.com/office/drawing/2014/main" xmlns="" id="{0300469D-40F5-4CC4-AC54-597F300C2B09}"/>
                </a:ext>
              </a:extLst>
            </p:cNvPr>
            <p:cNvSpPr/>
            <p:nvPr/>
          </p:nvSpPr>
          <p:spPr>
            <a:xfrm>
              <a:off x="1869850" y="7839163"/>
              <a:ext cx="152000" cy="16000"/>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4" y="488"/>
                    <a:pt x="5988" y="213"/>
                  </a:cubicBezTo>
                  <a:cubicBezTo>
                    <a:pt x="6080" y="182"/>
                    <a:pt x="6049" y="61"/>
                    <a:pt x="5958" y="61"/>
                  </a:cubicBezTo>
                  <a:cubicBezTo>
                    <a:pt x="4955" y="285"/>
                    <a:pt x="3997" y="407"/>
                    <a:pt x="3042" y="407"/>
                  </a:cubicBezTo>
                  <a:cubicBezTo>
                    <a:pt x="2059" y="407"/>
                    <a:pt x="1080" y="278"/>
                    <a:pt x="61" y="0"/>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22" name="Google Shape;3972;p80">
              <a:extLst>
                <a:ext uri="{FF2B5EF4-FFF2-40B4-BE49-F238E27FC236}">
                  <a16:creationId xmlns:a16="http://schemas.microsoft.com/office/drawing/2014/main" xmlns="" id="{471F35C8-1930-441B-AD41-33A53A9D6634}"/>
                </a:ext>
              </a:extLst>
            </p:cNvPr>
            <p:cNvSpPr/>
            <p:nvPr/>
          </p:nvSpPr>
          <p:spPr>
            <a:xfrm>
              <a:off x="1874400" y="7808938"/>
              <a:ext cx="6100" cy="32700"/>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2" y="1240"/>
                  </a:cubicBezTo>
                  <a:cubicBezTo>
                    <a:pt x="62" y="1285"/>
                    <a:pt x="92" y="1308"/>
                    <a:pt x="126" y="1308"/>
                  </a:cubicBezTo>
                  <a:cubicBezTo>
                    <a:pt x="160" y="1308"/>
                    <a:pt x="198" y="1285"/>
                    <a:pt x="214" y="1240"/>
                  </a:cubicBezTo>
                  <a:cubicBezTo>
                    <a:pt x="244" y="996"/>
                    <a:pt x="214" y="723"/>
                    <a:pt x="183" y="480"/>
                  </a:cubicBezTo>
                  <a:cubicBezTo>
                    <a:pt x="183" y="328"/>
                    <a:pt x="214" y="145"/>
                    <a:pt x="153" y="24"/>
                  </a:cubicBezTo>
                  <a:cubicBezTo>
                    <a:pt x="153" y="8"/>
                    <a:pt x="138" y="1"/>
                    <a:pt x="122"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23" name="Google Shape;3973;p80">
              <a:extLst>
                <a:ext uri="{FF2B5EF4-FFF2-40B4-BE49-F238E27FC236}">
                  <a16:creationId xmlns:a16="http://schemas.microsoft.com/office/drawing/2014/main" xmlns="" id="{CC779990-F399-4964-B594-35B62B71D664}"/>
                </a:ext>
              </a:extLst>
            </p:cNvPr>
            <p:cNvSpPr/>
            <p:nvPr/>
          </p:nvSpPr>
          <p:spPr>
            <a:xfrm>
              <a:off x="1897975" y="7812563"/>
              <a:ext cx="4575" cy="35350"/>
            </a:xfrm>
            <a:custGeom>
              <a:avLst/>
              <a:gdLst/>
              <a:ahLst/>
              <a:cxnLst/>
              <a:rect l="l" t="t" r="r" b="b"/>
              <a:pathLst>
                <a:path w="183" h="1414" extrusionOk="0">
                  <a:moveTo>
                    <a:pt x="91" y="0"/>
                  </a:moveTo>
                  <a:cubicBezTo>
                    <a:pt x="46" y="0"/>
                    <a:pt x="0" y="31"/>
                    <a:pt x="0" y="91"/>
                  </a:cubicBezTo>
                  <a:cubicBezTo>
                    <a:pt x="0" y="517"/>
                    <a:pt x="30" y="943"/>
                    <a:pt x="30" y="1368"/>
                  </a:cubicBezTo>
                  <a:cubicBezTo>
                    <a:pt x="30" y="1398"/>
                    <a:pt x="61" y="1414"/>
                    <a:pt x="91" y="1414"/>
                  </a:cubicBezTo>
                  <a:cubicBezTo>
                    <a:pt x="122" y="1414"/>
                    <a:pt x="152" y="1398"/>
                    <a:pt x="152" y="1368"/>
                  </a:cubicBezTo>
                  <a:cubicBezTo>
                    <a:pt x="182" y="943"/>
                    <a:pt x="152" y="517"/>
                    <a:pt x="182" y="91"/>
                  </a:cubicBezTo>
                  <a:cubicBezTo>
                    <a:pt x="182" y="31"/>
                    <a:pt x="137" y="0"/>
                    <a:pt x="91" y="0"/>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24" name="Google Shape;3974;p80">
              <a:extLst>
                <a:ext uri="{FF2B5EF4-FFF2-40B4-BE49-F238E27FC236}">
                  <a16:creationId xmlns:a16="http://schemas.microsoft.com/office/drawing/2014/main" xmlns="" id="{3838D9D3-135F-4D1E-B0CA-BB60089342FA}"/>
                </a:ext>
              </a:extLst>
            </p:cNvPr>
            <p:cNvSpPr/>
            <p:nvPr/>
          </p:nvSpPr>
          <p:spPr>
            <a:xfrm>
              <a:off x="1921525" y="7814638"/>
              <a:ext cx="6100" cy="36125"/>
            </a:xfrm>
            <a:custGeom>
              <a:avLst/>
              <a:gdLst/>
              <a:ahLst/>
              <a:cxnLst/>
              <a:rect l="l" t="t" r="r" b="b"/>
              <a:pathLst>
                <a:path w="244" h="1445" extrusionOk="0">
                  <a:moveTo>
                    <a:pt x="126" y="1"/>
                  </a:moveTo>
                  <a:cubicBezTo>
                    <a:pt x="92" y="1"/>
                    <a:pt x="61" y="24"/>
                    <a:pt x="61" y="69"/>
                  </a:cubicBezTo>
                  <a:cubicBezTo>
                    <a:pt x="0" y="495"/>
                    <a:pt x="31" y="951"/>
                    <a:pt x="61" y="1376"/>
                  </a:cubicBezTo>
                  <a:cubicBezTo>
                    <a:pt x="61" y="1422"/>
                    <a:pt x="92" y="1445"/>
                    <a:pt x="122" y="1445"/>
                  </a:cubicBezTo>
                  <a:cubicBezTo>
                    <a:pt x="152" y="1445"/>
                    <a:pt x="183" y="1422"/>
                    <a:pt x="183" y="1376"/>
                  </a:cubicBezTo>
                  <a:cubicBezTo>
                    <a:pt x="213" y="981"/>
                    <a:pt x="244" y="495"/>
                    <a:pt x="213" y="69"/>
                  </a:cubicBezTo>
                  <a:cubicBezTo>
                    <a:pt x="198" y="24"/>
                    <a:pt x="160" y="1"/>
                    <a:pt x="126"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25" name="Google Shape;3975;p80">
              <a:extLst>
                <a:ext uri="{FF2B5EF4-FFF2-40B4-BE49-F238E27FC236}">
                  <a16:creationId xmlns:a16="http://schemas.microsoft.com/office/drawing/2014/main" xmlns="" id="{4EE04F34-B4FB-46C6-9ED7-6ADA63E0A5E8}"/>
                </a:ext>
              </a:extLst>
            </p:cNvPr>
            <p:cNvSpPr/>
            <p:nvPr/>
          </p:nvSpPr>
          <p:spPr>
            <a:xfrm>
              <a:off x="1946600" y="7815788"/>
              <a:ext cx="7625" cy="36650"/>
            </a:xfrm>
            <a:custGeom>
              <a:avLst/>
              <a:gdLst/>
              <a:ahLst/>
              <a:cxnLst/>
              <a:rect l="l" t="t" r="r" b="b"/>
              <a:pathLst>
                <a:path w="305" h="1466" extrusionOk="0">
                  <a:moveTo>
                    <a:pt x="168" y="0"/>
                  </a:moveTo>
                  <a:cubicBezTo>
                    <a:pt x="114" y="0"/>
                    <a:pt x="61" y="38"/>
                    <a:pt x="61" y="114"/>
                  </a:cubicBezTo>
                  <a:cubicBezTo>
                    <a:pt x="92"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8" y="0"/>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26" name="Google Shape;3976;p80">
              <a:extLst>
                <a:ext uri="{FF2B5EF4-FFF2-40B4-BE49-F238E27FC236}">
                  <a16:creationId xmlns:a16="http://schemas.microsoft.com/office/drawing/2014/main" xmlns="" id="{06B67666-F42F-43D4-A50E-D6D5F076126C}"/>
                </a:ext>
              </a:extLst>
            </p:cNvPr>
            <p:cNvSpPr/>
            <p:nvPr/>
          </p:nvSpPr>
          <p:spPr>
            <a:xfrm>
              <a:off x="1974725" y="7817113"/>
              <a:ext cx="6100" cy="33525"/>
            </a:xfrm>
            <a:custGeom>
              <a:avLst/>
              <a:gdLst/>
              <a:ahLst/>
              <a:cxnLst/>
              <a:rect l="l" t="t" r="r" b="b"/>
              <a:pathLst>
                <a:path w="244" h="1341" extrusionOk="0">
                  <a:moveTo>
                    <a:pt x="91" y="1"/>
                  </a:moveTo>
                  <a:cubicBezTo>
                    <a:pt x="46" y="1"/>
                    <a:pt x="0" y="31"/>
                    <a:pt x="0" y="92"/>
                  </a:cubicBezTo>
                  <a:cubicBezTo>
                    <a:pt x="0" y="487"/>
                    <a:pt x="30" y="882"/>
                    <a:pt x="91" y="1277"/>
                  </a:cubicBezTo>
                  <a:cubicBezTo>
                    <a:pt x="91" y="1315"/>
                    <a:pt x="126" y="1341"/>
                    <a:pt x="160" y="1341"/>
                  </a:cubicBezTo>
                  <a:cubicBezTo>
                    <a:pt x="181" y="1341"/>
                    <a:pt x="201" y="1331"/>
                    <a:pt x="213" y="1308"/>
                  </a:cubicBezTo>
                  <a:cubicBezTo>
                    <a:pt x="243" y="913"/>
                    <a:pt x="182" y="487"/>
                    <a:pt x="182" y="92"/>
                  </a:cubicBezTo>
                  <a:cubicBezTo>
                    <a:pt x="182" y="31"/>
                    <a:pt x="137" y="1"/>
                    <a:pt x="91"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27" name="Google Shape;3977;p80">
              <a:extLst>
                <a:ext uri="{FF2B5EF4-FFF2-40B4-BE49-F238E27FC236}">
                  <a16:creationId xmlns:a16="http://schemas.microsoft.com/office/drawing/2014/main" xmlns="" id="{070720BC-3BF0-4BD3-85C1-A8A79E027C68}"/>
                </a:ext>
              </a:extLst>
            </p:cNvPr>
            <p:cNvSpPr/>
            <p:nvPr/>
          </p:nvSpPr>
          <p:spPr>
            <a:xfrm>
              <a:off x="1995225" y="7816013"/>
              <a:ext cx="9150" cy="30375"/>
            </a:xfrm>
            <a:custGeom>
              <a:avLst/>
              <a:gdLst/>
              <a:ahLst/>
              <a:cxnLst/>
              <a:rect l="l" t="t" r="r" b="b"/>
              <a:pathLst>
                <a:path w="366" h="1215" extrusionOk="0">
                  <a:moveTo>
                    <a:pt x="243" y="1"/>
                  </a:moveTo>
                  <a:cubicBezTo>
                    <a:pt x="217" y="1"/>
                    <a:pt x="193" y="14"/>
                    <a:pt x="183" y="45"/>
                  </a:cubicBezTo>
                  <a:cubicBezTo>
                    <a:pt x="1" y="409"/>
                    <a:pt x="214" y="805"/>
                    <a:pt x="183" y="1169"/>
                  </a:cubicBezTo>
                  <a:cubicBezTo>
                    <a:pt x="183" y="1200"/>
                    <a:pt x="206" y="1215"/>
                    <a:pt x="229" y="1215"/>
                  </a:cubicBezTo>
                  <a:cubicBezTo>
                    <a:pt x="252" y="1215"/>
                    <a:pt x="274" y="1200"/>
                    <a:pt x="274" y="1169"/>
                  </a:cubicBezTo>
                  <a:cubicBezTo>
                    <a:pt x="365" y="835"/>
                    <a:pt x="244" y="470"/>
                    <a:pt x="335" y="136"/>
                  </a:cubicBezTo>
                  <a:cubicBezTo>
                    <a:pt x="355" y="55"/>
                    <a:pt x="295" y="1"/>
                    <a:pt x="243"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28" name="Google Shape;3978;p80">
              <a:extLst>
                <a:ext uri="{FF2B5EF4-FFF2-40B4-BE49-F238E27FC236}">
                  <a16:creationId xmlns:a16="http://schemas.microsoft.com/office/drawing/2014/main" xmlns="" id="{BD18A042-3255-42A3-AA30-39DF17747EF5}"/>
                </a:ext>
              </a:extLst>
            </p:cNvPr>
            <p:cNvSpPr/>
            <p:nvPr/>
          </p:nvSpPr>
          <p:spPr>
            <a:xfrm>
              <a:off x="1864525" y="7804188"/>
              <a:ext cx="160350" cy="15225"/>
            </a:xfrm>
            <a:custGeom>
              <a:avLst/>
              <a:gdLst/>
              <a:ahLst/>
              <a:cxnLst/>
              <a:rect l="l" t="t" r="r" b="b"/>
              <a:pathLst>
                <a:path w="6414" h="609" extrusionOk="0">
                  <a:moveTo>
                    <a:pt x="122" y="1"/>
                  </a:moveTo>
                  <a:cubicBezTo>
                    <a:pt x="31" y="1"/>
                    <a:pt x="1" y="92"/>
                    <a:pt x="92" y="123"/>
                  </a:cubicBezTo>
                  <a:cubicBezTo>
                    <a:pt x="1244" y="495"/>
                    <a:pt x="2469" y="609"/>
                    <a:pt x="3694" y="609"/>
                  </a:cubicBezTo>
                  <a:cubicBezTo>
                    <a:pt x="4569" y="609"/>
                    <a:pt x="5444" y="551"/>
                    <a:pt x="6293" y="487"/>
                  </a:cubicBezTo>
                  <a:cubicBezTo>
                    <a:pt x="6406" y="487"/>
                    <a:pt x="6414" y="302"/>
                    <a:pt x="6315" y="302"/>
                  </a:cubicBezTo>
                  <a:cubicBezTo>
                    <a:pt x="6308" y="302"/>
                    <a:pt x="6301" y="303"/>
                    <a:pt x="6293" y="305"/>
                  </a:cubicBezTo>
                  <a:cubicBezTo>
                    <a:pt x="5609" y="344"/>
                    <a:pt x="4933" y="368"/>
                    <a:pt x="4260" y="368"/>
                  </a:cubicBezTo>
                  <a:cubicBezTo>
                    <a:pt x="2869" y="368"/>
                    <a:pt x="1495" y="267"/>
                    <a:pt x="122"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29" name="Google Shape;3979;p80">
              <a:extLst>
                <a:ext uri="{FF2B5EF4-FFF2-40B4-BE49-F238E27FC236}">
                  <a16:creationId xmlns:a16="http://schemas.microsoft.com/office/drawing/2014/main" xmlns="" id="{F30CFACC-26EF-4B31-A91A-820B44D45647}"/>
                </a:ext>
              </a:extLst>
            </p:cNvPr>
            <p:cNvSpPr/>
            <p:nvPr/>
          </p:nvSpPr>
          <p:spPr>
            <a:xfrm>
              <a:off x="1860725" y="7668938"/>
              <a:ext cx="164925" cy="135275"/>
            </a:xfrm>
            <a:custGeom>
              <a:avLst/>
              <a:gdLst/>
              <a:ahLst/>
              <a:cxnLst/>
              <a:rect l="l" t="t" r="r" b="b"/>
              <a:pathLst>
                <a:path w="6597" h="5411" extrusionOk="0">
                  <a:moveTo>
                    <a:pt x="6597" y="1"/>
                  </a:moveTo>
                  <a:lnTo>
                    <a:pt x="1" y="122"/>
                  </a:lnTo>
                  <a:cubicBezTo>
                    <a:pt x="1" y="122"/>
                    <a:pt x="92" y="2493"/>
                    <a:pt x="244" y="5411"/>
                  </a:cubicBezTo>
                  <a:cubicBezTo>
                    <a:pt x="2432" y="5168"/>
                    <a:pt x="4469" y="4256"/>
                    <a:pt x="6505" y="3222"/>
                  </a:cubicBezTo>
                  <a:lnTo>
                    <a:pt x="6597" y="1"/>
                  </a:ln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130" name="Google Shape;3980;p80">
              <a:extLst>
                <a:ext uri="{FF2B5EF4-FFF2-40B4-BE49-F238E27FC236}">
                  <a16:creationId xmlns:a16="http://schemas.microsoft.com/office/drawing/2014/main" xmlns="" id="{6F25262C-5E40-43B6-99FC-1321224ADBDD}"/>
                </a:ext>
              </a:extLst>
            </p:cNvPr>
            <p:cNvSpPr/>
            <p:nvPr/>
          </p:nvSpPr>
          <p:spPr>
            <a:xfrm>
              <a:off x="1787775" y="8100138"/>
              <a:ext cx="229275" cy="40925"/>
            </a:xfrm>
            <a:custGeom>
              <a:avLst/>
              <a:gdLst/>
              <a:ahLst/>
              <a:cxnLst/>
              <a:rect l="l" t="t" r="r" b="b"/>
              <a:pathLst>
                <a:path w="9171" h="1637" extrusionOk="0">
                  <a:moveTo>
                    <a:pt x="6828" y="0"/>
                  </a:moveTo>
                  <a:cubicBezTo>
                    <a:pt x="4145" y="0"/>
                    <a:pt x="92" y="230"/>
                    <a:pt x="92" y="230"/>
                  </a:cubicBezTo>
                  <a:cubicBezTo>
                    <a:pt x="92" y="230"/>
                    <a:pt x="1" y="990"/>
                    <a:pt x="1186" y="1263"/>
                  </a:cubicBezTo>
                  <a:cubicBezTo>
                    <a:pt x="2007" y="1458"/>
                    <a:pt x="3350" y="1637"/>
                    <a:pt x="4713" y="1637"/>
                  </a:cubicBezTo>
                  <a:cubicBezTo>
                    <a:pt x="5268" y="1637"/>
                    <a:pt x="5826" y="1607"/>
                    <a:pt x="6353" y="1537"/>
                  </a:cubicBezTo>
                  <a:cubicBezTo>
                    <a:pt x="8208" y="1263"/>
                    <a:pt x="9028" y="1081"/>
                    <a:pt x="9028" y="1081"/>
                  </a:cubicBezTo>
                  <a:cubicBezTo>
                    <a:pt x="9028" y="1081"/>
                    <a:pt x="9119" y="747"/>
                    <a:pt x="9150" y="230"/>
                  </a:cubicBezTo>
                  <a:cubicBezTo>
                    <a:pt x="9170" y="58"/>
                    <a:pt x="8170" y="0"/>
                    <a:pt x="6828" y="0"/>
                  </a:cubicBezTo>
                  <a:close/>
                </a:path>
              </a:pathLst>
            </a:custGeom>
            <a:solidFill>
              <a:srgbClr val="09B1C0"/>
            </a:solidFill>
            <a:ln>
              <a:noFill/>
            </a:ln>
          </p:spPr>
          <p:txBody>
            <a:bodyPr spcFirstLastPara="1" wrap="square" lIns="121900" tIns="121900" rIns="121900" bIns="121900" anchor="ctr" anchorCtr="0">
              <a:noAutofit/>
            </a:bodyPr>
            <a:lstStyle/>
            <a:p>
              <a:endParaRPr sz="2400"/>
            </a:p>
          </p:txBody>
        </p:sp>
        <p:sp>
          <p:nvSpPr>
            <p:cNvPr id="131" name="Google Shape;3981;p80">
              <a:extLst>
                <a:ext uri="{FF2B5EF4-FFF2-40B4-BE49-F238E27FC236}">
                  <a16:creationId xmlns:a16="http://schemas.microsoft.com/office/drawing/2014/main" xmlns="" id="{8B5A4E0F-3DE6-472C-B9EB-CC289D8FDA3C}"/>
                </a:ext>
              </a:extLst>
            </p:cNvPr>
            <p:cNvSpPr/>
            <p:nvPr/>
          </p:nvSpPr>
          <p:spPr>
            <a:xfrm>
              <a:off x="1787025" y="8070913"/>
              <a:ext cx="85900" cy="60050"/>
            </a:xfrm>
            <a:custGeom>
              <a:avLst/>
              <a:gdLst/>
              <a:ahLst/>
              <a:cxnLst/>
              <a:rect l="l" t="t" r="r" b="b"/>
              <a:pathLst>
                <a:path w="3436" h="2402" extrusionOk="0">
                  <a:moveTo>
                    <a:pt x="2158" y="1"/>
                  </a:moveTo>
                  <a:cubicBezTo>
                    <a:pt x="1247" y="335"/>
                    <a:pt x="243" y="821"/>
                    <a:pt x="122" y="1399"/>
                  </a:cubicBezTo>
                  <a:cubicBezTo>
                    <a:pt x="0" y="1946"/>
                    <a:pt x="1520" y="2311"/>
                    <a:pt x="3435" y="2402"/>
                  </a:cubicBezTo>
                  <a:cubicBezTo>
                    <a:pt x="3192" y="1521"/>
                    <a:pt x="2797" y="730"/>
                    <a:pt x="2158" y="1"/>
                  </a:cubicBezTo>
                  <a:close/>
                </a:path>
              </a:pathLst>
            </a:custGeom>
            <a:solidFill>
              <a:srgbClr val="09B1C0"/>
            </a:solidFill>
            <a:ln>
              <a:noFill/>
            </a:ln>
          </p:spPr>
          <p:txBody>
            <a:bodyPr spcFirstLastPara="1" wrap="square" lIns="121900" tIns="121900" rIns="121900" bIns="121900" anchor="ctr" anchorCtr="0">
              <a:noAutofit/>
            </a:bodyPr>
            <a:lstStyle/>
            <a:p>
              <a:endParaRPr sz="2400"/>
            </a:p>
          </p:txBody>
        </p:sp>
        <p:sp>
          <p:nvSpPr>
            <p:cNvPr id="132" name="Google Shape;3982;p80">
              <a:extLst>
                <a:ext uri="{FF2B5EF4-FFF2-40B4-BE49-F238E27FC236}">
                  <a16:creationId xmlns:a16="http://schemas.microsoft.com/office/drawing/2014/main" xmlns="" id="{4E1EA111-4BD9-4F62-9695-B313CA1E5AE5}"/>
                </a:ext>
              </a:extLst>
            </p:cNvPr>
            <p:cNvSpPr/>
            <p:nvPr/>
          </p:nvSpPr>
          <p:spPr>
            <a:xfrm>
              <a:off x="1841725" y="8051163"/>
              <a:ext cx="180125" cy="80450"/>
            </a:xfrm>
            <a:custGeom>
              <a:avLst/>
              <a:gdLst/>
              <a:ahLst/>
              <a:cxnLst/>
              <a:rect l="l" t="t" r="r" b="b"/>
              <a:pathLst>
                <a:path w="7205" h="3218" extrusionOk="0">
                  <a:moveTo>
                    <a:pt x="6931" y="0"/>
                  </a:moveTo>
                  <a:cubicBezTo>
                    <a:pt x="6931" y="0"/>
                    <a:pt x="5668" y="591"/>
                    <a:pt x="3828" y="591"/>
                  </a:cubicBezTo>
                  <a:cubicBezTo>
                    <a:pt x="3164" y="591"/>
                    <a:pt x="2424" y="514"/>
                    <a:pt x="1642" y="304"/>
                  </a:cubicBezTo>
                  <a:cubicBezTo>
                    <a:pt x="1642" y="304"/>
                    <a:pt x="852" y="487"/>
                    <a:pt x="1" y="791"/>
                  </a:cubicBezTo>
                  <a:cubicBezTo>
                    <a:pt x="609" y="1520"/>
                    <a:pt x="1004" y="2311"/>
                    <a:pt x="1247" y="3192"/>
                  </a:cubicBezTo>
                  <a:cubicBezTo>
                    <a:pt x="1604" y="3209"/>
                    <a:pt x="1973" y="3217"/>
                    <a:pt x="2348" y="3217"/>
                  </a:cubicBezTo>
                  <a:cubicBezTo>
                    <a:pt x="4019" y="3217"/>
                    <a:pt x="5789" y="3048"/>
                    <a:pt x="6931" y="2675"/>
                  </a:cubicBezTo>
                  <a:cubicBezTo>
                    <a:pt x="6931" y="2675"/>
                    <a:pt x="7205" y="1125"/>
                    <a:pt x="6931" y="0"/>
                  </a:cubicBezTo>
                  <a:close/>
                </a:path>
              </a:pathLst>
            </a:custGeom>
            <a:solidFill>
              <a:srgbClr val="FFCC72"/>
            </a:solidFill>
            <a:ln>
              <a:noFill/>
            </a:ln>
          </p:spPr>
          <p:txBody>
            <a:bodyPr spcFirstLastPara="1" wrap="square" lIns="121900" tIns="121900" rIns="121900" bIns="121900" anchor="ctr" anchorCtr="0">
              <a:noAutofit/>
            </a:bodyPr>
            <a:lstStyle/>
            <a:p>
              <a:endParaRPr sz="2400"/>
            </a:p>
          </p:txBody>
        </p:sp>
        <p:sp>
          <p:nvSpPr>
            <p:cNvPr id="133" name="Google Shape;3983;p80">
              <a:extLst>
                <a:ext uri="{FF2B5EF4-FFF2-40B4-BE49-F238E27FC236}">
                  <a16:creationId xmlns:a16="http://schemas.microsoft.com/office/drawing/2014/main" xmlns="" id="{97BB5E8E-CD01-4CE3-8EB8-D1706A0903D0}"/>
                </a:ext>
              </a:extLst>
            </p:cNvPr>
            <p:cNvSpPr/>
            <p:nvPr/>
          </p:nvSpPr>
          <p:spPr>
            <a:xfrm>
              <a:off x="1833925" y="8020763"/>
              <a:ext cx="46525" cy="50000"/>
            </a:xfrm>
            <a:custGeom>
              <a:avLst/>
              <a:gdLst/>
              <a:ahLst/>
              <a:cxnLst/>
              <a:rect l="l" t="t" r="r" b="b"/>
              <a:pathLst>
                <a:path w="1861" h="2000" extrusionOk="0">
                  <a:moveTo>
                    <a:pt x="1155" y="184"/>
                  </a:moveTo>
                  <a:cubicBezTo>
                    <a:pt x="1181" y="184"/>
                    <a:pt x="1214" y="193"/>
                    <a:pt x="1255" y="213"/>
                  </a:cubicBezTo>
                  <a:cubicBezTo>
                    <a:pt x="1498" y="335"/>
                    <a:pt x="1468" y="882"/>
                    <a:pt x="1498" y="1095"/>
                  </a:cubicBezTo>
                  <a:cubicBezTo>
                    <a:pt x="1498" y="1229"/>
                    <a:pt x="1498" y="1357"/>
                    <a:pt x="1495" y="1484"/>
                  </a:cubicBezTo>
                  <a:lnTo>
                    <a:pt x="1495" y="1484"/>
                  </a:lnTo>
                  <a:cubicBezTo>
                    <a:pt x="1420" y="1362"/>
                    <a:pt x="1348" y="1237"/>
                    <a:pt x="1285" y="1095"/>
                  </a:cubicBezTo>
                  <a:cubicBezTo>
                    <a:pt x="1230" y="1012"/>
                    <a:pt x="902" y="184"/>
                    <a:pt x="1155" y="184"/>
                  </a:cubicBezTo>
                  <a:close/>
                  <a:moveTo>
                    <a:pt x="609" y="961"/>
                  </a:moveTo>
                  <a:cubicBezTo>
                    <a:pt x="630" y="961"/>
                    <a:pt x="653" y="965"/>
                    <a:pt x="678" y="973"/>
                  </a:cubicBezTo>
                  <a:cubicBezTo>
                    <a:pt x="799" y="1004"/>
                    <a:pt x="921" y="1156"/>
                    <a:pt x="1012" y="1247"/>
                  </a:cubicBezTo>
                  <a:cubicBezTo>
                    <a:pt x="1097" y="1320"/>
                    <a:pt x="1172" y="1407"/>
                    <a:pt x="1241" y="1501"/>
                  </a:cubicBezTo>
                  <a:lnTo>
                    <a:pt x="1241" y="1501"/>
                  </a:lnTo>
                  <a:cubicBezTo>
                    <a:pt x="1297" y="1602"/>
                    <a:pt x="1351" y="1694"/>
                    <a:pt x="1395" y="1770"/>
                  </a:cubicBezTo>
                  <a:lnTo>
                    <a:pt x="1395" y="1770"/>
                  </a:lnTo>
                  <a:cubicBezTo>
                    <a:pt x="1055" y="1680"/>
                    <a:pt x="699" y="1545"/>
                    <a:pt x="526" y="1247"/>
                  </a:cubicBezTo>
                  <a:cubicBezTo>
                    <a:pt x="420" y="1115"/>
                    <a:pt x="474" y="961"/>
                    <a:pt x="609" y="961"/>
                  </a:cubicBezTo>
                  <a:close/>
                  <a:moveTo>
                    <a:pt x="1185" y="0"/>
                  </a:moveTo>
                  <a:cubicBezTo>
                    <a:pt x="1178" y="0"/>
                    <a:pt x="1171" y="0"/>
                    <a:pt x="1164" y="1"/>
                  </a:cubicBezTo>
                  <a:cubicBezTo>
                    <a:pt x="716" y="16"/>
                    <a:pt x="770" y="447"/>
                    <a:pt x="952" y="903"/>
                  </a:cubicBezTo>
                  <a:lnTo>
                    <a:pt x="952" y="903"/>
                  </a:lnTo>
                  <a:cubicBezTo>
                    <a:pt x="912" y="873"/>
                    <a:pt x="871" y="846"/>
                    <a:pt x="830" y="821"/>
                  </a:cubicBezTo>
                  <a:cubicBezTo>
                    <a:pt x="748" y="780"/>
                    <a:pt x="642" y="752"/>
                    <a:pt x="544" y="752"/>
                  </a:cubicBezTo>
                  <a:cubicBezTo>
                    <a:pt x="423" y="752"/>
                    <a:pt x="316" y="795"/>
                    <a:pt x="282" y="913"/>
                  </a:cubicBezTo>
                  <a:cubicBezTo>
                    <a:pt x="1" y="1561"/>
                    <a:pt x="973" y="1869"/>
                    <a:pt x="1480" y="1935"/>
                  </a:cubicBezTo>
                  <a:lnTo>
                    <a:pt x="1480" y="1935"/>
                  </a:lnTo>
                  <a:cubicBezTo>
                    <a:pt x="1502" y="1978"/>
                    <a:pt x="1553" y="1999"/>
                    <a:pt x="1605" y="1999"/>
                  </a:cubicBezTo>
                  <a:cubicBezTo>
                    <a:pt x="1673" y="1999"/>
                    <a:pt x="1741" y="1961"/>
                    <a:pt x="1741" y="1885"/>
                  </a:cubicBezTo>
                  <a:cubicBezTo>
                    <a:pt x="1741" y="1464"/>
                    <a:pt x="1861" y="0"/>
                    <a:pt x="1185" y="0"/>
                  </a:cubicBezTo>
                  <a:close/>
                </a:path>
              </a:pathLst>
            </a:custGeom>
            <a:solidFill>
              <a:srgbClr val="09B1C0"/>
            </a:solidFill>
            <a:ln>
              <a:noFill/>
            </a:ln>
          </p:spPr>
          <p:txBody>
            <a:bodyPr spcFirstLastPara="1" wrap="square" lIns="121900" tIns="121900" rIns="121900" bIns="121900" anchor="ctr" anchorCtr="0">
              <a:noAutofit/>
            </a:bodyPr>
            <a:lstStyle/>
            <a:p>
              <a:endParaRPr sz="2400"/>
            </a:p>
          </p:txBody>
        </p:sp>
        <p:sp>
          <p:nvSpPr>
            <p:cNvPr id="134" name="Google Shape;3984;p80">
              <a:extLst>
                <a:ext uri="{FF2B5EF4-FFF2-40B4-BE49-F238E27FC236}">
                  <a16:creationId xmlns:a16="http://schemas.microsoft.com/office/drawing/2014/main" xmlns="" id="{CABE10E8-5790-4837-BEAF-C4686A88186C}"/>
                </a:ext>
              </a:extLst>
            </p:cNvPr>
            <p:cNvSpPr/>
            <p:nvPr/>
          </p:nvSpPr>
          <p:spPr>
            <a:xfrm>
              <a:off x="2103125" y="7749488"/>
              <a:ext cx="157325" cy="67100"/>
            </a:xfrm>
            <a:custGeom>
              <a:avLst/>
              <a:gdLst/>
              <a:ahLst/>
              <a:cxnLst/>
              <a:rect l="l" t="t" r="r" b="b"/>
              <a:pathLst>
                <a:path w="6293" h="2684" extrusionOk="0">
                  <a:moveTo>
                    <a:pt x="1" y="0"/>
                  </a:moveTo>
                  <a:lnTo>
                    <a:pt x="92" y="2584"/>
                  </a:lnTo>
                  <a:cubicBezTo>
                    <a:pt x="748" y="2653"/>
                    <a:pt x="1409" y="2683"/>
                    <a:pt x="2075" y="2683"/>
                  </a:cubicBezTo>
                  <a:cubicBezTo>
                    <a:pt x="3476" y="2683"/>
                    <a:pt x="4891" y="2547"/>
                    <a:pt x="6293" y="2341"/>
                  </a:cubicBezTo>
                  <a:cubicBezTo>
                    <a:pt x="6293" y="2280"/>
                    <a:pt x="6293" y="2250"/>
                    <a:pt x="6293" y="2189"/>
                  </a:cubicBezTo>
                  <a:cubicBezTo>
                    <a:pt x="4104" y="1946"/>
                    <a:pt x="2037" y="1034"/>
                    <a:pt x="1"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135" name="Google Shape;3985;p80">
              <a:extLst>
                <a:ext uri="{FF2B5EF4-FFF2-40B4-BE49-F238E27FC236}">
                  <a16:creationId xmlns:a16="http://schemas.microsoft.com/office/drawing/2014/main" xmlns="" id="{6B4CF2CE-EE83-4962-9316-78806122FA3D}"/>
                </a:ext>
              </a:extLst>
            </p:cNvPr>
            <p:cNvSpPr/>
            <p:nvPr/>
          </p:nvSpPr>
          <p:spPr>
            <a:xfrm>
              <a:off x="2104650" y="7806488"/>
              <a:ext cx="155800" cy="260825"/>
            </a:xfrm>
            <a:custGeom>
              <a:avLst/>
              <a:gdLst/>
              <a:ahLst/>
              <a:cxnLst/>
              <a:rect l="l" t="t" r="r" b="b"/>
              <a:pathLst>
                <a:path w="6232" h="10433" extrusionOk="0">
                  <a:moveTo>
                    <a:pt x="6232" y="0"/>
                  </a:moveTo>
                  <a:cubicBezTo>
                    <a:pt x="4768" y="219"/>
                    <a:pt x="3241" y="390"/>
                    <a:pt x="1741" y="390"/>
                  </a:cubicBezTo>
                  <a:cubicBezTo>
                    <a:pt x="1155" y="390"/>
                    <a:pt x="573" y="364"/>
                    <a:pt x="1" y="304"/>
                  </a:cubicBezTo>
                  <a:lnTo>
                    <a:pt x="1" y="304"/>
                  </a:lnTo>
                  <a:lnTo>
                    <a:pt x="274" y="9787"/>
                  </a:lnTo>
                  <a:cubicBezTo>
                    <a:pt x="1145" y="10284"/>
                    <a:pt x="2156" y="10433"/>
                    <a:pt x="3058" y="10433"/>
                  </a:cubicBezTo>
                  <a:cubicBezTo>
                    <a:pt x="4420" y="10433"/>
                    <a:pt x="5533" y="10091"/>
                    <a:pt x="5533" y="10091"/>
                  </a:cubicBezTo>
                  <a:cubicBezTo>
                    <a:pt x="5715" y="9666"/>
                    <a:pt x="6019" y="4286"/>
                    <a:pt x="6232" y="0"/>
                  </a:cubicBezTo>
                  <a:close/>
                </a:path>
              </a:pathLst>
            </a:custGeom>
            <a:solidFill>
              <a:srgbClr val="EBE9F4"/>
            </a:solidFill>
            <a:ln>
              <a:noFill/>
            </a:ln>
          </p:spPr>
          <p:txBody>
            <a:bodyPr spcFirstLastPara="1" wrap="square" lIns="121900" tIns="121900" rIns="121900" bIns="121900" anchor="ctr" anchorCtr="0">
              <a:noAutofit/>
            </a:bodyPr>
            <a:lstStyle/>
            <a:p>
              <a:endParaRPr sz="2400"/>
            </a:p>
          </p:txBody>
        </p:sp>
        <p:sp>
          <p:nvSpPr>
            <p:cNvPr id="136" name="Google Shape;3986;p80">
              <a:extLst>
                <a:ext uri="{FF2B5EF4-FFF2-40B4-BE49-F238E27FC236}">
                  <a16:creationId xmlns:a16="http://schemas.microsoft.com/office/drawing/2014/main" xmlns="" id="{3D9D7FC5-8743-4014-ABD7-3465A79F5EBA}"/>
                </a:ext>
              </a:extLst>
            </p:cNvPr>
            <p:cNvSpPr/>
            <p:nvPr/>
          </p:nvSpPr>
          <p:spPr>
            <a:xfrm>
              <a:off x="2104650" y="7839163"/>
              <a:ext cx="152775" cy="16000"/>
            </a:xfrm>
            <a:custGeom>
              <a:avLst/>
              <a:gdLst/>
              <a:ahLst/>
              <a:cxnLst/>
              <a:rect l="l" t="t" r="r" b="b"/>
              <a:pathLst>
                <a:path w="6111" h="640" extrusionOk="0">
                  <a:moveTo>
                    <a:pt x="6019" y="0"/>
                  </a:moveTo>
                  <a:cubicBezTo>
                    <a:pt x="5001" y="278"/>
                    <a:pt x="4022" y="407"/>
                    <a:pt x="3038" y="407"/>
                  </a:cubicBezTo>
                  <a:cubicBezTo>
                    <a:pt x="2084" y="407"/>
                    <a:pt x="1125" y="285"/>
                    <a:pt x="122" y="61"/>
                  </a:cubicBezTo>
                  <a:cubicBezTo>
                    <a:pt x="31" y="61"/>
                    <a:pt x="1" y="182"/>
                    <a:pt x="92" y="213"/>
                  </a:cubicBezTo>
                  <a:cubicBezTo>
                    <a:pt x="977" y="488"/>
                    <a:pt x="1965" y="639"/>
                    <a:pt x="2952" y="639"/>
                  </a:cubicBezTo>
                  <a:cubicBezTo>
                    <a:pt x="4033" y="639"/>
                    <a:pt x="5112" y="458"/>
                    <a:pt x="6049" y="61"/>
                  </a:cubicBezTo>
                  <a:cubicBezTo>
                    <a:pt x="6110" y="61"/>
                    <a:pt x="6080" y="0"/>
                    <a:pt x="6019" y="0"/>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37" name="Google Shape;3987;p80">
              <a:extLst>
                <a:ext uri="{FF2B5EF4-FFF2-40B4-BE49-F238E27FC236}">
                  <a16:creationId xmlns:a16="http://schemas.microsoft.com/office/drawing/2014/main" xmlns="" id="{C80F8A52-F440-4C04-B1E1-509CE80870D1}"/>
                </a:ext>
              </a:extLst>
            </p:cNvPr>
            <p:cNvSpPr/>
            <p:nvPr/>
          </p:nvSpPr>
          <p:spPr>
            <a:xfrm>
              <a:off x="2246000" y="7808938"/>
              <a:ext cx="6850" cy="32700"/>
            </a:xfrm>
            <a:custGeom>
              <a:avLst/>
              <a:gdLst/>
              <a:ahLst/>
              <a:cxnLst/>
              <a:rect l="l" t="t" r="r" b="b"/>
              <a:pathLst>
                <a:path w="274" h="1308" extrusionOk="0">
                  <a:moveTo>
                    <a:pt x="137" y="1"/>
                  </a:moveTo>
                  <a:cubicBezTo>
                    <a:pt x="122" y="1"/>
                    <a:pt x="107" y="8"/>
                    <a:pt x="92" y="24"/>
                  </a:cubicBezTo>
                  <a:cubicBezTo>
                    <a:pt x="31" y="145"/>
                    <a:pt x="61" y="328"/>
                    <a:pt x="61" y="480"/>
                  </a:cubicBezTo>
                  <a:cubicBezTo>
                    <a:pt x="61" y="723"/>
                    <a:pt x="0" y="996"/>
                    <a:pt x="61" y="1240"/>
                  </a:cubicBezTo>
                  <a:cubicBezTo>
                    <a:pt x="61" y="1285"/>
                    <a:pt x="92" y="1308"/>
                    <a:pt x="126" y="1308"/>
                  </a:cubicBezTo>
                  <a:cubicBezTo>
                    <a:pt x="160" y="1308"/>
                    <a:pt x="198" y="1285"/>
                    <a:pt x="213" y="1240"/>
                  </a:cubicBezTo>
                  <a:cubicBezTo>
                    <a:pt x="274" y="1027"/>
                    <a:pt x="213" y="723"/>
                    <a:pt x="213" y="480"/>
                  </a:cubicBezTo>
                  <a:cubicBezTo>
                    <a:pt x="213" y="328"/>
                    <a:pt x="243" y="145"/>
                    <a:pt x="183" y="24"/>
                  </a:cubicBezTo>
                  <a:cubicBezTo>
                    <a:pt x="168" y="8"/>
                    <a:pt x="152" y="1"/>
                    <a:pt x="137"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38" name="Google Shape;3988;p80">
              <a:extLst>
                <a:ext uri="{FF2B5EF4-FFF2-40B4-BE49-F238E27FC236}">
                  <a16:creationId xmlns:a16="http://schemas.microsoft.com/office/drawing/2014/main" xmlns="" id="{71E25E56-49D7-4A01-9343-BC1A3300F872}"/>
                </a:ext>
              </a:extLst>
            </p:cNvPr>
            <p:cNvSpPr/>
            <p:nvPr/>
          </p:nvSpPr>
          <p:spPr>
            <a:xfrm>
              <a:off x="2223950" y="7812563"/>
              <a:ext cx="5350" cy="35350"/>
            </a:xfrm>
            <a:custGeom>
              <a:avLst/>
              <a:gdLst/>
              <a:ahLst/>
              <a:cxnLst/>
              <a:rect l="l" t="t" r="r" b="b"/>
              <a:pathLst>
                <a:path w="214" h="1414" extrusionOk="0">
                  <a:moveTo>
                    <a:pt x="92" y="0"/>
                  </a:moveTo>
                  <a:cubicBezTo>
                    <a:pt x="46" y="0"/>
                    <a:pt x="1" y="31"/>
                    <a:pt x="1" y="91"/>
                  </a:cubicBezTo>
                  <a:cubicBezTo>
                    <a:pt x="31" y="517"/>
                    <a:pt x="1" y="943"/>
                    <a:pt x="31" y="1368"/>
                  </a:cubicBezTo>
                  <a:cubicBezTo>
                    <a:pt x="46" y="1398"/>
                    <a:pt x="77" y="1414"/>
                    <a:pt x="107" y="1414"/>
                  </a:cubicBezTo>
                  <a:cubicBezTo>
                    <a:pt x="138" y="1414"/>
                    <a:pt x="168" y="1398"/>
                    <a:pt x="183" y="1368"/>
                  </a:cubicBezTo>
                  <a:cubicBezTo>
                    <a:pt x="183" y="943"/>
                    <a:pt x="214" y="517"/>
                    <a:pt x="183" y="91"/>
                  </a:cubicBezTo>
                  <a:cubicBezTo>
                    <a:pt x="183" y="31"/>
                    <a:pt x="138" y="0"/>
                    <a:pt x="92" y="0"/>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39" name="Google Shape;3989;p80">
              <a:extLst>
                <a:ext uri="{FF2B5EF4-FFF2-40B4-BE49-F238E27FC236}">
                  <a16:creationId xmlns:a16="http://schemas.microsoft.com/office/drawing/2014/main" xmlns="" id="{AF4485D4-6BE3-4C1D-B9FE-33A46A27B1A7}"/>
                </a:ext>
              </a:extLst>
            </p:cNvPr>
            <p:cNvSpPr/>
            <p:nvPr/>
          </p:nvSpPr>
          <p:spPr>
            <a:xfrm>
              <a:off x="2198875" y="7814638"/>
              <a:ext cx="6100" cy="36125"/>
            </a:xfrm>
            <a:custGeom>
              <a:avLst/>
              <a:gdLst/>
              <a:ahLst/>
              <a:cxnLst/>
              <a:rect l="l" t="t" r="r" b="b"/>
              <a:pathLst>
                <a:path w="244" h="1445" extrusionOk="0">
                  <a:moveTo>
                    <a:pt x="138" y="1"/>
                  </a:moveTo>
                  <a:cubicBezTo>
                    <a:pt x="100" y="1"/>
                    <a:pt x="62" y="24"/>
                    <a:pt x="62" y="69"/>
                  </a:cubicBezTo>
                  <a:cubicBezTo>
                    <a:pt x="1" y="495"/>
                    <a:pt x="31" y="951"/>
                    <a:pt x="62" y="1376"/>
                  </a:cubicBezTo>
                  <a:cubicBezTo>
                    <a:pt x="62" y="1422"/>
                    <a:pt x="92" y="1445"/>
                    <a:pt x="122" y="1445"/>
                  </a:cubicBezTo>
                  <a:cubicBezTo>
                    <a:pt x="153" y="1445"/>
                    <a:pt x="183" y="1422"/>
                    <a:pt x="183" y="1376"/>
                  </a:cubicBezTo>
                  <a:cubicBezTo>
                    <a:pt x="244" y="981"/>
                    <a:pt x="244" y="495"/>
                    <a:pt x="214" y="69"/>
                  </a:cubicBezTo>
                  <a:cubicBezTo>
                    <a:pt x="214" y="24"/>
                    <a:pt x="176" y="1"/>
                    <a:pt x="138"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40" name="Google Shape;3990;p80">
              <a:extLst>
                <a:ext uri="{FF2B5EF4-FFF2-40B4-BE49-F238E27FC236}">
                  <a16:creationId xmlns:a16="http://schemas.microsoft.com/office/drawing/2014/main" xmlns="" id="{1E0B4558-FCD9-44EF-AAFD-A53530E8F74B}"/>
                </a:ext>
              </a:extLst>
            </p:cNvPr>
            <p:cNvSpPr/>
            <p:nvPr/>
          </p:nvSpPr>
          <p:spPr>
            <a:xfrm>
              <a:off x="2172275" y="7815788"/>
              <a:ext cx="7625" cy="36650"/>
            </a:xfrm>
            <a:custGeom>
              <a:avLst/>
              <a:gdLst/>
              <a:ahLst/>
              <a:cxnLst/>
              <a:rect l="l" t="t" r="r" b="b"/>
              <a:pathLst>
                <a:path w="305" h="1466" extrusionOk="0">
                  <a:moveTo>
                    <a:pt x="138" y="0"/>
                  </a:moveTo>
                  <a:cubicBezTo>
                    <a:pt x="85" y="0"/>
                    <a:pt x="31" y="38"/>
                    <a:pt x="31" y="114"/>
                  </a:cubicBezTo>
                  <a:cubicBezTo>
                    <a:pt x="31" y="510"/>
                    <a:pt x="1" y="1057"/>
                    <a:pt x="153" y="1452"/>
                  </a:cubicBezTo>
                  <a:cubicBezTo>
                    <a:pt x="173" y="1452"/>
                    <a:pt x="207" y="1465"/>
                    <a:pt x="227" y="1465"/>
                  </a:cubicBezTo>
                  <a:cubicBezTo>
                    <a:pt x="237" y="1465"/>
                    <a:pt x="244" y="1462"/>
                    <a:pt x="244" y="1452"/>
                  </a:cubicBezTo>
                  <a:cubicBezTo>
                    <a:pt x="305" y="996"/>
                    <a:pt x="244" y="540"/>
                    <a:pt x="244" y="114"/>
                  </a:cubicBezTo>
                  <a:cubicBezTo>
                    <a:pt x="244" y="38"/>
                    <a:pt x="191" y="0"/>
                    <a:pt x="138" y="0"/>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41" name="Google Shape;3991;p80">
              <a:extLst>
                <a:ext uri="{FF2B5EF4-FFF2-40B4-BE49-F238E27FC236}">
                  <a16:creationId xmlns:a16="http://schemas.microsoft.com/office/drawing/2014/main" xmlns="" id="{EBB6A8D6-D6A8-436A-AA9E-E384DB8D954F}"/>
                </a:ext>
              </a:extLst>
            </p:cNvPr>
            <p:cNvSpPr/>
            <p:nvPr/>
          </p:nvSpPr>
          <p:spPr>
            <a:xfrm>
              <a:off x="2145700" y="7817688"/>
              <a:ext cx="6850" cy="32950"/>
            </a:xfrm>
            <a:custGeom>
              <a:avLst/>
              <a:gdLst/>
              <a:ahLst/>
              <a:cxnLst/>
              <a:rect l="l" t="t" r="r" b="b"/>
              <a:pathLst>
                <a:path w="274" h="1318" extrusionOk="0">
                  <a:moveTo>
                    <a:pt x="182" y="0"/>
                  </a:moveTo>
                  <a:cubicBezTo>
                    <a:pt x="137" y="0"/>
                    <a:pt x="91" y="23"/>
                    <a:pt x="91" y="69"/>
                  </a:cubicBezTo>
                  <a:cubicBezTo>
                    <a:pt x="61" y="464"/>
                    <a:pt x="0" y="890"/>
                    <a:pt x="61" y="1285"/>
                  </a:cubicBezTo>
                  <a:cubicBezTo>
                    <a:pt x="61" y="1308"/>
                    <a:pt x="74" y="1318"/>
                    <a:pt x="92" y="1318"/>
                  </a:cubicBezTo>
                  <a:cubicBezTo>
                    <a:pt x="122" y="1318"/>
                    <a:pt x="164" y="1292"/>
                    <a:pt x="182" y="1254"/>
                  </a:cubicBezTo>
                  <a:cubicBezTo>
                    <a:pt x="213" y="890"/>
                    <a:pt x="274" y="464"/>
                    <a:pt x="274" y="69"/>
                  </a:cubicBezTo>
                  <a:cubicBezTo>
                    <a:pt x="274" y="23"/>
                    <a:pt x="228" y="0"/>
                    <a:pt x="182" y="0"/>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42" name="Google Shape;3992;p80">
              <a:extLst>
                <a:ext uri="{FF2B5EF4-FFF2-40B4-BE49-F238E27FC236}">
                  <a16:creationId xmlns:a16="http://schemas.microsoft.com/office/drawing/2014/main" xmlns="" id="{74C9693E-F964-4E75-972D-9644ABDAB7AC}"/>
                </a:ext>
              </a:extLst>
            </p:cNvPr>
            <p:cNvSpPr/>
            <p:nvPr/>
          </p:nvSpPr>
          <p:spPr>
            <a:xfrm>
              <a:off x="2122125" y="7815988"/>
              <a:ext cx="9150" cy="30400"/>
            </a:xfrm>
            <a:custGeom>
              <a:avLst/>
              <a:gdLst/>
              <a:ahLst/>
              <a:cxnLst/>
              <a:rect l="l" t="t" r="r" b="b"/>
              <a:pathLst>
                <a:path w="366" h="1216" extrusionOk="0">
                  <a:moveTo>
                    <a:pt x="128" y="1"/>
                  </a:moveTo>
                  <a:cubicBezTo>
                    <a:pt x="69" y="1"/>
                    <a:pt x="11" y="47"/>
                    <a:pt x="31" y="106"/>
                  </a:cubicBezTo>
                  <a:cubicBezTo>
                    <a:pt x="122" y="471"/>
                    <a:pt x="1" y="836"/>
                    <a:pt x="92" y="1170"/>
                  </a:cubicBezTo>
                  <a:cubicBezTo>
                    <a:pt x="107" y="1201"/>
                    <a:pt x="130" y="1216"/>
                    <a:pt x="149" y="1216"/>
                  </a:cubicBezTo>
                  <a:cubicBezTo>
                    <a:pt x="168" y="1216"/>
                    <a:pt x="183" y="1201"/>
                    <a:pt x="183" y="1170"/>
                  </a:cubicBezTo>
                  <a:cubicBezTo>
                    <a:pt x="183" y="806"/>
                    <a:pt x="366" y="380"/>
                    <a:pt x="214" y="46"/>
                  </a:cubicBezTo>
                  <a:cubicBezTo>
                    <a:pt x="192" y="14"/>
                    <a:pt x="160" y="1"/>
                    <a:pt x="128"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43" name="Google Shape;3993;p80">
              <a:extLst>
                <a:ext uri="{FF2B5EF4-FFF2-40B4-BE49-F238E27FC236}">
                  <a16:creationId xmlns:a16="http://schemas.microsoft.com/office/drawing/2014/main" xmlns="" id="{2CAAE13A-10F2-4F3C-8CD3-617647F19921}"/>
                </a:ext>
              </a:extLst>
            </p:cNvPr>
            <p:cNvSpPr/>
            <p:nvPr/>
          </p:nvSpPr>
          <p:spPr>
            <a:xfrm>
              <a:off x="2101625" y="7804188"/>
              <a:ext cx="160350" cy="15225"/>
            </a:xfrm>
            <a:custGeom>
              <a:avLst/>
              <a:gdLst/>
              <a:ahLst/>
              <a:cxnLst/>
              <a:rect l="l" t="t" r="r" b="b"/>
              <a:pathLst>
                <a:path w="6414" h="609" extrusionOk="0">
                  <a:moveTo>
                    <a:pt x="6322" y="1"/>
                  </a:moveTo>
                  <a:cubicBezTo>
                    <a:pt x="4929" y="267"/>
                    <a:pt x="3563" y="368"/>
                    <a:pt x="2178" y="368"/>
                  </a:cubicBezTo>
                  <a:cubicBezTo>
                    <a:pt x="1509" y="368"/>
                    <a:pt x="835" y="344"/>
                    <a:pt x="152" y="305"/>
                  </a:cubicBezTo>
                  <a:cubicBezTo>
                    <a:pt x="142" y="303"/>
                    <a:pt x="133" y="302"/>
                    <a:pt x="124" y="302"/>
                  </a:cubicBezTo>
                  <a:cubicBezTo>
                    <a:pt x="1" y="302"/>
                    <a:pt x="10" y="487"/>
                    <a:pt x="152" y="487"/>
                  </a:cubicBezTo>
                  <a:cubicBezTo>
                    <a:pt x="1001" y="551"/>
                    <a:pt x="1876" y="609"/>
                    <a:pt x="2751" y="609"/>
                  </a:cubicBezTo>
                  <a:cubicBezTo>
                    <a:pt x="3975" y="609"/>
                    <a:pt x="5200" y="495"/>
                    <a:pt x="6353" y="123"/>
                  </a:cubicBezTo>
                  <a:cubicBezTo>
                    <a:pt x="6414" y="92"/>
                    <a:pt x="6383" y="1"/>
                    <a:pt x="6322"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44" name="Google Shape;3994;p80">
              <a:extLst>
                <a:ext uri="{FF2B5EF4-FFF2-40B4-BE49-F238E27FC236}">
                  <a16:creationId xmlns:a16="http://schemas.microsoft.com/office/drawing/2014/main" xmlns="" id="{E137DC78-FE6B-4BB9-8694-3746DDF9AC7C}"/>
                </a:ext>
              </a:extLst>
            </p:cNvPr>
            <p:cNvSpPr/>
            <p:nvPr/>
          </p:nvSpPr>
          <p:spPr>
            <a:xfrm>
              <a:off x="2100850" y="7668938"/>
              <a:ext cx="165700" cy="135275"/>
            </a:xfrm>
            <a:custGeom>
              <a:avLst/>
              <a:gdLst/>
              <a:ahLst/>
              <a:cxnLst/>
              <a:rect l="l" t="t" r="r" b="b"/>
              <a:pathLst>
                <a:path w="6628" h="5411" extrusionOk="0">
                  <a:moveTo>
                    <a:pt x="1" y="1"/>
                  </a:moveTo>
                  <a:lnTo>
                    <a:pt x="92" y="3222"/>
                  </a:lnTo>
                  <a:cubicBezTo>
                    <a:pt x="2128" y="4256"/>
                    <a:pt x="4195" y="5168"/>
                    <a:pt x="6384" y="5411"/>
                  </a:cubicBezTo>
                  <a:cubicBezTo>
                    <a:pt x="6505" y="2493"/>
                    <a:pt x="6627" y="122"/>
                    <a:pt x="6627" y="122"/>
                  </a:cubicBezTo>
                  <a:lnTo>
                    <a:pt x="1" y="1"/>
                  </a:ln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145" name="Google Shape;3995;p80">
              <a:extLst>
                <a:ext uri="{FF2B5EF4-FFF2-40B4-BE49-F238E27FC236}">
                  <a16:creationId xmlns:a16="http://schemas.microsoft.com/office/drawing/2014/main" xmlns="" id="{932375C3-3579-4FCD-9BF7-9EB50241F5E0}"/>
                </a:ext>
              </a:extLst>
            </p:cNvPr>
            <p:cNvSpPr/>
            <p:nvPr/>
          </p:nvSpPr>
          <p:spPr>
            <a:xfrm>
              <a:off x="2109725" y="8100138"/>
              <a:ext cx="229000" cy="40925"/>
            </a:xfrm>
            <a:custGeom>
              <a:avLst/>
              <a:gdLst/>
              <a:ahLst/>
              <a:cxnLst/>
              <a:rect l="l" t="t" r="r" b="b"/>
              <a:pathLst>
                <a:path w="9160" h="1637" extrusionOk="0">
                  <a:moveTo>
                    <a:pt x="2345" y="0"/>
                  </a:moveTo>
                  <a:cubicBezTo>
                    <a:pt x="1003" y="0"/>
                    <a:pt x="0" y="58"/>
                    <a:pt x="10" y="230"/>
                  </a:cubicBezTo>
                  <a:cubicBezTo>
                    <a:pt x="71" y="747"/>
                    <a:pt x="132" y="1081"/>
                    <a:pt x="132" y="1081"/>
                  </a:cubicBezTo>
                  <a:cubicBezTo>
                    <a:pt x="132" y="1081"/>
                    <a:pt x="983" y="1263"/>
                    <a:pt x="2807" y="1537"/>
                  </a:cubicBezTo>
                  <a:cubicBezTo>
                    <a:pt x="3334" y="1607"/>
                    <a:pt x="3892" y="1637"/>
                    <a:pt x="4448" y="1637"/>
                  </a:cubicBezTo>
                  <a:cubicBezTo>
                    <a:pt x="5813" y="1637"/>
                    <a:pt x="7162" y="1458"/>
                    <a:pt x="8005" y="1263"/>
                  </a:cubicBezTo>
                  <a:cubicBezTo>
                    <a:pt x="9160" y="990"/>
                    <a:pt x="9068" y="230"/>
                    <a:pt x="9068" y="230"/>
                  </a:cubicBezTo>
                  <a:cubicBezTo>
                    <a:pt x="9068" y="230"/>
                    <a:pt x="5029" y="0"/>
                    <a:pt x="2345" y="0"/>
                  </a:cubicBezTo>
                  <a:close/>
                </a:path>
              </a:pathLst>
            </a:custGeom>
            <a:solidFill>
              <a:srgbClr val="09B1C0"/>
            </a:solidFill>
            <a:ln>
              <a:noFill/>
            </a:ln>
          </p:spPr>
          <p:txBody>
            <a:bodyPr spcFirstLastPara="1" wrap="square" lIns="121900" tIns="121900" rIns="121900" bIns="121900" anchor="ctr" anchorCtr="0">
              <a:noAutofit/>
            </a:bodyPr>
            <a:lstStyle/>
            <a:p>
              <a:endParaRPr sz="2400"/>
            </a:p>
          </p:txBody>
        </p:sp>
        <p:sp>
          <p:nvSpPr>
            <p:cNvPr id="146" name="Google Shape;3996;p80">
              <a:extLst>
                <a:ext uri="{FF2B5EF4-FFF2-40B4-BE49-F238E27FC236}">
                  <a16:creationId xmlns:a16="http://schemas.microsoft.com/office/drawing/2014/main" xmlns="" id="{551FDB22-3BEE-4D03-804B-4E3EB79EDF58}"/>
                </a:ext>
              </a:extLst>
            </p:cNvPr>
            <p:cNvSpPr/>
            <p:nvPr/>
          </p:nvSpPr>
          <p:spPr>
            <a:xfrm>
              <a:off x="2253600" y="8070913"/>
              <a:ext cx="85875" cy="60050"/>
            </a:xfrm>
            <a:custGeom>
              <a:avLst/>
              <a:gdLst/>
              <a:ahLst/>
              <a:cxnLst/>
              <a:rect l="l" t="t" r="r" b="b"/>
              <a:pathLst>
                <a:path w="3435" h="2402" extrusionOk="0">
                  <a:moveTo>
                    <a:pt x="1277" y="1"/>
                  </a:moveTo>
                  <a:cubicBezTo>
                    <a:pt x="669" y="730"/>
                    <a:pt x="243" y="1521"/>
                    <a:pt x="0" y="2402"/>
                  </a:cubicBezTo>
                  <a:cubicBezTo>
                    <a:pt x="1915" y="2311"/>
                    <a:pt x="3435" y="1946"/>
                    <a:pt x="3313" y="1399"/>
                  </a:cubicBezTo>
                  <a:cubicBezTo>
                    <a:pt x="3192" y="821"/>
                    <a:pt x="2189" y="335"/>
                    <a:pt x="1277" y="1"/>
                  </a:cubicBezTo>
                  <a:close/>
                </a:path>
              </a:pathLst>
            </a:custGeom>
            <a:solidFill>
              <a:srgbClr val="09B1C0"/>
            </a:solidFill>
            <a:ln>
              <a:noFill/>
            </a:ln>
          </p:spPr>
          <p:txBody>
            <a:bodyPr spcFirstLastPara="1" wrap="square" lIns="121900" tIns="121900" rIns="121900" bIns="121900" anchor="ctr" anchorCtr="0">
              <a:noAutofit/>
            </a:bodyPr>
            <a:lstStyle/>
            <a:p>
              <a:endParaRPr sz="2400"/>
            </a:p>
          </p:txBody>
        </p:sp>
        <p:sp>
          <p:nvSpPr>
            <p:cNvPr id="147" name="Google Shape;3997;p80">
              <a:extLst>
                <a:ext uri="{FF2B5EF4-FFF2-40B4-BE49-F238E27FC236}">
                  <a16:creationId xmlns:a16="http://schemas.microsoft.com/office/drawing/2014/main" xmlns="" id="{EB10A6CE-0CB3-4304-B120-9042686BE812}"/>
                </a:ext>
              </a:extLst>
            </p:cNvPr>
            <p:cNvSpPr/>
            <p:nvPr/>
          </p:nvSpPr>
          <p:spPr>
            <a:xfrm>
              <a:off x="2104650" y="8051163"/>
              <a:ext cx="180875" cy="80450"/>
            </a:xfrm>
            <a:custGeom>
              <a:avLst/>
              <a:gdLst/>
              <a:ahLst/>
              <a:cxnLst/>
              <a:rect l="l" t="t" r="r" b="b"/>
              <a:pathLst>
                <a:path w="7235" h="3218" extrusionOk="0">
                  <a:moveTo>
                    <a:pt x="305" y="0"/>
                  </a:moveTo>
                  <a:cubicBezTo>
                    <a:pt x="1" y="1125"/>
                    <a:pt x="305" y="2675"/>
                    <a:pt x="305" y="2675"/>
                  </a:cubicBezTo>
                  <a:cubicBezTo>
                    <a:pt x="1447" y="3048"/>
                    <a:pt x="3197" y="3217"/>
                    <a:pt x="4860" y="3217"/>
                  </a:cubicBezTo>
                  <a:cubicBezTo>
                    <a:pt x="5233" y="3217"/>
                    <a:pt x="5602" y="3209"/>
                    <a:pt x="5958" y="3192"/>
                  </a:cubicBezTo>
                  <a:cubicBezTo>
                    <a:pt x="6201" y="2311"/>
                    <a:pt x="6627" y="1520"/>
                    <a:pt x="7235" y="791"/>
                  </a:cubicBezTo>
                  <a:cubicBezTo>
                    <a:pt x="6384" y="487"/>
                    <a:pt x="5563" y="304"/>
                    <a:pt x="5563" y="304"/>
                  </a:cubicBezTo>
                  <a:cubicBezTo>
                    <a:pt x="4789" y="514"/>
                    <a:pt x="4055" y="591"/>
                    <a:pt x="3396" y="591"/>
                  </a:cubicBezTo>
                  <a:cubicBezTo>
                    <a:pt x="1568" y="591"/>
                    <a:pt x="305" y="0"/>
                    <a:pt x="305" y="0"/>
                  </a:cubicBezTo>
                  <a:close/>
                </a:path>
              </a:pathLst>
            </a:custGeom>
            <a:solidFill>
              <a:srgbClr val="FFCC72"/>
            </a:solidFill>
            <a:ln>
              <a:noFill/>
            </a:ln>
          </p:spPr>
          <p:txBody>
            <a:bodyPr spcFirstLastPara="1" wrap="square" lIns="121900" tIns="121900" rIns="121900" bIns="121900" anchor="ctr" anchorCtr="0">
              <a:noAutofit/>
            </a:bodyPr>
            <a:lstStyle/>
            <a:p>
              <a:endParaRPr sz="2400"/>
            </a:p>
          </p:txBody>
        </p:sp>
        <p:sp>
          <p:nvSpPr>
            <p:cNvPr id="148" name="Google Shape;3998;p80">
              <a:extLst>
                <a:ext uri="{FF2B5EF4-FFF2-40B4-BE49-F238E27FC236}">
                  <a16:creationId xmlns:a16="http://schemas.microsoft.com/office/drawing/2014/main" xmlns="" id="{D66B416C-3B6E-4341-9638-DA74284B4186}"/>
                </a:ext>
              </a:extLst>
            </p:cNvPr>
            <p:cNvSpPr/>
            <p:nvPr/>
          </p:nvSpPr>
          <p:spPr>
            <a:xfrm>
              <a:off x="2246050" y="8020763"/>
              <a:ext cx="46575" cy="50000"/>
            </a:xfrm>
            <a:custGeom>
              <a:avLst/>
              <a:gdLst/>
              <a:ahLst/>
              <a:cxnLst/>
              <a:rect l="l" t="t" r="r" b="b"/>
              <a:pathLst>
                <a:path w="1863" h="2000" extrusionOk="0">
                  <a:moveTo>
                    <a:pt x="714" y="184"/>
                  </a:moveTo>
                  <a:cubicBezTo>
                    <a:pt x="985" y="184"/>
                    <a:pt x="634" y="1012"/>
                    <a:pt x="606" y="1095"/>
                  </a:cubicBezTo>
                  <a:cubicBezTo>
                    <a:pt x="553" y="1215"/>
                    <a:pt x="493" y="1324"/>
                    <a:pt x="431" y="1429"/>
                  </a:cubicBezTo>
                  <a:lnTo>
                    <a:pt x="431" y="1429"/>
                  </a:lnTo>
                  <a:cubicBezTo>
                    <a:pt x="414" y="1452"/>
                    <a:pt x="398" y="1475"/>
                    <a:pt x="382" y="1499"/>
                  </a:cubicBezTo>
                  <a:lnTo>
                    <a:pt x="382" y="1499"/>
                  </a:lnTo>
                  <a:cubicBezTo>
                    <a:pt x="378" y="1367"/>
                    <a:pt x="378" y="1235"/>
                    <a:pt x="393" y="1095"/>
                  </a:cubicBezTo>
                  <a:cubicBezTo>
                    <a:pt x="393" y="882"/>
                    <a:pt x="393" y="335"/>
                    <a:pt x="606" y="213"/>
                  </a:cubicBezTo>
                  <a:cubicBezTo>
                    <a:pt x="650" y="193"/>
                    <a:pt x="685" y="184"/>
                    <a:pt x="714" y="184"/>
                  </a:cubicBezTo>
                  <a:close/>
                  <a:moveTo>
                    <a:pt x="1262" y="961"/>
                  </a:moveTo>
                  <a:cubicBezTo>
                    <a:pt x="1410" y="961"/>
                    <a:pt x="1445" y="1115"/>
                    <a:pt x="1366" y="1247"/>
                  </a:cubicBezTo>
                  <a:cubicBezTo>
                    <a:pt x="1169" y="1543"/>
                    <a:pt x="811" y="1679"/>
                    <a:pt x="472" y="1768"/>
                  </a:cubicBezTo>
                  <a:lnTo>
                    <a:pt x="472" y="1768"/>
                  </a:lnTo>
                  <a:cubicBezTo>
                    <a:pt x="589" y="1577"/>
                    <a:pt x="711" y="1386"/>
                    <a:pt x="849" y="1247"/>
                  </a:cubicBezTo>
                  <a:cubicBezTo>
                    <a:pt x="941" y="1156"/>
                    <a:pt x="1062" y="1004"/>
                    <a:pt x="1184" y="973"/>
                  </a:cubicBezTo>
                  <a:cubicBezTo>
                    <a:pt x="1213" y="965"/>
                    <a:pt x="1239" y="961"/>
                    <a:pt x="1262" y="961"/>
                  </a:cubicBezTo>
                  <a:close/>
                  <a:moveTo>
                    <a:pt x="706" y="0"/>
                  </a:moveTo>
                  <a:cubicBezTo>
                    <a:pt x="1" y="0"/>
                    <a:pt x="120" y="1464"/>
                    <a:pt x="150" y="1885"/>
                  </a:cubicBezTo>
                  <a:cubicBezTo>
                    <a:pt x="150" y="1961"/>
                    <a:pt x="211" y="1999"/>
                    <a:pt x="272" y="1999"/>
                  </a:cubicBezTo>
                  <a:cubicBezTo>
                    <a:pt x="318" y="1999"/>
                    <a:pt x="363" y="1978"/>
                    <a:pt x="383" y="1935"/>
                  </a:cubicBezTo>
                  <a:lnTo>
                    <a:pt x="383" y="1935"/>
                  </a:lnTo>
                  <a:cubicBezTo>
                    <a:pt x="890" y="1869"/>
                    <a:pt x="1863" y="1560"/>
                    <a:pt x="1609" y="913"/>
                  </a:cubicBezTo>
                  <a:cubicBezTo>
                    <a:pt x="1559" y="795"/>
                    <a:pt x="1444" y="752"/>
                    <a:pt x="1325" y="752"/>
                  </a:cubicBezTo>
                  <a:cubicBezTo>
                    <a:pt x="1229" y="752"/>
                    <a:pt x="1130" y="780"/>
                    <a:pt x="1062" y="821"/>
                  </a:cubicBezTo>
                  <a:cubicBezTo>
                    <a:pt x="1014" y="847"/>
                    <a:pt x="967" y="877"/>
                    <a:pt x="922" y="909"/>
                  </a:cubicBezTo>
                  <a:lnTo>
                    <a:pt x="922" y="909"/>
                  </a:lnTo>
                  <a:cubicBezTo>
                    <a:pt x="1113" y="451"/>
                    <a:pt x="1177" y="16"/>
                    <a:pt x="728" y="1"/>
                  </a:cubicBezTo>
                  <a:cubicBezTo>
                    <a:pt x="720" y="0"/>
                    <a:pt x="713" y="0"/>
                    <a:pt x="706" y="0"/>
                  </a:cubicBezTo>
                  <a:close/>
                </a:path>
              </a:pathLst>
            </a:custGeom>
            <a:solidFill>
              <a:srgbClr val="09B1C0"/>
            </a:solidFill>
            <a:ln>
              <a:noFill/>
            </a:ln>
          </p:spPr>
          <p:txBody>
            <a:bodyPr spcFirstLastPara="1" wrap="square" lIns="121900" tIns="121900" rIns="121900" bIns="121900" anchor="ctr" anchorCtr="0">
              <a:noAutofit/>
            </a:bodyPr>
            <a:lstStyle/>
            <a:p>
              <a:endParaRPr sz="2400"/>
            </a:p>
          </p:txBody>
        </p:sp>
        <p:sp>
          <p:nvSpPr>
            <p:cNvPr id="149" name="Google Shape;3999;p80">
              <a:extLst>
                <a:ext uri="{FF2B5EF4-FFF2-40B4-BE49-F238E27FC236}">
                  <a16:creationId xmlns:a16="http://schemas.microsoft.com/office/drawing/2014/main" xmlns="" id="{52F40CBE-A5C6-4020-8C3A-A0F7BD8FE07A}"/>
                </a:ext>
              </a:extLst>
            </p:cNvPr>
            <p:cNvSpPr/>
            <p:nvPr/>
          </p:nvSpPr>
          <p:spPr>
            <a:xfrm>
              <a:off x="1840225" y="7405275"/>
              <a:ext cx="395150" cy="138210"/>
            </a:xfrm>
            <a:custGeom>
              <a:avLst/>
              <a:gdLst/>
              <a:ahLst/>
              <a:cxnLst/>
              <a:rect l="l" t="t" r="r" b="b"/>
              <a:pathLst>
                <a:path w="15806" h="5411" extrusionOk="0">
                  <a:moveTo>
                    <a:pt x="15441" y="0"/>
                  </a:moveTo>
                  <a:lnTo>
                    <a:pt x="730" y="456"/>
                  </a:lnTo>
                  <a:cubicBezTo>
                    <a:pt x="730" y="456"/>
                    <a:pt x="365" y="2705"/>
                    <a:pt x="0" y="5411"/>
                  </a:cubicBezTo>
                  <a:cubicBezTo>
                    <a:pt x="5380" y="4985"/>
                    <a:pt x="10730" y="3739"/>
                    <a:pt x="15806" y="1824"/>
                  </a:cubicBezTo>
                  <a:cubicBezTo>
                    <a:pt x="15593" y="699"/>
                    <a:pt x="15441" y="0"/>
                    <a:pt x="15441" y="0"/>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150" name="Google Shape;4000;p80">
              <a:extLst>
                <a:ext uri="{FF2B5EF4-FFF2-40B4-BE49-F238E27FC236}">
                  <a16:creationId xmlns:a16="http://schemas.microsoft.com/office/drawing/2014/main" xmlns="" id="{B236901B-538C-4B4E-80C4-F41AE4534241}"/>
                </a:ext>
              </a:extLst>
            </p:cNvPr>
            <p:cNvSpPr/>
            <p:nvPr/>
          </p:nvSpPr>
          <p:spPr>
            <a:xfrm>
              <a:off x="1820450" y="7450088"/>
              <a:ext cx="471925" cy="341975"/>
            </a:xfrm>
            <a:custGeom>
              <a:avLst/>
              <a:gdLst/>
              <a:ahLst/>
              <a:cxnLst/>
              <a:rect l="l" t="t" r="r" b="b"/>
              <a:pathLst>
                <a:path w="18877" h="13679" extrusionOk="0">
                  <a:moveTo>
                    <a:pt x="16627" y="1"/>
                  </a:moveTo>
                  <a:cubicBezTo>
                    <a:pt x="11521" y="1946"/>
                    <a:pt x="6201" y="3192"/>
                    <a:pt x="791" y="3618"/>
                  </a:cubicBezTo>
                  <a:cubicBezTo>
                    <a:pt x="365" y="6992"/>
                    <a:pt x="1" y="11095"/>
                    <a:pt x="457" y="12584"/>
                  </a:cubicBezTo>
                  <a:cubicBezTo>
                    <a:pt x="673" y="13377"/>
                    <a:pt x="2022" y="13679"/>
                    <a:pt x="3971" y="13679"/>
                  </a:cubicBezTo>
                  <a:cubicBezTo>
                    <a:pt x="5309" y="13679"/>
                    <a:pt x="6931" y="13537"/>
                    <a:pt x="8664" y="13314"/>
                  </a:cubicBezTo>
                  <a:lnTo>
                    <a:pt x="8208" y="6627"/>
                  </a:lnTo>
                  <a:lnTo>
                    <a:pt x="8208" y="6627"/>
                  </a:lnTo>
                  <a:cubicBezTo>
                    <a:pt x="8208" y="6627"/>
                    <a:pt x="9161" y="7094"/>
                    <a:pt x="10071" y="7094"/>
                  </a:cubicBezTo>
                  <a:cubicBezTo>
                    <a:pt x="10299" y="7094"/>
                    <a:pt x="10524" y="7065"/>
                    <a:pt x="10730" y="6992"/>
                  </a:cubicBezTo>
                  <a:lnTo>
                    <a:pt x="10730" y="6992"/>
                  </a:lnTo>
                  <a:lnTo>
                    <a:pt x="10609" y="13314"/>
                  </a:lnTo>
                  <a:cubicBezTo>
                    <a:pt x="10609" y="13314"/>
                    <a:pt x="11988" y="13477"/>
                    <a:pt x="13605" y="13477"/>
                  </a:cubicBezTo>
                  <a:cubicBezTo>
                    <a:pt x="15685" y="13477"/>
                    <a:pt x="18158" y="13207"/>
                    <a:pt x="18603" y="11976"/>
                  </a:cubicBezTo>
                  <a:cubicBezTo>
                    <a:pt x="18876" y="11247"/>
                    <a:pt x="17357" y="3587"/>
                    <a:pt x="16627"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51" name="Google Shape;4001;p80">
              <a:extLst>
                <a:ext uri="{FF2B5EF4-FFF2-40B4-BE49-F238E27FC236}">
                  <a16:creationId xmlns:a16="http://schemas.microsoft.com/office/drawing/2014/main" xmlns="" id="{4CFB391B-226D-4B86-88F6-4E61A86DC33D}"/>
                </a:ext>
              </a:extLst>
            </p:cNvPr>
            <p:cNvSpPr/>
            <p:nvPr/>
          </p:nvSpPr>
          <p:spPr>
            <a:xfrm>
              <a:off x="1961800" y="7610438"/>
              <a:ext cx="189225" cy="8000"/>
            </a:xfrm>
            <a:custGeom>
              <a:avLst/>
              <a:gdLst/>
              <a:ahLst/>
              <a:cxnLst/>
              <a:rect l="l" t="t" r="r" b="b"/>
              <a:pathLst>
                <a:path w="7569" h="320" extrusionOk="0">
                  <a:moveTo>
                    <a:pt x="0" y="0"/>
                  </a:moveTo>
                  <a:lnTo>
                    <a:pt x="1134" y="46"/>
                  </a:lnTo>
                  <a:lnTo>
                    <a:pt x="1134" y="46"/>
                  </a:lnTo>
                  <a:cubicBezTo>
                    <a:pt x="752" y="26"/>
                    <a:pt x="373" y="10"/>
                    <a:pt x="0" y="0"/>
                  </a:cubicBezTo>
                  <a:close/>
                  <a:moveTo>
                    <a:pt x="1134" y="46"/>
                  </a:moveTo>
                  <a:cubicBezTo>
                    <a:pt x="2920" y="139"/>
                    <a:pt x="4796" y="320"/>
                    <a:pt x="6657" y="320"/>
                  </a:cubicBezTo>
                  <a:cubicBezTo>
                    <a:pt x="6962" y="320"/>
                    <a:pt x="7266" y="315"/>
                    <a:pt x="7569" y="304"/>
                  </a:cubicBezTo>
                  <a:lnTo>
                    <a:pt x="1134" y="46"/>
                  </a:ln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52" name="Google Shape;4002;p80">
              <a:extLst>
                <a:ext uri="{FF2B5EF4-FFF2-40B4-BE49-F238E27FC236}">
                  <a16:creationId xmlns:a16="http://schemas.microsoft.com/office/drawing/2014/main" xmlns="" id="{AFF0CE23-406D-453E-8550-7D4D8C8FE463}"/>
                </a:ext>
              </a:extLst>
            </p:cNvPr>
            <p:cNvSpPr/>
            <p:nvPr/>
          </p:nvSpPr>
          <p:spPr>
            <a:xfrm>
              <a:off x="1956475" y="7606638"/>
              <a:ext cx="200650" cy="18300"/>
            </a:xfrm>
            <a:custGeom>
              <a:avLst/>
              <a:gdLst/>
              <a:ahLst/>
              <a:cxnLst/>
              <a:rect l="l" t="t" r="r" b="b"/>
              <a:pathLst>
                <a:path w="8026" h="732" extrusionOk="0">
                  <a:moveTo>
                    <a:pt x="213" y="0"/>
                  </a:moveTo>
                  <a:cubicBezTo>
                    <a:pt x="1" y="0"/>
                    <a:pt x="1" y="304"/>
                    <a:pt x="213" y="334"/>
                  </a:cubicBezTo>
                  <a:cubicBezTo>
                    <a:pt x="2095" y="403"/>
                    <a:pt x="4063" y="732"/>
                    <a:pt x="5975" y="732"/>
                  </a:cubicBezTo>
                  <a:cubicBezTo>
                    <a:pt x="6595" y="732"/>
                    <a:pt x="7209" y="697"/>
                    <a:pt x="7812" y="608"/>
                  </a:cubicBezTo>
                  <a:cubicBezTo>
                    <a:pt x="8025" y="578"/>
                    <a:pt x="7964" y="274"/>
                    <a:pt x="7782" y="274"/>
                  </a:cubicBezTo>
                  <a:cubicBezTo>
                    <a:pt x="5289" y="30"/>
                    <a:pt x="2706" y="0"/>
                    <a:pt x="213" y="0"/>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153" name="Google Shape;4003;p80">
              <a:extLst>
                <a:ext uri="{FF2B5EF4-FFF2-40B4-BE49-F238E27FC236}">
                  <a16:creationId xmlns:a16="http://schemas.microsoft.com/office/drawing/2014/main" xmlns="" id="{FCD642F2-B479-461F-85C8-4AFD237B94A0}"/>
                </a:ext>
              </a:extLst>
            </p:cNvPr>
            <p:cNvSpPr/>
            <p:nvPr/>
          </p:nvSpPr>
          <p:spPr>
            <a:xfrm>
              <a:off x="1840486" y="7161672"/>
              <a:ext cx="327525" cy="276025"/>
            </a:xfrm>
            <a:custGeom>
              <a:avLst/>
              <a:gdLst/>
              <a:ahLst/>
              <a:cxnLst/>
              <a:rect l="l" t="t" r="r" b="b"/>
              <a:pathLst>
                <a:path w="13101" h="11041" extrusionOk="0">
                  <a:moveTo>
                    <a:pt x="791" y="0"/>
                  </a:moveTo>
                  <a:lnTo>
                    <a:pt x="0" y="9970"/>
                  </a:lnTo>
                  <a:cubicBezTo>
                    <a:pt x="0" y="9970"/>
                    <a:pt x="4585" y="11041"/>
                    <a:pt x="9307" y="11041"/>
                  </a:cubicBezTo>
                  <a:cubicBezTo>
                    <a:pt x="10591" y="11041"/>
                    <a:pt x="11886" y="10962"/>
                    <a:pt x="13101" y="10760"/>
                  </a:cubicBezTo>
                  <a:cubicBezTo>
                    <a:pt x="8481" y="7721"/>
                    <a:pt x="4256" y="4255"/>
                    <a:pt x="791" y="0"/>
                  </a:cubicBezTo>
                  <a:close/>
                </a:path>
              </a:pathLst>
            </a:custGeom>
            <a:solidFill>
              <a:srgbClr val="009599"/>
            </a:solidFill>
            <a:ln>
              <a:noFill/>
            </a:ln>
          </p:spPr>
          <p:txBody>
            <a:bodyPr spcFirstLastPara="1" wrap="square" lIns="121900" tIns="121900" rIns="121900" bIns="121900" anchor="ctr" anchorCtr="0">
              <a:noAutofit/>
            </a:bodyPr>
            <a:lstStyle/>
            <a:p>
              <a:endParaRPr sz="2400"/>
            </a:p>
          </p:txBody>
        </p:sp>
        <p:sp>
          <p:nvSpPr>
            <p:cNvPr id="154" name="Google Shape;4004;p80">
              <a:extLst>
                <a:ext uri="{FF2B5EF4-FFF2-40B4-BE49-F238E27FC236}">
                  <a16:creationId xmlns:a16="http://schemas.microsoft.com/office/drawing/2014/main" xmlns="" id="{776D1968-7093-4739-AACE-BE53674618E3}"/>
                </a:ext>
              </a:extLst>
            </p:cNvPr>
            <p:cNvSpPr/>
            <p:nvPr/>
          </p:nvSpPr>
          <p:spPr>
            <a:xfrm>
              <a:off x="1873650" y="7038988"/>
              <a:ext cx="306250" cy="49625"/>
            </a:xfrm>
            <a:custGeom>
              <a:avLst/>
              <a:gdLst/>
              <a:ahLst/>
              <a:cxnLst/>
              <a:rect l="l" t="t" r="r" b="b"/>
              <a:pathLst>
                <a:path w="12250" h="1985" extrusionOk="0">
                  <a:moveTo>
                    <a:pt x="11733" y="1"/>
                  </a:moveTo>
                  <a:cubicBezTo>
                    <a:pt x="7873" y="365"/>
                    <a:pt x="4013" y="639"/>
                    <a:pt x="122" y="700"/>
                  </a:cubicBezTo>
                  <a:cubicBezTo>
                    <a:pt x="92" y="1095"/>
                    <a:pt x="61" y="1460"/>
                    <a:pt x="0" y="1794"/>
                  </a:cubicBezTo>
                  <a:cubicBezTo>
                    <a:pt x="2183" y="1924"/>
                    <a:pt x="4366" y="1985"/>
                    <a:pt x="6553" y="1985"/>
                  </a:cubicBezTo>
                  <a:cubicBezTo>
                    <a:pt x="8448" y="1985"/>
                    <a:pt x="10345" y="1939"/>
                    <a:pt x="12250" y="1855"/>
                  </a:cubicBezTo>
                  <a:cubicBezTo>
                    <a:pt x="12068" y="1368"/>
                    <a:pt x="11885" y="760"/>
                    <a:pt x="11733" y="1"/>
                  </a:cubicBezTo>
                  <a:close/>
                </a:path>
              </a:pathLst>
            </a:custGeom>
            <a:solidFill>
              <a:srgbClr val="FFBD48"/>
            </a:solidFill>
            <a:ln>
              <a:noFill/>
            </a:ln>
          </p:spPr>
          <p:txBody>
            <a:bodyPr spcFirstLastPara="1" wrap="square" lIns="121900" tIns="121900" rIns="121900" bIns="121900" anchor="ctr" anchorCtr="0">
              <a:noAutofit/>
            </a:bodyPr>
            <a:lstStyle/>
            <a:p>
              <a:endParaRPr sz="2400"/>
            </a:p>
          </p:txBody>
        </p:sp>
        <p:sp>
          <p:nvSpPr>
            <p:cNvPr id="155" name="Google Shape;4005;p80">
              <a:extLst>
                <a:ext uri="{FF2B5EF4-FFF2-40B4-BE49-F238E27FC236}">
                  <a16:creationId xmlns:a16="http://schemas.microsoft.com/office/drawing/2014/main" xmlns="" id="{0F970D69-748A-4106-BC8C-602FC9185813}"/>
                </a:ext>
              </a:extLst>
            </p:cNvPr>
            <p:cNvSpPr/>
            <p:nvPr/>
          </p:nvSpPr>
          <p:spPr>
            <a:xfrm>
              <a:off x="1858450" y="7131688"/>
              <a:ext cx="350325" cy="80825"/>
            </a:xfrm>
            <a:custGeom>
              <a:avLst/>
              <a:gdLst/>
              <a:ahLst/>
              <a:cxnLst/>
              <a:rect l="l" t="t" r="r" b="b"/>
              <a:pathLst>
                <a:path w="14013" h="3233" extrusionOk="0">
                  <a:moveTo>
                    <a:pt x="122" y="1"/>
                  </a:moveTo>
                  <a:cubicBezTo>
                    <a:pt x="122" y="62"/>
                    <a:pt x="92" y="92"/>
                    <a:pt x="92" y="122"/>
                  </a:cubicBezTo>
                  <a:lnTo>
                    <a:pt x="1" y="1247"/>
                  </a:lnTo>
                  <a:cubicBezTo>
                    <a:pt x="183" y="1490"/>
                    <a:pt x="396" y="1733"/>
                    <a:pt x="608" y="1977"/>
                  </a:cubicBezTo>
                  <a:cubicBezTo>
                    <a:pt x="4736" y="2683"/>
                    <a:pt x="8942" y="3232"/>
                    <a:pt x="13080" y="3232"/>
                  </a:cubicBezTo>
                  <a:cubicBezTo>
                    <a:pt x="13392" y="3232"/>
                    <a:pt x="13702" y="3229"/>
                    <a:pt x="14013" y="3223"/>
                  </a:cubicBezTo>
                  <a:lnTo>
                    <a:pt x="13648" y="518"/>
                  </a:lnTo>
                  <a:cubicBezTo>
                    <a:pt x="12132" y="610"/>
                    <a:pt x="10612" y="661"/>
                    <a:pt x="9091" y="661"/>
                  </a:cubicBezTo>
                  <a:cubicBezTo>
                    <a:pt x="6099" y="661"/>
                    <a:pt x="3104" y="464"/>
                    <a:pt x="122" y="1"/>
                  </a:cubicBezTo>
                  <a:close/>
                </a:path>
              </a:pathLst>
            </a:custGeom>
            <a:solidFill>
              <a:srgbClr val="FFBD48"/>
            </a:solidFill>
            <a:ln>
              <a:noFill/>
            </a:ln>
          </p:spPr>
          <p:txBody>
            <a:bodyPr spcFirstLastPara="1" wrap="square" lIns="121900" tIns="121900" rIns="121900" bIns="121900" anchor="ctr" anchorCtr="0">
              <a:noAutofit/>
            </a:bodyPr>
            <a:lstStyle/>
            <a:p>
              <a:endParaRPr sz="2400"/>
            </a:p>
          </p:txBody>
        </p:sp>
        <p:sp>
          <p:nvSpPr>
            <p:cNvPr id="156" name="Google Shape;4006;p80">
              <a:extLst>
                <a:ext uri="{FF2B5EF4-FFF2-40B4-BE49-F238E27FC236}">
                  <a16:creationId xmlns:a16="http://schemas.microsoft.com/office/drawing/2014/main" xmlns="" id="{ADE04CC7-4D3A-4022-A2F0-CD58C348BCBF}"/>
                </a:ext>
              </a:extLst>
            </p:cNvPr>
            <p:cNvSpPr/>
            <p:nvPr/>
          </p:nvSpPr>
          <p:spPr>
            <a:xfrm>
              <a:off x="1873650" y="7181088"/>
              <a:ext cx="362500" cy="250800"/>
            </a:xfrm>
            <a:custGeom>
              <a:avLst/>
              <a:gdLst/>
              <a:ahLst/>
              <a:cxnLst/>
              <a:rect l="l" t="t" r="r" b="b"/>
              <a:pathLst>
                <a:path w="14500" h="10032" extrusionOk="0">
                  <a:moveTo>
                    <a:pt x="0" y="1"/>
                  </a:moveTo>
                  <a:cubicBezTo>
                    <a:pt x="3344" y="3891"/>
                    <a:pt x="7356" y="7174"/>
                    <a:pt x="11703" y="10031"/>
                  </a:cubicBezTo>
                  <a:cubicBezTo>
                    <a:pt x="12706" y="9849"/>
                    <a:pt x="13648" y="9606"/>
                    <a:pt x="14499" y="9241"/>
                  </a:cubicBezTo>
                  <a:lnTo>
                    <a:pt x="13405" y="1247"/>
                  </a:lnTo>
                  <a:cubicBezTo>
                    <a:pt x="13094" y="1253"/>
                    <a:pt x="12784" y="1256"/>
                    <a:pt x="12472" y="1256"/>
                  </a:cubicBezTo>
                  <a:cubicBezTo>
                    <a:pt x="8334" y="1256"/>
                    <a:pt x="4128" y="707"/>
                    <a:pt x="0" y="1"/>
                  </a:cubicBezTo>
                  <a:close/>
                </a:path>
              </a:pathLst>
            </a:custGeom>
            <a:solidFill>
              <a:srgbClr val="09B1C0"/>
            </a:solidFill>
            <a:ln>
              <a:noFill/>
            </a:ln>
          </p:spPr>
          <p:txBody>
            <a:bodyPr spcFirstLastPara="1" wrap="square" lIns="121900" tIns="121900" rIns="121900" bIns="121900" anchor="ctr" anchorCtr="0">
              <a:noAutofit/>
            </a:bodyPr>
            <a:lstStyle/>
            <a:p>
              <a:endParaRPr sz="2400"/>
            </a:p>
          </p:txBody>
        </p:sp>
        <p:sp>
          <p:nvSpPr>
            <p:cNvPr id="157" name="Google Shape;4007;p80">
              <a:extLst>
                <a:ext uri="{FF2B5EF4-FFF2-40B4-BE49-F238E27FC236}">
                  <a16:creationId xmlns:a16="http://schemas.microsoft.com/office/drawing/2014/main" xmlns="" id="{A399EAC1-1B5B-44FB-9D07-0AD5EAED0D39}"/>
                </a:ext>
              </a:extLst>
            </p:cNvPr>
            <p:cNvSpPr/>
            <p:nvPr/>
          </p:nvSpPr>
          <p:spPr>
            <a:xfrm>
              <a:off x="1861500" y="7083813"/>
              <a:ext cx="338175" cy="64075"/>
            </a:xfrm>
            <a:custGeom>
              <a:avLst/>
              <a:gdLst/>
              <a:ahLst/>
              <a:cxnLst/>
              <a:rect l="l" t="t" r="r" b="b"/>
              <a:pathLst>
                <a:path w="13527" h="2563" extrusionOk="0">
                  <a:moveTo>
                    <a:pt x="486" y="1"/>
                  </a:moveTo>
                  <a:cubicBezTo>
                    <a:pt x="365" y="730"/>
                    <a:pt x="213" y="1399"/>
                    <a:pt x="0" y="1916"/>
                  </a:cubicBezTo>
                  <a:cubicBezTo>
                    <a:pt x="3001" y="2379"/>
                    <a:pt x="5989" y="2562"/>
                    <a:pt x="8972" y="2562"/>
                  </a:cubicBezTo>
                  <a:cubicBezTo>
                    <a:pt x="10491" y="2562"/>
                    <a:pt x="12008" y="2515"/>
                    <a:pt x="13526" y="2433"/>
                  </a:cubicBezTo>
                  <a:lnTo>
                    <a:pt x="13405" y="1460"/>
                  </a:lnTo>
                  <a:cubicBezTo>
                    <a:pt x="13405" y="1460"/>
                    <a:pt x="13070" y="1034"/>
                    <a:pt x="12736" y="62"/>
                  </a:cubicBezTo>
                  <a:cubicBezTo>
                    <a:pt x="10831" y="146"/>
                    <a:pt x="8934" y="192"/>
                    <a:pt x="7039" y="192"/>
                  </a:cubicBezTo>
                  <a:cubicBezTo>
                    <a:pt x="4852" y="192"/>
                    <a:pt x="2669" y="131"/>
                    <a:pt x="486" y="1"/>
                  </a:cubicBezTo>
                  <a:close/>
                </a:path>
              </a:pathLst>
            </a:custGeom>
            <a:solidFill>
              <a:srgbClr val="09B1C0"/>
            </a:solidFill>
            <a:ln>
              <a:noFill/>
            </a:ln>
          </p:spPr>
          <p:txBody>
            <a:bodyPr spcFirstLastPara="1" wrap="square" lIns="121900" tIns="121900" rIns="121900" bIns="121900" anchor="ctr" anchorCtr="0">
              <a:noAutofit/>
            </a:bodyPr>
            <a:lstStyle/>
            <a:p>
              <a:endParaRPr sz="2400"/>
            </a:p>
          </p:txBody>
        </p:sp>
        <p:sp>
          <p:nvSpPr>
            <p:cNvPr id="158" name="Google Shape;4008;p80">
              <a:extLst>
                <a:ext uri="{FF2B5EF4-FFF2-40B4-BE49-F238E27FC236}">
                  <a16:creationId xmlns:a16="http://schemas.microsoft.com/office/drawing/2014/main" xmlns="" id="{3E3D20B0-9039-4432-9173-5CF5FBACD0FA}"/>
                </a:ext>
              </a:extLst>
            </p:cNvPr>
            <p:cNvSpPr/>
            <p:nvPr/>
          </p:nvSpPr>
          <p:spPr>
            <a:xfrm>
              <a:off x="1876700" y="6904663"/>
              <a:ext cx="291050" cy="151825"/>
            </a:xfrm>
            <a:custGeom>
              <a:avLst/>
              <a:gdLst/>
              <a:ahLst/>
              <a:cxnLst/>
              <a:rect l="l" t="t" r="r" b="b"/>
              <a:pathLst>
                <a:path w="11642" h="6073" extrusionOk="0">
                  <a:moveTo>
                    <a:pt x="4269" y="0"/>
                  </a:moveTo>
                  <a:cubicBezTo>
                    <a:pt x="3121" y="0"/>
                    <a:pt x="2249" y="14"/>
                    <a:pt x="2219" y="54"/>
                  </a:cubicBezTo>
                  <a:cubicBezTo>
                    <a:pt x="2158" y="176"/>
                    <a:pt x="0" y="480"/>
                    <a:pt x="0" y="480"/>
                  </a:cubicBezTo>
                  <a:cubicBezTo>
                    <a:pt x="0" y="480"/>
                    <a:pt x="213" y="3428"/>
                    <a:pt x="0" y="6073"/>
                  </a:cubicBezTo>
                  <a:cubicBezTo>
                    <a:pt x="3891" y="6012"/>
                    <a:pt x="7781" y="5738"/>
                    <a:pt x="11642" y="5374"/>
                  </a:cubicBezTo>
                  <a:cubicBezTo>
                    <a:pt x="11398" y="4127"/>
                    <a:pt x="11277" y="2486"/>
                    <a:pt x="11459" y="389"/>
                  </a:cubicBezTo>
                  <a:lnTo>
                    <a:pt x="9970" y="54"/>
                  </a:lnTo>
                  <a:cubicBezTo>
                    <a:pt x="9970" y="54"/>
                    <a:pt x="6565" y="0"/>
                    <a:pt x="4269" y="0"/>
                  </a:cubicBezTo>
                  <a:close/>
                </a:path>
              </a:pathLst>
            </a:custGeom>
            <a:solidFill>
              <a:srgbClr val="09B1C0"/>
            </a:solidFill>
            <a:ln>
              <a:noFill/>
            </a:ln>
          </p:spPr>
          <p:txBody>
            <a:bodyPr spcFirstLastPara="1" wrap="square" lIns="121900" tIns="121900" rIns="121900" bIns="121900" anchor="ctr" anchorCtr="0">
              <a:noAutofit/>
            </a:bodyPr>
            <a:lstStyle/>
            <a:p>
              <a:endParaRPr sz="2400"/>
            </a:p>
          </p:txBody>
        </p:sp>
        <p:sp>
          <p:nvSpPr>
            <p:cNvPr id="159" name="Google Shape;4009;p80">
              <a:extLst>
                <a:ext uri="{FF2B5EF4-FFF2-40B4-BE49-F238E27FC236}">
                  <a16:creationId xmlns:a16="http://schemas.microsoft.com/office/drawing/2014/main" xmlns="" id="{EA139C2B-7199-4ED9-8752-569BE4BC91DD}"/>
                </a:ext>
              </a:extLst>
            </p:cNvPr>
            <p:cNvSpPr/>
            <p:nvPr/>
          </p:nvSpPr>
          <p:spPr>
            <a:xfrm>
              <a:off x="1932150" y="6812538"/>
              <a:ext cx="196850" cy="93500"/>
            </a:xfrm>
            <a:custGeom>
              <a:avLst/>
              <a:gdLst/>
              <a:ahLst/>
              <a:cxnLst/>
              <a:rect l="l" t="t" r="r" b="b"/>
              <a:pathLst>
                <a:path w="7874" h="3740" extrusionOk="0">
                  <a:moveTo>
                    <a:pt x="7873" y="1"/>
                  </a:moveTo>
                  <a:lnTo>
                    <a:pt x="1" y="244"/>
                  </a:lnTo>
                  <a:cubicBezTo>
                    <a:pt x="1" y="244"/>
                    <a:pt x="730" y="2645"/>
                    <a:pt x="974" y="3739"/>
                  </a:cubicBezTo>
                  <a:cubicBezTo>
                    <a:pt x="3010" y="2858"/>
                    <a:pt x="5259" y="2220"/>
                    <a:pt x="7478" y="1946"/>
                  </a:cubicBezTo>
                  <a:cubicBezTo>
                    <a:pt x="7569" y="1186"/>
                    <a:pt x="7691" y="548"/>
                    <a:pt x="7873"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160" name="Google Shape;4010;p80">
              <a:extLst>
                <a:ext uri="{FF2B5EF4-FFF2-40B4-BE49-F238E27FC236}">
                  <a16:creationId xmlns:a16="http://schemas.microsoft.com/office/drawing/2014/main" xmlns="" id="{084A4D8C-8D8B-49E9-B651-43FFE9864BFA}"/>
                </a:ext>
              </a:extLst>
            </p:cNvPr>
            <p:cNvSpPr/>
            <p:nvPr/>
          </p:nvSpPr>
          <p:spPr>
            <a:xfrm>
              <a:off x="1944325" y="6861188"/>
              <a:ext cx="199950" cy="132225"/>
            </a:xfrm>
            <a:custGeom>
              <a:avLst/>
              <a:gdLst/>
              <a:ahLst/>
              <a:cxnLst/>
              <a:rect l="l" t="t" r="r" b="b"/>
              <a:pathLst>
                <a:path w="7998" h="5289" extrusionOk="0">
                  <a:moveTo>
                    <a:pt x="6991" y="0"/>
                  </a:moveTo>
                  <a:lnTo>
                    <a:pt x="6991" y="0"/>
                  </a:lnTo>
                  <a:cubicBezTo>
                    <a:pt x="4772" y="274"/>
                    <a:pt x="2523" y="912"/>
                    <a:pt x="487" y="1793"/>
                  </a:cubicBezTo>
                  <a:cubicBezTo>
                    <a:pt x="547" y="2067"/>
                    <a:pt x="608" y="2280"/>
                    <a:pt x="578" y="2310"/>
                  </a:cubicBezTo>
                  <a:lnTo>
                    <a:pt x="547" y="2310"/>
                  </a:lnTo>
                  <a:cubicBezTo>
                    <a:pt x="547" y="2310"/>
                    <a:pt x="493" y="2301"/>
                    <a:pt x="418" y="2301"/>
                  </a:cubicBezTo>
                  <a:cubicBezTo>
                    <a:pt x="256" y="2301"/>
                    <a:pt x="0" y="2344"/>
                    <a:pt x="0" y="2614"/>
                  </a:cubicBezTo>
                  <a:cubicBezTo>
                    <a:pt x="0" y="2979"/>
                    <a:pt x="1672" y="5289"/>
                    <a:pt x="3192" y="5289"/>
                  </a:cubicBezTo>
                  <a:cubicBezTo>
                    <a:pt x="6292" y="5289"/>
                    <a:pt x="7295" y="3009"/>
                    <a:pt x="7721" y="2310"/>
                  </a:cubicBezTo>
                  <a:cubicBezTo>
                    <a:pt x="7997" y="1876"/>
                    <a:pt x="7606" y="1788"/>
                    <a:pt x="7257" y="1788"/>
                  </a:cubicBezTo>
                  <a:cubicBezTo>
                    <a:pt x="7069" y="1788"/>
                    <a:pt x="6892" y="1813"/>
                    <a:pt x="6839" y="1824"/>
                  </a:cubicBezTo>
                  <a:cubicBezTo>
                    <a:pt x="6870" y="1155"/>
                    <a:pt x="6930" y="547"/>
                    <a:pt x="6991"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161" name="Google Shape;4011;p80">
              <a:extLst>
                <a:ext uri="{FF2B5EF4-FFF2-40B4-BE49-F238E27FC236}">
                  <a16:creationId xmlns:a16="http://schemas.microsoft.com/office/drawing/2014/main" xmlns="" id="{4787AC54-34EA-471C-AB3C-34D81641B64A}"/>
                </a:ext>
              </a:extLst>
            </p:cNvPr>
            <p:cNvSpPr/>
            <p:nvPr/>
          </p:nvSpPr>
          <p:spPr>
            <a:xfrm>
              <a:off x="1677600" y="6632488"/>
              <a:ext cx="103375" cy="65650"/>
            </a:xfrm>
            <a:custGeom>
              <a:avLst/>
              <a:gdLst/>
              <a:ahLst/>
              <a:cxnLst/>
              <a:rect l="l" t="t" r="r" b="b"/>
              <a:pathLst>
                <a:path w="4135" h="2626" extrusionOk="0">
                  <a:moveTo>
                    <a:pt x="2262" y="1"/>
                  </a:moveTo>
                  <a:cubicBezTo>
                    <a:pt x="1467" y="1"/>
                    <a:pt x="669" y="230"/>
                    <a:pt x="0" y="698"/>
                  </a:cubicBezTo>
                  <a:cubicBezTo>
                    <a:pt x="137" y="1679"/>
                    <a:pt x="925" y="2626"/>
                    <a:pt x="2414" y="2626"/>
                  </a:cubicBezTo>
                  <a:cubicBezTo>
                    <a:pt x="2910" y="2626"/>
                    <a:pt x="3482" y="2521"/>
                    <a:pt x="4134" y="2279"/>
                  </a:cubicBezTo>
                  <a:lnTo>
                    <a:pt x="4134" y="455"/>
                  </a:lnTo>
                  <a:cubicBezTo>
                    <a:pt x="3560" y="154"/>
                    <a:pt x="2912" y="1"/>
                    <a:pt x="2262"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162" name="Google Shape;4012;p80">
              <a:extLst>
                <a:ext uri="{FF2B5EF4-FFF2-40B4-BE49-F238E27FC236}">
                  <a16:creationId xmlns:a16="http://schemas.microsoft.com/office/drawing/2014/main" xmlns="" id="{C6EF41EA-E72B-414D-B8DB-3D41C295B83C}"/>
                </a:ext>
              </a:extLst>
            </p:cNvPr>
            <p:cNvSpPr/>
            <p:nvPr/>
          </p:nvSpPr>
          <p:spPr>
            <a:xfrm>
              <a:off x="1674550" y="6595338"/>
              <a:ext cx="106425" cy="54625"/>
            </a:xfrm>
            <a:custGeom>
              <a:avLst/>
              <a:gdLst/>
              <a:ahLst/>
              <a:cxnLst/>
              <a:rect l="l" t="t" r="r" b="b"/>
              <a:pathLst>
                <a:path w="4257" h="2185" extrusionOk="0">
                  <a:moveTo>
                    <a:pt x="2228" y="0"/>
                  </a:moveTo>
                  <a:cubicBezTo>
                    <a:pt x="1803" y="0"/>
                    <a:pt x="1344" y="97"/>
                    <a:pt x="882" y="360"/>
                  </a:cubicBezTo>
                  <a:cubicBezTo>
                    <a:pt x="274" y="725"/>
                    <a:pt x="1" y="1455"/>
                    <a:pt x="122" y="2184"/>
                  </a:cubicBezTo>
                  <a:cubicBezTo>
                    <a:pt x="791" y="1716"/>
                    <a:pt x="1589" y="1487"/>
                    <a:pt x="2384" y="1487"/>
                  </a:cubicBezTo>
                  <a:cubicBezTo>
                    <a:pt x="3034" y="1487"/>
                    <a:pt x="3682" y="1640"/>
                    <a:pt x="4256" y="1941"/>
                  </a:cubicBezTo>
                  <a:lnTo>
                    <a:pt x="4256" y="695"/>
                  </a:lnTo>
                  <a:cubicBezTo>
                    <a:pt x="4256" y="695"/>
                    <a:pt x="3368" y="0"/>
                    <a:pt x="2228"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163" name="Google Shape;4013;p80">
              <a:extLst>
                <a:ext uri="{FF2B5EF4-FFF2-40B4-BE49-F238E27FC236}">
                  <a16:creationId xmlns:a16="http://schemas.microsoft.com/office/drawing/2014/main" xmlns="" id="{17051482-D1CE-4EDE-B7DF-F17B80618FB5}"/>
                </a:ext>
              </a:extLst>
            </p:cNvPr>
            <p:cNvSpPr/>
            <p:nvPr/>
          </p:nvSpPr>
          <p:spPr>
            <a:xfrm>
              <a:off x="1708000" y="6635388"/>
              <a:ext cx="64600" cy="54275"/>
            </a:xfrm>
            <a:custGeom>
              <a:avLst/>
              <a:gdLst/>
              <a:ahLst/>
              <a:cxnLst/>
              <a:rect l="l" t="t" r="r" b="b"/>
              <a:pathLst>
                <a:path w="2584" h="2171" extrusionOk="0">
                  <a:moveTo>
                    <a:pt x="1111" y="1"/>
                  </a:moveTo>
                  <a:cubicBezTo>
                    <a:pt x="743" y="1"/>
                    <a:pt x="358" y="82"/>
                    <a:pt x="31" y="157"/>
                  </a:cubicBezTo>
                  <a:cubicBezTo>
                    <a:pt x="0" y="157"/>
                    <a:pt x="0" y="217"/>
                    <a:pt x="61" y="217"/>
                  </a:cubicBezTo>
                  <a:cubicBezTo>
                    <a:pt x="395" y="217"/>
                    <a:pt x="790" y="134"/>
                    <a:pt x="1163" y="134"/>
                  </a:cubicBezTo>
                  <a:cubicBezTo>
                    <a:pt x="1535" y="134"/>
                    <a:pt x="1885" y="217"/>
                    <a:pt x="2128" y="552"/>
                  </a:cubicBezTo>
                  <a:cubicBezTo>
                    <a:pt x="2462" y="1008"/>
                    <a:pt x="2401" y="1585"/>
                    <a:pt x="2432" y="2102"/>
                  </a:cubicBezTo>
                  <a:cubicBezTo>
                    <a:pt x="2432" y="2147"/>
                    <a:pt x="2462" y="2170"/>
                    <a:pt x="2496" y="2170"/>
                  </a:cubicBezTo>
                  <a:cubicBezTo>
                    <a:pt x="2531" y="2170"/>
                    <a:pt x="2569" y="2147"/>
                    <a:pt x="2584" y="2102"/>
                  </a:cubicBezTo>
                  <a:cubicBezTo>
                    <a:pt x="2584" y="1524"/>
                    <a:pt x="2584" y="795"/>
                    <a:pt x="2128" y="369"/>
                  </a:cubicBezTo>
                  <a:cubicBezTo>
                    <a:pt x="1864" y="90"/>
                    <a:pt x="1497" y="1"/>
                    <a:pt x="1111"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64" name="Google Shape;4014;p80">
              <a:extLst>
                <a:ext uri="{FF2B5EF4-FFF2-40B4-BE49-F238E27FC236}">
                  <a16:creationId xmlns:a16="http://schemas.microsoft.com/office/drawing/2014/main" xmlns="" id="{BC3DF78D-CAC9-4DE0-B30A-14B3F30D0700}"/>
                </a:ext>
              </a:extLst>
            </p:cNvPr>
            <p:cNvSpPr/>
            <p:nvPr/>
          </p:nvSpPr>
          <p:spPr>
            <a:xfrm>
              <a:off x="1735550" y="6650738"/>
              <a:ext cx="37375" cy="22200"/>
            </a:xfrm>
            <a:custGeom>
              <a:avLst/>
              <a:gdLst/>
              <a:ahLst/>
              <a:cxnLst/>
              <a:rect l="l" t="t" r="r" b="b"/>
              <a:pathLst>
                <a:path w="1495" h="888" extrusionOk="0">
                  <a:moveTo>
                    <a:pt x="528" y="0"/>
                  </a:moveTo>
                  <a:cubicBezTo>
                    <a:pt x="374" y="0"/>
                    <a:pt x="214" y="54"/>
                    <a:pt x="53" y="181"/>
                  </a:cubicBezTo>
                  <a:cubicBezTo>
                    <a:pt x="1" y="207"/>
                    <a:pt x="39" y="278"/>
                    <a:pt x="89" y="278"/>
                  </a:cubicBezTo>
                  <a:cubicBezTo>
                    <a:pt x="97" y="278"/>
                    <a:pt x="106" y="276"/>
                    <a:pt x="114" y="272"/>
                  </a:cubicBezTo>
                  <a:cubicBezTo>
                    <a:pt x="260" y="199"/>
                    <a:pt x="392" y="154"/>
                    <a:pt x="520" y="154"/>
                  </a:cubicBezTo>
                  <a:cubicBezTo>
                    <a:pt x="659" y="154"/>
                    <a:pt x="793" y="207"/>
                    <a:pt x="935" y="333"/>
                  </a:cubicBezTo>
                  <a:cubicBezTo>
                    <a:pt x="1087" y="485"/>
                    <a:pt x="1178" y="698"/>
                    <a:pt x="1330" y="850"/>
                  </a:cubicBezTo>
                  <a:cubicBezTo>
                    <a:pt x="1348" y="876"/>
                    <a:pt x="1371" y="887"/>
                    <a:pt x="1393" y="887"/>
                  </a:cubicBezTo>
                  <a:cubicBezTo>
                    <a:pt x="1446" y="887"/>
                    <a:pt x="1494" y="823"/>
                    <a:pt x="1451" y="758"/>
                  </a:cubicBezTo>
                  <a:cubicBezTo>
                    <a:pt x="1276" y="363"/>
                    <a:pt x="926" y="0"/>
                    <a:pt x="528"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65" name="Google Shape;4015;p80">
              <a:extLst>
                <a:ext uri="{FF2B5EF4-FFF2-40B4-BE49-F238E27FC236}">
                  <a16:creationId xmlns:a16="http://schemas.microsoft.com/office/drawing/2014/main" xmlns="" id="{C5D6BABC-F8EB-42E5-B637-46664FAB7278}"/>
                </a:ext>
              </a:extLst>
            </p:cNvPr>
            <p:cNvSpPr/>
            <p:nvPr/>
          </p:nvSpPr>
          <p:spPr>
            <a:xfrm>
              <a:off x="2249800" y="6632488"/>
              <a:ext cx="103375" cy="65650"/>
            </a:xfrm>
            <a:custGeom>
              <a:avLst/>
              <a:gdLst/>
              <a:ahLst/>
              <a:cxnLst/>
              <a:rect l="l" t="t" r="r" b="b"/>
              <a:pathLst>
                <a:path w="4135" h="2626" extrusionOk="0">
                  <a:moveTo>
                    <a:pt x="1873" y="1"/>
                  </a:moveTo>
                  <a:cubicBezTo>
                    <a:pt x="1223" y="1"/>
                    <a:pt x="575" y="154"/>
                    <a:pt x="0" y="455"/>
                  </a:cubicBezTo>
                  <a:lnTo>
                    <a:pt x="0" y="2279"/>
                  </a:lnTo>
                  <a:cubicBezTo>
                    <a:pt x="652" y="2521"/>
                    <a:pt x="1225" y="2626"/>
                    <a:pt x="1720" y="2626"/>
                  </a:cubicBezTo>
                  <a:cubicBezTo>
                    <a:pt x="3210" y="2626"/>
                    <a:pt x="3997" y="1679"/>
                    <a:pt x="4134" y="698"/>
                  </a:cubicBezTo>
                  <a:cubicBezTo>
                    <a:pt x="3465" y="230"/>
                    <a:pt x="2668" y="1"/>
                    <a:pt x="1873"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166" name="Google Shape;4016;p80">
              <a:extLst>
                <a:ext uri="{FF2B5EF4-FFF2-40B4-BE49-F238E27FC236}">
                  <a16:creationId xmlns:a16="http://schemas.microsoft.com/office/drawing/2014/main" xmlns="" id="{62ACF1E4-59C6-4F95-A491-25EC46D55CE4}"/>
                </a:ext>
              </a:extLst>
            </p:cNvPr>
            <p:cNvSpPr/>
            <p:nvPr/>
          </p:nvSpPr>
          <p:spPr>
            <a:xfrm>
              <a:off x="2249800" y="6595338"/>
              <a:ext cx="106400" cy="54625"/>
            </a:xfrm>
            <a:custGeom>
              <a:avLst/>
              <a:gdLst/>
              <a:ahLst/>
              <a:cxnLst/>
              <a:rect l="l" t="t" r="r" b="b"/>
              <a:pathLst>
                <a:path w="4256" h="2185" extrusionOk="0">
                  <a:moveTo>
                    <a:pt x="2029" y="0"/>
                  </a:moveTo>
                  <a:cubicBezTo>
                    <a:pt x="888" y="0"/>
                    <a:pt x="0" y="695"/>
                    <a:pt x="0" y="695"/>
                  </a:cubicBezTo>
                  <a:lnTo>
                    <a:pt x="0" y="1941"/>
                  </a:lnTo>
                  <a:cubicBezTo>
                    <a:pt x="575" y="1640"/>
                    <a:pt x="1223" y="1487"/>
                    <a:pt x="1873" y="1487"/>
                  </a:cubicBezTo>
                  <a:cubicBezTo>
                    <a:pt x="2668" y="1487"/>
                    <a:pt x="3465" y="1716"/>
                    <a:pt x="4134" y="2184"/>
                  </a:cubicBezTo>
                  <a:cubicBezTo>
                    <a:pt x="4256" y="1455"/>
                    <a:pt x="3982" y="725"/>
                    <a:pt x="3374" y="360"/>
                  </a:cubicBezTo>
                  <a:cubicBezTo>
                    <a:pt x="2913" y="97"/>
                    <a:pt x="2453" y="0"/>
                    <a:pt x="2029"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167" name="Google Shape;4017;p80">
              <a:extLst>
                <a:ext uri="{FF2B5EF4-FFF2-40B4-BE49-F238E27FC236}">
                  <a16:creationId xmlns:a16="http://schemas.microsoft.com/office/drawing/2014/main" xmlns="" id="{1A688054-1D73-4B88-A93D-45B409FE332C}"/>
                </a:ext>
              </a:extLst>
            </p:cNvPr>
            <p:cNvSpPr/>
            <p:nvPr/>
          </p:nvSpPr>
          <p:spPr>
            <a:xfrm>
              <a:off x="2258150" y="6635388"/>
              <a:ext cx="64625" cy="54275"/>
            </a:xfrm>
            <a:custGeom>
              <a:avLst/>
              <a:gdLst/>
              <a:ahLst/>
              <a:cxnLst/>
              <a:rect l="l" t="t" r="r" b="b"/>
              <a:pathLst>
                <a:path w="2585" h="2171" extrusionOk="0">
                  <a:moveTo>
                    <a:pt x="1473" y="1"/>
                  </a:moveTo>
                  <a:cubicBezTo>
                    <a:pt x="1088" y="1"/>
                    <a:pt x="721" y="90"/>
                    <a:pt x="457" y="369"/>
                  </a:cubicBezTo>
                  <a:cubicBezTo>
                    <a:pt x="1" y="795"/>
                    <a:pt x="1" y="1524"/>
                    <a:pt x="1" y="2102"/>
                  </a:cubicBezTo>
                  <a:cubicBezTo>
                    <a:pt x="16" y="2147"/>
                    <a:pt x="54" y="2170"/>
                    <a:pt x="88" y="2170"/>
                  </a:cubicBezTo>
                  <a:cubicBezTo>
                    <a:pt x="122" y="2170"/>
                    <a:pt x="153" y="2147"/>
                    <a:pt x="153" y="2102"/>
                  </a:cubicBezTo>
                  <a:cubicBezTo>
                    <a:pt x="183" y="1585"/>
                    <a:pt x="153" y="1008"/>
                    <a:pt x="457" y="552"/>
                  </a:cubicBezTo>
                  <a:cubicBezTo>
                    <a:pt x="680" y="210"/>
                    <a:pt x="1019" y="122"/>
                    <a:pt x="1390" y="122"/>
                  </a:cubicBezTo>
                  <a:cubicBezTo>
                    <a:pt x="1777" y="122"/>
                    <a:pt x="2197" y="217"/>
                    <a:pt x="2554" y="217"/>
                  </a:cubicBezTo>
                  <a:cubicBezTo>
                    <a:pt x="2554" y="217"/>
                    <a:pt x="2584" y="157"/>
                    <a:pt x="2554" y="157"/>
                  </a:cubicBezTo>
                  <a:cubicBezTo>
                    <a:pt x="2227" y="82"/>
                    <a:pt x="1842" y="1"/>
                    <a:pt x="147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68" name="Google Shape;4018;p80">
              <a:extLst>
                <a:ext uri="{FF2B5EF4-FFF2-40B4-BE49-F238E27FC236}">
                  <a16:creationId xmlns:a16="http://schemas.microsoft.com/office/drawing/2014/main" xmlns="" id="{76607416-9227-4FD1-B6B7-623AE498379C}"/>
                </a:ext>
              </a:extLst>
            </p:cNvPr>
            <p:cNvSpPr/>
            <p:nvPr/>
          </p:nvSpPr>
          <p:spPr>
            <a:xfrm>
              <a:off x="2257850" y="6650738"/>
              <a:ext cx="37350" cy="22200"/>
            </a:xfrm>
            <a:custGeom>
              <a:avLst/>
              <a:gdLst/>
              <a:ahLst/>
              <a:cxnLst/>
              <a:rect l="l" t="t" r="r" b="b"/>
              <a:pathLst>
                <a:path w="1494" h="888" extrusionOk="0">
                  <a:moveTo>
                    <a:pt x="967" y="0"/>
                  </a:moveTo>
                  <a:cubicBezTo>
                    <a:pt x="568" y="0"/>
                    <a:pt x="219" y="363"/>
                    <a:pt x="43" y="758"/>
                  </a:cubicBezTo>
                  <a:cubicBezTo>
                    <a:pt x="0" y="823"/>
                    <a:pt x="48" y="887"/>
                    <a:pt x="102" y="887"/>
                  </a:cubicBezTo>
                  <a:cubicBezTo>
                    <a:pt x="124" y="887"/>
                    <a:pt x="147" y="876"/>
                    <a:pt x="165" y="850"/>
                  </a:cubicBezTo>
                  <a:cubicBezTo>
                    <a:pt x="286" y="698"/>
                    <a:pt x="408" y="485"/>
                    <a:pt x="560" y="333"/>
                  </a:cubicBezTo>
                  <a:cubicBezTo>
                    <a:pt x="702" y="207"/>
                    <a:pt x="836" y="154"/>
                    <a:pt x="974" y="154"/>
                  </a:cubicBezTo>
                  <a:cubicBezTo>
                    <a:pt x="1102" y="154"/>
                    <a:pt x="1234" y="199"/>
                    <a:pt x="1380" y="272"/>
                  </a:cubicBezTo>
                  <a:cubicBezTo>
                    <a:pt x="1389" y="276"/>
                    <a:pt x="1397" y="278"/>
                    <a:pt x="1406" y="278"/>
                  </a:cubicBezTo>
                  <a:cubicBezTo>
                    <a:pt x="1456" y="278"/>
                    <a:pt x="1494" y="207"/>
                    <a:pt x="1441" y="181"/>
                  </a:cubicBezTo>
                  <a:cubicBezTo>
                    <a:pt x="1281" y="54"/>
                    <a:pt x="1120" y="0"/>
                    <a:pt x="967"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69" name="Google Shape;4019;p80">
              <a:extLst>
                <a:ext uri="{FF2B5EF4-FFF2-40B4-BE49-F238E27FC236}">
                  <a16:creationId xmlns:a16="http://schemas.microsoft.com/office/drawing/2014/main" xmlns="" id="{9A91FF73-D4C3-4360-B24C-076AD236BEF8}"/>
                </a:ext>
              </a:extLst>
            </p:cNvPr>
            <p:cNvSpPr/>
            <p:nvPr/>
          </p:nvSpPr>
          <p:spPr>
            <a:xfrm>
              <a:off x="1769425" y="6359363"/>
              <a:ext cx="500900" cy="472000"/>
            </a:xfrm>
            <a:custGeom>
              <a:avLst/>
              <a:gdLst/>
              <a:ahLst/>
              <a:cxnLst/>
              <a:rect l="l" t="t" r="r" b="b"/>
              <a:pathLst>
                <a:path w="20036" h="18880" extrusionOk="0">
                  <a:moveTo>
                    <a:pt x="7566" y="1"/>
                  </a:moveTo>
                  <a:cubicBezTo>
                    <a:pt x="3633" y="1"/>
                    <a:pt x="1" y="1999"/>
                    <a:pt x="188" y="9495"/>
                  </a:cubicBezTo>
                  <a:cubicBezTo>
                    <a:pt x="188" y="9495"/>
                    <a:pt x="96" y="13021"/>
                    <a:pt x="947" y="14784"/>
                  </a:cubicBezTo>
                  <a:cubicBezTo>
                    <a:pt x="1799" y="16517"/>
                    <a:pt x="4625" y="18462"/>
                    <a:pt x="8425" y="18827"/>
                  </a:cubicBezTo>
                  <a:cubicBezTo>
                    <a:pt x="8828" y="18862"/>
                    <a:pt x="9245" y="18880"/>
                    <a:pt x="9670" y="18880"/>
                  </a:cubicBezTo>
                  <a:cubicBezTo>
                    <a:pt x="13251" y="18880"/>
                    <a:pt x="17393" y="17625"/>
                    <a:pt x="18425" y="15179"/>
                  </a:cubicBezTo>
                  <a:cubicBezTo>
                    <a:pt x="19580" y="12413"/>
                    <a:pt x="20036" y="10529"/>
                    <a:pt x="19671" y="7732"/>
                  </a:cubicBezTo>
                  <a:cubicBezTo>
                    <a:pt x="19337" y="4906"/>
                    <a:pt x="19185" y="3659"/>
                    <a:pt x="16571" y="2413"/>
                  </a:cubicBezTo>
                  <a:cubicBezTo>
                    <a:pt x="15312" y="1806"/>
                    <a:pt x="11303" y="1"/>
                    <a:pt x="7566"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170" name="Google Shape;4020;p80">
              <a:extLst>
                <a:ext uri="{FF2B5EF4-FFF2-40B4-BE49-F238E27FC236}">
                  <a16:creationId xmlns:a16="http://schemas.microsoft.com/office/drawing/2014/main" xmlns="" id="{1928253C-7D7F-49CA-822F-C098FE2403F1}"/>
                </a:ext>
              </a:extLst>
            </p:cNvPr>
            <p:cNvSpPr/>
            <p:nvPr/>
          </p:nvSpPr>
          <p:spPr>
            <a:xfrm>
              <a:off x="1998275" y="6596163"/>
              <a:ext cx="35725" cy="60700"/>
            </a:xfrm>
            <a:custGeom>
              <a:avLst/>
              <a:gdLst/>
              <a:ahLst/>
              <a:cxnLst/>
              <a:rect l="l" t="t" r="r" b="b"/>
              <a:pathLst>
                <a:path w="1429" h="2428" extrusionOk="0">
                  <a:moveTo>
                    <a:pt x="323" y="1"/>
                  </a:moveTo>
                  <a:cubicBezTo>
                    <a:pt x="312" y="1"/>
                    <a:pt x="304" y="8"/>
                    <a:pt x="304" y="23"/>
                  </a:cubicBezTo>
                  <a:cubicBezTo>
                    <a:pt x="213" y="327"/>
                    <a:pt x="183" y="662"/>
                    <a:pt x="122" y="966"/>
                  </a:cubicBezTo>
                  <a:cubicBezTo>
                    <a:pt x="61" y="1178"/>
                    <a:pt x="0" y="1422"/>
                    <a:pt x="122" y="1634"/>
                  </a:cubicBezTo>
                  <a:cubicBezTo>
                    <a:pt x="183" y="1786"/>
                    <a:pt x="335" y="1877"/>
                    <a:pt x="487" y="1877"/>
                  </a:cubicBezTo>
                  <a:cubicBezTo>
                    <a:pt x="578" y="1877"/>
                    <a:pt x="639" y="1817"/>
                    <a:pt x="699" y="1756"/>
                  </a:cubicBezTo>
                  <a:cubicBezTo>
                    <a:pt x="760" y="1756"/>
                    <a:pt x="791" y="1695"/>
                    <a:pt x="851" y="1695"/>
                  </a:cubicBezTo>
                  <a:cubicBezTo>
                    <a:pt x="892" y="1655"/>
                    <a:pt x="926" y="1634"/>
                    <a:pt x="953" y="1634"/>
                  </a:cubicBezTo>
                  <a:cubicBezTo>
                    <a:pt x="1007" y="1634"/>
                    <a:pt x="1034" y="1715"/>
                    <a:pt x="1034" y="1877"/>
                  </a:cubicBezTo>
                  <a:cubicBezTo>
                    <a:pt x="1186" y="2060"/>
                    <a:pt x="1125" y="2181"/>
                    <a:pt x="912" y="2242"/>
                  </a:cubicBezTo>
                  <a:cubicBezTo>
                    <a:pt x="800" y="2270"/>
                    <a:pt x="843" y="2428"/>
                    <a:pt x="922" y="2428"/>
                  </a:cubicBezTo>
                  <a:cubicBezTo>
                    <a:pt x="929" y="2428"/>
                    <a:pt x="936" y="2427"/>
                    <a:pt x="943" y="2425"/>
                  </a:cubicBezTo>
                  <a:cubicBezTo>
                    <a:pt x="1186" y="2333"/>
                    <a:pt x="1429" y="2121"/>
                    <a:pt x="1399" y="1817"/>
                  </a:cubicBezTo>
                  <a:cubicBezTo>
                    <a:pt x="1368" y="1604"/>
                    <a:pt x="1186" y="1452"/>
                    <a:pt x="973" y="1452"/>
                  </a:cubicBezTo>
                  <a:cubicBezTo>
                    <a:pt x="821" y="1452"/>
                    <a:pt x="760" y="1574"/>
                    <a:pt x="639" y="1634"/>
                  </a:cubicBezTo>
                  <a:cubicBezTo>
                    <a:pt x="562" y="1664"/>
                    <a:pt x="499" y="1677"/>
                    <a:pt x="447" y="1677"/>
                  </a:cubicBezTo>
                  <a:cubicBezTo>
                    <a:pt x="124" y="1677"/>
                    <a:pt x="217" y="1175"/>
                    <a:pt x="243" y="966"/>
                  </a:cubicBezTo>
                  <a:cubicBezTo>
                    <a:pt x="304" y="692"/>
                    <a:pt x="487" y="297"/>
                    <a:pt x="365" y="23"/>
                  </a:cubicBezTo>
                  <a:cubicBezTo>
                    <a:pt x="350" y="8"/>
                    <a:pt x="335" y="1"/>
                    <a:pt x="32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71" name="Google Shape;4021;p80">
              <a:extLst>
                <a:ext uri="{FF2B5EF4-FFF2-40B4-BE49-F238E27FC236}">
                  <a16:creationId xmlns:a16="http://schemas.microsoft.com/office/drawing/2014/main" xmlns="" id="{BDEBBB54-958B-4AFE-BECC-23B8144B238C}"/>
                </a:ext>
              </a:extLst>
            </p:cNvPr>
            <p:cNvSpPr/>
            <p:nvPr/>
          </p:nvSpPr>
          <p:spPr>
            <a:xfrm>
              <a:off x="1977750" y="6662438"/>
              <a:ext cx="79050" cy="30125"/>
            </a:xfrm>
            <a:custGeom>
              <a:avLst/>
              <a:gdLst/>
              <a:ahLst/>
              <a:cxnLst/>
              <a:rect l="l" t="t" r="r" b="b"/>
              <a:pathLst>
                <a:path w="3162" h="1205" extrusionOk="0">
                  <a:moveTo>
                    <a:pt x="3048" y="0"/>
                  </a:moveTo>
                  <a:cubicBezTo>
                    <a:pt x="3005" y="0"/>
                    <a:pt x="2962" y="24"/>
                    <a:pt x="2949" y="78"/>
                  </a:cubicBezTo>
                  <a:cubicBezTo>
                    <a:pt x="2827" y="777"/>
                    <a:pt x="2189" y="1020"/>
                    <a:pt x="1551" y="1020"/>
                  </a:cubicBezTo>
                  <a:cubicBezTo>
                    <a:pt x="943" y="989"/>
                    <a:pt x="517" y="807"/>
                    <a:pt x="183" y="321"/>
                  </a:cubicBezTo>
                  <a:cubicBezTo>
                    <a:pt x="183" y="306"/>
                    <a:pt x="175" y="298"/>
                    <a:pt x="164" y="298"/>
                  </a:cubicBezTo>
                  <a:cubicBezTo>
                    <a:pt x="153" y="298"/>
                    <a:pt x="137" y="306"/>
                    <a:pt x="122" y="321"/>
                  </a:cubicBezTo>
                  <a:cubicBezTo>
                    <a:pt x="1" y="959"/>
                    <a:pt x="1125" y="1202"/>
                    <a:pt x="1551" y="1202"/>
                  </a:cubicBezTo>
                  <a:cubicBezTo>
                    <a:pt x="1584" y="1204"/>
                    <a:pt x="1616" y="1204"/>
                    <a:pt x="1649" y="1204"/>
                  </a:cubicBezTo>
                  <a:cubicBezTo>
                    <a:pt x="2350" y="1204"/>
                    <a:pt x="3075" y="892"/>
                    <a:pt x="3162" y="108"/>
                  </a:cubicBezTo>
                  <a:cubicBezTo>
                    <a:pt x="3162" y="40"/>
                    <a:pt x="3104" y="0"/>
                    <a:pt x="3048"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72" name="Google Shape;4022;p80">
              <a:extLst>
                <a:ext uri="{FF2B5EF4-FFF2-40B4-BE49-F238E27FC236}">
                  <a16:creationId xmlns:a16="http://schemas.microsoft.com/office/drawing/2014/main" xmlns="" id="{3CF10B84-10F0-4F59-93B7-AB31BC4C5B9F}"/>
                </a:ext>
              </a:extLst>
            </p:cNvPr>
            <p:cNvSpPr/>
            <p:nvPr/>
          </p:nvSpPr>
          <p:spPr>
            <a:xfrm>
              <a:off x="1849325" y="6556438"/>
              <a:ext cx="47150" cy="33225"/>
            </a:xfrm>
            <a:custGeom>
              <a:avLst/>
              <a:gdLst/>
              <a:ahLst/>
              <a:cxnLst/>
              <a:rect l="l" t="t" r="r" b="b"/>
              <a:pathLst>
                <a:path w="1886" h="1329" extrusionOk="0">
                  <a:moveTo>
                    <a:pt x="1719" y="0"/>
                  </a:moveTo>
                  <a:cubicBezTo>
                    <a:pt x="1081" y="0"/>
                    <a:pt x="149" y="625"/>
                    <a:pt x="1" y="1278"/>
                  </a:cubicBezTo>
                  <a:cubicBezTo>
                    <a:pt x="1" y="1314"/>
                    <a:pt x="22" y="1328"/>
                    <a:pt x="45" y="1328"/>
                  </a:cubicBezTo>
                  <a:cubicBezTo>
                    <a:pt x="62" y="1328"/>
                    <a:pt x="79" y="1321"/>
                    <a:pt x="92" y="1308"/>
                  </a:cubicBezTo>
                  <a:cubicBezTo>
                    <a:pt x="548" y="670"/>
                    <a:pt x="1034" y="336"/>
                    <a:pt x="1794" y="184"/>
                  </a:cubicBezTo>
                  <a:cubicBezTo>
                    <a:pt x="1885" y="153"/>
                    <a:pt x="1855" y="32"/>
                    <a:pt x="1764" y="1"/>
                  </a:cubicBezTo>
                  <a:cubicBezTo>
                    <a:pt x="1749" y="1"/>
                    <a:pt x="1734" y="0"/>
                    <a:pt x="1719"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73" name="Google Shape;4023;p80">
              <a:extLst>
                <a:ext uri="{FF2B5EF4-FFF2-40B4-BE49-F238E27FC236}">
                  <a16:creationId xmlns:a16="http://schemas.microsoft.com/office/drawing/2014/main" xmlns="" id="{23E8D830-0941-49F6-A4F0-D0E4170E6AF6}"/>
                </a:ext>
              </a:extLst>
            </p:cNvPr>
            <p:cNvSpPr/>
            <p:nvPr/>
          </p:nvSpPr>
          <p:spPr>
            <a:xfrm>
              <a:off x="2128975" y="6551263"/>
              <a:ext cx="51200" cy="22650"/>
            </a:xfrm>
            <a:custGeom>
              <a:avLst/>
              <a:gdLst/>
              <a:ahLst/>
              <a:cxnLst/>
              <a:rect l="l" t="t" r="r" b="b"/>
              <a:pathLst>
                <a:path w="2048" h="906" extrusionOk="0">
                  <a:moveTo>
                    <a:pt x="330" y="1"/>
                  </a:moveTo>
                  <a:cubicBezTo>
                    <a:pt x="237" y="1"/>
                    <a:pt x="146" y="9"/>
                    <a:pt x="61" y="26"/>
                  </a:cubicBezTo>
                  <a:cubicBezTo>
                    <a:pt x="0" y="26"/>
                    <a:pt x="0" y="117"/>
                    <a:pt x="61" y="117"/>
                  </a:cubicBezTo>
                  <a:cubicBezTo>
                    <a:pt x="699" y="300"/>
                    <a:pt x="1338" y="391"/>
                    <a:pt x="1794" y="877"/>
                  </a:cubicBezTo>
                  <a:cubicBezTo>
                    <a:pt x="1820" y="897"/>
                    <a:pt x="1848" y="905"/>
                    <a:pt x="1874" y="905"/>
                  </a:cubicBezTo>
                  <a:cubicBezTo>
                    <a:pt x="1970" y="905"/>
                    <a:pt x="2048" y="797"/>
                    <a:pt x="1976" y="725"/>
                  </a:cubicBezTo>
                  <a:cubicBezTo>
                    <a:pt x="1610" y="307"/>
                    <a:pt x="907" y="1"/>
                    <a:pt x="330"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74" name="Google Shape;4024;p80">
              <a:extLst>
                <a:ext uri="{FF2B5EF4-FFF2-40B4-BE49-F238E27FC236}">
                  <a16:creationId xmlns:a16="http://schemas.microsoft.com/office/drawing/2014/main" xmlns="" id="{3E9E3C82-FA8D-403B-AF63-BC1C403560D4}"/>
                </a:ext>
              </a:extLst>
            </p:cNvPr>
            <p:cNvSpPr/>
            <p:nvPr/>
          </p:nvSpPr>
          <p:spPr>
            <a:xfrm>
              <a:off x="1842500" y="6671213"/>
              <a:ext cx="92725" cy="87400"/>
            </a:xfrm>
            <a:custGeom>
              <a:avLst/>
              <a:gdLst/>
              <a:ahLst/>
              <a:cxnLst/>
              <a:rect l="l" t="t" r="r" b="b"/>
              <a:pathLst>
                <a:path w="3709" h="3496" extrusionOk="0">
                  <a:moveTo>
                    <a:pt x="1854" y="0"/>
                  </a:moveTo>
                  <a:cubicBezTo>
                    <a:pt x="821" y="0"/>
                    <a:pt x="0" y="760"/>
                    <a:pt x="0" y="1733"/>
                  </a:cubicBezTo>
                  <a:cubicBezTo>
                    <a:pt x="0" y="2705"/>
                    <a:pt x="821" y="3496"/>
                    <a:pt x="1854" y="3496"/>
                  </a:cubicBezTo>
                  <a:cubicBezTo>
                    <a:pt x="2888" y="3496"/>
                    <a:pt x="3708" y="2705"/>
                    <a:pt x="3708" y="1733"/>
                  </a:cubicBezTo>
                  <a:cubicBezTo>
                    <a:pt x="3708" y="760"/>
                    <a:pt x="2888" y="0"/>
                    <a:pt x="1854"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175" name="Google Shape;4025;p80">
              <a:extLst>
                <a:ext uri="{FF2B5EF4-FFF2-40B4-BE49-F238E27FC236}">
                  <a16:creationId xmlns:a16="http://schemas.microsoft.com/office/drawing/2014/main" xmlns="" id="{C27BFCFD-752E-4F29-B1FC-3730A9C78A84}"/>
                </a:ext>
              </a:extLst>
            </p:cNvPr>
            <p:cNvSpPr/>
            <p:nvPr/>
          </p:nvSpPr>
          <p:spPr>
            <a:xfrm>
              <a:off x="2097050" y="6671213"/>
              <a:ext cx="92750" cy="87400"/>
            </a:xfrm>
            <a:custGeom>
              <a:avLst/>
              <a:gdLst/>
              <a:ahLst/>
              <a:cxnLst/>
              <a:rect l="l" t="t" r="r" b="b"/>
              <a:pathLst>
                <a:path w="3710" h="3496" extrusionOk="0">
                  <a:moveTo>
                    <a:pt x="1855" y="0"/>
                  </a:moveTo>
                  <a:cubicBezTo>
                    <a:pt x="821" y="0"/>
                    <a:pt x="1" y="760"/>
                    <a:pt x="1" y="1733"/>
                  </a:cubicBezTo>
                  <a:cubicBezTo>
                    <a:pt x="1" y="2705"/>
                    <a:pt x="821" y="3496"/>
                    <a:pt x="1855" y="3496"/>
                  </a:cubicBezTo>
                  <a:cubicBezTo>
                    <a:pt x="2888" y="3496"/>
                    <a:pt x="3709" y="2705"/>
                    <a:pt x="3709" y="1733"/>
                  </a:cubicBezTo>
                  <a:cubicBezTo>
                    <a:pt x="3709" y="760"/>
                    <a:pt x="2888" y="0"/>
                    <a:pt x="1855"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176" name="Google Shape;4026;p80">
              <a:extLst>
                <a:ext uri="{FF2B5EF4-FFF2-40B4-BE49-F238E27FC236}">
                  <a16:creationId xmlns:a16="http://schemas.microsoft.com/office/drawing/2014/main" xmlns="" id="{1A63C4D7-0C0D-4609-BBF1-F07A1445AD0A}"/>
                </a:ext>
              </a:extLst>
            </p:cNvPr>
            <p:cNvSpPr/>
            <p:nvPr/>
          </p:nvSpPr>
          <p:spPr>
            <a:xfrm>
              <a:off x="2007400" y="6699938"/>
              <a:ext cx="27175" cy="6725"/>
            </a:xfrm>
            <a:custGeom>
              <a:avLst/>
              <a:gdLst/>
              <a:ahLst/>
              <a:cxnLst/>
              <a:rect l="l" t="t" r="r" b="b"/>
              <a:pathLst>
                <a:path w="1087" h="269" extrusionOk="0">
                  <a:moveTo>
                    <a:pt x="1007" y="0"/>
                  </a:moveTo>
                  <a:cubicBezTo>
                    <a:pt x="997" y="0"/>
                    <a:pt x="985" y="2"/>
                    <a:pt x="973" y="6"/>
                  </a:cubicBezTo>
                  <a:cubicBezTo>
                    <a:pt x="810" y="88"/>
                    <a:pt x="664" y="117"/>
                    <a:pt x="512" y="117"/>
                  </a:cubicBezTo>
                  <a:cubicBezTo>
                    <a:pt x="382" y="117"/>
                    <a:pt x="246" y="95"/>
                    <a:pt x="91" y="67"/>
                  </a:cubicBezTo>
                  <a:cubicBezTo>
                    <a:pt x="61" y="67"/>
                    <a:pt x="0" y="158"/>
                    <a:pt x="61" y="158"/>
                  </a:cubicBezTo>
                  <a:cubicBezTo>
                    <a:pt x="206" y="231"/>
                    <a:pt x="372" y="269"/>
                    <a:pt x="535" y="269"/>
                  </a:cubicBezTo>
                  <a:cubicBezTo>
                    <a:pt x="714" y="269"/>
                    <a:pt x="891" y="223"/>
                    <a:pt x="1034" y="128"/>
                  </a:cubicBezTo>
                  <a:cubicBezTo>
                    <a:pt x="1086" y="75"/>
                    <a:pt x="1071" y="0"/>
                    <a:pt x="1007"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77" name="Google Shape;4027;p80">
              <a:extLst>
                <a:ext uri="{FF2B5EF4-FFF2-40B4-BE49-F238E27FC236}">
                  <a16:creationId xmlns:a16="http://schemas.microsoft.com/office/drawing/2014/main" xmlns="" id="{7AA2EDA6-BBF9-4B44-9F20-FBC5521F1F36}"/>
                </a:ext>
              </a:extLst>
            </p:cNvPr>
            <p:cNvSpPr/>
            <p:nvPr/>
          </p:nvSpPr>
          <p:spPr>
            <a:xfrm>
              <a:off x="1907850" y="6601288"/>
              <a:ext cx="29650" cy="35750"/>
            </a:xfrm>
            <a:custGeom>
              <a:avLst/>
              <a:gdLst/>
              <a:ahLst/>
              <a:cxnLst/>
              <a:rect l="l" t="t" r="r" b="b"/>
              <a:pathLst>
                <a:path w="1186" h="1430" extrusionOk="0">
                  <a:moveTo>
                    <a:pt x="578" y="1"/>
                  </a:moveTo>
                  <a:cubicBezTo>
                    <a:pt x="243" y="31"/>
                    <a:pt x="0" y="335"/>
                    <a:pt x="0" y="730"/>
                  </a:cubicBezTo>
                  <a:cubicBezTo>
                    <a:pt x="0" y="1125"/>
                    <a:pt x="274" y="1429"/>
                    <a:pt x="608" y="1429"/>
                  </a:cubicBezTo>
                  <a:cubicBezTo>
                    <a:pt x="943" y="1399"/>
                    <a:pt x="1186" y="1095"/>
                    <a:pt x="1186" y="700"/>
                  </a:cubicBezTo>
                  <a:cubicBezTo>
                    <a:pt x="1155" y="305"/>
                    <a:pt x="882" y="1"/>
                    <a:pt x="578" y="1"/>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178" name="Google Shape;4028;p80">
              <a:extLst>
                <a:ext uri="{FF2B5EF4-FFF2-40B4-BE49-F238E27FC236}">
                  <a16:creationId xmlns:a16="http://schemas.microsoft.com/office/drawing/2014/main" xmlns="" id="{D61C9FF4-AE8D-46BF-8090-BCD87F8CC701}"/>
                </a:ext>
              </a:extLst>
            </p:cNvPr>
            <p:cNvSpPr/>
            <p:nvPr/>
          </p:nvSpPr>
          <p:spPr>
            <a:xfrm>
              <a:off x="2090225" y="6595963"/>
              <a:ext cx="29650" cy="35750"/>
            </a:xfrm>
            <a:custGeom>
              <a:avLst/>
              <a:gdLst/>
              <a:ahLst/>
              <a:cxnLst/>
              <a:rect l="l" t="t" r="r" b="b"/>
              <a:pathLst>
                <a:path w="1186" h="1430" extrusionOk="0">
                  <a:moveTo>
                    <a:pt x="578" y="1"/>
                  </a:moveTo>
                  <a:cubicBezTo>
                    <a:pt x="243" y="1"/>
                    <a:pt x="0" y="335"/>
                    <a:pt x="0" y="730"/>
                  </a:cubicBezTo>
                  <a:cubicBezTo>
                    <a:pt x="31" y="1126"/>
                    <a:pt x="274" y="1430"/>
                    <a:pt x="608" y="1430"/>
                  </a:cubicBezTo>
                  <a:cubicBezTo>
                    <a:pt x="942" y="1399"/>
                    <a:pt x="1186" y="1095"/>
                    <a:pt x="1186" y="700"/>
                  </a:cubicBezTo>
                  <a:cubicBezTo>
                    <a:pt x="1155" y="305"/>
                    <a:pt x="912" y="1"/>
                    <a:pt x="578" y="1"/>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179" name="Google Shape;4029;p80">
              <a:extLst>
                <a:ext uri="{FF2B5EF4-FFF2-40B4-BE49-F238E27FC236}">
                  <a16:creationId xmlns:a16="http://schemas.microsoft.com/office/drawing/2014/main" xmlns="" id="{725CEC07-ACB7-4E89-B7A9-2029E126CC29}"/>
                </a:ext>
              </a:extLst>
            </p:cNvPr>
            <p:cNvSpPr/>
            <p:nvPr/>
          </p:nvSpPr>
          <p:spPr>
            <a:xfrm>
              <a:off x="1860725" y="6680313"/>
              <a:ext cx="8400" cy="9900"/>
            </a:xfrm>
            <a:custGeom>
              <a:avLst/>
              <a:gdLst/>
              <a:ahLst/>
              <a:cxnLst/>
              <a:rect l="l" t="t" r="r" b="b"/>
              <a:pathLst>
                <a:path w="336" h="396" extrusionOk="0">
                  <a:moveTo>
                    <a:pt x="183" y="1"/>
                  </a:moveTo>
                  <a:cubicBezTo>
                    <a:pt x="61" y="1"/>
                    <a:pt x="1" y="92"/>
                    <a:pt x="1" y="183"/>
                  </a:cubicBezTo>
                  <a:cubicBezTo>
                    <a:pt x="1" y="305"/>
                    <a:pt x="61" y="396"/>
                    <a:pt x="183" y="396"/>
                  </a:cubicBezTo>
                  <a:cubicBezTo>
                    <a:pt x="274" y="396"/>
                    <a:pt x="335" y="305"/>
                    <a:pt x="335" y="183"/>
                  </a:cubicBezTo>
                  <a:cubicBezTo>
                    <a:pt x="33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80" name="Google Shape;4030;p80">
              <a:extLst>
                <a:ext uri="{FF2B5EF4-FFF2-40B4-BE49-F238E27FC236}">
                  <a16:creationId xmlns:a16="http://schemas.microsoft.com/office/drawing/2014/main" xmlns="" id="{C1644E1E-2CD9-4ADB-838D-20DA0A678E32}"/>
                </a:ext>
              </a:extLst>
            </p:cNvPr>
            <p:cNvSpPr/>
            <p:nvPr/>
          </p:nvSpPr>
          <p:spPr>
            <a:xfrm>
              <a:off x="1891875" y="6709188"/>
              <a:ext cx="9150" cy="10675"/>
            </a:xfrm>
            <a:custGeom>
              <a:avLst/>
              <a:gdLst/>
              <a:ahLst/>
              <a:cxnLst/>
              <a:rect l="l" t="t" r="r" b="b"/>
              <a:pathLst>
                <a:path w="366" h="427" extrusionOk="0">
                  <a:moveTo>
                    <a:pt x="183" y="1"/>
                  </a:moveTo>
                  <a:cubicBezTo>
                    <a:pt x="62" y="1"/>
                    <a:pt x="1" y="92"/>
                    <a:pt x="1" y="214"/>
                  </a:cubicBezTo>
                  <a:cubicBezTo>
                    <a:pt x="1" y="335"/>
                    <a:pt x="62" y="426"/>
                    <a:pt x="183" y="426"/>
                  </a:cubicBezTo>
                  <a:cubicBezTo>
                    <a:pt x="274" y="426"/>
                    <a:pt x="366" y="335"/>
                    <a:pt x="366" y="214"/>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81" name="Google Shape;4031;p80">
              <a:extLst>
                <a:ext uri="{FF2B5EF4-FFF2-40B4-BE49-F238E27FC236}">
                  <a16:creationId xmlns:a16="http://schemas.microsoft.com/office/drawing/2014/main" xmlns="" id="{61A80420-4321-4579-BF9E-9830A25E4D95}"/>
                </a:ext>
              </a:extLst>
            </p:cNvPr>
            <p:cNvSpPr/>
            <p:nvPr/>
          </p:nvSpPr>
          <p:spPr>
            <a:xfrm>
              <a:off x="1853900" y="6729713"/>
              <a:ext cx="9125" cy="9900"/>
            </a:xfrm>
            <a:custGeom>
              <a:avLst/>
              <a:gdLst/>
              <a:ahLst/>
              <a:cxnLst/>
              <a:rect l="l" t="t" r="r" b="b"/>
              <a:pathLst>
                <a:path w="365"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82" name="Google Shape;4032;p80">
              <a:extLst>
                <a:ext uri="{FF2B5EF4-FFF2-40B4-BE49-F238E27FC236}">
                  <a16:creationId xmlns:a16="http://schemas.microsoft.com/office/drawing/2014/main" xmlns="" id="{13BA6A0E-02FD-4BE5-99DB-5FDD7D9AC4B9}"/>
                </a:ext>
              </a:extLst>
            </p:cNvPr>
            <p:cNvSpPr/>
            <p:nvPr/>
          </p:nvSpPr>
          <p:spPr>
            <a:xfrm>
              <a:off x="1913925" y="6672713"/>
              <a:ext cx="9150" cy="9925"/>
            </a:xfrm>
            <a:custGeom>
              <a:avLst/>
              <a:gdLst/>
              <a:ahLst/>
              <a:cxnLst/>
              <a:rect l="l" t="t" r="r" b="b"/>
              <a:pathLst>
                <a:path w="366" h="397" extrusionOk="0">
                  <a:moveTo>
                    <a:pt x="183" y="1"/>
                  </a:moveTo>
                  <a:cubicBezTo>
                    <a:pt x="92" y="1"/>
                    <a:pt x="0" y="92"/>
                    <a:pt x="0" y="214"/>
                  </a:cubicBezTo>
                  <a:cubicBezTo>
                    <a:pt x="0" y="305"/>
                    <a:pt x="92" y="396"/>
                    <a:pt x="183" y="396"/>
                  </a:cubicBezTo>
                  <a:cubicBezTo>
                    <a:pt x="274" y="396"/>
                    <a:pt x="365" y="305"/>
                    <a:pt x="365" y="214"/>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83" name="Google Shape;4033;p80">
              <a:extLst>
                <a:ext uri="{FF2B5EF4-FFF2-40B4-BE49-F238E27FC236}">
                  <a16:creationId xmlns:a16="http://schemas.microsoft.com/office/drawing/2014/main" xmlns="" id="{3EB8A969-FAC4-40B3-B3E7-2A55DFD91A2A}"/>
                </a:ext>
              </a:extLst>
            </p:cNvPr>
            <p:cNvSpPr/>
            <p:nvPr/>
          </p:nvSpPr>
          <p:spPr>
            <a:xfrm>
              <a:off x="1940525" y="6719838"/>
              <a:ext cx="9125" cy="9900"/>
            </a:xfrm>
            <a:custGeom>
              <a:avLst/>
              <a:gdLst/>
              <a:ahLst/>
              <a:cxnLst/>
              <a:rect l="l" t="t" r="r" b="b"/>
              <a:pathLst>
                <a:path w="365" h="396" extrusionOk="0">
                  <a:moveTo>
                    <a:pt x="183" y="0"/>
                  </a:moveTo>
                  <a:cubicBezTo>
                    <a:pt x="91" y="0"/>
                    <a:pt x="0" y="92"/>
                    <a:pt x="0" y="213"/>
                  </a:cubicBezTo>
                  <a:cubicBezTo>
                    <a:pt x="0" y="304"/>
                    <a:pt x="91" y="396"/>
                    <a:pt x="183" y="396"/>
                  </a:cubicBezTo>
                  <a:cubicBezTo>
                    <a:pt x="274" y="396"/>
                    <a:pt x="365" y="304"/>
                    <a:pt x="365" y="213"/>
                  </a:cubicBezTo>
                  <a:cubicBezTo>
                    <a:pt x="365" y="92"/>
                    <a:pt x="274" y="0"/>
                    <a:pt x="18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84" name="Google Shape;4034;p80">
              <a:extLst>
                <a:ext uri="{FF2B5EF4-FFF2-40B4-BE49-F238E27FC236}">
                  <a16:creationId xmlns:a16="http://schemas.microsoft.com/office/drawing/2014/main" xmlns="" id="{00FF0167-D172-4C4C-BF67-31D07598A789}"/>
                </a:ext>
              </a:extLst>
            </p:cNvPr>
            <p:cNvSpPr/>
            <p:nvPr/>
          </p:nvSpPr>
          <p:spPr>
            <a:xfrm>
              <a:off x="2092500" y="6680313"/>
              <a:ext cx="9150" cy="9900"/>
            </a:xfrm>
            <a:custGeom>
              <a:avLst/>
              <a:gdLst/>
              <a:ahLst/>
              <a:cxnLst/>
              <a:rect l="l" t="t" r="r" b="b"/>
              <a:pathLst>
                <a:path w="366"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85" name="Google Shape;4035;p80">
              <a:extLst>
                <a:ext uri="{FF2B5EF4-FFF2-40B4-BE49-F238E27FC236}">
                  <a16:creationId xmlns:a16="http://schemas.microsoft.com/office/drawing/2014/main" xmlns="" id="{A86019E8-8989-452E-AC1A-26A61AF04C8E}"/>
                </a:ext>
              </a:extLst>
            </p:cNvPr>
            <p:cNvSpPr/>
            <p:nvPr/>
          </p:nvSpPr>
          <p:spPr>
            <a:xfrm>
              <a:off x="2110725" y="6729713"/>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86" name="Google Shape;4036;p80">
              <a:extLst>
                <a:ext uri="{FF2B5EF4-FFF2-40B4-BE49-F238E27FC236}">
                  <a16:creationId xmlns:a16="http://schemas.microsoft.com/office/drawing/2014/main" xmlns="" id="{C68536E8-B687-44ED-BA0D-2F1B8407476C}"/>
                </a:ext>
              </a:extLst>
            </p:cNvPr>
            <p:cNvSpPr/>
            <p:nvPr/>
          </p:nvSpPr>
          <p:spPr>
            <a:xfrm>
              <a:off x="2148725" y="6682613"/>
              <a:ext cx="9150" cy="10650"/>
            </a:xfrm>
            <a:custGeom>
              <a:avLst/>
              <a:gdLst/>
              <a:ahLst/>
              <a:cxnLst/>
              <a:rect l="l" t="t" r="r" b="b"/>
              <a:pathLst>
                <a:path w="366" h="426" extrusionOk="0">
                  <a:moveTo>
                    <a:pt x="183" y="0"/>
                  </a:moveTo>
                  <a:cubicBezTo>
                    <a:pt x="92" y="0"/>
                    <a:pt x="1" y="91"/>
                    <a:pt x="1" y="213"/>
                  </a:cubicBezTo>
                  <a:cubicBezTo>
                    <a:pt x="1" y="334"/>
                    <a:pt x="92" y="426"/>
                    <a:pt x="183" y="426"/>
                  </a:cubicBezTo>
                  <a:cubicBezTo>
                    <a:pt x="274" y="426"/>
                    <a:pt x="365" y="33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87" name="Google Shape;4037;p80">
              <a:extLst>
                <a:ext uri="{FF2B5EF4-FFF2-40B4-BE49-F238E27FC236}">
                  <a16:creationId xmlns:a16="http://schemas.microsoft.com/office/drawing/2014/main" xmlns="" id="{C8AF0EAF-4D2E-48DE-9102-A4048FF80B5A}"/>
                </a:ext>
              </a:extLst>
            </p:cNvPr>
            <p:cNvSpPr/>
            <p:nvPr/>
          </p:nvSpPr>
          <p:spPr>
            <a:xfrm>
              <a:off x="2176075" y="6719838"/>
              <a:ext cx="9150" cy="9900"/>
            </a:xfrm>
            <a:custGeom>
              <a:avLst/>
              <a:gdLst/>
              <a:ahLst/>
              <a:cxnLst/>
              <a:rect l="l" t="t" r="r" b="b"/>
              <a:pathLst>
                <a:path w="366" h="396" extrusionOk="0">
                  <a:moveTo>
                    <a:pt x="183" y="0"/>
                  </a:moveTo>
                  <a:cubicBezTo>
                    <a:pt x="92" y="0"/>
                    <a:pt x="1" y="92"/>
                    <a:pt x="1" y="213"/>
                  </a:cubicBezTo>
                  <a:cubicBezTo>
                    <a:pt x="1" y="304"/>
                    <a:pt x="92" y="396"/>
                    <a:pt x="183" y="396"/>
                  </a:cubicBezTo>
                  <a:cubicBezTo>
                    <a:pt x="274" y="396"/>
                    <a:pt x="366" y="304"/>
                    <a:pt x="366" y="213"/>
                  </a:cubicBezTo>
                  <a:cubicBezTo>
                    <a:pt x="366" y="92"/>
                    <a:pt x="274" y="0"/>
                    <a:pt x="18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88" name="Google Shape;4038;p80">
              <a:extLst>
                <a:ext uri="{FF2B5EF4-FFF2-40B4-BE49-F238E27FC236}">
                  <a16:creationId xmlns:a16="http://schemas.microsoft.com/office/drawing/2014/main" xmlns="" id="{89924DD8-624B-4105-8DBA-767716741971}"/>
                </a:ext>
              </a:extLst>
            </p:cNvPr>
            <p:cNvSpPr/>
            <p:nvPr/>
          </p:nvSpPr>
          <p:spPr>
            <a:xfrm>
              <a:off x="2138850" y="6714513"/>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189" name="Google Shape;4039;p80">
              <a:extLst>
                <a:ext uri="{FF2B5EF4-FFF2-40B4-BE49-F238E27FC236}">
                  <a16:creationId xmlns:a16="http://schemas.microsoft.com/office/drawing/2014/main" xmlns="" id="{F29DB022-AFD4-4F86-83C9-3701AE0112B1}"/>
                </a:ext>
              </a:extLst>
            </p:cNvPr>
            <p:cNvSpPr/>
            <p:nvPr/>
          </p:nvSpPr>
          <p:spPr>
            <a:xfrm>
              <a:off x="1815125" y="6333063"/>
              <a:ext cx="207475" cy="230250"/>
            </a:xfrm>
            <a:custGeom>
              <a:avLst/>
              <a:gdLst/>
              <a:ahLst/>
              <a:cxnLst/>
              <a:rect l="l" t="t" r="r" b="b"/>
              <a:pathLst>
                <a:path w="8299" h="9210" extrusionOk="0">
                  <a:moveTo>
                    <a:pt x="8299" y="0"/>
                  </a:moveTo>
                  <a:lnTo>
                    <a:pt x="8299" y="0"/>
                  </a:lnTo>
                  <a:cubicBezTo>
                    <a:pt x="7326" y="91"/>
                    <a:pt x="6262" y="122"/>
                    <a:pt x="5138" y="122"/>
                  </a:cubicBezTo>
                  <a:cubicBezTo>
                    <a:pt x="2767" y="2614"/>
                    <a:pt x="943" y="5593"/>
                    <a:pt x="1" y="8906"/>
                  </a:cubicBezTo>
                  <a:lnTo>
                    <a:pt x="62" y="9210"/>
                  </a:lnTo>
                  <a:cubicBezTo>
                    <a:pt x="62" y="9210"/>
                    <a:pt x="1399" y="8967"/>
                    <a:pt x="3132" y="8298"/>
                  </a:cubicBezTo>
                  <a:cubicBezTo>
                    <a:pt x="3375" y="8207"/>
                    <a:pt x="3588" y="8116"/>
                    <a:pt x="3800" y="7994"/>
                  </a:cubicBezTo>
                  <a:cubicBezTo>
                    <a:pt x="4530" y="5076"/>
                    <a:pt x="6293" y="2432"/>
                    <a:pt x="8299" y="0"/>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190" name="Google Shape;4040;p80">
              <a:extLst>
                <a:ext uri="{FF2B5EF4-FFF2-40B4-BE49-F238E27FC236}">
                  <a16:creationId xmlns:a16="http://schemas.microsoft.com/office/drawing/2014/main" xmlns="" id="{06C56AE7-85F1-45A8-8837-554FE8E70404}"/>
                </a:ext>
              </a:extLst>
            </p:cNvPr>
            <p:cNvSpPr/>
            <p:nvPr/>
          </p:nvSpPr>
          <p:spPr>
            <a:xfrm>
              <a:off x="1910125" y="6283988"/>
              <a:ext cx="417975" cy="321900"/>
            </a:xfrm>
            <a:custGeom>
              <a:avLst/>
              <a:gdLst/>
              <a:ahLst/>
              <a:cxnLst/>
              <a:rect l="l" t="t" r="r" b="b"/>
              <a:pathLst>
                <a:path w="16719" h="12876" extrusionOk="0">
                  <a:moveTo>
                    <a:pt x="7596" y="1"/>
                  </a:moveTo>
                  <a:cubicBezTo>
                    <a:pt x="7501" y="1"/>
                    <a:pt x="7410" y="25"/>
                    <a:pt x="7326" y="79"/>
                  </a:cubicBezTo>
                  <a:cubicBezTo>
                    <a:pt x="6536" y="565"/>
                    <a:pt x="7691" y="1264"/>
                    <a:pt x="7691" y="1264"/>
                  </a:cubicBezTo>
                  <a:cubicBezTo>
                    <a:pt x="6809" y="1629"/>
                    <a:pt x="5715" y="1842"/>
                    <a:pt x="4499" y="1963"/>
                  </a:cubicBezTo>
                  <a:cubicBezTo>
                    <a:pt x="2493" y="4425"/>
                    <a:pt x="730" y="7039"/>
                    <a:pt x="0" y="9957"/>
                  </a:cubicBezTo>
                  <a:cubicBezTo>
                    <a:pt x="1490" y="9197"/>
                    <a:pt x="2857" y="7951"/>
                    <a:pt x="2858" y="7951"/>
                  </a:cubicBezTo>
                  <a:lnTo>
                    <a:pt x="2858" y="7951"/>
                  </a:lnTo>
                  <a:cubicBezTo>
                    <a:pt x="2128" y="8893"/>
                    <a:pt x="1855" y="9440"/>
                    <a:pt x="1855" y="9440"/>
                  </a:cubicBezTo>
                  <a:cubicBezTo>
                    <a:pt x="4560" y="9440"/>
                    <a:pt x="7873" y="6431"/>
                    <a:pt x="7873" y="6431"/>
                  </a:cubicBezTo>
                  <a:cubicBezTo>
                    <a:pt x="7873" y="6431"/>
                    <a:pt x="9324" y="9807"/>
                    <a:pt x="9712" y="9807"/>
                  </a:cubicBezTo>
                  <a:cubicBezTo>
                    <a:pt x="9717" y="9807"/>
                    <a:pt x="9722" y="9806"/>
                    <a:pt x="9727" y="9805"/>
                  </a:cubicBezTo>
                  <a:cubicBezTo>
                    <a:pt x="10061" y="9714"/>
                    <a:pt x="9940" y="8498"/>
                    <a:pt x="9940" y="8498"/>
                  </a:cubicBezTo>
                  <a:cubicBezTo>
                    <a:pt x="9940" y="8498"/>
                    <a:pt x="9970" y="8407"/>
                    <a:pt x="10001" y="8346"/>
                  </a:cubicBezTo>
                  <a:lnTo>
                    <a:pt x="10001" y="8346"/>
                  </a:lnTo>
                  <a:cubicBezTo>
                    <a:pt x="9941" y="8494"/>
                    <a:pt x="11178" y="11118"/>
                    <a:pt x="11384" y="11118"/>
                  </a:cubicBezTo>
                  <a:cubicBezTo>
                    <a:pt x="11390" y="11118"/>
                    <a:pt x="11395" y="11116"/>
                    <a:pt x="11399" y="11112"/>
                  </a:cubicBezTo>
                  <a:cubicBezTo>
                    <a:pt x="11581" y="10930"/>
                    <a:pt x="11672" y="10261"/>
                    <a:pt x="11672" y="10261"/>
                  </a:cubicBezTo>
                  <a:cubicBezTo>
                    <a:pt x="12645" y="12419"/>
                    <a:pt x="14165" y="12875"/>
                    <a:pt x="14165" y="12875"/>
                  </a:cubicBezTo>
                  <a:lnTo>
                    <a:pt x="14773" y="11872"/>
                  </a:lnTo>
                  <a:cubicBezTo>
                    <a:pt x="16718" y="8407"/>
                    <a:pt x="15685" y="5489"/>
                    <a:pt x="13223" y="3270"/>
                  </a:cubicBezTo>
                  <a:cubicBezTo>
                    <a:pt x="12402" y="2510"/>
                    <a:pt x="10335" y="2358"/>
                    <a:pt x="10335" y="2358"/>
                  </a:cubicBezTo>
                  <a:cubicBezTo>
                    <a:pt x="10335" y="2358"/>
                    <a:pt x="12493" y="565"/>
                    <a:pt x="11429" y="231"/>
                  </a:cubicBezTo>
                  <a:cubicBezTo>
                    <a:pt x="11334" y="200"/>
                    <a:pt x="11238" y="186"/>
                    <a:pt x="11143" y="186"/>
                  </a:cubicBezTo>
                  <a:cubicBezTo>
                    <a:pt x="10214" y="186"/>
                    <a:pt x="9362" y="1538"/>
                    <a:pt x="9362" y="1538"/>
                  </a:cubicBezTo>
                  <a:cubicBezTo>
                    <a:pt x="9362" y="1538"/>
                    <a:pt x="8354" y="1"/>
                    <a:pt x="7596" y="1"/>
                  </a:cubicBezTo>
                  <a:close/>
                </a:path>
              </a:pathLst>
            </a:custGeom>
            <a:solidFill>
              <a:srgbClr val="F1583A"/>
            </a:solidFill>
            <a:ln>
              <a:noFill/>
            </a:ln>
          </p:spPr>
          <p:txBody>
            <a:bodyPr spcFirstLastPara="1" wrap="square" lIns="121900" tIns="121900" rIns="121900" bIns="121900" anchor="ctr" anchorCtr="0">
              <a:noAutofit/>
            </a:bodyPr>
            <a:lstStyle/>
            <a:p>
              <a:endParaRPr sz="2400"/>
            </a:p>
          </p:txBody>
        </p:sp>
        <p:sp>
          <p:nvSpPr>
            <p:cNvPr id="191" name="Google Shape;4041;p80">
              <a:extLst>
                <a:ext uri="{FF2B5EF4-FFF2-40B4-BE49-F238E27FC236}">
                  <a16:creationId xmlns:a16="http://schemas.microsoft.com/office/drawing/2014/main" xmlns="" id="{8CF456D4-F9E4-4D22-9311-F6A8BC21CF1C}"/>
                </a:ext>
              </a:extLst>
            </p:cNvPr>
            <p:cNvSpPr/>
            <p:nvPr/>
          </p:nvSpPr>
          <p:spPr>
            <a:xfrm>
              <a:off x="1696600" y="6336038"/>
              <a:ext cx="246975" cy="272125"/>
            </a:xfrm>
            <a:custGeom>
              <a:avLst/>
              <a:gdLst/>
              <a:ahLst/>
              <a:cxnLst/>
              <a:rect l="l" t="t" r="r" b="b"/>
              <a:pathLst>
                <a:path w="9879" h="10885" extrusionOk="0">
                  <a:moveTo>
                    <a:pt x="8151" y="1"/>
                  </a:moveTo>
                  <a:cubicBezTo>
                    <a:pt x="5142" y="1"/>
                    <a:pt x="2615" y="1305"/>
                    <a:pt x="1338" y="5048"/>
                  </a:cubicBezTo>
                  <a:cubicBezTo>
                    <a:pt x="0" y="8878"/>
                    <a:pt x="3101" y="10884"/>
                    <a:pt x="3101" y="10884"/>
                  </a:cubicBezTo>
                  <a:cubicBezTo>
                    <a:pt x="3921" y="10884"/>
                    <a:pt x="4438" y="7571"/>
                    <a:pt x="4438" y="7571"/>
                  </a:cubicBezTo>
                  <a:lnTo>
                    <a:pt x="4742" y="8787"/>
                  </a:lnTo>
                  <a:cubicBezTo>
                    <a:pt x="5684" y="5474"/>
                    <a:pt x="7508" y="2495"/>
                    <a:pt x="9879" y="3"/>
                  </a:cubicBezTo>
                  <a:lnTo>
                    <a:pt x="8359" y="3"/>
                  </a:lnTo>
                  <a:cubicBezTo>
                    <a:pt x="8289" y="1"/>
                    <a:pt x="8220" y="1"/>
                    <a:pt x="8151" y="1"/>
                  </a:cubicBezTo>
                  <a:close/>
                </a:path>
              </a:pathLst>
            </a:custGeom>
            <a:solidFill>
              <a:srgbClr val="F1583A"/>
            </a:solidFill>
            <a:ln>
              <a:noFill/>
            </a:ln>
          </p:spPr>
          <p:txBody>
            <a:bodyPr spcFirstLastPara="1" wrap="square" lIns="121900" tIns="121900" rIns="121900" bIns="121900" anchor="ctr" anchorCtr="0">
              <a:noAutofit/>
            </a:bodyPr>
            <a:lstStyle/>
            <a:p>
              <a:endParaRPr sz="2400"/>
            </a:p>
          </p:txBody>
        </p:sp>
        <p:sp>
          <p:nvSpPr>
            <p:cNvPr id="192" name="Google Shape;4042;p80">
              <a:extLst>
                <a:ext uri="{FF2B5EF4-FFF2-40B4-BE49-F238E27FC236}">
                  <a16:creationId xmlns:a16="http://schemas.microsoft.com/office/drawing/2014/main" xmlns="" id="{7F270F0E-C7D2-4B80-A5E5-0A34BC605FC6}"/>
                </a:ext>
              </a:extLst>
            </p:cNvPr>
            <p:cNvSpPr/>
            <p:nvPr/>
          </p:nvSpPr>
          <p:spPr>
            <a:xfrm>
              <a:off x="2112250" y="6892738"/>
              <a:ext cx="112500" cy="400850"/>
            </a:xfrm>
            <a:custGeom>
              <a:avLst/>
              <a:gdLst/>
              <a:ahLst/>
              <a:cxnLst/>
              <a:rect l="l" t="t" r="r" b="b"/>
              <a:pathLst>
                <a:path w="4500" h="16034" extrusionOk="0">
                  <a:moveTo>
                    <a:pt x="1061" y="1"/>
                  </a:moveTo>
                  <a:cubicBezTo>
                    <a:pt x="897" y="1"/>
                    <a:pt x="745" y="15"/>
                    <a:pt x="609" y="45"/>
                  </a:cubicBezTo>
                  <a:cubicBezTo>
                    <a:pt x="396" y="1382"/>
                    <a:pt x="1" y="4361"/>
                    <a:pt x="365" y="6732"/>
                  </a:cubicBezTo>
                  <a:cubicBezTo>
                    <a:pt x="1125" y="11687"/>
                    <a:pt x="1976" y="13480"/>
                    <a:pt x="4469" y="16033"/>
                  </a:cubicBezTo>
                  <a:cubicBezTo>
                    <a:pt x="4499" y="14665"/>
                    <a:pt x="4104" y="10805"/>
                    <a:pt x="4104" y="10805"/>
                  </a:cubicBezTo>
                  <a:cubicBezTo>
                    <a:pt x="4104" y="10805"/>
                    <a:pt x="3618" y="7796"/>
                    <a:pt x="3314" y="5851"/>
                  </a:cubicBezTo>
                  <a:cubicBezTo>
                    <a:pt x="3010" y="3936"/>
                    <a:pt x="3557" y="714"/>
                    <a:pt x="3557" y="714"/>
                  </a:cubicBezTo>
                  <a:cubicBezTo>
                    <a:pt x="2627" y="249"/>
                    <a:pt x="1737" y="1"/>
                    <a:pt x="1061" y="1"/>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93" name="Google Shape;4043;p80">
              <a:extLst>
                <a:ext uri="{FF2B5EF4-FFF2-40B4-BE49-F238E27FC236}">
                  <a16:creationId xmlns:a16="http://schemas.microsoft.com/office/drawing/2014/main" xmlns="" id="{D3CB9743-CE5F-4E2C-934D-B2375B40340F}"/>
                </a:ext>
              </a:extLst>
            </p:cNvPr>
            <p:cNvSpPr/>
            <p:nvPr/>
          </p:nvSpPr>
          <p:spPr>
            <a:xfrm>
              <a:off x="2085650" y="6893863"/>
              <a:ext cx="138325" cy="418700"/>
            </a:xfrm>
            <a:custGeom>
              <a:avLst/>
              <a:gdLst/>
              <a:ahLst/>
              <a:cxnLst/>
              <a:rect l="l" t="t" r="r" b="b"/>
              <a:pathLst>
                <a:path w="5533" h="16748" extrusionOk="0">
                  <a:moveTo>
                    <a:pt x="1673" y="0"/>
                  </a:moveTo>
                  <a:cubicBezTo>
                    <a:pt x="1308" y="91"/>
                    <a:pt x="1034" y="274"/>
                    <a:pt x="973" y="578"/>
                  </a:cubicBezTo>
                  <a:cubicBezTo>
                    <a:pt x="761" y="1429"/>
                    <a:pt x="1" y="4803"/>
                    <a:pt x="1277" y="9392"/>
                  </a:cubicBezTo>
                  <a:cubicBezTo>
                    <a:pt x="2554" y="13952"/>
                    <a:pt x="5381" y="16748"/>
                    <a:pt x="5381" y="16748"/>
                  </a:cubicBezTo>
                  <a:cubicBezTo>
                    <a:pt x="5472" y="16596"/>
                    <a:pt x="5533" y="16322"/>
                    <a:pt x="5533" y="15988"/>
                  </a:cubicBezTo>
                  <a:cubicBezTo>
                    <a:pt x="3040" y="13435"/>
                    <a:pt x="2189" y="11642"/>
                    <a:pt x="1429" y="6687"/>
                  </a:cubicBezTo>
                  <a:cubicBezTo>
                    <a:pt x="1065" y="4316"/>
                    <a:pt x="1460" y="1337"/>
                    <a:pt x="1673" y="0"/>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194" name="Google Shape;4044;p80">
              <a:extLst>
                <a:ext uri="{FF2B5EF4-FFF2-40B4-BE49-F238E27FC236}">
                  <a16:creationId xmlns:a16="http://schemas.microsoft.com/office/drawing/2014/main" xmlns="" id="{308447E4-1D9D-4BC2-968F-2E61B9AB59FA}"/>
                </a:ext>
              </a:extLst>
            </p:cNvPr>
            <p:cNvSpPr/>
            <p:nvPr/>
          </p:nvSpPr>
          <p:spPr>
            <a:xfrm>
              <a:off x="1844000" y="6896713"/>
              <a:ext cx="117050" cy="405225"/>
            </a:xfrm>
            <a:custGeom>
              <a:avLst/>
              <a:gdLst/>
              <a:ahLst/>
              <a:cxnLst/>
              <a:rect l="l" t="t" r="r" b="b"/>
              <a:pathLst>
                <a:path w="4682" h="16209" extrusionOk="0">
                  <a:moveTo>
                    <a:pt x="3665" y="0"/>
                  </a:moveTo>
                  <a:cubicBezTo>
                    <a:pt x="2999" y="0"/>
                    <a:pt x="2147" y="211"/>
                    <a:pt x="1278" y="646"/>
                  </a:cubicBezTo>
                  <a:cubicBezTo>
                    <a:pt x="1278" y="646"/>
                    <a:pt x="1703" y="3868"/>
                    <a:pt x="1338" y="5783"/>
                  </a:cubicBezTo>
                  <a:cubicBezTo>
                    <a:pt x="974" y="7667"/>
                    <a:pt x="366" y="10281"/>
                    <a:pt x="366" y="10281"/>
                  </a:cubicBezTo>
                  <a:cubicBezTo>
                    <a:pt x="366" y="10281"/>
                    <a:pt x="31" y="14871"/>
                    <a:pt x="1" y="16208"/>
                  </a:cubicBezTo>
                  <a:cubicBezTo>
                    <a:pt x="2554" y="13746"/>
                    <a:pt x="3314" y="11680"/>
                    <a:pt x="4256" y="6725"/>
                  </a:cubicBezTo>
                  <a:cubicBezTo>
                    <a:pt x="4682" y="4385"/>
                    <a:pt x="4408" y="1406"/>
                    <a:pt x="4256" y="68"/>
                  </a:cubicBezTo>
                  <a:cubicBezTo>
                    <a:pt x="4083" y="23"/>
                    <a:pt x="3884" y="0"/>
                    <a:pt x="3665" y="0"/>
                  </a:cubicBezTo>
                  <a:close/>
                </a:path>
              </a:pathLst>
            </a:custGeom>
            <a:solidFill>
              <a:srgbClr val="635BA8"/>
            </a:solidFill>
            <a:ln>
              <a:noFill/>
            </a:ln>
          </p:spPr>
          <p:txBody>
            <a:bodyPr spcFirstLastPara="1" wrap="square" lIns="121900" tIns="121900" rIns="121900" bIns="121900" anchor="ctr" anchorCtr="0">
              <a:noAutofit/>
            </a:bodyPr>
            <a:lstStyle/>
            <a:p>
              <a:endParaRPr sz="2400"/>
            </a:p>
          </p:txBody>
        </p:sp>
        <p:sp>
          <p:nvSpPr>
            <p:cNvPr id="195" name="Google Shape;4045;p80">
              <a:extLst>
                <a:ext uri="{FF2B5EF4-FFF2-40B4-BE49-F238E27FC236}">
                  <a16:creationId xmlns:a16="http://schemas.microsoft.com/office/drawing/2014/main" xmlns="" id="{85F86FA4-894E-435D-84CE-5B4098C31A93}"/>
                </a:ext>
              </a:extLst>
            </p:cNvPr>
            <p:cNvSpPr/>
            <p:nvPr/>
          </p:nvSpPr>
          <p:spPr>
            <a:xfrm>
              <a:off x="1844000" y="6898413"/>
              <a:ext cx="143650" cy="422525"/>
            </a:xfrm>
            <a:custGeom>
              <a:avLst/>
              <a:gdLst/>
              <a:ahLst/>
              <a:cxnLst/>
              <a:rect l="l" t="t" r="r" b="b"/>
              <a:pathLst>
                <a:path w="5746" h="16901" extrusionOk="0">
                  <a:moveTo>
                    <a:pt x="4256" y="0"/>
                  </a:moveTo>
                  <a:cubicBezTo>
                    <a:pt x="4408" y="1338"/>
                    <a:pt x="4682" y="4317"/>
                    <a:pt x="4256" y="6687"/>
                  </a:cubicBezTo>
                  <a:cubicBezTo>
                    <a:pt x="3314" y="11612"/>
                    <a:pt x="2585" y="13678"/>
                    <a:pt x="1" y="16171"/>
                  </a:cubicBezTo>
                  <a:cubicBezTo>
                    <a:pt x="1" y="16505"/>
                    <a:pt x="31" y="16748"/>
                    <a:pt x="123" y="16900"/>
                  </a:cubicBezTo>
                  <a:cubicBezTo>
                    <a:pt x="123" y="16900"/>
                    <a:pt x="2889" y="13922"/>
                    <a:pt x="4317" y="9393"/>
                  </a:cubicBezTo>
                  <a:cubicBezTo>
                    <a:pt x="5746" y="4864"/>
                    <a:pt x="5107" y="1429"/>
                    <a:pt x="4925" y="578"/>
                  </a:cubicBezTo>
                  <a:cubicBezTo>
                    <a:pt x="4864" y="274"/>
                    <a:pt x="4621" y="92"/>
                    <a:pt x="4256" y="0"/>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196" name="Google Shape;4046;p80">
              <a:extLst>
                <a:ext uri="{FF2B5EF4-FFF2-40B4-BE49-F238E27FC236}">
                  <a16:creationId xmlns:a16="http://schemas.microsoft.com/office/drawing/2014/main" xmlns="" id="{AF5B73F2-38C1-467A-A262-25C8CAA35DCF}"/>
                </a:ext>
              </a:extLst>
            </p:cNvPr>
            <p:cNvSpPr/>
            <p:nvPr/>
          </p:nvSpPr>
          <p:spPr>
            <a:xfrm>
              <a:off x="1608450" y="6912088"/>
              <a:ext cx="325250" cy="420950"/>
            </a:xfrm>
            <a:custGeom>
              <a:avLst/>
              <a:gdLst/>
              <a:ahLst/>
              <a:cxnLst/>
              <a:rect l="l" t="t" r="r" b="b"/>
              <a:pathLst>
                <a:path w="13010" h="16838" extrusionOk="0">
                  <a:moveTo>
                    <a:pt x="10700" y="1"/>
                  </a:moveTo>
                  <a:cubicBezTo>
                    <a:pt x="10700" y="1"/>
                    <a:pt x="5168" y="3891"/>
                    <a:pt x="3040" y="6140"/>
                  </a:cubicBezTo>
                  <a:cubicBezTo>
                    <a:pt x="943" y="8420"/>
                    <a:pt x="0" y="11976"/>
                    <a:pt x="3040" y="13466"/>
                  </a:cubicBezTo>
                  <a:cubicBezTo>
                    <a:pt x="5259" y="14530"/>
                    <a:pt x="7356" y="15502"/>
                    <a:pt x="8329" y="15958"/>
                  </a:cubicBezTo>
                  <a:cubicBezTo>
                    <a:pt x="8481" y="16049"/>
                    <a:pt x="8633" y="16110"/>
                    <a:pt x="8724" y="16141"/>
                  </a:cubicBezTo>
                  <a:lnTo>
                    <a:pt x="8754" y="16141"/>
                  </a:lnTo>
                  <a:cubicBezTo>
                    <a:pt x="9413" y="16394"/>
                    <a:pt x="10705" y="16837"/>
                    <a:pt x="11469" y="16837"/>
                  </a:cubicBezTo>
                  <a:cubicBezTo>
                    <a:pt x="11622" y="16837"/>
                    <a:pt x="11753" y="16819"/>
                    <a:pt x="11855" y="16779"/>
                  </a:cubicBezTo>
                  <a:cubicBezTo>
                    <a:pt x="12675" y="16475"/>
                    <a:pt x="11125" y="15715"/>
                    <a:pt x="11125" y="15715"/>
                  </a:cubicBezTo>
                  <a:lnTo>
                    <a:pt x="11125" y="15715"/>
                  </a:lnTo>
                  <a:cubicBezTo>
                    <a:pt x="11125" y="15715"/>
                    <a:pt x="11384" y="15791"/>
                    <a:pt x="11691" y="15791"/>
                  </a:cubicBezTo>
                  <a:cubicBezTo>
                    <a:pt x="11999" y="15791"/>
                    <a:pt x="12356" y="15715"/>
                    <a:pt x="12554" y="15411"/>
                  </a:cubicBezTo>
                  <a:cubicBezTo>
                    <a:pt x="12949" y="14803"/>
                    <a:pt x="11490" y="14590"/>
                    <a:pt x="11490" y="14590"/>
                  </a:cubicBezTo>
                  <a:cubicBezTo>
                    <a:pt x="11490" y="14590"/>
                    <a:pt x="12432" y="14408"/>
                    <a:pt x="12706" y="13952"/>
                  </a:cubicBezTo>
                  <a:cubicBezTo>
                    <a:pt x="13010" y="13496"/>
                    <a:pt x="11125" y="12797"/>
                    <a:pt x="11125" y="12797"/>
                  </a:cubicBezTo>
                  <a:cubicBezTo>
                    <a:pt x="11125" y="12797"/>
                    <a:pt x="11855" y="11642"/>
                    <a:pt x="11490" y="11429"/>
                  </a:cubicBezTo>
                  <a:cubicBezTo>
                    <a:pt x="11460" y="11412"/>
                    <a:pt x="11424" y="11404"/>
                    <a:pt x="11384" y="11404"/>
                  </a:cubicBezTo>
                  <a:cubicBezTo>
                    <a:pt x="10938" y="11404"/>
                    <a:pt x="9940" y="12402"/>
                    <a:pt x="9940" y="12402"/>
                  </a:cubicBezTo>
                  <a:cubicBezTo>
                    <a:pt x="9362" y="12068"/>
                    <a:pt x="5836" y="11125"/>
                    <a:pt x="6596" y="10274"/>
                  </a:cubicBezTo>
                  <a:cubicBezTo>
                    <a:pt x="7386" y="9423"/>
                    <a:pt x="10760" y="6779"/>
                    <a:pt x="10760" y="6779"/>
                  </a:cubicBezTo>
                  <a:cubicBezTo>
                    <a:pt x="10760" y="6779"/>
                    <a:pt x="11368" y="2098"/>
                    <a:pt x="10700"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197" name="Google Shape;4047;p80">
              <a:extLst>
                <a:ext uri="{FF2B5EF4-FFF2-40B4-BE49-F238E27FC236}">
                  <a16:creationId xmlns:a16="http://schemas.microsoft.com/office/drawing/2014/main" xmlns="" id="{B1DDAFAC-E412-45A4-856D-4E5F43F953FC}"/>
                </a:ext>
              </a:extLst>
            </p:cNvPr>
            <p:cNvSpPr/>
            <p:nvPr/>
          </p:nvSpPr>
          <p:spPr>
            <a:xfrm>
              <a:off x="2141125" y="6912088"/>
              <a:ext cx="325275" cy="420950"/>
            </a:xfrm>
            <a:custGeom>
              <a:avLst/>
              <a:gdLst/>
              <a:ahLst/>
              <a:cxnLst/>
              <a:rect l="l" t="t" r="r" b="b"/>
              <a:pathLst>
                <a:path w="13011" h="16838" extrusionOk="0">
                  <a:moveTo>
                    <a:pt x="2311" y="1"/>
                  </a:moveTo>
                  <a:cubicBezTo>
                    <a:pt x="1642" y="2098"/>
                    <a:pt x="2250" y="6779"/>
                    <a:pt x="2250" y="6779"/>
                  </a:cubicBezTo>
                  <a:cubicBezTo>
                    <a:pt x="2250" y="6779"/>
                    <a:pt x="5624" y="9423"/>
                    <a:pt x="6384" y="10274"/>
                  </a:cubicBezTo>
                  <a:cubicBezTo>
                    <a:pt x="7174" y="11125"/>
                    <a:pt x="3618" y="12068"/>
                    <a:pt x="3071" y="12402"/>
                  </a:cubicBezTo>
                  <a:cubicBezTo>
                    <a:pt x="3071" y="12402"/>
                    <a:pt x="2047" y="11404"/>
                    <a:pt x="1620" y="11404"/>
                  </a:cubicBezTo>
                  <a:cubicBezTo>
                    <a:pt x="1582" y="11404"/>
                    <a:pt x="1548" y="11412"/>
                    <a:pt x="1521" y="11429"/>
                  </a:cubicBezTo>
                  <a:cubicBezTo>
                    <a:pt x="1156" y="11642"/>
                    <a:pt x="1885" y="12797"/>
                    <a:pt x="1885" y="12797"/>
                  </a:cubicBezTo>
                  <a:cubicBezTo>
                    <a:pt x="1885" y="12797"/>
                    <a:pt x="1" y="13496"/>
                    <a:pt x="305" y="13952"/>
                  </a:cubicBezTo>
                  <a:cubicBezTo>
                    <a:pt x="578" y="14408"/>
                    <a:pt x="1521" y="14590"/>
                    <a:pt x="1521" y="14590"/>
                  </a:cubicBezTo>
                  <a:cubicBezTo>
                    <a:pt x="1521" y="14590"/>
                    <a:pt x="62" y="14803"/>
                    <a:pt x="457" y="15411"/>
                  </a:cubicBezTo>
                  <a:cubicBezTo>
                    <a:pt x="639" y="15715"/>
                    <a:pt x="996" y="15791"/>
                    <a:pt x="1308" y="15791"/>
                  </a:cubicBezTo>
                  <a:cubicBezTo>
                    <a:pt x="1619" y="15791"/>
                    <a:pt x="1885" y="15715"/>
                    <a:pt x="1885" y="15715"/>
                  </a:cubicBezTo>
                  <a:lnTo>
                    <a:pt x="1885" y="15715"/>
                  </a:lnTo>
                  <a:cubicBezTo>
                    <a:pt x="1885" y="15715"/>
                    <a:pt x="335" y="16475"/>
                    <a:pt x="1156" y="16779"/>
                  </a:cubicBezTo>
                  <a:cubicBezTo>
                    <a:pt x="1257" y="16819"/>
                    <a:pt x="1389" y="16837"/>
                    <a:pt x="1542" y="16837"/>
                  </a:cubicBezTo>
                  <a:cubicBezTo>
                    <a:pt x="2306" y="16837"/>
                    <a:pt x="3598" y="16394"/>
                    <a:pt x="4256" y="16141"/>
                  </a:cubicBezTo>
                  <a:lnTo>
                    <a:pt x="4287" y="16141"/>
                  </a:lnTo>
                  <a:cubicBezTo>
                    <a:pt x="4378" y="16110"/>
                    <a:pt x="4530" y="16049"/>
                    <a:pt x="4682" y="15958"/>
                  </a:cubicBezTo>
                  <a:cubicBezTo>
                    <a:pt x="5654" y="15502"/>
                    <a:pt x="7721" y="14530"/>
                    <a:pt x="9940" y="13466"/>
                  </a:cubicBezTo>
                  <a:cubicBezTo>
                    <a:pt x="13010" y="11976"/>
                    <a:pt x="12068" y="8420"/>
                    <a:pt x="9940" y="6140"/>
                  </a:cubicBezTo>
                  <a:cubicBezTo>
                    <a:pt x="7843" y="3891"/>
                    <a:pt x="2311" y="1"/>
                    <a:pt x="2311"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grpSp>
      <p:grpSp>
        <p:nvGrpSpPr>
          <p:cNvPr id="198" name="Google Shape;3541;p80">
            <a:extLst>
              <a:ext uri="{FF2B5EF4-FFF2-40B4-BE49-F238E27FC236}">
                <a16:creationId xmlns:a16="http://schemas.microsoft.com/office/drawing/2014/main" xmlns="" id="{6DC006B6-ACB2-487A-A682-0133A680D894}"/>
              </a:ext>
            </a:extLst>
          </p:cNvPr>
          <p:cNvGrpSpPr/>
          <p:nvPr/>
        </p:nvGrpSpPr>
        <p:grpSpPr>
          <a:xfrm>
            <a:off x="474776" y="409950"/>
            <a:ext cx="2546773" cy="845820"/>
            <a:chOff x="2700100" y="4201800"/>
            <a:chExt cx="1951425" cy="616500"/>
          </a:xfrm>
        </p:grpSpPr>
        <p:sp>
          <p:nvSpPr>
            <p:cNvPr id="199" name="Google Shape;3542;p80">
              <a:extLst>
                <a:ext uri="{FF2B5EF4-FFF2-40B4-BE49-F238E27FC236}">
                  <a16:creationId xmlns:a16="http://schemas.microsoft.com/office/drawing/2014/main" xmlns="" id="{EAADCD7C-FED9-46AD-9457-88EC4E449DAE}"/>
                </a:ext>
              </a:extLst>
            </p:cNvPr>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121900" tIns="121900" rIns="121900" bIns="121900" anchor="ctr" anchorCtr="0">
              <a:noAutofit/>
            </a:bodyPr>
            <a:lstStyle/>
            <a:p>
              <a:endParaRPr sz="2400"/>
            </a:p>
          </p:txBody>
        </p:sp>
        <p:sp>
          <p:nvSpPr>
            <p:cNvPr id="200" name="Google Shape;3543;p80">
              <a:extLst>
                <a:ext uri="{FF2B5EF4-FFF2-40B4-BE49-F238E27FC236}">
                  <a16:creationId xmlns:a16="http://schemas.microsoft.com/office/drawing/2014/main" xmlns="" id="{27D82E46-50FE-4740-ACA8-9550E4BE2CAA}"/>
                </a:ext>
              </a:extLst>
            </p:cNvPr>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201" name="Google Shape;3544;p80">
              <a:extLst>
                <a:ext uri="{FF2B5EF4-FFF2-40B4-BE49-F238E27FC236}">
                  <a16:creationId xmlns:a16="http://schemas.microsoft.com/office/drawing/2014/main" xmlns="" id="{046FF513-A5B3-41F9-B32B-B0E7661F8321}"/>
                </a:ext>
              </a:extLst>
            </p:cNvPr>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121900" tIns="121900" rIns="121900" bIns="121900" anchor="ctr" anchorCtr="0">
              <a:noAutofit/>
            </a:bodyPr>
            <a:lstStyle/>
            <a:p>
              <a:endParaRPr sz="2400"/>
            </a:p>
          </p:txBody>
        </p:sp>
        <p:sp>
          <p:nvSpPr>
            <p:cNvPr id="202" name="Google Shape;3545;p80">
              <a:extLst>
                <a:ext uri="{FF2B5EF4-FFF2-40B4-BE49-F238E27FC236}">
                  <a16:creationId xmlns:a16="http://schemas.microsoft.com/office/drawing/2014/main" xmlns="" id="{DEF617BE-6633-40BF-9EFC-7C6BE833C814}"/>
                </a:ext>
              </a:extLst>
            </p:cNvPr>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203" name="Google Shape;3546;p80">
              <a:extLst>
                <a:ext uri="{FF2B5EF4-FFF2-40B4-BE49-F238E27FC236}">
                  <a16:creationId xmlns:a16="http://schemas.microsoft.com/office/drawing/2014/main" xmlns="" id="{53E46C07-55A2-414E-8231-5D7501B640C9}"/>
                </a:ext>
              </a:extLst>
            </p:cNvPr>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204" name="Google Shape;3547;p80">
              <a:extLst>
                <a:ext uri="{FF2B5EF4-FFF2-40B4-BE49-F238E27FC236}">
                  <a16:creationId xmlns:a16="http://schemas.microsoft.com/office/drawing/2014/main" xmlns="" id="{7CD5339C-9B0B-42E0-A00B-CEDBFFF8E418}"/>
                </a:ext>
              </a:extLst>
            </p:cNvPr>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205" name="Google Shape;3548;p80">
              <a:extLst>
                <a:ext uri="{FF2B5EF4-FFF2-40B4-BE49-F238E27FC236}">
                  <a16:creationId xmlns:a16="http://schemas.microsoft.com/office/drawing/2014/main" xmlns="" id="{61073A30-8889-491C-AFEE-54CE1EA73662}"/>
                </a:ext>
              </a:extLst>
            </p:cNvPr>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06" name="Google Shape;3549;p80">
              <a:extLst>
                <a:ext uri="{FF2B5EF4-FFF2-40B4-BE49-F238E27FC236}">
                  <a16:creationId xmlns:a16="http://schemas.microsoft.com/office/drawing/2014/main" xmlns="" id="{1D33FADB-64CB-4385-B954-107B353C0E4A}"/>
                </a:ext>
              </a:extLst>
            </p:cNvPr>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07" name="Google Shape;3550;p80">
              <a:extLst>
                <a:ext uri="{FF2B5EF4-FFF2-40B4-BE49-F238E27FC236}">
                  <a16:creationId xmlns:a16="http://schemas.microsoft.com/office/drawing/2014/main" xmlns="" id="{B52D50DD-E0CA-4024-AF88-A7B0F8C877B6}"/>
                </a:ext>
              </a:extLst>
            </p:cNvPr>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208" name="Google Shape;3551;p80">
              <a:extLst>
                <a:ext uri="{FF2B5EF4-FFF2-40B4-BE49-F238E27FC236}">
                  <a16:creationId xmlns:a16="http://schemas.microsoft.com/office/drawing/2014/main" xmlns="" id="{42171ADF-5AA5-4330-AC1C-CB44EE9F2321}"/>
                </a:ext>
              </a:extLst>
            </p:cNvPr>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209" name="Google Shape;3552;p80">
              <a:extLst>
                <a:ext uri="{FF2B5EF4-FFF2-40B4-BE49-F238E27FC236}">
                  <a16:creationId xmlns:a16="http://schemas.microsoft.com/office/drawing/2014/main" xmlns="" id="{CC7C3637-5078-4396-A444-A41C6A60DB79}"/>
                </a:ext>
              </a:extLst>
            </p:cNvPr>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10" name="Google Shape;3553;p80">
              <a:extLst>
                <a:ext uri="{FF2B5EF4-FFF2-40B4-BE49-F238E27FC236}">
                  <a16:creationId xmlns:a16="http://schemas.microsoft.com/office/drawing/2014/main" xmlns="" id="{A582ED6B-9567-467A-9390-864087DD51E8}"/>
                </a:ext>
              </a:extLst>
            </p:cNvPr>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11" name="Google Shape;3554;p80">
              <a:extLst>
                <a:ext uri="{FF2B5EF4-FFF2-40B4-BE49-F238E27FC236}">
                  <a16:creationId xmlns:a16="http://schemas.microsoft.com/office/drawing/2014/main" xmlns="" id="{6EB888FC-68C3-4FDF-A7BE-89628CBD549C}"/>
                </a:ext>
              </a:extLst>
            </p:cNvPr>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212" name="Google Shape;3555;p80">
              <a:extLst>
                <a:ext uri="{FF2B5EF4-FFF2-40B4-BE49-F238E27FC236}">
                  <a16:creationId xmlns:a16="http://schemas.microsoft.com/office/drawing/2014/main" xmlns="" id="{958CF59D-6382-402A-A2D5-6C27081EFDE4}"/>
                </a:ext>
              </a:extLst>
            </p:cNvPr>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13" name="Google Shape;3556;p80">
              <a:extLst>
                <a:ext uri="{FF2B5EF4-FFF2-40B4-BE49-F238E27FC236}">
                  <a16:creationId xmlns:a16="http://schemas.microsoft.com/office/drawing/2014/main" xmlns="" id="{79BFBE04-ADA2-45DC-A22C-E6FC1D4B3C5E}"/>
                </a:ext>
              </a:extLst>
            </p:cNvPr>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14" name="Google Shape;3557;p80">
              <a:extLst>
                <a:ext uri="{FF2B5EF4-FFF2-40B4-BE49-F238E27FC236}">
                  <a16:creationId xmlns:a16="http://schemas.microsoft.com/office/drawing/2014/main" xmlns="" id="{062665E7-5E77-45D5-9949-952FFB4C581E}"/>
                </a:ext>
              </a:extLst>
            </p:cNvPr>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215" name="Google Shape;3558;p80">
              <a:extLst>
                <a:ext uri="{FF2B5EF4-FFF2-40B4-BE49-F238E27FC236}">
                  <a16:creationId xmlns:a16="http://schemas.microsoft.com/office/drawing/2014/main" xmlns="" id="{0F692639-1BC6-4952-A5AD-3E6A81D99D67}"/>
                </a:ext>
              </a:extLst>
            </p:cNvPr>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216" name="Google Shape;3559;p80">
              <a:extLst>
                <a:ext uri="{FF2B5EF4-FFF2-40B4-BE49-F238E27FC236}">
                  <a16:creationId xmlns:a16="http://schemas.microsoft.com/office/drawing/2014/main" xmlns="" id="{AB89EAFE-F682-46FC-B838-76CF1E42D80B}"/>
                </a:ext>
              </a:extLst>
            </p:cNvPr>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17" name="Google Shape;3560;p80">
              <a:extLst>
                <a:ext uri="{FF2B5EF4-FFF2-40B4-BE49-F238E27FC236}">
                  <a16:creationId xmlns:a16="http://schemas.microsoft.com/office/drawing/2014/main" xmlns="" id="{8FC602DF-6DA4-4FA8-B0F5-AF36937B2774}"/>
                </a:ext>
              </a:extLst>
            </p:cNvPr>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218" name="Google Shape;3561;p80">
              <a:extLst>
                <a:ext uri="{FF2B5EF4-FFF2-40B4-BE49-F238E27FC236}">
                  <a16:creationId xmlns:a16="http://schemas.microsoft.com/office/drawing/2014/main" xmlns="" id="{04F769EB-C321-489B-85C3-254F7560F264}"/>
                </a:ext>
              </a:extLst>
            </p:cNvPr>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219" name="Google Shape;3562;p80">
              <a:extLst>
                <a:ext uri="{FF2B5EF4-FFF2-40B4-BE49-F238E27FC236}">
                  <a16:creationId xmlns:a16="http://schemas.microsoft.com/office/drawing/2014/main" xmlns="" id="{03F55B3A-CD69-40AA-B13C-E8475ED49561}"/>
                </a:ext>
              </a:extLst>
            </p:cNvPr>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20" name="Google Shape;3563;p80">
              <a:extLst>
                <a:ext uri="{FF2B5EF4-FFF2-40B4-BE49-F238E27FC236}">
                  <a16:creationId xmlns:a16="http://schemas.microsoft.com/office/drawing/2014/main" xmlns="" id="{50028D48-D808-4940-AA30-5401D08C1BCD}"/>
                </a:ext>
              </a:extLst>
            </p:cNvPr>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121900" tIns="121900" rIns="121900" bIns="121900" anchor="ctr" anchorCtr="0">
              <a:noAutofit/>
            </a:bodyPr>
            <a:lstStyle/>
            <a:p>
              <a:endParaRPr sz="2400"/>
            </a:p>
          </p:txBody>
        </p:sp>
        <p:sp>
          <p:nvSpPr>
            <p:cNvPr id="221" name="Google Shape;3564;p80">
              <a:extLst>
                <a:ext uri="{FF2B5EF4-FFF2-40B4-BE49-F238E27FC236}">
                  <a16:creationId xmlns:a16="http://schemas.microsoft.com/office/drawing/2014/main" xmlns="" id="{3D700D5B-A8DB-43DE-9602-2BE3D59772E9}"/>
                </a:ext>
              </a:extLst>
            </p:cNvPr>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121900" tIns="121900" rIns="121900" bIns="121900" anchor="ctr" anchorCtr="0">
              <a:noAutofit/>
            </a:bodyPr>
            <a:lstStyle/>
            <a:p>
              <a:endParaRPr sz="2400"/>
            </a:p>
          </p:txBody>
        </p:sp>
        <p:sp>
          <p:nvSpPr>
            <p:cNvPr id="222" name="Google Shape;3565;p80">
              <a:extLst>
                <a:ext uri="{FF2B5EF4-FFF2-40B4-BE49-F238E27FC236}">
                  <a16:creationId xmlns:a16="http://schemas.microsoft.com/office/drawing/2014/main" xmlns="" id="{9F205B4B-B9FF-4EF9-A777-6D3934834B88}"/>
                </a:ext>
              </a:extLst>
            </p:cNvPr>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121900" tIns="121900" rIns="121900" bIns="121900" anchor="ctr" anchorCtr="0">
              <a:noAutofit/>
            </a:bodyPr>
            <a:lstStyle/>
            <a:p>
              <a:endParaRPr sz="2400"/>
            </a:p>
          </p:txBody>
        </p:sp>
        <p:sp>
          <p:nvSpPr>
            <p:cNvPr id="223" name="Google Shape;3566;p80">
              <a:extLst>
                <a:ext uri="{FF2B5EF4-FFF2-40B4-BE49-F238E27FC236}">
                  <a16:creationId xmlns:a16="http://schemas.microsoft.com/office/drawing/2014/main" xmlns="" id="{72373C14-3F35-4554-8BED-EC623B28181E}"/>
                </a:ext>
              </a:extLst>
            </p:cNvPr>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121900" tIns="121900" rIns="121900" bIns="121900" anchor="ctr" anchorCtr="0">
              <a:noAutofit/>
            </a:bodyPr>
            <a:lstStyle/>
            <a:p>
              <a:endParaRPr sz="2400"/>
            </a:p>
          </p:txBody>
        </p:sp>
        <p:sp>
          <p:nvSpPr>
            <p:cNvPr id="224" name="Google Shape;3567;p80">
              <a:extLst>
                <a:ext uri="{FF2B5EF4-FFF2-40B4-BE49-F238E27FC236}">
                  <a16:creationId xmlns:a16="http://schemas.microsoft.com/office/drawing/2014/main" xmlns="" id="{C04E7C6F-B6AB-4A96-BFDC-E122C3ECAF20}"/>
                </a:ext>
              </a:extLst>
            </p:cNvPr>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121900" tIns="121900" rIns="121900" bIns="121900" anchor="ctr" anchorCtr="0">
              <a:noAutofit/>
            </a:bodyPr>
            <a:lstStyle/>
            <a:p>
              <a:endParaRPr sz="2400"/>
            </a:p>
          </p:txBody>
        </p:sp>
        <p:sp>
          <p:nvSpPr>
            <p:cNvPr id="225" name="Google Shape;3568;p80">
              <a:extLst>
                <a:ext uri="{FF2B5EF4-FFF2-40B4-BE49-F238E27FC236}">
                  <a16:creationId xmlns:a16="http://schemas.microsoft.com/office/drawing/2014/main" xmlns="" id="{0D499B71-7364-4437-BBE3-F37E21684882}"/>
                </a:ext>
              </a:extLst>
            </p:cNvPr>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226" name="Google Shape;3569;p80">
              <a:extLst>
                <a:ext uri="{FF2B5EF4-FFF2-40B4-BE49-F238E27FC236}">
                  <a16:creationId xmlns:a16="http://schemas.microsoft.com/office/drawing/2014/main" xmlns="" id="{31FC0BCC-05DF-45D4-962F-C88DE61BD047}"/>
                </a:ext>
              </a:extLst>
            </p:cNvPr>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227" name="Google Shape;3570;p80">
              <a:extLst>
                <a:ext uri="{FF2B5EF4-FFF2-40B4-BE49-F238E27FC236}">
                  <a16:creationId xmlns:a16="http://schemas.microsoft.com/office/drawing/2014/main" xmlns="" id="{AEFE4B7F-FAAF-4B74-9CA2-03706E0F75E1}"/>
                </a:ext>
              </a:extLst>
            </p:cNvPr>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28" name="Google Shape;3571;p80">
              <a:extLst>
                <a:ext uri="{FF2B5EF4-FFF2-40B4-BE49-F238E27FC236}">
                  <a16:creationId xmlns:a16="http://schemas.microsoft.com/office/drawing/2014/main" xmlns="" id="{8C16B5A8-CEB1-4104-834E-2580518A6BE9}"/>
                </a:ext>
              </a:extLst>
            </p:cNvPr>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29" name="Google Shape;3572;p80">
              <a:extLst>
                <a:ext uri="{FF2B5EF4-FFF2-40B4-BE49-F238E27FC236}">
                  <a16:creationId xmlns:a16="http://schemas.microsoft.com/office/drawing/2014/main" xmlns="" id="{F3DB0EAA-EE80-44D2-AC41-73801B049929}"/>
                </a:ext>
              </a:extLst>
            </p:cNvPr>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230" name="Google Shape;3573;p80">
              <a:extLst>
                <a:ext uri="{FF2B5EF4-FFF2-40B4-BE49-F238E27FC236}">
                  <a16:creationId xmlns:a16="http://schemas.microsoft.com/office/drawing/2014/main" xmlns="" id="{116F5E7A-BF3C-4169-AF51-34AE26D83C97}"/>
                </a:ext>
              </a:extLst>
            </p:cNvPr>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231" name="Google Shape;3574;p80">
              <a:extLst>
                <a:ext uri="{FF2B5EF4-FFF2-40B4-BE49-F238E27FC236}">
                  <a16:creationId xmlns:a16="http://schemas.microsoft.com/office/drawing/2014/main" xmlns="" id="{A09C149D-FE21-49F6-BC9A-ABF960EB9721}"/>
                </a:ext>
              </a:extLst>
            </p:cNvPr>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32" name="Google Shape;3575;p80">
              <a:extLst>
                <a:ext uri="{FF2B5EF4-FFF2-40B4-BE49-F238E27FC236}">
                  <a16:creationId xmlns:a16="http://schemas.microsoft.com/office/drawing/2014/main" xmlns="" id="{E19160E6-3B20-4900-AA68-581C3FD385DA}"/>
                </a:ext>
              </a:extLst>
            </p:cNvPr>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33" name="Google Shape;3576;p80">
              <a:extLst>
                <a:ext uri="{FF2B5EF4-FFF2-40B4-BE49-F238E27FC236}">
                  <a16:creationId xmlns:a16="http://schemas.microsoft.com/office/drawing/2014/main" xmlns="" id="{6B4B5EFE-6856-4053-AF8B-AC52E326F8CF}"/>
                </a:ext>
              </a:extLst>
            </p:cNvPr>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234" name="Google Shape;3577;p80">
              <a:extLst>
                <a:ext uri="{FF2B5EF4-FFF2-40B4-BE49-F238E27FC236}">
                  <a16:creationId xmlns:a16="http://schemas.microsoft.com/office/drawing/2014/main" xmlns="" id="{65600C5E-955B-4C01-92BC-A00582D7ABDA}"/>
                </a:ext>
              </a:extLst>
            </p:cNvPr>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235" name="Google Shape;3578;p80">
              <a:extLst>
                <a:ext uri="{FF2B5EF4-FFF2-40B4-BE49-F238E27FC236}">
                  <a16:creationId xmlns:a16="http://schemas.microsoft.com/office/drawing/2014/main" xmlns="" id="{E8D19CB1-7CE1-4B5C-B209-580D6F05CD0D}"/>
                </a:ext>
              </a:extLst>
            </p:cNvPr>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236" name="Google Shape;3579;p80">
              <a:extLst>
                <a:ext uri="{FF2B5EF4-FFF2-40B4-BE49-F238E27FC236}">
                  <a16:creationId xmlns:a16="http://schemas.microsoft.com/office/drawing/2014/main" xmlns="" id="{C56973C5-375F-477D-8280-B86F7A48D3B0}"/>
                </a:ext>
              </a:extLst>
            </p:cNvPr>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37" name="Google Shape;3580;p80">
              <a:extLst>
                <a:ext uri="{FF2B5EF4-FFF2-40B4-BE49-F238E27FC236}">
                  <a16:creationId xmlns:a16="http://schemas.microsoft.com/office/drawing/2014/main" xmlns="" id="{235DE90E-019F-47E5-9375-1443F44C2FD8}"/>
                </a:ext>
              </a:extLst>
            </p:cNvPr>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238" name="Google Shape;3581;p80">
              <a:extLst>
                <a:ext uri="{FF2B5EF4-FFF2-40B4-BE49-F238E27FC236}">
                  <a16:creationId xmlns:a16="http://schemas.microsoft.com/office/drawing/2014/main" xmlns="" id="{AA355CDD-3484-4957-9A99-BEF982B9C3EA}"/>
                </a:ext>
              </a:extLst>
            </p:cNvPr>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121900" tIns="121900" rIns="121900" bIns="121900" anchor="ctr" anchorCtr="0">
              <a:noAutofit/>
            </a:bodyPr>
            <a:lstStyle/>
            <a:p>
              <a:endParaRPr sz="2400"/>
            </a:p>
          </p:txBody>
        </p:sp>
        <p:sp>
          <p:nvSpPr>
            <p:cNvPr id="239" name="Google Shape;3582;p80">
              <a:extLst>
                <a:ext uri="{FF2B5EF4-FFF2-40B4-BE49-F238E27FC236}">
                  <a16:creationId xmlns:a16="http://schemas.microsoft.com/office/drawing/2014/main" xmlns="" id="{3063CAA8-F1EC-4C2A-BBB9-6C23E9A9CC09}"/>
                </a:ext>
              </a:extLst>
            </p:cNvPr>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40" name="Google Shape;3583;p80">
              <a:extLst>
                <a:ext uri="{FF2B5EF4-FFF2-40B4-BE49-F238E27FC236}">
                  <a16:creationId xmlns:a16="http://schemas.microsoft.com/office/drawing/2014/main" xmlns="" id="{75E32CE4-6088-401E-93EE-C11626E19810}"/>
                </a:ext>
              </a:extLst>
            </p:cNvPr>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241" name="Google Shape;3584;p80">
              <a:extLst>
                <a:ext uri="{FF2B5EF4-FFF2-40B4-BE49-F238E27FC236}">
                  <a16:creationId xmlns:a16="http://schemas.microsoft.com/office/drawing/2014/main" xmlns="" id="{E130CDD1-2217-4858-8DE8-39094579BAFC}"/>
                </a:ext>
              </a:extLst>
            </p:cNvPr>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242" name="Google Shape;3585;p80">
              <a:extLst>
                <a:ext uri="{FF2B5EF4-FFF2-40B4-BE49-F238E27FC236}">
                  <a16:creationId xmlns:a16="http://schemas.microsoft.com/office/drawing/2014/main" xmlns="" id="{A703A78C-9B86-4CA7-97A6-4010ADBA4975}"/>
                </a:ext>
              </a:extLst>
            </p:cNvPr>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243" name="Google Shape;3586;p80">
              <a:extLst>
                <a:ext uri="{FF2B5EF4-FFF2-40B4-BE49-F238E27FC236}">
                  <a16:creationId xmlns:a16="http://schemas.microsoft.com/office/drawing/2014/main" xmlns="" id="{B77FCD50-9D85-4CFE-9713-61CF21407D3F}"/>
                </a:ext>
              </a:extLst>
            </p:cNvPr>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121900" tIns="121900" rIns="121900" bIns="121900" anchor="ctr" anchorCtr="0">
              <a:noAutofit/>
            </a:bodyPr>
            <a:lstStyle/>
            <a:p>
              <a:endParaRPr sz="2400"/>
            </a:p>
          </p:txBody>
        </p:sp>
        <p:sp>
          <p:nvSpPr>
            <p:cNvPr id="244" name="Google Shape;3587;p80">
              <a:extLst>
                <a:ext uri="{FF2B5EF4-FFF2-40B4-BE49-F238E27FC236}">
                  <a16:creationId xmlns:a16="http://schemas.microsoft.com/office/drawing/2014/main" xmlns="" id="{635B5506-56C0-4EE5-A3C8-60FEDDC82680}"/>
                </a:ext>
              </a:extLst>
            </p:cNvPr>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121900" tIns="121900" rIns="121900" bIns="121900" anchor="ctr" anchorCtr="0">
              <a:noAutofit/>
            </a:bodyPr>
            <a:lstStyle/>
            <a:p>
              <a:endParaRPr sz="2400"/>
            </a:p>
          </p:txBody>
        </p:sp>
        <p:sp>
          <p:nvSpPr>
            <p:cNvPr id="245" name="Google Shape;3588;p80">
              <a:extLst>
                <a:ext uri="{FF2B5EF4-FFF2-40B4-BE49-F238E27FC236}">
                  <a16:creationId xmlns:a16="http://schemas.microsoft.com/office/drawing/2014/main" xmlns="" id="{70A44EAD-7175-414E-A793-166FE01C6CF7}"/>
                </a:ext>
              </a:extLst>
            </p:cNvPr>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121900" tIns="121900" rIns="121900" bIns="121900" anchor="ctr" anchorCtr="0">
              <a:noAutofit/>
            </a:bodyPr>
            <a:lstStyle/>
            <a:p>
              <a:endParaRPr sz="2400"/>
            </a:p>
          </p:txBody>
        </p:sp>
        <p:sp>
          <p:nvSpPr>
            <p:cNvPr id="246" name="Google Shape;3589;p80">
              <a:extLst>
                <a:ext uri="{FF2B5EF4-FFF2-40B4-BE49-F238E27FC236}">
                  <a16:creationId xmlns:a16="http://schemas.microsoft.com/office/drawing/2014/main" xmlns="" id="{129E55FE-F727-498F-8088-B57799994C79}"/>
                </a:ext>
              </a:extLst>
            </p:cNvPr>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121900" tIns="121900" rIns="121900" bIns="121900" anchor="ctr" anchorCtr="0">
              <a:noAutofit/>
            </a:bodyPr>
            <a:lstStyle/>
            <a:p>
              <a:endParaRPr sz="2400"/>
            </a:p>
          </p:txBody>
        </p:sp>
        <p:sp>
          <p:nvSpPr>
            <p:cNvPr id="247" name="Google Shape;3590;p80">
              <a:extLst>
                <a:ext uri="{FF2B5EF4-FFF2-40B4-BE49-F238E27FC236}">
                  <a16:creationId xmlns:a16="http://schemas.microsoft.com/office/drawing/2014/main" xmlns="" id="{7043B1BD-2F68-4481-8F33-5AF43BA1046C}"/>
                </a:ext>
              </a:extLst>
            </p:cNvPr>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121900" tIns="121900" rIns="121900" bIns="121900" anchor="ctr" anchorCtr="0">
              <a:noAutofit/>
            </a:bodyPr>
            <a:lstStyle/>
            <a:p>
              <a:endParaRPr sz="2400"/>
            </a:p>
          </p:txBody>
        </p:sp>
        <p:sp>
          <p:nvSpPr>
            <p:cNvPr id="248" name="Google Shape;3591;p80">
              <a:extLst>
                <a:ext uri="{FF2B5EF4-FFF2-40B4-BE49-F238E27FC236}">
                  <a16:creationId xmlns:a16="http://schemas.microsoft.com/office/drawing/2014/main" xmlns="" id="{B68A1FBD-BB66-4A9F-A6E4-B319C80BA75E}"/>
                </a:ext>
              </a:extLst>
            </p:cNvPr>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49" name="Google Shape;3592;p80">
              <a:extLst>
                <a:ext uri="{FF2B5EF4-FFF2-40B4-BE49-F238E27FC236}">
                  <a16:creationId xmlns:a16="http://schemas.microsoft.com/office/drawing/2014/main" xmlns="" id="{D1D104DC-2CCF-48F9-9944-B5FB2A9D3C49}"/>
                </a:ext>
              </a:extLst>
            </p:cNvPr>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50" name="Google Shape;3593;p80">
              <a:extLst>
                <a:ext uri="{FF2B5EF4-FFF2-40B4-BE49-F238E27FC236}">
                  <a16:creationId xmlns:a16="http://schemas.microsoft.com/office/drawing/2014/main" xmlns="" id="{6E2C54A2-B40B-4040-90CA-698A75C29BA2}"/>
                </a:ext>
              </a:extLst>
            </p:cNvPr>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51" name="Google Shape;3594;p80">
              <a:extLst>
                <a:ext uri="{FF2B5EF4-FFF2-40B4-BE49-F238E27FC236}">
                  <a16:creationId xmlns:a16="http://schemas.microsoft.com/office/drawing/2014/main" xmlns="" id="{2DB27AAA-C3D0-462F-8E59-140919C5803A}"/>
                </a:ext>
              </a:extLst>
            </p:cNvPr>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52" name="Google Shape;3595;p80">
              <a:extLst>
                <a:ext uri="{FF2B5EF4-FFF2-40B4-BE49-F238E27FC236}">
                  <a16:creationId xmlns:a16="http://schemas.microsoft.com/office/drawing/2014/main" xmlns="" id="{D965969A-F719-43B6-B936-6DCCFB01CE08}"/>
                </a:ext>
              </a:extLst>
            </p:cNvPr>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121900" tIns="121900" rIns="121900" bIns="121900" anchor="ctr" anchorCtr="0">
              <a:noAutofit/>
            </a:bodyPr>
            <a:lstStyle/>
            <a:p>
              <a:endParaRPr sz="2400"/>
            </a:p>
          </p:txBody>
        </p:sp>
        <p:sp>
          <p:nvSpPr>
            <p:cNvPr id="253" name="Google Shape;3596;p80">
              <a:extLst>
                <a:ext uri="{FF2B5EF4-FFF2-40B4-BE49-F238E27FC236}">
                  <a16:creationId xmlns:a16="http://schemas.microsoft.com/office/drawing/2014/main" xmlns="" id="{FFB159E6-3006-4D75-AB60-10C2C4368E38}"/>
                </a:ext>
              </a:extLst>
            </p:cNvPr>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121900" tIns="121900" rIns="121900" bIns="121900" anchor="ctr" anchorCtr="0">
              <a:noAutofit/>
            </a:bodyPr>
            <a:lstStyle/>
            <a:p>
              <a:endParaRPr sz="2400"/>
            </a:p>
          </p:txBody>
        </p:sp>
      </p:grpSp>
      <p:sp>
        <p:nvSpPr>
          <p:cNvPr id="2" name="TextBox 1">
            <a:extLst>
              <a:ext uri="{FF2B5EF4-FFF2-40B4-BE49-F238E27FC236}">
                <a16:creationId xmlns:a16="http://schemas.microsoft.com/office/drawing/2014/main" xmlns="" id="{10254A4A-8321-C58E-F2A0-B2679B719278}"/>
              </a:ext>
            </a:extLst>
          </p:cNvPr>
          <p:cNvSpPr txBox="1"/>
          <p:nvPr/>
        </p:nvSpPr>
        <p:spPr>
          <a:xfrm>
            <a:off x="3941379" y="2774731"/>
            <a:ext cx="7252139" cy="1898084"/>
          </a:xfrm>
          <a:prstGeom prst="rect">
            <a:avLst/>
          </a:prstGeom>
          <a:noFill/>
        </p:spPr>
        <p:txBody>
          <a:bodyPr wrap="square" rtlCol="0">
            <a:spAutoFit/>
          </a:bodyPr>
          <a:lstStyle/>
          <a:p>
            <a:pPr algn="ctr"/>
            <a:r>
              <a:rPr lang="en-US" sz="5867" dirty="0" err="1">
                <a:solidFill>
                  <a:srgbClr val="FF0000"/>
                </a:solidFill>
                <a:latin typeface="Cambria" panose="02040503050406030204" pitchFamily="18" charset="0"/>
                <a:ea typeface="Cambria" panose="02040503050406030204" pitchFamily="18" charset="0"/>
              </a:rPr>
              <a:t>Nêu</a:t>
            </a:r>
            <a:r>
              <a:rPr lang="en-US" sz="5867" dirty="0">
                <a:solidFill>
                  <a:srgbClr val="FF0000"/>
                </a:solidFill>
                <a:latin typeface="Cambria" panose="02040503050406030204" pitchFamily="18" charset="0"/>
                <a:ea typeface="Cambria" panose="02040503050406030204" pitchFamily="18" charset="0"/>
              </a:rPr>
              <a:t> ý </a:t>
            </a:r>
            <a:r>
              <a:rPr lang="en-US" sz="5867" dirty="0" err="1">
                <a:solidFill>
                  <a:srgbClr val="FF0000"/>
                </a:solidFill>
                <a:latin typeface="Cambria" panose="02040503050406030204" pitchFamily="18" charset="0"/>
                <a:ea typeface="Cambria" panose="02040503050406030204" pitchFamily="18" charset="0"/>
              </a:rPr>
              <a:t>nghĩa</a:t>
            </a:r>
            <a:r>
              <a:rPr lang="en-US" sz="5867" dirty="0">
                <a:solidFill>
                  <a:srgbClr val="FF0000"/>
                </a:solidFill>
                <a:latin typeface="Cambria" panose="02040503050406030204" pitchFamily="18" charset="0"/>
                <a:ea typeface="Cambria" panose="02040503050406030204" pitchFamily="18" charset="0"/>
              </a:rPr>
              <a:t> </a:t>
            </a:r>
            <a:r>
              <a:rPr lang="en-US" sz="5867" dirty="0" err="1">
                <a:solidFill>
                  <a:srgbClr val="FF0000"/>
                </a:solidFill>
                <a:latin typeface="Cambria" panose="02040503050406030204" pitchFamily="18" charset="0"/>
                <a:ea typeface="Cambria" panose="02040503050406030204" pitchFamily="18" charset="0"/>
              </a:rPr>
              <a:t>của</a:t>
            </a:r>
            <a:r>
              <a:rPr lang="en-US" sz="5867" dirty="0">
                <a:solidFill>
                  <a:srgbClr val="FF0000"/>
                </a:solidFill>
                <a:latin typeface="Cambria" panose="02040503050406030204" pitchFamily="18" charset="0"/>
                <a:ea typeface="Cambria" panose="02040503050406030204" pitchFamily="18" charset="0"/>
              </a:rPr>
              <a:t> </a:t>
            </a:r>
            <a:r>
              <a:rPr lang="en-US" sz="5867" dirty="0" err="1">
                <a:solidFill>
                  <a:srgbClr val="FF0000"/>
                </a:solidFill>
                <a:latin typeface="Cambria" panose="02040503050406030204" pitchFamily="18" charset="0"/>
                <a:ea typeface="Cambria" panose="02040503050406030204" pitchFamily="18" charset="0"/>
              </a:rPr>
              <a:t>câu</a:t>
            </a:r>
            <a:r>
              <a:rPr lang="en-US" sz="5867" dirty="0">
                <a:solidFill>
                  <a:srgbClr val="FF0000"/>
                </a:solidFill>
                <a:latin typeface="Cambria" panose="02040503050406030204" pitchFamily="18" charset="0"/>
                <a:ea typeface="Cambria" panose="02040503050406030204" pitchFamily="18" charset="0"/>
              </a:rPr>
              <a:t> </a:t>
            </a:r>
            <a:r>
              <a:rPr lang="en-US" sz="5867" dirty="0" err="1">
                <a:solidFill>
                  <a:srgbClr val="FF0000"/>
                </a:solidFill>
                <a:latin typeface="Cambria" panose="02040503050406030204" pitchFamily="18" charset="0"/>
                <a:ea typeface="Cambria" panose="02040503050406030204" pitchFamily="18" charset="0"/>
              </a:rPr>
              <a:t>tục</a:t>
            </a:r>
            <a:r>
              <a:rPr lang="en-US" sz="5867" dirty="0">
                <a:solidFill>
                  <a:srgbClr val="FF0000"/>
                </a:solidFill>
                <a:latin typeface="Cambria" panose="02040503050406030204" pitchFamily="18" charset="0"/>
                <a:ea typeface="Cambria" panose="02040503050406030204" pitchFamily="18" charset="0"/>
              </a:rPr>
              <a:t> </a:t>
            </a:r>
            <a:r>
              <a:rPr lang="en-US" sz="5867" dirty="0" err="1">
                <a:solidFill>
                  <a:srgbClr val="FF0000"/>
                </a:solidFill>
                <a:latin typeface="Cambria" panose="02040503050406030204" pitchFamily="18" charset="0"/>
                <a:ea typeface="Cambria" panose="02040503050406030204" pitchFamily="18" charset="0"/>
              </a:rPr>
              <a:t>ngữ</a:t>
            </a:r>
            <a:r>
              <a:rPr lang="en-US" sz="5867" dirty="0">
                <a:solidFill>
                  <a:srgbClr val="FF0000"/>
                </a:solidFill>
                <a:latin typeface="Cambria" panose="02040503050406030204" pitchFamily="18" charset="0"/>
                <a:ea typeface="Cambria" panose="02040503050406030204" pitchFamily="18" charset="0"/>
              </a:rPr>
              <a:t> </a:t>
            </a:r>
            <a:r>
              <a:rPr lang="en-US" sz="5867" dirty="0" err="1">
                <a:solidFill>
                  <a:srgbClr val="FF0000"/>
                </a:solidFill>
                <a:latin typeface="Cambria" panose="02040503050406030204" pitchFamily="18" charset="0"/>
                <a:ea typeface="Cambria" panose="02040503050406030204" pitchFamily="18" charset="0"/>
              </a:rPr>
              <a:t>trên</a:t>
            </a:r>
            <a:r>
              <a:rPr lang="en-US" sz="5867"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35063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19"/>
                                        </p:tgtEl>
                                        <p:attrNameLst>
                                          <p:attrName>style.visibility</p:attrName>
                                        </p:attrNameLst>
                                      </p:cBhvr>
                                      <p:to>
                                        <p:strVal val="visible"/>
                                      </p:to>
                                    </p:set>
                                    <p:animEffect transition="in" filter="fade">
                                      <p:cBhvr>
                                        <p:cTn id="7" dur="1000"/>
                                        <p:tgtEl>
                                          <p:spTgt spid="1719"/>
                                        </p:tgtEl>
                                      </p:cBhvr>
                                    </p:animEffect>
                                    <p:anim calcmode="lin" valueType="num">
                                      <p:cBhvr>
                                        <p:cTn id="8" dur="1000" fill="hold"/>
                                        <p:tgtEl>
                                          <p:spTgt spid="1719"/>
                                        </p:tgtEl>
                                        <p:attrNameLst>
                                          <p:attrName>ppt_x</p:attrName>
                                        </p:attrNameLst>
                                      </p:cBhvr>
                                      <p:tavLst>
                                        <p:tav tm="0">
                                          <p:val>
                                            <p:strVal val="#ppt_x"/>
                                          </p:val>
                                        </p:tav>
                                        <p:tav tm="100000">
                                          <p:val>
                                            <p:strVal val="#ppt_x"/>
                                          </p:val>
                                        </p:tav>
                                      </p:tavLst>
                                    </p:anim>
                                    <p:anim calcmode="lin" valueType="num">
                                      <p:cBhvr>
                                        <p:cTn id="9" dur="1000" fill="hold"/>
                                        <p:tgtEl>
                                          <p:spTgt spid="17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9" grpId="0" animBg="1"/>
      <p:bldP spid="171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8C8F92-6D97-44F0-7E4D-09E71C9C141E}"/>
              </a:ext>
            </a:extLst>
          </p:cNvPr>
          <p:cNvPicPr>
            <a:picLocks noChangeAspect="1"/>
          </p:cNvPicPr>
          <p:nvPr/>
        </p:nvPicPr>
        <p:blipFill>
          <a:blip r:embed="rId2"/>
          <a:stretch>
            <a:fillRect/>
          </a:stretch>
        </p:blipFill>
        <p:spPr>
          <a:xfrm>
            <a:off x="231322" y="611415"/>
            <a:ext cx="5676900" cy="4699000"/>
          </a:xfrm>
          <a:prstGeom prst="rect">
            <a:avLst/>
          </a:prstGeom>
        </p:spPr>
      </p:pic>
      <p:sp>
        <p:nvSpPr>
          <p:cNvPr id="4" name="Rectangle: Rounded Corners 3">
            <a:extLst>
              <a:ext uri="{FF2B5EF4-FFF2-40B4-BE49-F238E27FC236}">
                <a16:creationId xmlns:a16="http://schemas.microsoft.com/office/drawing/2014/main" xmlns="" id="{518699CD-639E-D08C-9729-608B6FFB4C2D}"/>
              </a:ext>
            </a:extLst>
          </p:cNvPr>
          <p:cNvSpPr/>
          <p:nvPr/>
        </p:nvSpPr>
        <p:spPr>
          <a:xfrm>
            <a:off x="5725884" y="1491343"/>
            <a:ext cx="5965373" cy="3113315"/>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buClrTx/>
              <a:defRPr/>
            </a:pPr>
            <a:r>
              <a:rPr lang="vi-VN" sz="4800" dirty="0">
                <a:solidFill>
                  <a:prstClr val="black"/>
                </a:solidFill>
                <a:latin typeface="Calibri" panose="020F0502020204030204" pitchFamily="34" charset="0"/>
                <a:ea typeface="Calibri" panose="020F0502020204030204" pitchFamily="34" charset="0"/>
                <a:cs typeface="Calibri" panose="020F0502020204030204" pitchFamily="34" charset="0"/>
              </a:rPr>
              <a:t>Làm quen với bạn, hòa đồng thân thiện và giúp đỡ bạn khi cần thiết.</a:t>
            </a:r>
            <a:endParaRPr lang="vi-VN" sz="4800"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206068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3" name="Rectangles 2"/>
          <p:cNvSpPr/>
          <p:nvPr/>
        </p:nvSpPr>
        <p:spPr>
          <a:xfrm>
            <a:off x="1" y="749301"/>
            <a:ext cx="12192847" cy="1087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panose="020B0604020202020204"/>
            </a:endParaRPr>
          </a:p>
        </p:txBody>
      </p:sp>
      <p:grpSp>
        <p:nvGrpSpPr>
          <p:cNvPr id="12" name="Google Shape;3141;p76"/>
          <p:cNvGrpSpPr/>
          <p:nvPr/>
        </p:nvGrpSpPr>
        <p:grpSpPr>
          <a:xfrm>
            <a:off x="57745" y="1997646"/>
            <a:ext cx="1151011" cy="969101"/>
            <a:chOff x="7639814" y="1464579"/>
            <a:chExt cx="863258" cy="726826"/>
          </a:xfrm>
        </p:grpSpPr>
        <p:grpSp>
          <p:nvGrpSpPr>
            <p:cNvPr id="13" name="Google Shape;3142;p76"/>
            <p:cNvGrpSpPr/>
            <p:nvPr/>
          </p:nvGrpSpPr>
          <p:grpSpPr>
            <a:xfrm rot="-842945">
              <a:off x="8112336" y="1790340"/>
              <a:ext cx="351858" cy="363795"/>
              <a:chOff x="3610557" y="2780704"/>
              <a:chExt cx="325017" cy="336052"/>
            </a:xfrm>
          </p:grpSpPr>
          <p:sp>
            <p:nvSpPr>
              <p:cNvPr id="14"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15"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16"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nvGrpSpPr>
            <p:cNvPr id="17" name="Google Shape;3146;p76"/>
            <p:cNvGrpSpPr/>
            <p:nvPr/>
          </p:nvGrpSpPr>
          <p:grpSpPr>
            <a:xfrm rot="1954993">
              <a:off x="7710083" y="1530690"/>
              <a:ext cx="351860" cy="363777"/>
              <a:chOff x="3610557" y="2780704"/>
              <a:chExt cx="325017" cy="336052"/>
            </a:xfrm>
          </p:grpSpPr>
          <p:sp>
            <p:nvSpPr>
              <p:cNvPr id="18"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19"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0"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grpSp>
        <p:nvGrpSpPr>
          <p:cNvPr id="21" name="Google Shape;3141;p76"/>
          <p:cNvGrpSpPr/>
          <p:nvPr/>
        </p:nvGrpSpPr>
        <p:grpSpPr>
          <a:xfrm flipH="1">
            <a:off x="-87882" y="4685812"/>
            <a:ext cx="1151011" cy="969101"/>
            <a:chOff x="7639814" y="1464579"/>
            <a:chExt cx="863258" cy="726826"/>
          </a:xfrm>
        </p:grpSpPr>
        <p:grpSp>
          <p:nvGrpSpPr>
            <p:cNvPr id="22" name="Google Shape;3142;p76"/>
            <p:cNvGrpSpPr/>
            <p:nvPr/>
          </p:nvGrpSpPr>
          <p:grpSpPr>
            <a:xfrm rot="-842945">
              <a:off x="8112336" y="1790340"/>
              <a:ext cx="351858" cy="363795"/>
              <a:chOff x="3610557" y="2780704"/>
              <a:chExt cx="325017" cy="336052"/>
            </a:xfrm>
          </p:grpSpPr>
          <p:sp>
            <p:nvSpPr>
              <p:cNvPr id="23"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4"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5"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nvGrpSpPr>
            <p:cNvPr id="26" name="Google Shape;3146;p76"/>
            <p:cNvGrpSpPr/>
            <p:nvPr/>
          </p:nvGrpSpPr>
          <p:grpSpPr>
            <a:xfrm rot="1954993">
              <a:off x="7710083" y="1530690"/>
              <a:ext cx="351860" cy="363777"/>
              <a:chOff x="3610557" y="2780704"/>
              <a:chExt cx="325017" cy="336052"/>
            </a:xfrm>
          </p:grpSpPr>
          <p:sp>
            <p:nvSpPr>
              <p:cNvPr id="27"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8"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9"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sp>
        <p:nvSpPr>
          <p:cNvPr id="493" name="Google Shape;493;p40"/>
          <p:cNvSpPr/>
          <p:nvPr/>
        </p:nvSpPr>
        <p:spPr>
          <a:xfrm>
            <a:off x="10298854" y="3575473"/>
            <a:ext cx="1604433" cy="1568027"/>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4" name="Google Shape;494;p40"/>
          <p:cNvSpPr/>
          <p:nvPr/>
        </p:nvSpPr>
        <p:spPr>
          <a:xfrm>
            <a:off x="10646834" y="4284133"/>
            <a:ext cx="801793" cy="94488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5" name="Google Shape;495;p40"/>
          <p:cNvSpPr/>
          <p:nvPr/>
        </p:nvSpPr>
        <p:spPr>
          <a:xfrm>
            <a:off x="10675621" y="4281594"/>
            <a:ext cx="801793" cy="944033"/>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6" name="Google Shape;496;p40"/>
          <p:cNvSpPr/>
          <p:nvPr/>
        </p:nvSpPr>
        <p:spPr>
          <a:xfrm>
            <a:off x="10764521" y="5624407"/>
            <a:ext cx="302260" cy="348827"/>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7" name="Google Shape;497;p40"/>
          <p:cNvSpPr/>
          <p:nvPr/>
        </p:nvSpPr>
        <p:spPr>
          <a:xfrm>
            <a:off x="10783994" y="5786121"/>
            <a:ext cx="281940" cy="513927"/>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8" name="Google Shape;498;p40"/>
          <p:cNvSpPr/>
          <p:nvPr/>
        </p:nvSpPr>
        <p:spPr>
          <a:xfrm>
            <a:off x="10693401" y="6361007"/>
            <a:ext cx="375073" cy="71120"/>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9" name="Google Shape;499;p40"/>
          <p:cNvSpPr/>
          <p:nvPr/>
        </p:nvSpPr>
        <p:spPr>
          <a:xfrm>
            <a:off x="10691707" y="6307668"/>
            <a:ext cx="140547" cy="105833"/>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0" name="Google Shape;500;p40"/>
          <p:cNvSpPr/>
          <p:nvPr/>
        </p:nvSpPr>
        <p:spPr>
          <a:xfrm>
            <a:off x="10780607" y="6274647"/>
            <a:ext cx="296333" cy="140547"/>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1" name="Google Shape;501;p40"/>
          <p:cNvSpPr/>
          <p:nvPr/>
        </p:nvSpPr>
        <p:spPr>
          <a:xfrm>
            <a:off x="10768754" y="6219614"/>
            <a:ext cx="75353" cy="8890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2" name="Google Shape;502;p40"/>
          <p:cNvSpPr/>
          <p:nvPr/>
        </p:nvSpPr>
        <p:spPr>
          <a:xfrm>
            <a:off x="11192934" y="5444913"/>
            <a:ext cx="458047" cy="440267"/>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3" name="Google Shape;503;p40"/>
          <p:cNvSpPr/>
          <p:nvPr/>
        </p:nvSpPr>
        <p:spPr>
          <a:xfrm>
            <a:off x="11300461" y="5862320"/>
            <a:ext cx="442807" cy="296333"/>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4" name="Google Shape;504;p40"/>
          <p:cNvSpPr/>
          <p:nvPr/>
        </p:nvSpPr>
        <p:spPr>
          <a:xfrm>
            <a:off x="11463867" y="6118013"/>
            <a:ext cx="336973" cy="213360"/>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5" name="Google Shape;505;p40"/>
          <p:cNvSpPr/>
          <p:nvPr/>
        </p:nvSpPr>
        <p:spPr>
          <a:xfrm>
            <a:off x="11457094" y="6213687"/>
            <a:ext cx="144780" cy="108373"/>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6" name="Google Shape;506;p40"/>
          <p:cNvSpPr/>
          <p:nvPr/>
        </p:nvSpPr>
        <p:spPr>
          <a:xfrm>
            <a:off x="11508741" y="6036734"/>
            <a:ext cx="287020" cy="242993"/>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7" name="Google Shape;507;p40"/>
          <p:cNvSpPr/>
          <p:nvPr/>
        </p:nvSpPr>
        <p:spPr>
          <a:xfrm>
            <a:off x="11485033" y="6114627"/>
            <a:ext cx="74507" cy="78740"/>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8" name="Google Shape;508;p40"/>
          <p:cNvSpPr/>
          <p:nvPr/>
        </p:nvSpPr>
        <p:spPr>
          <a:xfrm>
            <a:off x="11460481" y="3575474"/>
            <a:ext cx="298873" cy="591820"/>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9" name="Google Shape;509;p40"/>
          <p:cNvSpPr/>
          <p:nvPr/>
        </p:nvSpPr>
        <p:spPr>
          <a:xfrm>
            <a:off x="11383433" y="4124960"/>
            <a:ext cx="289560" cy="482600"/>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0" name="Google Shape;510;p40"/>
          <p:cNvSpPr/>
          <p:nvPr/>
        </p:nvSpPr>
        <p:spPr>
          <a:xfrm>
            <a:off x="10557934" y="5048673"/>
            <a:ext cx="1042247" cy="714587"/>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1" name="Google Shape;511;p40"/>
          <p:cNvSpPr/>
          <p:nvPr/>
        </p:nvSpPr>
        <p:spPr>
          <a:xfrm>
            <a:off x="10636674" y="4239260"/>
            <a:ext cx="889847" cy="778933"/>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2" name="Google Shape;512;p40"/>
          <p:cNvSpPr/>
          <p:nvPr/>
        </p:nvSpPr>
        <p:spPr>
          <a:xfrm>
            <a:off x="10578253" y="4578774"/>
            <a:ext cx="806027" cy="514773"/>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3" name="Google Shape;513;p40"/>
          <p:cNvSpPr/>
          <p:nvPr/>
        </p:nvSpPr>
        <p:spPr>
          <a:xfrm>
            <a:off x="10778914" y="5017347"/>
            <a:ext cx="875453" cy="531707"/>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4" name="Google Shape;514;p40"/>
          <p:cNvSpPr/>
          <p:nvPr/>
        </p:nvSpPr>
        <p:spPr>
          <a:xfrm>
            <a:off x="11172613" y="4312073"/>
            <a:ext cx="287867" cy="76708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5" name="Google Shape;515;p40"/>
          <p:cNvSpPr/>
          <p:nvPr/>
        </p:nvSpPr>
        <p:spPr>
          <a:xfrm>
            <a:off x="11127741" y="4356101"/>
            <a:ext cx="334433" cy="759460"/>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6" name="Google Shape;516;p40"/>
          <p:cNvSpPr/>
          <p:nvPr/>
        </p:nvSpPr>
        <p:spPr>
          <a:xfrm>
            <a:off x="10392834" y="3960707"/>
            <a:ext cx="197273" cy="130387"/>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7" name="Google Shape;517;p40"/>
          <p:cNvSpPr/>
          <p:nvPr/>
        </p:nvSpPr>
        <p:spPr>
          <a:xfrm>
            <a:off x="10382674" y="3891281"/>
            <a:ext cx="194733" cy="12446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8" name="Google Shape;518;p40"/>
          <p:cNvSpPr/>
          <p:nvPr/>
        </p:nvSpPr>
        <p:spPr>
          <a:xfrm>
            <a:off x="10444480" y="3966633"/>
            <a:ext cx="130387" cy="96520"/>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9" name="Google Shape;519;p40"/>
          <p:cNvSpPr/>
          <p:nvPr/>
        </p:nvSpPr>
        <p:spPr>
          <a:xfrm>
            <a:off x="10499514" y="3993727"/>
            <a:ext cx="71967" cy="36407"/>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0" name="Google Shape;520;p40"/>
          <p:cNvSpPr/>
          <p:nvPr/>
        </p:nvSpPr>
        <p:spPr>
          <a:xfrm>
            <a:off x="11419841" y="3782060"/>
            <a:ext cx="188807" cy="133773"/>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1" name="Google Shape;521;p40"/>
          <p:cNvSpPr/>
          <p:nvPr/>
        </p:nvSpPr>
        <p:spPr>
          <a:xfrm>
            <a:off x="11410527" y="3726180"/>
            <a:ext cx="196427" cy="96520"/>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2" name="Google Shape;522;p40"/>
          <p:cNvSpPr/>
          <p:nvPr/>
        </p:nvSpPr>
        <p:spPr>
          <a:xfrm>
            <a:off x="11438467" y="3787987"/>
            <a:ext cx="111760" cy="119380"/>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3" name="Google Shape;523;p40"/>
          <p:cNvSpPr/>
          <p:nvPr/>
        </p:nvSpPr>
        <p:spPr>
          <a:xfrm>
            <a:off x="11442700" y="3824394"/>
            <a:ext cx="62653" cy="49953"/>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4" name="Google Shape;524;p40"/>
          <p:cNvSpPr/>
          <p:nvPr/>
        </p:nvSpPr>
        <p:spPr>
          <a:xfrm>
            <a:off x="10933007" y="4319694"/>
            <a:ext cx="220133" cy="121073"/>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5" name="Google Shape;525;p40"/>
          <p:cNvSpPr/>
          <p:nvPr/>
        </p:nvSpPr>
        <p:spPr>
          <a:xfrm>
            <a:off x="10933007" y="4229947"/>
            <a:ext cx="236220" cy="132080"/>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6" name="Google Shape;526;p40"/>
          <p:cNvSpPr/>
          <p:nvPr/>
        </p:nvSpPr>
        <p:spPr>
          <a:xfrm>
            <a:off x="10474960" y="3353647"/>
            <a:ext cx="975360" cy="916093"/>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7" name="Google Shape;527;p40"/>
          <p:cNvSpPr/>
          <p:nvPr/>
        </p:nvSpPr>
        <p:spPr>
          <a:xfrm>
            <a:off x="10756901" y="3870960"/>
            <a:ext cx="55033" cy="6604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8" name="Google Shape;528;p40"/>
          <p:cNvSpPr/>
          <p:nvPr/>
        </p:nvSpPr>
        <p:spPr>
          <a:xfrm>
            <a:off x="11170921" y="3797300"/>
            <a:ext cx="55033" cy="6604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9" name="Google Shape;529;p40"/>
          <p:cNvSpPr/>
          <p:nvPr/>
        </p:nvSpPr>
        <p:spPr>
          <a:xfrm>
            <a:off x="10964333" y="3806614"/>
            <a:ext cx="69427" cy="112607"/>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0" name="Google Shape;530;p40"/>
          <p:cNvSpPr/>
          <p:nvPr/>
        </p:nvSpPr>
        <p:spPr>
          <a:xfrm>
            <a:off x="10978727" y="3981027"/>
            <a:ext cx="91440" cy="55880"/>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1" name="Google Shape;531;p40"/>
          <p:cNvSpPr/>
          <p:nvPr/>
        </p:nvSpPr>
        <p:spPr>
          <a:xfrm>
            <a:off x="10662074" y="3720254"/>
            <a:ext cx="75353" cy="77893"/>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2" name="Google Shape;532;p40"/>
          <p:cNvSpPr/>
          <p:nvPr/>
        </p:nvSpPr>
        <p:spPr>
          <a:xfrm>
            <a:off x="11153141" y="3630507"/>
            <a:ext cx="97367" cy="3302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3" name="Google Shape;533;p40"/>
          <p:cNvSpPr/>
          <p:nvPr/>
        </p:nvSpPr>
        <p:spPr>
          <a:xfrm>
            <a:off x="10701021" y="3987801"/>
            <a:ext cx="182033" cy="171873"/>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4" name="Google Shape;534;p40"/>
          <p:cNvSpPr/>
          <p:nvPr/>
        </p:nvSpPr>
        <p:spPr>
          <a:xfrm>
            <a:off x="11159067" y="3905673"/>
            <a:ext cx="181187" cy="17272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5" name="Google Shape;535;p40"/>
          <p:cNvSpPr/>
          <p:nvPr/>
        </p:nvSpPr>
        <p:spPr>
          <a:xfrm>
            <a:off x="10749281" y="4040294"/>
            <a:ext cx="17780" cy="19473"/>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6" name="Google Shape;536;p40"/>
          <p:cNvSpPr/>
          <p:nvPr/>
        </p:nvSpPr>
        <p:spPr>
          <a:xfrm>
            <a:off x="10811087" y="4086014"/>
            <a:ext cx="17780" cy="19473"/>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7" name="Google Shape;537;p40"/>
          <p:cNvSpPr/>
          <p:nvPr/>
        </p:nvSpPr>
        <p:spPr>
          <a:xfrm>
            <a:off x="10751821" y="4134274"/>
            <a:ext cx="17780" cy="19473"/>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8" name="Google Shape;538;p40"/>
          <p:cNvSpPr/>
          <p:nvPr/>
        </p:nvSpPr>
        <p:spPr>
          <a:xfrm>
            <a:off x="10839027" y="4010661"/>
            <a:ext cx="17780" cy="19473"/>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9" name="Google Shape;539;p40"/>
          <p:cNvSpPr/>
          <p:nvPr/>
        </p:nvSpPr>
        <p:spPr>
          <a:xfrm>
            <a:off x="10898294" y="4090247"/>
            <a:ext cx="17780" cy="18627"/>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0" name="Google Shape;540;p40"/>
          <p:cNvSpPr/>
          <p:nvPr/>
        </p:nvSpPr>
        <p:spPr>
          <a:xfrm>
            <a:off x="11148061" y="3970021"/>
            <a:ext cx="17780" cy="19473"/>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1" name="Google Shape;541;p40"/>
          <p:cNvSpPr/>
          <p:nvPr/>
        </p:nvSpPr>
        <p:spPr>
          <a:xfrm>
            <a:off x="11194627" y="4055534"/>
            <a:ext cx="16933" cy="19473"/>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2" name="Google Shape;542;p40"/>
          <p:cNvSpPr/>
          <p:nvPr/>
        </p:nvSpPr>
        <p:spPr>
          <a:xfrm>
            <a:off x="11246274" y="3958168"/>
            <a:ext cx="17780" cy="19473"/>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3" name="Google Shape;543;p40"/>
          <p:cNvSpPr/>
          <p:nvPr/>
        </p:nvSpPr>
        <p:spPr>
          <a:xfrm>
            <a:off x="11303847" y="4018281"/>
            <a:ext cx="17780" cy="19473"/>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4" name="Google Shape;544;p40"/>
          <p:cNvSpPr/>
          <p:nvPr/>
        </p:nvSpPr>
        <p:spPr>
          <a:xfrm>
            <a:off x="11238654" y="4019974"/>
            <a:ext cx="16933" cy="19473"/>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5" name="Google Shape;545;p40"/>
          <p:cNvSpPr/>
          <p:nvPr/>
        </p:nvSpPr>
        <p:spPr>
          <a:xfrm>
            <a:off x="10620588" y="3649133"/>
            <a:ext cx="756073" cy="409787"/>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6" name="Google Shape;546;p40"/>
          <p:cNvSpPr/>
          <p:nvPr/>
        </p:nvSpPr>
        <p:spPr>
          <a:xfrm>
            <a:off x="10347114" y="3507740"/>
            <a:ext cx="315807" cy="282787"/>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7" name="Google Shape;547;p40"/>
          <p:cNvSpPr/>
          <p:nvPr/>
        </p:nvSpPr>
        <p:spPr>
          <a:xfrm>
            <a:off x="10402994" y="3194473"/>
            <a:ext cx="766233" cy="52832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8" name="Google Shape;548;p40"/>
          <p:cNvSpPr/>
          <p:nvPr/>
        </p:nvSpPr>
        <p:spPr>
          <a:xfrm>
            <a:off x="10871201" y="3193628"/>
            <a:ext cx="363220" cy="512233"/>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9" name="Google Shape;549;p40"/>
          <p:cNvSpPr/>
          <p:nvPr/>
        </p:nvSpPr>
        <p:spPr>
          <a:xfrm>
            <a:off x="11102341" y="3202940"/>
            <a:ext cx="439420" cy="540173"/>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0" name="Google Shape;550;p40"/>
          <p:cNvSpPr/>
          <p:nvPr/>
        </p:nvSpPr>
        <p:spPr>
          <a:xfrm>
            <a:off x="10356427" y="3710093"/>
            <a:ext cx="272627" cy="228600"/>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1" name="Google Shape;551;p40"/>
          <p:cNvSpPr/>
          <p:nvPr/>
        </p:nvSpPr>
        <p:spPr>
          <a:xfrm>
            <a:off x="11071014" y="3560234"/>
            <a:ext cx="2540" cy="5927"/>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2" name="Google Shape;552;p40"/>
          <p:cNvSpPr/>
          <p:nvPr/>
        </p:nvSpPr>
        <p:spPr>
          <a:xfrm>
            <a:off x="10696788" y="4379807"/>
            <a:ext cx="197273" cy="768773"/>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3" name="Google Shape;553;p40"/>
          <p:cNvSpPr/>
          <p:nvPr/>
        </p:nvSpPr>
        <p:spPr>
          <a:xfrm>
            <a:off x="10701867" y="4379807"/>
            <a:ext cx="239607" cy="803487"/>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4" name="Google Shape;554;p40"/>
          <p:cNvSpPr/>
          <p:nvPr/>
        </p:nvSpPr>
        <p:spPr>
          <a:xfrm>
            <a:off x="10535920" y="4773507"/>
            <a:ext cx="196427" cy="22606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5" name="Google Shape;555;p40"/>
          <p:cNvSpPr/>
          <p:nvPr/>
        </p:nvSpPr>
        <p:spPr>
          <a:xfrm>
            <a:off x="10497821" y="4667674"/>
            <a:ext cx="507153" cy="564727"/>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nvGrpSpPr>
          <p:cNvPr id="556" name="Google Shape;556;p40"/>
          <p:cNvGrpSpPr/>
          <p:nvPr/>
        </p:nvGrpSpPr>
        <p:grpSpPr>
          <a:xfrm>
            <a:off x="756074" y="3193627"/>
            <a:ext cx="1739053" cy="332994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pic>
        <p:nvPicPr>
          <p:cNvPr id="141" name="Picture 140"/>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1" y="-160019"/>
            <a:ext cx="8792633" cy="1861820"/>
          </a:xfrm>
          <a:prstGeom prst="rect">
            <a:avLst/>
          </a:prstGeom>
          <a:noFill/>
          <a:ln w="9525">
            <a:noFill/>
          </a:ln>
        </p:spPr>
      </p:pic>
      <p:pic>
        <p:nvPicPr>
          <p:cNvPr id="2" name="Picture 1"/>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3375660" y="-165946"/>
            <a:ext cx="8817187" cy="1861820"/>
          </a:xfrm>
          <a:prstGeom prst="rect">
            <a:avLst/>
          </a:prstGeom>
          <a:noFill/>
          <a:ln w="9525">
            <a:noFill/>
          </a:ln>
        </p:spPr>
      </p:pic>
      <p:pic>
        <p:nvPicPr>
          <p:cNvPr id="142" name="Picture 141"/>
          <p:cNvPicPr/>
          <p:nvPr/>
        </p:nvPicPr>
        <p:blipFill>
          <a:blip r:embed="rId4"/>
          <a:stretch>
            <a:fillRect/>
          </a:stretch>
        </p:blipFill>
        <p:spPr>
          <a:xfrm>
            <a:off x="2972763" y="1745498"/>
            <a:ext cx="6665807" cy="3161453"/>
          </a:xfrm>
          <a:prstGeom prst="rect">
            <a:avLst/>
          </a:prstGeom>
          <a:noFill/>
          <a:ln w="9525">
            <a:noFill/>
          </a:ln>
        </p:spPr>
      </p:pic>
      <p:pic>
        <p:nvPicPr>
          <p:cNvPr id="6" name="Picture 5" descr="A close up of a black background&#10;&#10;Description automatically generated">
            <a:extLst>
              <a:ext uri="{FF2B5EF4-FFF2-40B4-BE49-F238E27FC236}">
                <a16:creationId xmlns:a16="http://schemas.microsoft.com/office/drawing/2014/main" xmlns="" id="{BD49E238-333B-28D4-9980-9DD289DB7E76}"/>
              </a:ext>
            </a:extLst>
          </p:cNvPr>
          <p:cNvPicPr>
            <a:picLocks noChangeAspect="1"/>
          </p:cNvPicPr>
          <p:nvPr/>
        </p:nvPicPr>
        <p:blipFill>
          <a:blip r:embed="rId5"/>
          <a:stretch>
            <a:fillRect/>
          </a:stretch>
        </p:blipFill>
        <p:spPr>
          <a:xfrm>
            <a:off x="0" y="2034904"/>
            <a:ext cx="12192000" cy="2940592"/>
          </a:xfrm>
          <a:prstGeom prst="rect">
            <a:avLst/>
          </a:prstGeom>
        </p:spPr>
      </p:pic>
    </p:spTree>
    <p:extLst>
      <p:ext uri="{BB962C8B-B14F-4D97-AF65-F5344CB8AC3E}">
        <p14:creationId xmlns:p14="http://schemas.microsoft.com/office/powerpoint/2010/main" val="80068366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C4F78832-ED94-B88A-8ECA-92F90C402509}"/>
              </a:ext>
            </a:extLst>
          </p:cNvPr>
          <p:cNvSpPr/>
          <p:nvPr/>
        </p:nvSpPr>
        <p:spPr>
          <a:xfrm>
            <a:off x="181864" y="228600"/>
            <a:ext cx="11828272" cy="6186424"/>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vi-VN" sz="1200">
              <a:solidFill>
                <a:prstClr val="white"/>
              </a:solidFill>
              <a:latin typeface="Arial" panose="020B0604020202020204" pitchFamily="34" charset="0"/>
              <a:sym typeface="Arial" panose="020B0604020202020204"/>
            </a:endParaRPr>
          </a:p>
        </p:txBody>
      </p:sp>
      <p:sp>
        <p:nvSpPr>
          <p:cNvPr id="10" name="Rectangle: Top Corners Rounded 9">
            <a:extLst>
              <a:ext uri="{FF2B5EF4-FFF2-40B4-BE49-F238E27FC236}">
                <a16:creationId xmlns:a16="http://schemas.microsoft.com/office/drawing/2014/main" xmlns="" id="{9753FABA-8AD6-9DD2-B7DA-990A184BDDAB}"/>
              </a:ext>
            </a:extLst>
          </p:cNvPr>
          <p:cNvSpPr/>
          <p:nvPr/>
        </p:nvSpPr>
        <p:spPr>
          <a:xfrm>
            <a:off x="1284513" y="968830"/>
            <a:ext cx="8781211" cy="1611085"/>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09585"/>
            <a:r>
              <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rPr>
              <a:t>K</a:t>
            </a: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ể cho nhau nghe một kỉ niệm về cách ứng xử tốt đẹp của em đối với những người xung quanh:</a:t>
            </a:r>
            <a:endPar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1" name="Freeform 21">
            <a:extLst>
              <a:ext uri="{FF2B5EF4-FFF2-40B4-BE49-F238E27FC236}">
                <a16:creationId xmlns:a16="http://schemas.microsoft.com/office/drawing/2014/main" xmlns="" id="{C70E95F6-15B1-BDF8-C28A-6874DDC71402}"/>
              </a:ext>
            </a:extLst>
          </p:cNvPr>
          <p:cNvSpPr/>
          <p:nvPr/>
        </p:nvSpPr>
        <p:spPr>
          <a:xfrm>
            <a:off x="9194801" y="3823861"/>
            <a:ext cx="2647676" cy="3036035"/>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3"/>
            <a:stretch>
              <a:fillRect/>
            </a:stretch>
          </a:blipFill>
        </p:spPr>
        <p:txBody>
          <a:bodyPr/>
          <a:lstStyle/>
          <a:p>
            <a:pPr defTabSz="609585">
              <a:defRPr/>
            </a:pPr>
            <a:endParaRPr lang="vi-VN" sz="1200">
              <a:solidFill>
                <a:prstClr val="black"/>
              </a:solidFill>
              <a:latin typeface="Arial" panose="020B0604020202020204" pitchFamily="34" charset="0"/>
              <a:cs typeface="Arial" panose="020B0604020202020204"/>
              <a:sym typeface="Arial" panose="020B0604020202020204"/>
            </a:endParaRPr>
          </a:p>
        </p:txBody>
      </p:sp>
      <p:sp>
        <p:nvSpPr>
          <p:cNvPr id="4" name="TextBox 3">
            <a:extLst>
              <a:ext uri="{FF2B5EF4-FFF2-40B4-BE49-F238E27FC236}">
                <a16:creationId xmlns:a16="http://schemas.microsoft.com/office/drawing/2014/main" xmlns="" id="{DDAF2159-BEF6-1B9F-EB0F-29E0AD470998}"/>
              </a:ext>
            </a:extLst>
          </p:cNvPr>
          <p:cNvSpPr txBox="1"/>
          <p:nvPr/>
        </p:nvSpPr>
        <p:spPr>
          <a:xfrm>
            <a:off x="1099458" y="3309258"/>
            <a:ext cx="7935687"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 Đó là hoạt động gì? Em giúp đỡ ai? Vì sao em cảm thấy ấn tượng với hoạt động đó?</a:t>
            </a:r>
          </a:p>
          <a:p>
            <a:pPr algn="just"/>
            <a:r>
              <a:rPr lang="vi-VN" sz="3200" dirty="0">
                <a:latin typeface="Cambria" panose="02040503050406030204" pitchFamily="18" charset="0"/>
                <a:ea typeface="Cambria" panose="02040503050406030204" pitchFamily="18" charset="0"/>
              </a:rPr>
              <a:t>+ Nêu cảm xúc của em sau khi làm việc đó?</a:t>
            </a:r>
          </a:p>
        </p:txBody>
      </p:sp>
    </p:spTree>
    <p:extLst>
      <p:ext uri="{BB962C8B-B14F-4D97-AF65-F5344CB8AC3E}">
        <p14:creationId xmlns:p14="http://schemas.microsoft.com/office/powerpoint/2010/main" val="2351836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grpSp>
        <p:nvGrpSpPr>
          <p:cNvPr id="3541" name="Google Shape;3541;p80"/>
          <p:cNvGrpSpPr/>
          <p:nvPr/>
        </p:nvGrpSpPr>
        <p:grpSpPr>
          <a:xfrm>
            <a:off x="9143154" y="156634"/>
            <a:ext cx="2546773" cy="845820"/>
            <a:chOff x="2700100" y="4201800"/>
            <a:chExt cx="1951425" cy="616500"/>
          </a:xfrm>
        </p:grpSpPr>
        <p:sp>
          <p:nvSpPr>
            <p:cNvPr id="3542" name="Google Shape;3542;p80"/>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43" name="Google Shape;3543;p80"/>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44" name="Google Shape;3544;p80"/>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45" name="Google Shape;3545;p80"/>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46" name="Google Shape;3546;p80"/>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47" name="Google Shape;3547;p80"/>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48" name="Google Shape;3548;p80"/>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49" name="Google Shape;3549;p80"/>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50" name="Google Shape;3550;p80"/>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51" name="Google Shape;3551;p80"/>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52" name="Google Shape;3552;p80"/>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53" name="Google Shape;3553;p80"/>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54" name="Google Shape;3554;p80"/>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55" name="Google Shape;3555;p80"/>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56" name="Google Shape;3556;p80"/>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57" name="Google Shape;3557;p80"/>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58" name="Google Shape;3558;p80"/>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59" name="Google Shape;3559;p80"/>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60" name="Google Shape;3560;p80"/>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61" name="Google Shape;3561;p80"/>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62" name="Google Shape;3562;p80"/>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63" name="Google Shape;3563;p80"/>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64" name="Google Shape;3564;p80"/>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65" name="Google Shape;3565;p80"/>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66" name="Google Shape;3566;p80"/>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67" name="Google Shape;3567;p80"/>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68" name="Google Shape;3568;p80"/>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69" name="Google Shape;3569;p80"/>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70" name="Google Shape;3570;p80"/>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71" name="Google Shape;3571;p80"/>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72" name="Google Shape;3572;p80"/>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73" name="Google Shape;3573;p80"/>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74" name="Google Shape;3574;p80"/>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75" name="Google Shape;3575;p80"/>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76" name="Google Shape;3576;p80"/>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77" name="Google Shape;3577;p80"/>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78" name="Google Shape;3578;p80"/>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79" name="Google Shape;3579;p80"/>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80" name="Google Shape;3580;p80"/>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81" name="Google Shape;3581;p80"/>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82" name="Google Shape;3582;p80"/>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83" name="Google Shape;3583;p80"/>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84" name="Google Shape;3584;p80"/>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85" name="Google Shape;3585;p80"/>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86" name="Google Shape;3586;p80"/>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87" name="Google Shape;3587;p80"/>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88" name="Google Shape;3588;p80"/>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89" name="Google Shape;3589;p80"/>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90" name="Google Shape;3590;p80"/>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91" name="Google Shape;3591;p80"/>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92" name="Google Shape;3592;p80"/>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93" name="Google Shape;3593;p80"/>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94" name="Google Shape;3594;p80"/>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95" name="Google Shape;3595;p80"/>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3596" name="Google Shape;3596;p80"/>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pic>
        <p:nvPicPr>
          <p:cNvPr id="106" name="Picture 105"/>
          <p:cNvPicPr/>
          <p:nvPr/>
        </p:nvPicPr>
        <p:blipFill>
          <a:blip r:embed="rId3"/>
          <a:stretch>
            <a:fillRect/>
          </a:stretch>
        </p:blipFill>
        <p:spPr>
          <a:xfrm>
            <a:off x="-235374" y="4294294"/>
            <a:ext cx="2655147" cy="2785533"/>
          </a:xfrm>
          <a:prstGeom prst="rect">
            <a:avLst/>
          </a:prstGeom>
          <a:noFill/>
          <a:ln w="9525">
            <a:noFill/>
          </a:ln>
        </p:spPr>
      </p:pic>
      <p:grpSp>
        <p:nvGrpSpPr>
          <p:cNvPr id="15" name="Group 14"/>
          <p:cNvGrpSpPr/>
          <p:nvPr/>
        </p:nvGrpSpPr>
        <p:grpSpPr>
          <a:xfrm>
            <a:off x="3393440" y="3484881"/>
            <a:ext cx="5588000" cy="3575473"/>
            <a:chOff x="2734" y="2615"/>
            <a:chExt cx="7922" cy="5340"/>
          </a:xfrm>
        </p:grpSpPr>
        <p:sp>
          <p:nvSpPr>
            <p:cNvPr id="9" name="Oval 8"/>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US" sz="1867" kern="0">
                <a:solidFill>
                  <a:srgbClr val="000000"/>
                </a:solidFill>
                <a:latin typeface="Arial"/>
                <a:sym typeface="Arial" panose="020B0604020202020204"/>
              </a:endParaRPr>
            </a:p>
          </p:txBody>
        </p:sp>
        <p:sp>
          <p:nvSpPr>
            <p:cNvPr id="7" name="Oval 6"/>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US" sz="1867" kern="0">
                <a:solidFill>
                  <a:srgbClr val="000000"/>
                </a:solidFill>
                <a:latin typeface="Arial"/>
                <a:sym typeface="Arial" panose="020B0604020202020204"/>
              </a:endParaRPr>
            </a:p>
          </p:txBody>
        </p:sp>
        <p:sp>
          <p:nvSpPr>
            <p:cNvPr id="6" name="Oval 5"/>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US" sz="1867" kern="0">
                <a:solidFill>
                  <a:srgbClr val="000000"/>
                </a:solidFill>
                <a:latin typeface="Arial"/>
                <a:sym typeface="Arial" panose="020B0604020202020204"/>
              </a:endParaRPr>
            </a:p>
          </p:txBody>
        </p:sp>
        <p:sp>
          <p:nvSpPr>
            <p:cNvPr id="2" name="Oval 1"/>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US" sz="1867" kern="0">
                <a:solidFill>
                  <a:srgbClr val="000000"/>
                </a:solidFill>
                <a:latin typeface="Arial"/>
                <a:sym typeface="Arial" panose="020B0604020202020204"/>
              </a:endParaRPr>
            </a:p>
          </p:txBody>
        </p:sp>
        <p:sp>
          <p:nvSpPr>
            <p:cNvPr id="4" name="Oval 0"/>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US" sz="1867" kern="0">
                <a:solidFill>
                  <a:srgbClr val="000000"/>
                </a:solidFill>
                <a:latin typeface="Arial"/>
                <a:sym typeface="Arial" panose="020B0604020202020204"/>
              </a:endParaRPr>
            </a:p>
          </p:txBody>
        </p:sp>
        <p:pic>
          <p:nvPicPr>
            <p:cNvPr id="100" name="Picture 99"/>
            <p:cNvPicPr/>
            <p:nvPr/>
          </p:nvPicPr>
          <p:blipFill>
            <a:blip r:embed="rId4">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
        <p:nvSpPr>
          <p:cNvPr id="74" name="Rounded Rectangle 7">
            <a:extLst>
              <a:ext uri="{FF2B5EF4-FFF2-40B4-BE49-F238E27FC236}">
                <a16:creationId xmlns:a16="http://schemas.microsoft.com/office/drawing/2014/main" xmlns="" id="{7966B10B-2C0B-4CE8-BF34-9B6BCBFF5D6C}"/>
              </a:ext>
            </a:extLst>
          </p:cNvPr>
          <p:cNvSpPr/>
          <p:nvPr/>
        </p:nvSpPr>
        <p:spPr>
          <a:xfrm>
            <a:off x="386927" y="223520"/>
            <a:ext cx="11418147" cy="2865120"/>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67" b="1" dirty="0">
                <a:solidFill>
                  <a:schemeClr val="tx1"/>
                </a:solidFill>
                <a:latin typeface="Calibri" panose="020F0502020204030204" charset="0"/>
                <a:cs typeface="Calibri" panose="020F0502020204030204" charset="0"/>
              </a:rPr>
              <a:t>Mỗi người nên xây dựng mối quan hệ vui vẻ, hòa đồng với hàng xóm xung quanh. Hàng xóm láng giềng là người thân cận, có thể giúp đỡ ngày trong lúc ta gặp hoạn nạn, khó khăn</a:t>
            </a:r>
            <a:endParaRPr lang="en-US" sz="4267" b="1" dirty="0">
              <a:solidFill>
                <a:schemeClr val="tx1"/>
              </a:solidFill>
              <a:latin typeface="Calibri" panose="020F0502020204030204" charset="0"/>
              <a:cs typeface="Calibri" panose="020F0502020204030204" charset="0"/>
            </a:endParaRPr>
          </a:p>
        </p:txBody>
      </p:sp>
    </p:spTree>
    <p:extLst>
      <p:ext uri="{BB962C8B-B14F-4D97-AF65-F5344CB8AC3E}">
        <p14:creationId xmlns:p14="http://schemas.microsoft.com/office/powerpoint/2010/main" val="1438471397"/>
      </p:ext>
    </p:extLst>
  </p:cSld>
  <p:clrMapOvr>
    <a:masterClrMapping/>
  </p:clrMapOvr>
  <mc:AlternateContent xmlns:mc="http://schemas.openxmlformats.org/markup-compatibility/2006">
    <mc:Choice xmlns:p15="http://schemas.microsoft.com/office/powerpoint/2012/main" Requires="p15">
      <p:transition>
        <p15:prstTrans prst="airplan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1000" fill="hold"/>
                                        <p:tgtEl>
                                          <p:spTgt spid="106"/>
                                        </p:tgtEl>
                                        <p:attrNameLst>
                                          <p:attrName>ppt_w</p:attrName>
                                        </p:attrNameLst>
                                      </p:cBhvr>
                                      <p:tavLst>
                                        <p:tav tm="0">
                                          <p:val>
                                            <p:strVal val="#ppt_w+.3"/>
                                          </p:val>
                                        </p:tav>
                                        <p:tav tm="100000">
                                          <p:val>
                                            <p:strVal val="#ppt_w"/>
                                          </p:val>
                                        </p:tav>
                                      </p:tavLst>
                                    </p:anim>
                                    <p:anim calcmode="lin" valueType="num">
                                      <p:cBhvr>
                                        <p:cTn id="8" dur="1000" fill="hold"/>
                                        <p:tgtEl>
                                          <p:spTgt spid="106"/>
                                        </p:tgtEl>
                                        <p:attrNameLst>
                                          <p:attrName>ppt_h</p:attrName>
                                        </p:attrNameLst>
                                      </p:cBhvr>
                                      <p:tavLst>
                                        <p:tav tm="0">
                                          <p:val>
                                            <p:strVal val="#ppt_h"/>
                                          </p:val>
                                        </p:tav>
                                        <p:tav tm="100000">
                                          <p:val>
                                            <p:strVal val="#ppt_h"/>
                                          </p:val>
                                        </p:tav>
                                      </p:tavLst>
                                    </p:anim>
                                    <p:animEffect transition="in" filter="fade">
                                      <p:cBhvr>
                                        <p:cTn id="9" dur="1000"/>
                                        <p:tgtEl>
                                          <p:spTgt spid="10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000" fill="hold">
                                          <p:stCondLst>
                                            <p:cond delay="0"/>
                                          </p:stCondLst>
                                        </p:cTn>
                                        <p:tgtEl>
                                          <p:spTgt spid="74"/>
                                        </p:tgtEl>
                                        <p:attrNameLst>
                                          <p:attrName>style.visibility</p:attrName>
                                        </p:attrNameLst>
                                      </p:cBhvr>
                                      <p:to>
                                        <p:strVal val="visible"/>
                                      </p:to>
                                    </p:set>
                                    <p:animEffect transition="in" filter="wipe(left)">
                                      <p:cBhvr>
                                        <p:cTn id="14"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10708747" y="1340334"/>
            <a:ext cx="1374677" cy="109728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nvGrpSpPr>
          <p:cNvPr id="227" name="Google Shape;227;p40"/>
          <p:cNvGrpSpPr/>
          <p:nvPr/>
        </p:nvGrpSpPr>
        <p:grpSpPr>
          <a:xfrm>
            <a:off x="134974" y="1870515"/>
            <a:ext cx="2589180" cy="2998348"/>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121900" tIns="121900" rIns="121900" bIns="121900" anchor="ctr" anchorCtr="0">
              <a:noAutofit/>
            </a:bodyPr>
            <a:lstStyle/>
            <a:p>
              <a:endParaRPr sz="2400"/>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121900" tIns="121900" rIns="121900" bIns="121900" anchor="ctr" anchorCtr="0">
              <a:noAutofit/>
            </a:bodyPr>
            <a:lstStyle/>
            <a:p>
              <a:endParaRPr sz="2400"/>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121900" tIns="121900" rIns="121900" bIns="121900" anchor="ctr" anchorCtr="0">
              <a:noAutofit/>
            </a:bodyPr>
            <a:lstStyle/>
            <a:p>
              <a:endParaRPr sz="2400"/>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121900" tIns="121900" rIns="121900" bIns="121900" anchor="ctr" anchorCtr="0">
              <a:noAutofit/>
            </a:bodyPr>
            <a:lstStyle/>
            <a:p>
              <a:endParaRPr sz="2400"/>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121900" tIns="121900" rIns="121900" bIns="121900" anchor="ctr" anchorCtr="0">
              <a:noAutofit/>
            </a:bodyPr>
            <a:lstStyle/>
            <a:p>
              <a:endParaRPr sz="2400"/>
            </a:p>
          </p:txBody>
        </p:sp>
      </p:grpSp>
      <p:grpSp>
        <p:nvGrpSpPr>
          <p:cNvPr id="336" name="Google Shape;336;p40"/>
          <p:cNvGrpSpPr/>
          <p:nvPr/>
        </p:nvGrpSpPr>
        <p:grpSpPr>
          <a:xfrm>
            <a:off x="9349465" y="1612096"/>
            <a:ext cx="2683295" cy="3188617"/>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121900" tIns="121900" rIns="121900" bIns="121900" anchor="ctr" anchorCtr="0">
              <a:noAutofit/>
            </a:bodyPr>
            <a:lstStyle/>
            <a:p>
              <a:endParaRPr sz="2400"/>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121900" tIns="121900" rIns="121900" bIns="121900" anchor="ctr" anchorCtr="0">
              <a:noAutofit/>
            </a:bodyPr>
            <a:lstStyle/>
            <a:p>
              <a:endParaRPr sz="2400"/>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121900" tIns="121900" rIns="121900" bIns="121900" anchor="ctr" anchorCtr="0">
              <a:noAutofit/>
            </a:bodyPr>
            <a:lstStyle/>
            <a:p>
              <a:endParaRPr sz="2400"/>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121900" tIns="121900" rIns="121900" bIns="121900" anchor="ctr" anchorCtr="0">
              <a:noAutofit/>
            </a:bodyPr>
            <a:lstStyle/>
            <a:p>
              <a:endParaRPr sz="2400"/>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121900" tIns="121900" rIns="121900" bIns="121900" anchor="ctr" anchorCtr="0">
              <a:noAutofit/>
            </a:bodyPr>
            <a:lstStyle/>
            <a:p>
              <a:endParaRPr sz="2400"/>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121900" tIns="121900" rIns="121900" bIns="121900" anchor="ctr" anchorCtr="0">
              <a:noAutofit/>
            </a:bodyPr>
            <a:lstStyle/>
            <a:p>
              <a:endParaRPr sz="2400"/>
            </a:p>
          </p:txBody>
        </p:sp>
      </p:grpSp>
      <p:sp>
        <p:nvSpPr>
          <p:cNvPr id="445" name="Google Shape;445;p40"/>
          <p:cNvSpPr/>
          <p:nvPr/>
        </p:nvSpPr>
        <p:spPr>
          <a:xfrm>
            <a:off x="130393" y="64799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nvGrpSpPr>
          <p:cNvPr id="446" name="Google Shape;446;p40"/>
          <p:cNvGrpSpPr/>
          <p:nvPr/>
        </p:nvGrpSpPr>
        <p:grpSpPr>
          <a:xfrm>
            <a:off x="-1611" y="4675051"/>
            <a:ext cx="12192392" cy="2182963"/>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121900" tIns="121900" rIns="121900" bIns="121900" anchor="ctr" anchorCtr="0">
              <a:noAutofit/>
            </a:bodyPr>
            <a:lstStyle/>
            <a:p>
              <a:endParaRPr sz="2400"/>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121900" tIns="121900" rIns="121900" bIns="121900" anchor="ctr" anchorCtr="0">
              <a:noAutofit/>
            </a:bodyPr>
            <a:lstStyle/>
            <a:p>
              <a:endParaRPr sz="2400"/>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endParaRPr sz="2400"/>
            </a:p>
          </p:txBody>
        </p:sp>
      </p:grpSp>
      <p:grpSp>
        <p:nvGrpSpPr>
          <p:cNvPr id="452" name="Google Shape;452;p40"/>
          <p:cNvGrpSpPr/>
          <p:nvPr/>
        </p:nvGrpSpPr>
        <p:grpSpPr>
          <a:xfrm>
            <a:off x="4710008" y="4278208"/>
            <a:ext cx="2666153" cy="1467273"/>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121900" tIns="121900" rIns="121900" bIns="121900" anchor="ctr" anchorCtr="0">
              <a:noAutofit/>
            </a:bodyPr>
            <a:lstStyle/>
            <a:p>
              <a:endParaRPr sz="2400"/>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121900" tIns="121900" rIns="121900" bIns="121900" anchor="ctr" anchorCtr="0">
              <a:noAutofit/>
            </a:bodyPr>
            <a:lstStyle/>
            <a:p>
              <a:endParaRPr sz="2400"/>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121900" tIns="121900" rIns="121900" bIns="121900" anchor="ctr" anchorCtr="0">
              <a:noAutofit/>
            </a:bodyPr>
            <a:lstStyle/>
            <a:p>
              <a:endParaRPr sz="2400"/>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121900" tIns="121900" rIns="121900" bIns="121900" anchor="ctr" anchorCtr="0">
              <a:noAutofit/>
            </a:bodyPr>
            <a:lstStyle/>
            <a:p>
              <a:endParaRPr sz="2400"/>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121900" tIns="121900" rIns="121900" bIns="121900" anchor="ctr" anchorCtr="0">
              <a:noAutofit/>
            </a:bodyPr>
            <a:lstStyle/>
            <a:p>
              <a:endParaRPr sz="2400"/>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121900" tIns="121900" rIns="121900" bIns="121900" anchor="ctr" anchorCtr="0">
              <a:noAutofit/>
            </a:bodyPr>
            <a:lstStyle/>
            <a:p>
              <a:endParaRPr sz="2400"/>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121900" tIns="121900" rIns="121900" bIns="121900" anchor="ctr" anchorCtr="0">
              <a:noAutofit/>
            </a:bodyPr>
            <a:lstStyle/>
            <a:p>
              <a:endParaRPr sz="2400"/>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121900" tIns="121900" rIns="121900" bIns="121900" anchor="ctr" anchorCtr="0">
              <a:noAutofit/>
            </a:bodyPr>
            <a:lstStyle/>
            <a:p>
              <a:endParaRPr sz="2400"/>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121900" tIns="121900" rIns="121900" bIns="121900" anchor="ctr" anchorCtr="0">
              <a:noAutofit/>
            </a:bodyPr>
            <a:lstStyle/>
            <a:p>
              <a:endParaRPr sz="2400"/>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121900" tIns="121900" rIns="121900" bIns="121900" anchor="ctr" anchorCtr="0">
              <a:noAutofit/>
            </a:bodyPr>
            <a:lstStyle/>
            <a:p>
              <a:endParaRPr sz="2400"/>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121900" tIns="121900" rIns="121900" bIns="121900" anchor="ctr" anchorCtr="0">
              <a:noAutofit/>
            </a:bodyPr>
            <a:lstStyle/>
            <a:p>
              <a:endParaRPr sz="2400"/>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121900" tIns="121900" rIns="121900" bIns="121900" anchor="ctr" anchorCtr="0">
              <a:noAutofit/>
            </a:bodyPr>
            <a:lstStyle/>
            <a:p>
              <a:endParaRPr sz="2400"/>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121900" tIns="121900" rIns="121900" bIns="121900" anchor="ctr" anchorCtr="0">
              <a:noAutofit/>
            </a:bodyPr>
            <a:lstStyle/>
            <a:p>
              <a:endParaRPr sz="2400"/>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121900" tIns="121900" rIns="121900" bIns="121900" anchor="ctr" anchorCtr="0">
              <a:noAutofit/>
            </a:bodyPr>
            <a:lstStyle/>
            <a:p>
              <a:endParaRPr sz="2400"/>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121900" tIns="121900" rIns="121900" bIns="121900" anchor="ctr" anchorCtr="0">
              <a:noAutofit/>
            </a:bodyPr>
            <a:lstStyle/>
            <a:p>
              <a:endParaRPr sz="2400"/>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121900" tIns="121900" rIns="121900" bIns="121900" anchor="ctr" anchorCtr="0">
              <a:noAutofit/>
            </a:bodyPr>
            <a:lstStyle/>
            <a:p>
              <a:endParaRPr sz="2400"/>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121900" tIns="121900" rIns="121900" bIns="121900" anchor="ctr" anchorCtr="0">
              <a:noAutofit/>
            </a:bodyPr>
            <a:lstStyle/>
            <a:p>
              <a:endParaRPr sz="2400"/>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121900" tIns="121900" rIns="121900" bIns="121900" anchor="ctr" anchorCtr="0">
              <a:noAutofit/>
            </a:bodyPr>
            <a:lstStyle/>
            <a:p>
              <a:endParaRPr sz="2400"/>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121900" tIns="121900" rIns="121900" bIns="121900" anchor="ctr" anchorCtr="0">
              <a:noAutofit/>
            </a:bodyPr>
            <a:lstStyle/>
            <a:p>
              <a:endParaRPr sz="2400"/>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121900" tIns="121900" rIns="121900" bIns="121900" anchor="ctr" anchorCtr="0">
              <a:noAutofit/>
            </a:bodyPr>
            <a:lstStyle/>
            <a:p>
              <a:endParaRPr sz="2400"/>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121900" tIns="121900" rIns="121900" bIns="121900" anchor="ctr" anchorCtr="0">
              <a:noAutofit/>
            </a:bodyPr>
            <a:lstStyle/>
            <a:p>
              <a:endParaRPr sz="2400"/>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121900" tIns="121900" rIns="121900" bIns="121900" anchor="ctr" anchorCtr="0">
              <a:noAutofit/>
            </a:bodyPr>
            <a:lstStyle/>
            <a:p>
              <a:endParaRPr sz="2400"/>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121900" tIns="121900" rIns="121900" bIns="121900" anchor="ctr" anchorCtr="0">
              <a:noAutofit/>
            </a:bodyPr>
            <a:lstStyle/>
            <a:p>
              <a:endParaRPr sz="2400"/>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121900" tIns="121900" rIns="121900" bIns="121900" anchor="ctr" anchorCtr="0">
              <a:noAutofit/>
            </a:bodyPr>
            <a:lstStyle/>
            <a:p>
              <a:endParaRPr sz="2400"/>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121900" tIns="121900" rIns="121900" bIns="121900" anchor="ctr" anchorCtr="0">
              <a:noAutofit/>
            </a:bodyPr>
            <a:lstStyle/>
            <a:p>
              <a:endParaRPr sz="2400"/>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121900" tIns="121900" rIns="121900" bIns="121900" anchor="ctr" anchorCtr="0">
              <a:noAutofit/>
            </a:bodyPr>
            <a:lstStyle/>
            <a:p>
              <a:endParaRPr sz="2400"/>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121900" tIns="121900" rIns="121900" bIns="121900" anchor="ctr" anchorCtr="0">
              <a:noAutofit/>
            </a:bodyPr>
            <a:lstStyle/>
            <a:p>
              <a:endParaRPr sz="2400"/>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121900" tIns="121900" rIns="121900" bIns="121900" anchor="ctr" anchorCtr="0">
              <a:noAutofit/>
            </a:bodyPr>
            <a:lstStyle/>
            <a:p>
              <a:endParaRPr sz="2400"/>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121900" tIns="121900" rIns="121900" bIns="121900" anchor="ctr" anchorCtr="0">
              <a:noAutofit/>
            </a:bodyPr>
            <a:lstStyle/>
            <a:p>
              <a:endParaRPr sz="2400"/>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121900" tIns="121900" rIns="121900" bIns="121900" anchor="ctr" anchorCtr="0">
              <a:noAutofit/>
            </a:bodyPr>
            <a:lstStyle/>
            <a:p>
              <a:endParaRPr sz="2400"/>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121900" tIns="121900" rIns="121900" bIns="121900" anchor="ctr" anchorCtr="0">
              <a:noAutofit/>
            </a:bodyPr>
            <a:lstStyle/>
            <a:p>
              <a:endParaRPr sz="2400"/>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121900" tIns="121900" rIns="121900" bIns="121900" anchor="ctr" anchorCtr="0">
              <a:noAutofit/>
            </a:bodyPr>
            <a:lstStyle/>
            <a:p>
              <a:endParaRPr sz="2400"/>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121900" tIns="121900" rIns="121900" bIns="121900" anchor="ctr" anchorCtr="0">
              <a:noAutofit/>
            </a:bodyPr>
            <a:lstStyle/>
            <a:p>
              <a:endParaRPr sz="2400"/>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121900" tIns="121900" rIns="121900" bIns="121900" anchor="ctr" anchorCtr="0">
              <a:noAutofit/>
            </a:bodyPr>
            <a:lstStyle/>
            <a:p>
              <a:endParaRPr sz="2400"/>
            </a:p>
          </p:txBody>
        </p:sp>
      </p:grpSp>
      <p:sp>
        <p:nvSpPr>
          <p:cNvPr id="490" name="Google Shape;490;p40"/>
          <p:cNvSpPr/>
          <p:nvPr/>
        </p:nvSpPr>
        <p:spPr>
          <a:xfrm>
            <a:off x="8722949" y="5016467"/>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900" tIns="121900" rIns="121900" bIns="121900" anchor="ctr" anchorCtr="0">
            <a:noAutofit/>
          </a:bodyPr>
          <a:lstStyle/>
          <a:p>
            <a:endParaRPr sz="2400"/>
          </a:p>
        </p:txBody>
      </p:sp>
      <p:sp>
        <p:nvSpPr>
          <p:cNvPr id="491" name="Google Shape;491;p40"/>
          <p:cNvSpPr/>
          <p:nvPr/>
        </p:nvSpPr>
        <p:spPr>
          <a:xfrm>
            <a:off x="-18967" y="5016481"/>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900" tIns="121900" rIns="121900" bIns="121900" anchor="ctr" anchorCtr="0">
            <a:noAutofit/>
          </a:bodyPr>
          <a:lstStyle/>
          <a:p>
            <a:endParaRPr sz="2400"/>
          </a:p>
        </p:txBody>
      </p:sp>
      <p:grpSp>
        <p:nvGrpSpPr>
          <p:cNvPr id="492" name="Google Shape;492;p40"/>
          <p:cNvGrpSpPr/>
          <p:nvPr/>
        </p:nvGrpSpPr>
        <p:grpSpPr>
          <a:xfrm>
            <a:off x="10298997" y="3677713"/>
            <a:ext cx="1472200" cy="275380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endParaRPr sz="2400"/>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endParaRPr sz="2400"/>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endParaRPr sz="2400"/>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endParaRPr sz="2400"/>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endParaRPr sz="2400"/>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endParaRPr sz="2400"/>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endParaRPr sz="2400"/>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endParaRPr sz="2400"/>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endParaRPr sz="2400"/>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grpSp>
      <p:grpSp>
        <p:nvGrpSpPr>
          <p:cNvPr id="556" name="Google Shape;556;p40"/>
          <p:cNvGrpSpPr/>
          <p:nvPr/>
        </p:nvGrpSpPr>
        <p:grpSpPr>
          <a:xfrm>
            <a:off x="756471" y="3555885"/>
            <a:ext cx="1485367" cy="296790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endParaRPr sz="2400"/>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endParaRPr sz="2400"/>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endParaRPr sz="2400"/>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endParaRPr sz="2400"/>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endParaRPr sz="2400"/>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121900" tIns="121900" rIns="121900" bIns="121900" anchor="ctr" anchorCtr="0">
              <a:noAutofit/>
            </a:bodyPr>
            <a:lstStyle/>
            <a:p>
              <a:endParaRPr sz="2400"/>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endParaRPr sz="2400"/>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endParaRPr sz="2400"/>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endParaRPr sz="2400"/>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endParaRPr sz="2400"/>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endParaRPr sz="2400"/>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endParaRPr sz="2400"/>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endParaRPr sz="2400"/>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endParaRPr sz="2400"/>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endParaRPr sz="2400"/>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endParaRPr sz="2400"/>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endParaRPr sz="2400"/>
            </a:p>
          </p:txBody>
        </p:sp>
      </p:grpSp>
      <p:pic>
        <p:nvPicPr>
          <p:cNvPr id="2" name="Picture 1">
            <a:extLst>
              <a:ext uri="{FF2B5EF4-FFF2-40B4-BE49-F238E27FC236}">
                <a16:creationId xmlns:a16="http://schemas.microsoft.com/office/drawing/2014/main" xmlns="" id="{C2C3247A-7B24-A0D5-3075-2BB23FF63D47}"/>
              </a:ext>
            </a:extLst>
          </p:cNvPr>
          <p:cNvPicPr>
            <a:picLocks noChangeAspect="1"/>
          </p:cNvPicPr>
          <p:nvPr/>
        </p:nvPicPr>
        <p:blipFill>
          <a:blip r:embed="rId3"/>
          <a:stretch>
            <a:fillRect/>
          </a:stretch>
        </p:blipFill>
        <p:spPr>
          <a:xfrm>
            <a:off x="3852487" y="923513"/>
            <a:ext cx="4283827" cy="723455"/>
          </a:xfrm>
          <a:prstGeom prst="rect">
            <a:avLst/>
          </a:prstGeom>
        </p:spPr>
      </p:pic>
      <p:pic>
        <p:nvPicPr>
          <p:cNvPr id="4" name="Picture 3">
            <a:extLst>
              <a:ext uri="{FF2B5EF4-FFF2-40B4-BE49-F238E27FC236}">
                <a16:creationId xmlns:a16="http://schemas.microsoft.com/office/drawing/2014/main" xmlns="" id="{07724915-1032-F15C-5762-F556C75D1ADB}"/>
              </a:ext>
            </a:extLst>
          </p:cNvPr>
          <p:cNvPicPr>
            <a:picLocks noChangeAspect="1"/>
          </p:cNvPicPr>
          <p:nvPr/>
        </p:nvPicPr>
        <p:blipFill>
          <a:blip r:embed="rId4"/>
          <a:stretch>
            <a:fillRect/>
          </a:stretch>
        </p:blipFill>
        <p:spPr>
          <a:xfrm>
            <a:off x="4815720" y="5646824"/>
            <a:ext cx="2763760" cy="1211177"/>
          </a:xfrm>
          <a:prstGeom prst="rect">
            <a:avLst/>
          </a:prstGeom>
        </p:spPr>
      </p:pic>
      <p:pic>
        <p:nvPicPr>
          <p:cNvPr id="21" name="Picture 20">
            <a:extLst>
              <a:ext uri="{FF2B5EF4-FFF2-40B4-BE49-F238E27FC236}">
                <a16:creationId xmlns:a16="http://schemas.microsoft.com/office/drawing/2014/main" xmlns="" id="{15CE6B4E-28E1-A9E0-8D16-E6DD2B993316}"/>
              </a:ext>
            </a:extLst>
          </p:cNvPr>
          <p:cNvPicPr>
            <a:picLocks noChangeAspect="1"/>
          </p:cNvPicPr>
          <p:nvPr/>
        </p:nvPicPr>
        <p:blipFill>
          <a:blip r:embed="rId5"/>
          <a:stretch>
            <a:fillRect/>
          </a:stretch>
        </p:blipFill>
        <p:spPr>
          <a:xfrm>
            <a:off x="1142823" y="1939091"/>
            <a:ext cx="9738188" cy="2349196"/>
          </a:xfrm>
          <a:prstGeom prst="rect">
            <a:avLst/>
          </a:prstGeom>
        </p:spPr>
      </p:pic>
    </p:spTree>
    <p:extLst>
      <p:ext uri="{BB962C8B-B14F-4D97-AF65-F5344CB8AC3E}">
        <p14:creationId xmlns:p14="http://schemas.microsoft.com/office/powerpoint/2010/main" val="3705602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3" name="Rectangles 2"/>
          <p:cNvSpPr/>
          <p:nvPr/>
        </p:nvSpPr>
        <p:spPr>
          <a:xfrm>
            <a:off x="1" y="749301"/>
            <a:ext cx="12192847" cy="1087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panose="020B0604020202020204"/>
            </a:endParaRPr>
          </a:p>
        </p:txBody>
      </p:sp>
      <p:grpSp>
        <p:nvGrpSpPr>
          <p:cNvPr id="12" name="Google Shape;3141;p76"/>
          <p:cNvGrpSpPr/>
          <p:nvPr/>
        </p:nvGrpSpPr>
        <p:grpSpPr>
          <a:xfrm>
            <a:off x="57745" y="1997646"/>
            <a:ext cx="1151011" cy="969101"/>
            <a:chOff x="7639814" y="1464579"/>
            <a:chExt cx="863258" cy="726826"/>
          </a:xfrm>
        </p:grpSpPr>
        <p:grpSp>
          <p:nvGrpSpPr>
            <p:cNvPr id="13" name="Google Shape;3142;p76"/>
            <p:cNvGrpSpPr/>
            <p:nvPr/>
          </p:nvGrpSpPr>
          <p:grpSpPr>
            <a:xfrm rot="-842945">
              <a:off x="8112336" y="1790340"/>
              <a:ext cx="351858" cy="363795"/>
              <a:chOff x="3610557" y="2780704"/>
              <a:chExt cx="325017" cy="336052"/>
            </a:xfrm>
          </p:grpSpPr>
          <p:sp>
            <p:nvSpPr>
              <p:cNvPr id="14"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15"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16"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nvGrpSpPr>
            <p:cNvPr id="17" name="Google Shape;3146;p76"/>
            <p:cNvGrpSpPr/>
            <p:nvPr/>
          </p:nvGrpSpPr>
          <p:grpSpPr>
            <a:xfrm rot="1954993">
              <a:off x="7710083" y="1530690"/>
              <a:ext cx="351860" cy="363777"/>
              <a:chOff x="3610557" y="2780704"/>
              <a:chExt cx="325017" cy="336052"/>
            </a:xfrm>
          </p:grpSpPr>
          <p:sp>
            <p:nvSpPr>
              <p:cNvPr id="18"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19"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0"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grpSp>
        <p:nvGrpSpPr>
          <p:cNvPr id="21" name="Google Shape;3141;p76"/>
          <p:cNvGrpSpPr/>
          <p:nvPr/>
        </p:nvGrpSpPr>
        <p:grpSpPr>
          <a:xfrm flipH="1">
            <a:off x="-87882" y="4685812"/>
            <a:ext cx="1151011" cy="969101"/>
            <a:chOff x="7639814" y="1464579"/>
            <a:chExt cx="863258" cy="726826"/>
          </a:xfrm>
        </p:grpSpPr>
        <p:grpSp>
          <p:nvGrpSpPr>
            <p:cNvPr id="22" name="Google Shape;3142;p76"/>
            <p:cNvGrpSpPr/>
            <p:nvPr/>
          </p:nvGrpSpPr>
          <p:grpSpPr>
            <a:xfrm rot="-842945">
              <a:off x="8112336" y="1790340"/>
              <a:ext cx="351858" cy="363795"/>
              <a:chOff x="3610557" y="2780704"/>
              <a:chExt cx="325017" cy="336052"/>
            </a:xfrm>
          </p:grpSpPr>
          <p:sp>
            <p:nvSpPr>
              <p:cNvPr id="23"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4"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5"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nvGrpSpPr>
            <p:cNvPr id="26" name="Google Shape;3146;p76"/>
            <p:cNvGrpSpPr/>
            <p:nvPr/>
          </p:nvGrpSpPr>
          <p:grpSpPr>
            <a:xfrm rot="1954993">
              <a:off x="7710083" y="1530690"/>
              <a:ext cx="351860" cy="363777"/>
              <a:chOff x="3610557" y="2780704"/>
              <a:chExt cx="325017" cy="336052"/>
            </a:xfrm>
          </p:grpSpPr>
          <p:sp>
            <p:nvSpPr>
              <p:cNvPr id="27"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8"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29"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grpSp>
      <p:sp>
        <p:nvSpPr>
          <p:cNvPr id="493" name="Google Shape;493;p40"/>
          <p:cNvSpPr/>
          <p:nvPr/>
        </p:nvSpPr>
        <p:spPr>
          <a:xfrm>
            <a:off x="10298854" y="3575473"/>
            <a:ext cx="1604433" cy="1568027"/>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4" name="Google Shape;494;p40"/>
          <p:cNvSpPr/>
          <p:nvPr/>
        </p:nvSpPr>
        <p:spPr>
          <a:xfrm>
            <a:off x="10646834" y="4284133"/>
            <a:ext cx="801793" cy="94488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5" name="Google Shape;495;p40"/>
          <p:cNvSpPr/>
          <p:nvPr/>
        </p:nvSpPr>
        <p:spPr>
          <a:xfrm>
            <a:off x="10675621" y="4281594"/>
            <a:ext cx="801793" cy="944033"/>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6" name="Google Shape;496;p40"/>
          <p:cNvSpPr/>
          <p:nvPr/>
        </p:nvSpPr>
        <p:spPr>
          <a:xfrm>
            <a:off x="10764521" y="5624407"/>
            <a:ext cx="302260" cy="348827"/>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7" name="Google Shape;497;p40"/>
          <p:cNvSpPr/>
          <p:nvPr/>
        </p:nvSpPr>
        <p:spPr>
          <a:xfrm>
            <a:off x="10783994" y="5786121"/>
            <a:ext cx="281940" cy="513927"/>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8" name="Google Shape;498;p40"/>
          <p:cNvSpPr/>
          <p:nvPr/>
        </p:nvSpPr>
        <p:spPr>
          <a:xfrm>
            <a:off x="10693401" y="6361007"/>
            <a:ext cx="375073" cy="71120"/>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99" name="Google Shape;499;p40"/>
          <p:cNvSpPr/>
          <p:nvPr/>
        </p:nvSpPr>
        <p:spPr>
          <a:xfrm>
            <a:off x="10691707" y="6307668"/>
            <a:ext cx="140547" cy="105833"/>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0" name="Google Shape;500;p40"/>
          <p:cNvSpPr/>
          <p:nvPr/>
        </p:nvSpPr>
        <p:spPr>
          <a:xfrm>
            <a:off x="10780607" y="6274647"/>
            <a:ext cx="296333" cy="140547"/>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1" name="Google Shape;501;p40"/>
          <p:cNvSpPr/>
          <p:nvPr/>
        </p:nvSpPr>
        <p:spPr>
          <a:xfrm>
            <a:off x="10768754" y="6219614"/>
            <a:ext cx="75353" cy="8890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2" name="Google Shape;502;p40"/>
          <p:cNvSpPr/>
          <p:nvPr/>
        </p:nvSpPr>
        <p:spPr>
          <a:xfrm>
            <a:off x="11192934" y="5444913"/>
            <a:ext cx="458047" cy="440267"/>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3" name="Google Shape;503;p40"/>
          <p:cNvSpPr/>
          <p:nvPr/>
        </p:nvSpPr>
        <p:spPr>
          <a:xfrm>
            <a:off x="11300461" y="5862320"/>
            <a:ext cx="442807" cy="296333"/>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4" name="Google Shape;504;p40"/>
          <p:cNvSpPr/>
          <p:nvPr/>
        </p:nvSpPr>
        <p:spPr>
          <a:xfrm>
            <a:off x="11463867" y="6118013"/>
            <a:ext cx="336973" cy="213360"/>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5" name="Google Shape;505;p40"/>
          <p:cNvSpPr/>
          <p:nvPr/>
        </p:nvSpPr>
        <p:spPr>
          <a:xfrm>
            <a:off x="11457094" y="6213687"/>
            <a:ext cx="144780" cy="108373"/>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6" name="Google Shape;506;p40"/>
          <p:cNvSpPr/>
          <p:nvPr/>
        </p:nvSpPr>
        <p:spPr>
          <a:xfrm>
            <a:off x="11508741" y="6036734"/>
            <a:ext cx="287020" cy="242993"/>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7" name="Google Shape;507;p40"/>
          <p:cNvSpPr/>
          <p:nvPr/>
        </p:nvSpPr>
        <p:spPr>
          <a:xfrm>
            <a:off x="11485033" y="6114627"/>
            <a:ext cx="74507" cy="78740"/>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8" name="Google Shape;508;p40"/>
          <p:cNvSpPr/>
          <p:nvPr/>
        </p:nvSpPr>
        <p:spPr>
          <a:xfrm>
            <a:off x="11460481" y="3575474"/>
            <a:ext cx="298873" cy="591820"/>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09" name="Google Shape;509;p40"/>
          <p:cNvSpPr/>
          <p:nvPr/>
        </p:nvSpPr>
        <p:spPr>
          <a:xfrm>
            <a:off x="11383433" y="4124960"/>
            <a:ext cx="289560" cy="482600"/>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0" name="Google Shape;510;p40"/>
          <p:cNvSpPr/>
          <p:nvPr/>
        </p:nvSpPr>
        <p:spPr>
          <a:xfrm>
            <a:off x="10557934" y="5048673"/>
            <a:ext cx="1042247" cy="714587"/>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1" name="Google Shape;511;p40"/>
          <p:cNvSpPr/>
          <p:nvPr/>
        </p:nvSpPr>
        <p:spPr>
          <a:xfrm>
            <a:off x="10636674" y="4239260"/>
            <a:ext cx="889847" cy="778933"/>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2" name="Google Shape;512;p40"/>
          <p:cNvSpPr/>
          <p:nvPr/>
        </p:nvSpPr>
        <p:spPr>
          <a:xfrm>
            <a:off x="10578253" y="4578774"/>
            <a:ext cx="806027" cy="514773"/>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3" name="Google Shape;513;p40"/>
          <p:cNvSpPr/>
          <p:nvPr/>
        </p:nvSpPr>
        <p:spPr>
          <a:xfrm>
            <a:off x="10778914" y="5017347"/>
            <a:ext cx="875453" cy="531707"/>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4" name="Google Shape;514;p40"/>
          <p:cNvSpPr/>
          <p:nvPr/>
        </p:nvSpPr>
        <p:spPr>
          <a:xfrm>
            <a:off x="11172613" y="4312073"/>
            <a:ext cx="287867" cy="76708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5" name="Google Shape;515;p40"/>
          <p:cNvSpPr/>
          <p:nvPr/>
        </p:nvSpPr>
        <p:spPr>
          <a:xfrm>
            <a:off x="11127741" y="4356101"/>
            <a:ext cx="334433" cy="759460"/>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6" name="Google Shape;516;p40"/>
          <p:cNvSpPr/>
          <p:nvPr/>
        </p:nvSpPr>
        <p:spPr>
          <a:xfrm>
            <a:off x="10392834" y="3960707"/>
            <a:ext cx="197273" cy="130387"/>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7" name="Google Shape;517;p40"/>
          <p:cNvSpPr/>
          <p:nvPr/>
        </p:nvSpPr>
        <p:spPr>
          <a:xfrm>
            <a:off x="10382674" y="3891281"/>
            <a:ext cx="194733" cy="12446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8" name="Google Shape;518;p40"/>
          <p:cNvSpPr/>
          <p:nvPr/>
        </p:nvSpPr>
        <p:spPr>
          <a:xfrm>
            <a:off x="10444480" y="3966633"/>
            <a:ext cx="130387" cy="96520"/>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19" name="Google Shape;519;p40"/>
          <p:cNvSpPr/>
          <p:nvPr/>
        </p:nvSpPr>
        <p:spPr>
          <a:xfrm>
            <a:off x="10499514" y="3993727"/>
            <a:ext cx="71967" cy="36407"/>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0" name="Google Shape;520;p40"/>
          <p:cNvSpPr/>
          <p:nvPr/>
        </p:nvSpPr>
        <p:spPr>
          <a:xfrm>
            <a:off x="11419841" y="3782060"/>
            <a:ext cx="188807" cy="133773"/>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1" name="Google Shape;521;p40"/>
          <p:cNvSpPr/>
          <p:nvPr/>
        </p:nvSpPr>
        <p:spPr>
          <a:xfrm>
            <a:off x="11410527" y="3726180"/>
            <a:ext cx="196427" cy="96520"/>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2" name="Google Shape;522;p40"/>
          <p:cNvSpPr/>
          <p:nvPr/>
        </p:nvSpPr>
        <p:spPr>
          <a:xfrm>
            <a:off x="11438467" y="3787987"/>
            <a:ext cx="111760" cy="119380"/>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3" name="Google Shape;523;p40"/>
          <p:cNvSpPr/>
          <p:nvPr/>
        </p:nvSpPr>
        <p:spPr>
          <a:xfrm>
            <a:off x="11442700" y="3824394"/>
            <a:ext cx="62653" cy="49953"/>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4" name="Google Shape;524;p40"/>
          <p:cNvSpPr/>
          <p:nvPr/>
        </p:nvSpPr>
        <p:spPr>
          <a:xfrm>
            <a:off x="10933007" y="4319694"/>
            <a:ext cx="220133" cy="121073"/>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5" name="Google Shape;525;p40"/>
          <p:cNvSpPr/>
          <p:nvPr/>
        </p:nvSpPr>
        <p:spPr>
          <a:xfrm>
            <a:off x="10933007" y="4229947"/>
            <a:ext cx="236220" cy="132080"/>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6" name="Google Shape;526;p40"/>
          <p:cNvSpPr/>
          <p:nvPr/>
        </p:nvSpPr>
        <p:spPr>
          <a:xfrm>
            <a:off x="10474960" y="3353647"/>
            <a:ext cx="975360" cy="916093"/>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7" name="Google Shape;527;p40"/>
          <p:cNvSpPr/>
          <p:nvPr/>
        </p:nvSpPr>
        <p:spPr>
          <a:xfrm>
            <a:off x="10756901" y="3870960"/>
            <a:ext cx="55033" cy="6604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8" name="Google Shape;528;p40"/>
          <p:cNvSpPr/>
          <p:nvPr/>
        </p:nvSpPr>
        <p:spPr>
          <a:xfrm>
            <a:off x="11170921" y="3797300"/>
            <a:ext cx="55033" cy="6604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29" name="Google Shape;529;p40"/>
          <p:cNvSpPr/>
          <p:nvPr/>
        </p:nvSpPr>
        <p:spPr>
          <a:xfrm>
            <a:off x="10964333" y="3806614"/>
            <a:ext cx="69427" cy="112607"/>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0" name="Google Shape;530;p40"/>
          <p:cNvSpPr/>
          <p:nvPr/>
        </p:nvSpPr>
        <p:spPr>
          <a:xfrm>
            <a:off x="10978727" y="3981027"/>
            <a:ext cx="91440" cy="55880"/>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1" name="Google Shape;531;p40"/>
          <p:cNvSpPr/>
          <p:nvPr/>
        </p:nvSpPr>
        <p:spPr>
          <a:xfrm>
            <a:off x="10662074" y="3720254"/>
            <a:ext cx="75353" cy="77893"/>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2" name="Google Shape;532;p40"/>
          <p:cNvSpPr/>
          <p:nvPr/>
        </p:nvSpPr>
        <p:spPr>
          <a:xfrm>
            <a:off x="11153141" y="3630507"/>
            <a:ext cx="97367" cy="3302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3" name="Google Shape;533;p40"/>
          <p:cNvSpPr/>
          <p:nvPr/>
        </p:nvSpPr>
        <p:spPr>
          <a:xfrm>
            <a:off x="10701021" y="3987801"/>
            <a:ext cx="182033" cy="171873"/>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4" name="Google Shape;534;p40"/>
          <p:cNvSpPr/>
          <p:nvPr/>
        </p:nvSpPr>
        <p:spPr>
          <a:xfrm>
            <a:off x="11159067" y="3905673"/>
            <a:ext cx="181187" cy="17272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5" name="Google Shape;535;p40"/>
          <p:cNvSpPr/>
          <p:nvPr/>
        </p:nvSpPr>
        <p:spPr>
          <a:xfrm>
            <a:off x="10749281" y="4040294"/>
            <a:ext cx="17780" cy="19473"/>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6" name="Google Shape;536;p40"/>
          <p:cNvSpPr/>
          <p:nvPr/>
        </p:nvSpPr>
        <p:spPr>
          <a:xfrm>
            <a:off x="10811087" y="4086014"/>
            <a:ext cx="17780" cy="19473"/>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7" name="Google Shape;537;p40"/>
          <p:cNvSpPr/>
          <p:nvPr/>
        </p:nvSpPr>
        <p:spPr>
          <a:xfrm>
            <a:off x="10751821" y="4134274"/>
            <a:ext cx="17780" cy="19473"/>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8" name="Google Shape;538;p40"/>
          <p:cNvSpPr/>
          <p:nvPr/>
        </p:nvSpPr>
        <p:spPr>
          <a:xfrm>
            <a:off x="10839027" y="4010661"/>
            <a:ext cx="17780" cy="19473"/>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39" name="Google Shape;539;p40"/>
          <p:cNvSpPr/>
          <p:nvPr/>
        </p:nvSpPr>
        <p:spPr>
          <a:xfrm>
            <a:off x="10898294" y="4090247"/>
            <a:ext cx="17780" cy="18627"/>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0" name="Google Shape;540;p40"/>
          <p:cNvSpPr/>
          <p:nvPr/>
        </p:nvSpPr>
        <p:spPr>
          <a:xfrm>
            <a:off x="11148061" y="3970021"/>
            <a:ext cx="17780" cy="19473"/>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1" name="Google Shape;541;p40"/>
          <p:cNvSpPr/>
          <p:nvPr/>
        </p:nvSpPr>
        <p:spPr>
          <a:xfrm>
            <a:off x="11194627" y="4055534"/>
            <a:ext cx="16933" cy="19473"/>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2" name="Google Shape;542;p40"/>
          <p:cNvSpPr/>
          <p:nvPr/>
        </p:nvSpPr>
        <p:spPr>
          <a:xfrm>
            <a:off x="11246274" y="3958168"/>
            <a:ext cx="17780" cy="19473"/>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3" name="Google Shape;543;p40"/>
          <p:cNvSpPr/>
          <p:nvPr/>
        </p:nvSpPr>
        <p:spPr>
          <a:xfrm>
            <a:off x="11303847" y="4018281"/>
            <a:ext cx="17780" cy="19473"/>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4" name="Google Shape;544;p40"/>
          <p:cNvSpPr/>
          <p:nvPr/>
        </p:nvSpPr>
        <p:spPr>
          <a:xfrm>
            <a:off x="11238654" y="4019974"/>
            <a:ext cx="16933" cy="19473"/>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5" name="Google Shape;545;p40"/>
          <p:cNvSpPr/>
          <p:nvPr/>
        </p:nvSpPr>
        <p:spPr>
          <a:xfrm>
            <a:off x="10620588" y="3649133"/>
            <a:ext cx="756073" cy="409787"/>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6" name="Google Shape;546;p40"/>
          <p:cNvSpPr/>
          <p:nvPr/>
        </p:nvSpPr>
        <p:spPr>
          <a:xfrm>
            <a:off x="10347114" y="3507740"/>
            <a:ext cx="315807" cy="282787"/>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7" name="Google Shape;547;p40"/>
          <p:cNvSpPr/>
          <p:nvPr/>
        </p:nvSpPr>
        <p:spPr>
          <a:xfrm>
            <a:off x="10402994" y="3194473"/>
            <a:ext cx="766233" cy="52832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8" name="Google Shape;548;p40"/>
          <p:cNvSpPr/>
          <p:nvPr/>
        </p:nvSpPr>
        <p:spPr>
          <a:xfrm>
            <a:off x="10871201" y="3193628"/>
            <a:ext cx="363220" cy="512233"/>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49" name="Google Shape;549;p40"/>
          <p:cNvSpPr/>
          <p:nvPr/>
        </p:nvSpPr>
        <p:spPr>
          <a:xfrm>
            <a:off x="11102341" y="3202940"/>
            <a:ext cx="439420" cy="540173"/>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0" name="Google Shape;550;p40"/>
          <p:cNvSpPr/>
          <p:nvPr/>
        </p:nvSpPr>
        <p:spPr>
          <a:xfrm>
            <a:off x="10356427" y="3710093"/>
            <a:ext cx="272627" cy="228600"/>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1" name="Google Shape;551;p40"/>
          <p:cNvSpPr/>
          <p:nvPr/>
        </p:nvSpPr>
        <p:spPr>
          <a:xfrm>
            <a:off x="11071014" y="3560234"/>
            <a:ext cx="2540" cy="5927"/>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2" name="Google Shape;552;p40"/>
          <p:cNvSpPr/>
          <p:nvPr/>
        </p:nvSpPr>
        <p:spPr>
          <a:xfrm>
            <a:off x="10696788" y="4379807"/>
            <a:ext cx="197273" cy="768773"/>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3" name="Google Shape;553;p40"/>
          <p:cNvSpPr/>
          <p:nvPr/>
        </p:nvSpPr>
        <p:spPr>
          <a:xfrm>
            <a:off x="10701867" y="4379807"/>
            <a:ext cx="239607" cy="803487"/>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4" name="Google Shape;554;p40"/>
          <p:cNvSpPr/>
          <p:nvPr/>
        </p:nvSpPr>
        <p:spPr>
          <a:xfrm>
            <a:off x="10535920" y="4773507"/>
            <a:ext cx="196427" cy="22606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5" name="Google Shape;555;p40"/>
          <p:cNvSpPr/>
          <p:nvPr/>
        </p:nvSpPr>
        <p:spPr>
          <a:xfrm>
            <a:off x="10497821" y="4667674"/>
            <a:ext cx="507153" cy="564727"/>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nvGrpSpPr>
          <p:cNvPr id="556" name="Google Shape;556;p40"/>
          <p:cNvGrpSpPr/>
          <p:nvPr/>
        </p:nvGrpSpPr>
        <p:grpSpPr>
          <a:xfrm>
            <a:off x="756074" y="3193627"/>
            <a:ext cx="1739053" cy="332994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pic>
        <p:nvPicPr>
          <p:cNvPr id="141" name="Picture 140"/>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1" y="-160019"/>
            <a:ext cx="8792633" cy="1861820"/>
          </a:xfrm>
          <a:prstGeom prst="rect">
            <a:avLst/>
          </a:prstGeom>
          <a:noFill/>
          <a:ln w="9525">
            <a:noFill/>
          </a:ln>
        </p:spPr>
      </p:pic>
      <p:pic>
        <p:nvPicPr>
          <p:cNvPr id="2" name="Picture 1"/>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3375660" y="-165946"/>
            <a:ext cx="8817187" cy="1861820"/>
          </a:xfrm>
          <a:prstGeom prst="rect">
            <a:avLst/>
          </a:prstGeom>
          <a:noFill/>
          <a:ln w="9525">
            <a:noFill/>
          </a:ln>
        </p:spPr>
      </p:pic>
      <p:pic>
        <p:nvPicPr>
          <p:cNvPr id="142" name="Picture 141"/>
          <p:cNvPicPr/>
          <p:nvPr/>
        </p:nvPicPr>
        <p:blipFill>
          <a:blip r:embed="rId4"/>
          <a:stretch>
            <a:fillRect/>
          </a:stretch>
        </p:blipFill>
        <p:spPr>
          <a:xfrm>
            <a:off x="2972763" y="1745498"/>
            <a:ext cx="6665807" cy="3161453"/>
          </a:xfrm>
          <a:prstGeom prst="rect">
            <a:avLst/>
          </a:prstGeom>
          <a:noFill/>
          <a:ln w="9525">
            <a:noFill/>
          </a:ln>
        </p:spPr>
      </p:pic>
      <p:pic>
        <p:nvPicPr>
          <p:cNvPr id="6" name="Picture 5">
            <a:extLst>
              <a:ext uri="{FF2B5EF4-FFF2-40B4-BE49-F238E27FC236}">
                <a16:creationId xmlns:a16="http://schemas.microsoft.com/office/drawing/2014/main" xmlns="" id="{7794AF1B-6CB6-6E4E-C0A0-6949B36753EB}"/>
              </a:ext>
            </a:extLst>
          </p:cNvPr>
          <p:cNvPicPr>
            <a:picLocks noChangeAspect="1"/>
          </p:cNvPicPr>
          <p:nvPr/>
        </p:nvPicPr>
        <p:blipFill>
          <a:blip r:embed="rId5"/>
          <a:stretch>
            <a:fillRect/>
          </a:stretch>
        </p:blipFill>
        <p:spPr>
          <a:xfrm>
            <a:off x="3037840" y="2375850"/>
            <a:ext cx="6593840" cy="2241445"/>
          </a:xfrm>
          <a:prstGeom prst="rect">
            <a:avLst/>
          </a:prstGeom>
        </p:spPr>
      </p:pic>
    </p:spTree>
    <p:extLst>
      <p:ext uri="{BB962C8B-B14F-4D97-AF65-F5344CB8AC3E}">
        <p14:creationId xmlns:p14="http://schemas.microsoft.com/office/powerpoint/2010/main" val="263524649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9">
            <a:extLst>
              <a:ext uri="{FF2B5EF4-FFF2-40B4-BE49-F238E27FC236}">
                <a16:creationId xmlns:a16="http://schemas.microsoft.com/office/drawing/2014/main" xmlns="" id="{657A2E06-D6C3-5F9B-BDAF-BDD0F4E5716F}"/>
              </a:ext>
            </a:extLst>
          </p:cNvPr>
          <p:cNvPicPr>
            <a:picLocks noChangeAspect="1"/>
          </p:cNvPicPr>
          <p:nvPr/>
        </p:nvPicPr>
        <p:blipFill>
          <a:blip r:embed="rId3"/>
          <a:srcRect/>
          <a:stretch>
            <a:fillRect/>
          </a:stretch>
        </p:blipFill>
        <p:spPr>
          <a:xfrm>
            <a:off x="3889866" y="2820123"/>
            <a:ext cx="5020373" cy="3853139"/>
          </a:xfrm>
          <a:prstGeom prst="rect">
            <a:avLst/>
          </a:prstGeom>
        </p:spPr>
      </p:pic>
      <p:sp>
        <p:nvSpPr>
          <p:cNvPr id="3" name="TextBox 2">
            <a:extLst>
              <a:ext uri="{FF2B5EF4-FFF2-40B4-BE49-F238E27FC236}">
                <a16:creationId xmlns:a16="http://schemas.microsoft.com/office/drawing/2014/main" xmlns="" id="{16E7A6B2-B5AE-EC81-3D8D-7554AABB4B42}"/>
              </a:ext>
            </a:extLst>
          </p:cNvPr>
          <p:cNvSpPr txBox="1"/>
          <p:nvPr/>
        </p:nvSpPr>
        <p:spPr>
          <a:xfrm>
            <a:off x="2819402" y="718139"/>
            <a:ext cx="8265933" cy="1649381"/>
          </a:xfrm>
          <a:prstGeom prst="doubleWave">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914377"/>
            <a:r>
              <a:rPr lang="vi-VN" sz="3733" b="1" dirty="0">
                <a:solidFill>
                  <a:srgbClr val="FF0000"/>
                </a:solidFill>
                <a:latin typeface="Cambria" panose="02040503050406030204" pitchFamily="18" charset="0"/>
                <a:ea typeface="Cambria" panose="02040503050406030204" pitchFamily="18" charset="0"/>
              </a:rPr>
              <a:t>Nhận diện về mối quan hệ thân thiện với những người xung quanh</a:t>
            </a:r>
            <a:endParaRPr lang="en-US" sz="3733" b="1" dirty="0">
              <a:solidFill>
                <a:srgbClr val="FF000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52A06E45-F587-B783-8BCB-25AFEA5839B7}"/>
              </a:ext>
            </a:extLst>
          </p:cNvPr>
          <p:cNvPicPr>
            <a:picLocks noChangeAspect="1"/>
          </p:cNvPicPr>
          <p:nvPr/>
        </p:nvPicPr>
        <p:blipFill>
          <a:blip r:embed="rId4"/>
          <a:stretch>
            <a:fillRect/>
          </a:stretch>
        </p:blipFill>
        <p:spPr>
          <a:xfrm>
            <a:off x="-433710" y="111367"/>
            <a:ext cx="3893649" cy="2389839"/>
          </a:xfrm>
          <a:prstGeom prst="rect">
            <a:avLst/>
          </a:prstGeom>
        </p:spPr>
      </p:pic>
    </p:spTree>
    <p:extLst>
      <p:ext uri="{BB962C8B-B14F-4D97-AF65-F5344CB8AC3E}">
        <p14:creationId xmlns:p14="http://schemas.microsoft.com/office/powerpoint/2010/main" val="38321485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0" y="174414"/>
            <a:ext cx="12192000" cy="20057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pic>
        <p:nvPicPr>
          <p:cNvPr id="4" name="Picture 3"/>
          <p:cNvPicPr/>
          <p:nvPr/>
        </p:nvPicPr>
        <p:blipFill>
          <a:blip r:embed="rId2">
            <a:clrChange>
              <a:clrFrom>
                <a:srgbClr val="FFFFFF">
                  <a:alpha val="100000"/>
                </a:srgbClr>
              </a:clrFrom>
              <a:clrTo>
                <a:srgbClr val="FFFFFF">
                  <a:alpha val="100000"/>
                  <a:alpha val="0"/>
                </a:srgbClr>
              </a:clrTo>
            </a:clrChange>
          </a:blip>
          <a:srcRect l="4547" t="11852" r="49800" b="18012"/>
          <a:stretch>
            <a:fillRect/>
          </a:stretch>
        </p:blipFill>
        <p:spPr>
          <a:xfrm>
            <a:off x="126396" y="1910080"/>
            <a:ext cx="2597573" cy="4670213"/>
          </a:xfrm>
          <a:prstGeom prst="rect">
            <a:avLst/>
          </a:prstGeom>
          <a:noFill/>
          <a:ln w="9525">
            <a:noFill/>
          </a:ln>
        </p:spPr>
      </p:pic>
      <p:pic>
        <p:nvPicPr>
          <p:cNvPr id="7" name="Picture 6">
            <a:extLst>
              <a:ext uri="{FF2B5EF4-FFF2-40B4-BE49-F238E27FC236}">
                <a16:creationId xmlns:a16="http://schemas.microsoft.com/office/drawing/2014/main" xmlns="" id="{15FB5F2B-C498-4C65-9E36-28B26CA845D5}"/>
              </a:ext>
            </a:extLst>
          </p:cNvPr>
          <p:cNvPicPr/>
          <p:nvPr/>
        </p:nvPicPr>
        <p:blipFill>
          <a:blip r:embed="rId2">
            <a:clrChange>
              <a:clrFrom>
                <a:srgbClr val="FFFFFF">
                  <a:alpha val="100000"/>
                </a:srgbClr>
              </a:clrFrom>
              <a:clrTo>
                <a:srgbClr val="FFFFFF">
                  <a:alpha val="100000"/>
                  <a:alpha val="0"/>
                </a:srgbClr>
              </a:clrTo>
            </a:clrChange>
          </a:blip>
          <a:srcRect l="51720" t="10210" r="3680" b="17210"/>
          <a:stretch>
            <a:fillRect/>
          </a:stretch>
        </p:blipFill>
        <p:spPr>
          <a:xfrm>
            <a:off x="9772835" y="2352948"/>
            <a:ext cx="2307043" cy="4154593"/>
          </a:xfrm>
          <a:prstGeom prst="rect">
            <a:avLst/>
          </a:prstGeom>
          <a:noFill/>
          <a:ln w="9525">
            <a:noFill/>
          </a:ln>
        </p:spPr>
      </p:pic>
      <p:sp>
        <p:nvSpPr>
          <p:cNvPr id="2" name="Rectangle: Rounded Corners 1">
            <a:extLst>
              <a:ext uri="{FF2B5EF4-FFF2-40B4-BE49-F238E27FC236}">
                <a16:creationId xmlns:a16="http://schemas.microsoft.com/office/drawing/2014/main" xmlns="" id="{C639EA4D-16B3-32A9-B487-9B27C11D78DD}"/>
              </a:ext>
            </a:extLst>
          </p:cNvPr>
          <p:cNvSpPr/>
          <p:nvPr/>
        </p:nvSpPr>
        <p:spPr>
          <a:xfrm>
            <a:off x="256120" y="231817"/>
            <a:ext cx="11631081" cy="1553440"/>
          </a:xfrm>
          <a:prstGeom prst="roundRect">
            <a:avLst/>
          </a:prstGeom>
          <a:solidFill>
            <a:schemeClr val="accent2">
              <a:lumMod val="60000"/>
              <a:lumOff val="40000"/>
              <a:alpha val="80000"/>
            </a:schemeClr>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r>
              <a:rPr lang="vi-VN" sz="4267" kern="0" dirty="0">
                <a:solidFill>
                  <a:srgbClr val="000000"/>
                </a:solidFill>
                <a:latin typeface="Arial"/>
                <a:sym typeface="Arial" panose="020B0604020202020204"/>
              </a:rPr>
              <a:t>Chia sẻ về mối quan hệ thân thiện của em với những người xung quanh.</a:t>
            </a:r>
            <a:endParaRPr lang="en-US" sz="4267" kern="0" dirty="0">
              <a:solidFill>
                <a:srgbClr val="000000"/>
              </a:solidFill>
              <a:latin typeface="Arial"/>
              <a:sym typeface="Arial" panose="020B0604020202020204"/>
            </a:endParaRPr>
          </a:p>
        </p:txBody>
      </p:sp>
      <p:sp>
        <p:nvSpPr>
          <p:cNvPr id="3" name="Rectangle: Top Corners Rounded 2">
            <a:extLst>
              <a:ext uri="{FF2B5EF4-FFF2-40B4-BE49-F238E27FC236}">
                <a16:creationId xmlns:a16="http://schemas.microsoft.com/office/drawing/2014/main" xmlns="" id="{630BB567-EB0A-9ED3-580B-60664759B506}"/>
              </a:ext>
            </a:extLst>
          </p:cNvPr>
          <p:cNvSpPr/>
          <p:nvPr/>
        </p:nvSpPr>
        <p:spPr>
          <a:xfrm>
            <a:off x="2683933" y="2528710"/>
            <a:ext cx="6884611" cy="2402519"/>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667" b="1" dirty="0">
                <a:solidFill>
                  <a:schemeClr val="tx1"/>
                </a:solidFill>
                <a:latin typeface="Calibri" panose="020F0502020204030204" pitchFamily="34" charset="0"/>
                <a:ea typeface="Calibri" panose="020F0502020204030204" pitchFamily="34" charset="0"/>
                <a:cs typeface="Calibri" panose="020F0502020204030204" pitchFamily="34" charset="0"/>
              </a:rPr>
              <a:t>Gợi ý:</a:t>
            </a:r>
            <a:endParaRPr lang="en-US" sz="2667"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189" indent="-457189">
              <a:buFont typeface="Arial" panose="020B0604020202020204" pitchFamily="34" charset="0"/>
              <a:buChar char="•"/>
            </a:pPr>
            <a:r>
              <a:rPr lang="vi-VN" sz="2667" dirty="0">
                <a:solidFill>
                  <a:schemeClr val="tx1"/>
                </a:solidFill>
                <a:latin typeface="Calibri" panose="020F0502020204030204" pitchFamily="34" charset="0"/>
                <a:ea typeface="Calibri" panose="020F0502020204030204" pitchFamily="34" charset="0"/>
                <a:cs typeface="Calibri" panose="020F0502020204030204" pitchFamily="34" charset="0"/>
              </a:rPr>
              <a:t>Với bạn bè cởi mở hòa đồng, sẵn sàng giúp đỡ bạn khi gặp khó khăn,…,</a:t>
            </a:r>
            <a:endParaRPr lang="en-US" sz="2667"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189" indent="-457189">
              <a:buFont typeface="Arial" panose="020B0604020202020204" pitchFamily="34" charset="0"/>
              <a:buChar char="•"/>
            </a:pPr>
            <a:r>
              <a:rPr lang="vi-VN" sz="2667" dirty="0">
                <a:solidFill>
                  <a:schemeClr val="tx1"/>
                </a:solidFill>
                <a:latin typeface="Calibri" panose="020F0502020204030204" pitchFamily="34" charset="0"/>
                <a:ea typeface="Calibri" panose="020F0502020204030204" pitchFamily="34" charset="0"/>
                <a:cs typeface="Calibri" panose="020F0502020204030204" pitchFamily="34" charset="0"/>
              </a:rPr>
              <a:t>Với người thân cần phải ngoan ngoãn, quan tâm, chăm sóc</a:t>
            </a:r>
          </a:p>
        </p:txBody>
      </p:sp>
    </p:spTree>
    <p:extLst>
      <p:ext uri="{BB962C8B-B14F-4D97-AF65-F5344CB8AC3E}">
        <p14:creationId xmlns:p14="http://schemas.microsoft.com/office/powerpoint/2010/main" val="177894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0" y="174414"/>
            <a:ext cx="12192000" cy="20057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US" sz="1867" kern="0">
              <a:solidFill>
                <a:srgbClr val="000000"/>
              </a:solidFill>
              <a:latin typeface="Arial"/>
              <a:sym typeface="Arial" panose="020B0604020202020204"/>
            </a:endParaRPr>
          </a:p>
        </p:txBody>
      </p:sp>
      <p:sp>
        <p:nvSpPr>
          <p:cNvPr id="2" name="Rectangle: Rounded Corners 1">
            <a:extLst>
              <a:ext uri="{FF2B5EF4-FFF2-40B4-BE49-F238E27FC236}">
                <a16:creationId xmlns:a16="http://schemas.microsoft.com/office/drawing/2014/main" xmlns="" id="{C639EA4D-16B3-32A9-B487-9B27C11D78DD}"/>
              </a:ext>
            </a:extLst>
          </p:cNvPr>
          <p:cNvSpPr/>
          <p:nvPr/>
        </p:nvSpPr>
        <p:spPr>
          <a:xfrm>
            <a:off x="256120" y="231817"/>
            <a:ext cx="11631081" cy="1553440"/>
          </a:xfrm>
          <a:prstGeom prst="roundRect">
            <a:avLst/>
          </a:prstGeom>
          <a:solidFill>
            <a:schemeClr val="accent2">
              <a:lumMod val="60000"/>
              <a:lumOff val="40000"/>
              <a:alpha val="80000"/>
            </a:schemeClr>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267" dirty="0">
                <a:solidFill>
                  <a:srgbClr val="000000"/>
                </a:solidFill>
                <a:latin typeface="Arial"/>
              </a:rPr>
              <a:t>- Xác định những người em cần thiết lập mối quan hệ thân thiện.</a:t>
            </a:r>
            <a:endParaRPr lang="en-US" sz="4267" kern="0" dirty="0">
              <a:solidFill>
                <a:srgbClr val="000000"/>
              </a:solidFill>
              <a:latin typeface="Arial"/>
              <a:sym typeface="Arial" panose="020B0604020202020204"/>
            </a:endParaRPr>
          </a:p>
        </p:txBody>
      </p:sp>
      <p:pic>
        <p:nvPicPr>
          <p:cNvPr id="8" name="Picture 7">
            <a:extLst>
              <a:ext uri="{FF2B5EF4-FFF2-40B4-BE49-F238E27FC236}">
                <a16:creationId xmlns:a16="http://schemas.microsoft.com/office/drawing/2014/main" xmlns="" id="{B26BFF0A-442A-F6D2-910A-4F37D24F3F5F}"/>
              </a:ext>
            </a:extLst>
          </p:cNvPr>
          <p:cNvPicPr>
            <a:picLocks noChangeAspect="1"/>
          </p:cNvPicPr>
          <p:nvPr/>
        </p:nvPicPr>
        <p:blipFill>
          <a:blip r:embed="rId2"/>
          <a:stretch>
            <a:fillRect/>
          </a:stretch>
        </p:blipFill>
        <p:spPr>
          <a:xfrm>
            <a:off x="0" y="2508295"/>
            <a:ext cx="12192000" cy="2755811"/>
          </a:xfrm>
          <a:prstGeom prst="rect">
            <a:avLst/>
          </a:prstGeom>
        </p:spPr>
      </p:pic>
    </p:spTree>
    <p:extLst>
      <p:ext uri="{BB962C8B-B14F-4D97-AF65-F5344CB8AC3E}">
        <p14:creationId xmlns:p14="http://schemas.microsoft.com/office/powerpoint/2010/main" val="64071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xmlns="" id="{2C9952F1-48D5-7363-D1CC-4E653C7DEE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C4F78832-ED94-B88A-8ECA-92F90C402509}"/>
              </a:ext>
            </a:extLst>
          </p:cNvPr>
          <p:cNvSpPr/>
          <p:nvPr/>
        </p:nvSpPr>
        <p:spPr>
          <a:xfrm>
            <a:off x="181864" y="228600"/>
            <a:ext cx="11828272" cy="6186424"/>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vi-VN" sz="1200">
              <a:solidFill>
                <a:prstClr val="white"/>
              </a:solidFill>
              <a:latin typeface="Arial" panose="020B0604020202020204" pitchFamily="34" charset="0"/>
            </a:endParaRPr>
          </a:p>
        </p:txBody>
      </p:sp>
      <p:sp>
        <p:nvSpPr>
          <p:cNvPr id="10" name="Rectangle: Top Corners Rounded 9">
            <a:extLst>
              <a:ext uri="{FF2B5EF4-FFF2-40B4-BE49-F238E27FC236}">
                <a16:creationId xmlns:a16="http://schemas.microsoft.com/office/drawing/2014/main" xmlns="" id="{9753FABA-8AD6-9DD2-B7DA-990A184BDDAB}"/>
              </a:ext>
            </a:extLst>
          </p:cNvPr>
          <p:cNvSpPr/>
          <p:nvPr/>
        </p:nvSpPr>
        <p:spPr>
          <a:xfrm>
            <a:off x="816428" y="1850572"/>
            <a:ext cx="8781211" cy="2253344"/>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09585"/>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Những người em cần thiết lập quan hệ thân thiện: </a:t>
            </a: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Làng xóm, người dân khu vực mình sinh sống, bạn bè, thầy cô, nhân viên trong trường,... </a:t>
            </a:r>
          </a:p>
        </p:txBody>
      </p:sp>
      <p:sp>
        <p:nvSpPr>
          <p:cNvPr id="11" name="Freeform 21">
            <a:extLst>
              <a:ext uri="{FF2B5EF4-FFF2-40B4-BE49-F238E27FC236}">
                <a16:creationId xmlns:a16="http://schemas.microsoft.com/office/drawing/2014/main" xmlns="" id="{C70E95F6-15B1-BDF8-C28A-6874DDC71402}"/>
              </a:ext>
            </a:extLst>
          </p:cNvPr>
          <p:cNvSpPr/>
          <p:nvPr/>
        </p:nvSpPr>
        <p:spPr>
          <a:xfrm>
            <a:off x="9194801" y="3823861"/>
            <a:ext cx="2647676" cy="3036035"/>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3"/>
            <a:stretch>
              <a:fillRect/>
            </a:stretch>
          </a:blipFill>
        </p:spPr>
        <p:txBody>
          <a:bodyPr/>
          <a:lstStyle/>
          <a:p>
            <a:pPr defTabSz="609585">
              <a:defRPr/>
            </a:pPr>
            <a:endParaRPr lang="vi-VN" sz="1200">
              <a:solidFill>
                <a:prstClr val="black"/>
              </a:solidFill>
              <a:latin typeface="Arial" panose="020B0604020202020204" pitchFamily="34" charset="0"/>
            </a:endParaRPr>
          </a:p>
        </p:txBody>
      </p:sp>
    </p:spTree>
    <p:extLst>
      <p:ext uri="{BB962C8B-B14F-4D97-AF65-F5344CB8AC3E}">
        <p14:creationId xmlns:p14="http://schemas.microsoft.com/office/powerpoint/2010/main" val="811339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548</Words>
  <Application>Microsoft Office PowerPoint</Application>
  <PresentationFormat>Widescreen</PresentationFormat>
  <Paragraphs>28</Paragraphs>
  <Slides>22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宋体</vt:lpstr>
      <vt:lpstr>Arial</vt:lpstr>
      <vt:lpstr>Calibri</vt:lpstr>
      <vt:lpstr>Calibri Light</vt:lpstr>
      <vt:lpstr>Cambria</vt:lpstr>
      <vt:lpstr>LNTH-LuoLuoNotangYuanTi 1</vt:lpstr>
      <vt:lpstr>Patrick Hand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2025-04-03T09:45:24Z</dcterms:created>
  <dcterms:modified xsi:type="dcterms:W3CDTF">2025-04-03T10:30:24Z</dcterms:modified>
</cp:coreProperties>
</file>