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9" r:id="rId3"/>
    <p:sldId id="260"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8" autoAdjust="0"/>
    <p:restoredTop sz="94660"/>
  </p:normalViewPr>
  <p:slideViewPr>
    <p:cSldViewPr snapToGrid="0">
      <p:cViewPr>
        <p:scale>
          <a:sx n="50" d="100"/>
          <a:sy n="50" d="100"/>
        </p:scale>
        <p:origin x="570"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E3831-591B-421B-B492-18BA7017919C}"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E702A-5368-4CFB-8553-A584DAC075F5}" type="slidenum">
              <a:rPr lang="en-US" smtClean="0"/>
              <a:t>‹#›</a:t>
            </a:fld>
            <a:endParaRPr lang="en-US"/>
          </a:p>
        </p:txBody>
      </p:sp>
    </p:spTree>
    <p:extLst>
      <p:ext uri="{BB962C8B-B14F-4D97-AF65-F5344CB8AC3E}">
        <p14:creationId xmlns:p14="http://schemas.microsoft.com/office/powerpoint/2010/main" val="1787877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luôn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đẹp</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mọi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Hôm</a:t>
            </a:r>
            <a:r>
              <a:rPr lang="en-US" sz="1800" i="1" dirty="0">
                <a:effectLst/>
                <a:latin typeface="Times New Roman" panose="02020603050405020304" pitchFamily="18" charset="0"/>
                <a:ea typeface="Times New Roman" panose="02020603050405020304" pitchFamily="18" charset="0"/>
              </a:rPr>
              <a:t> nay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rPr>
              <a:t>cùng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nhau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hoạch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bảo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mình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sống</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9CDF94D-9BBD-4C30-8DA9-E773B378E9E2}" type="slidenum">
              <a:rPr lang="en-US" smtClean="0"/>
              <a:t>3</a:t>
            </a:fld>
            <a:endParaRPr lang="en-US"/>
          </a:p>
        </p:txBody>
      </p:sp>
    </p:spTree>
    <p:extLst>
      <p:ext uri="{BB962C8B-B14F-4D97-AF65-F5344CB8AC3E}">
        <p14:creationId xmlns:p14="http://schemas.microsoft.com/office/powerpoint/2010/main" val="1858953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83508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B5C20E-402B-47F3-986C-6B09522303E4}"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14779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B5C20E-402B-47F3-986C-6B09522303E4}"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199500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B5C20E-402B-47F3-986C-6B09522303E4}"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111341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B5C20E-402B-47F3-986C-6B09522303E4}"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190371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B5C20E-402B-47F3-986C-6B09522303E4}"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28687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B5C20E-402B-47F3-986C-6B09522303E4}"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303756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B5C20E-402B-47F3-986C-6B09522303E4}" type="datetimeFigureOut">
              <a:rPr lang="en-US" smtClean="0"/>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652300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B5C20E-402B-47F3-986C-6B09522303E4}" type="datetimeFigureOut">
              <a:rPr lang="en-US" smtClean="0"/>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4251382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5C20E-402B-47F3-986C-6B09522303E4}" type="datetimeFigureOut">
              <a:rPr lang="en-US" smtClean="0"/>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1292422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B5C20E-402B-47F3-986C-6B09522303E4}"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393953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B5C20E-402B-47F3-986C-6B09522303E4}"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B3139-1644-49EB-9D08-C5FC45D88EBD}" type="slidenum">
              <a:rPr lang="en-US" smtClean="0"/>
              <a:t>‹#›</a:t>
            </a:fld>
            <a:endParaRPr lang="en-US"/>
          </a:p>
        </p:txBody>
      </p:sp>
    </p:spTree>
    <p:extLst>
      <p:ext uri="{BB962C8B-B14F-4D97-AF65-F5344CB8AC3E}">
        <p14:creationId xmlns:p14="http://schemas.microsoft.com/office/powerpoint/2010/main" val="700434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5C20E-402B-47F3-986C-6B09522303E4}" type="datetimeFigureOut">
              <a:rPr lang="en-US" smtClean="0"/>
              <a:t>4/25/2025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B3139-1644-49EB-9D08-C5FC45D88EBD}" type="slidenum">
              <a:rPr lang="en-US" smtClean="0"/>
              <a:t>‹#›</a:t>
            </a:fld>
            <a:endParaRPr lang="en-US"/>
          </a:p>
        </p:txBody>
      </p:sp>
    </p:spTree>
    <p:extLst>
      <p:ext uri="{BB962C8B-B14F-4D97-AF65-F5344CB8AC3E}">
        <p14:creationId xmlns:p14="http://schemas.microsoft.com/office/powerpoint/2010/main" val="653872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NUL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5FEC9C7-F4D1-5A5E-038A-6D02406691A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88052" y="717549"/>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xmlns="" id="{0EDF1659-BD3D-46D0-A13C-0793DD0BF6D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820AF2A-31C7-8B2E-C6DC-1570A2CD7873}"/>
              </a:ext>
            </a:extLst>
          </p:cNvPr>
          <p:cNvPicPr>
            <a:picLocks noChangeAspect="1"/>
          </p:cNvPicPr>
          <p:nvPr/>
        </p:nvPicPr>
        <p:blipFill>
          <a:blip r:embed="rId6"/>
          <a:stretch>
            <a:fillRect/>
          </a:stretch>
        </p:blipFill>
        <p:spPr>
          <a:xfrm>
            <a:off x="4677304" y="1185209"/>
            <a:ext cx="5371042" cy="1877731"/>
          </a:xfrm>
          <a:prstGeom prst="rect">
            <a:avLst/>
          </a:prstGeom>
        </p:spPr>
      </p:pic>
    </p:spTree>
    <p:extLst>
      <p:ext uri="{BB962C8B-B14F-4D97-AF65-F5344CB8AC3E}">
        <p14:creationId xmlns:p14="http://schemas.microsoft.com/office/powerpoint/2010/main" val="15971849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xmlns="" id="{4BBE7BB2-B6D1-4607-BB6B-1A4E021189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285"/>
          <a:stretch/>
        </p:blipFill>
        <p:spPr>
          <a:xfrm>
            <a:off x="0" y="5626807"/>
            <a:ext cx="12192000" cy="1231193"/>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a:ln>
            <a:extLst>
              <a:ext uri="{C807C97D-BFC1-408E-A445-0C87EB9F89A2}">
                <ask:lineSketchStyleProps xmlns:ask="http://schemas.microsoft.com/office/drawing/2018/sketchyshapes" xmlns="" sd="1527365312">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02228" h="6337738" fill="none" extrusionOk="0">
                        <a:moveTo>
                          <a:pt x="0" y="1056311"/>
                        </a:moveTo>
                        <a:cubicBezTo>
                          <a:pt x="-68897" y="552055"/>
                          <a:pt x="497832" y="-53069"/>
                          <a:pt x="933331" y="0"/>
                        </a:cubicBezTo>
                        <a:cubicBezTo>
                          <a:pt x="1019443" y="-34114"/>
                          <a:pt x="1163959" y="9279"/>
                          <a:pt x="1236737" y="0"/>
                        </a:cubicBezTo>
                        <a:cubicBezTo>
                          <a:pt x="1325480" y="-15971"/>
                          <a:pt x="1375051" y="24948"/>
                          <a:pt x="1540143" y="0"/>
                        </a:cubicBezTo>
                        <a:cubicBezTo>
                          <a:pt x="1706448" y="-20253"/>
                          <a:pt x="1790816" y="-12926"/>
                          <a:pt x="1936904" y="0"/>
                        </a:cubicBezTo>
                        <a:cubicBezTo>
                          <a:pt x="2052965" y="-22492"/>
                          <a:pt x="2172700" y="8104"/>
                          <a:pt x="2240310" y="0"/>
                        </a:cubicBezTo>
                        <a:cubicBezTo>
                          <a:pt x="2316785" y="-43744"/>
                          <a:pt x="2690874" y="34597"/>
                          <a:pt x="2917139" y="0"/>
                        </a:cubicBezTo>
                        <a:cubicBezTo>
                          <a:pt x="3183520" y="-22690"/>
                          <a:pt x="3148273" y="8807"/>
                          <a:pt x="3313900" y="0"/>
                        </a:cubicBezTo>
                        <a:cubicBezTo>
                          <a:pt x="3556162" y="297"/>
                          <a:pt x="3799225" y="57921"/>
                          <a:pt x="4084085" y="0"/>
                        </a:cubicBezTo>
                        <a:cubicBezTo>
                          <a:pt x="4407343" y="-41332"/>
                          <a:pt x="4270113" y="44243"/>
                          <a:pt x="4480846" y="0"/>
                        </a:cubicBezTo>
                        <a:cubicBezTo>
                          <a:pt x="4677186" y="-35638"/>
                          <a:pt x="4797627" y="25258"/>
                          <a:pt x="4877608" y="0"/>
                        </a:cubicBezTo>
                        <a:cubicBezTo>
                          <a:pt x="4956567" y="-30974"/>
                          <a:pt x="5069241" y="16011"/>
                          <a:pt x="5181014" y="0"/>
                        </a:cubicBezTo>
                        <a:cubicBezTo>
                          <a:pt x="5337150" y="-9810"/>
                          <a:pt x="5498979" y="-19050"/>
                          <a:pt x="5671131" y="0"/>
                        </a:cubicBezTo>
                        <a:cubicBezTo>
                          <a:pt x="5851582" y="-10548"/>
                          <a:pt x="6036419" y="6972"/>
                          <a:pt x="6161248" y="0"/>
                        </a:cubicBezTo>
                        <a:cubicBezTo>
                          <a:pt x="6285491" y="-37860"/>
                          <a:pt x="6511184" y="62681"/>
                          <a:pt x="6651365" y="0"/>
                        </a:cubicBezTo>
                        <a:cubicBezTo>
                          <a:pt x="6787574" y="-102046"/>
                          <a:pt x="7035256" y="-2192"/>
                          <a:pt x="7328194" y="0"/>
                        </a:cubicBezTo>
                        <a:cubicBezTo>
                          <a:pt x="7648247" y="-71755"/>
                          <a:pt x="7603904" y="21884"/>
                          <a:pt x="7724955" y="0"/>
                        </a:cubicBezTo>
                        <a:cubicBezTo>
                          <a:pt x="7828803" y="-12615"/>
                          <a:pt x="8073952" y="50100"/>
                          <a:pt x="8308428" y="0"/>
                        </a:cubicBezTo>
                        <a:cubicBezTo>
                          <a:pt x="8575913" y="-32807"/>
                          <a:pt x="8555122" y="29303"/>
                          <a:pt x="8705190" y="0"/>
                        </a:cubicBezTo>
                        <a:cubicBezTo>
                          <a:pt x="8807179" y="-66898"/>
                          <a:pt x="9234578" y="58112"/>
                          <a:pt x="9475374" y="0"/>
                        </a:cubicBezTo>
                        <a:cubicBezTo>
                          <a:pt x="9744057" y="-10270"/>
                          <a:pt x="9957100" y="88956"/>
                          <a:pt x="10268897" y="0"/>
                        </a:cubicBezTo>
                        <a:cubicBezTo>
                          <a:pt x="10694507" y="100124"/>
                          <a:pt x="11286210" y="300492"/>
                          <a:pt x="11202228" y="1056311"/>
                        </a:cubicBezTo>
                        <a:cubicBezTo>
                          <a:pt x="11192148" y="1316759"/>
                          <a:pt x="11158349" y="1447542"/>
                          <a:pt x="11202228" y="1659899"/>
                        </a:cubicBezTo>
                        <a:cubicBezTo>
                          <a:pt x="11278674" y="1918512"/>
                          <a:pt x="11148071" y="2044508"/>
                          <a:pt x="11202228" y="2263486"/>
                        </a:cubicBezTo>
                        <a:cubicBezTo>
                          <a:pt x="11234776" y="2452613"/>
                          <a:pt x="11178179" y="2536893"/>
                          <a:pt x="11202228" y="2782572"/>
                        </a:cubicBezTo>
                        <a:cubicBezTo>
                          <a:pt x="11236609" y="3020435"/>
                          <a:pt x="11190988" y="3130408"/>
                          <a:pt x="11202228" y="3301657"/>
                        </a:cubicBezTo>
                        <a:cubicBezTo>
                          <a:pt x="11231566" y="3420328"/>
                          <a:pt x="11131099" y="3661369"/>
                          <a:pt x="11202228" y="3820744"/>
                        </a:cubicBezTo>
                        <a:cubicBezTo>
                          <a:pt x="11272198" y="3960975"/>
                          <a:pt x="11147929" y="4333472"/>
                          <a:pt x="11202228" y="4424332"/>
                        </a:cubicBezTo>
                        <a:cubicBezTo>
                          <a:pt x="11165013" y="4490246"/>
                          <a:pt x="11044605" y="4895546"/>
                          <a:pt x="11202228" y="5281426"/>
                        </a:cubicBezTo>
                        <a:cubicBezTo>
                          <a:pt x="11171867" y="5956626"/>
                          <a:pt x="10857199" y="6373743"/>
                          <a:pt x="10268897" y="6337738"/>
                        </a:cubicBezTo>
                        <a:cubicBezTo>
                          <a:pt x="10063177" y="6359312"/>
                          <a:pt x="9715981" y="6372945"/>
                          <a:pt x="9498713" y="6337738"/>
                        </a:cubicBezTo>
                        <a:cubicBezTo>
                          <a:pt x="9264595" y="6422354"/>
                          <a:pt x="9005765" y="6226476"/>
                          <a:pt x="8728529" y="6337738"/>
                        </a:cubicBezTo>
                        <a:cubicBezTo>
                          <a:pt x="8395979" y="6390079"/>
                          <a:pt x="8260137" y="6292445"/>
                          <a:pt x="8145056" y="6337738"/>
                        </a:cubicBezTo>
                        <a:cubicBezTo>
                          <a:pt x="7974315" y="6410286"/>
                          <a:pt x="7874071" y="6308016"/>
                          <a:pt x="7654939" y="6337738"/>
                        </a:cubicBezTo>
                        <a:cubicBezTo>
                          <a:pt x="7424308" y="6350331"/>
                          <a:pt x="7470951" y="6301641"/>
                          <a:pt x="7351533" y="6337738"/>
                        </a:cubicBezTo>
                        <a:cubicBezTo>
                          <a:pt x="7305344" y="6366785"/>
                          <a:pt x="6834815" y="6375764"/>
                          <a:pt x="6581348" y="6337738"/>
                        </a:cubicBezTo>
                        <a:cubicBezTo>
                          <a:pt x="6291263" y="6385639"/>
                          <a:pt x="6413294" y="6297771"/>
                          <a:pt x="6277943" y="6337738"/>
                        </a:cubicBezTo>
                        <a:cubicBezTo>
                          <a:pt x="6147506" y="6420007"/>
                          <a:pt x="5748046" y="6271500"/>
                          <a:pt x="5601114" y="6337738"/>
                        </a:cubicBezTo>
                        <a:cubicBezTo>
                          <a:pt x="5417660" y="6352861"/>
                          <a:pt x="5286246" y="6272382"/>
                          <a:pt x="5110997" y="6337738"/>
                        </a:cubicBezTo>
                        <a:cubicBezTo>
                          <a:pt x="4932492" y="6365432"/>
                          <a:pt x="4887581" y="6288882"/>
                          <a:pt x="4714235" y="6337738"/>
                        </a:cubicBezTo>
                        <a:cubicBezTo>
                          <a:pt x="4544927" y="6387546"/>
                          <a:pt x="4479846" y="6299932"/>
                          <a:pt x="4224118" y="6337738"/>
                        </a:cubicBezTo>
                        <a:cubicBezTo>
                          <a:pt x="3996307" y="6379948"/>
                          <a:pt x="3890652" y="6314035"/>
                          <a:pt x="3547289" y="6337738"/>
                        </a:cubicBezTo>
                        <a:cubicBezTo>
                          <a:pt x="3206362" y="6375374"/>
                          <a:pt x="3112230" y="6266325"/>
                          <a:pt x="2870461" y="6337738"/>
                        </a:cubicBezTo>
                        <a:cubicBezTo>
                          <a:pt x="2642518" y="6417672"/>
                          <a:pt x="2576129" y="6259392"/>
                          <a:pt x="2380344" y="6337738"/>
                        </a:cubicBezTo>
                        <a:cubicBezTo>
                          <a:pt x="2176339" y="6380873"/>
                          <a:pt x="2064392" y="6314028"/>
                          <a:pt x="1890227" y="6337738"/>
                        </a:cubicBezTo>
                        <a:cubicBezTo>
                          <a:pt x="1732324" y="6374944"/>
                          <a:pt x="1122611" y="6308303"/>
                          <a:pt x="933331" y="6337738"/>
                        </a:cubicBezTo>
                        <a:cubicBezTo>
                          <a:pt x="548171" y="6468712"/>
                          <a:pt x="-27640" y="5831848"/>
                          <a:pt x="0" y="5281426"/>
                        </a:cubicBezTo>
                        <a:cubicBezTo>
                          <a:pt x="-84666" y="5052612"/>
                          <a:pt x="52308" y="4769721"/>
                          <a:pt x="0" y="4635587"/>
                        </a:cubicBezTo>
                        <a:cubicBezTo>
                          <a:pt x="-88149" y="4478100"/>
                          <a:pt x="19161" y="4317052"/>
                          <a:pt x="0" y="4158753"/>
                        </a:cubicBezTo>
                        <a:cubicBezTo>
                          <a:pt x="-19109" y="4026859"/>
                          <a:pt x="-23792" y="3662009"/>
                          <a:pt x="0" y="3470663"/>
                        </a:cubicBezTo>
                        <a:cubicBezTo>
                          <a:pt x="-14203" y="3257881"/>
                          <a:pt x="-630" y="3064061"/>
                          <a:pt x="0" y="2909325"/>
                        </a:cubicBezTo>
                        <a:cubicBezTo>
                          <a:pt x="-42532" y="2759962"/>
                          <a:pt x="-20171" y="2417053"/>
                          <a:pt x="0" y="2263486"/>
                        </a:cubicBezTo>
                        <a:cubicBezTo>
                          <a:pt x="-26232" y="2113566"/>
                          <a:pt x="50412" y="1898988"/>
                          <a:pt x="0" y="1744401"/>
                        </a:cubicBezTo>
                        <a:cubicBezTo>
                          <a:pt x="-55242" y="1606918"/>
                          <a:pt x="14210" y="1210799"/>
                          <a:pt x="0" y="1056311"/>
                        </a:cubicBezTo>
                        <a:close/>
                      </a:path>
                      <a:path w="11202228" h="6337738" stroke="0" extrusionOk="0">
                        <a:moveTo>
                          <a:pt x="0" y="1056311"/>
                        </a:moveTo>
                        <a:cubicBezTo>
                          <a:pt x="-45353" y="451862"/>
                          <a:pt x="375493" y="-93004"/>
                          <a:pt x="933331" y="0"/>
                        </a:cubicBezTo>
                        <a:cubicBezTo>
                          <a:pt x="1046643" y="1426"/>
                          <a:pt x="1169142" y="-2663"/>
                          <a:pt x="1236737" y="0"/>
                        </a:cubicBezTo>
                        <a:cubicBezTo>
                          <a:pt x="1269930" y="-50553"/>
                          <a:pt x="1573212" y="47864"/>
                          <a:pt x="1820210" y="0"/>
                        </a:cubicBezTo>
                        <a:cubicBezTo>
                          <a:pt x="2097773" y="-83415"/>
                          <a:pt x="2057246" y="-1944"/>
                          <a:pt x="2123616" y="0"/>
                        </a:cubicBezTo>
                        <a:cubicBezTo>
                          <a:pt x="2173960" y="-21341"/>
                          <a:pt x="2578526" y="54882"/>
                          <a:pt x="2800444" y="0"/>
                        </a:cubicBezTo>
                        <a:cubicBezTo>
                          <a:pt x="3042308" y="-55728"/>
                          <a:pt x="3026117" y="-8576"/>
                          <a:pt x="3197206" y="0"/>
                        </a:cubicBezTo>
                        <a:cubicBezTo>
                          <a:pt x="3370012" y="-16784"/>
                          <a:pt x="3364660" y="24869"/>
                          <a:pt x="3500612" y="0"/>
                        </a:cubicBezTo>
                        <a:cubicBezTo>
                          <a:pt x="3643214" y="-26129"/>
                          <a:pt x="3727555" y="-6953"/>
                          <a:pt x="3804018" y="0"/>
                        </a:cubicBezTo>
                        <a:cubicBezTo>
                          <a:pt x="3873047" y="-24592"/>
                          <a:pt x="4242218" y="62434"/>
                          <a:pt x="4387490" y="0"/>
                        </a:cubicBezTo>
                        <a:cubicBezTo>
                          <a:pt x="4532776" y="-49430"/>
                          <a:pt x="4625657" y="37501"/>
                          <a:pt x="4784252" y="0"/>
                        </a:cubicBezTo>
                        <a:cubicBezTo>
                          <a:pt x="4947536" y="-47848"/>
                          <a:pt x="5017027" y="31646"/>
                          <a:pt x="5087658" y="0"/>
                        </a:cubicBezTo>
                        <a:cubicBezTo>
                          <a:pt x="5125274" y="-87725"/>
                          <a:pt x="5490622" y="34806"/>
                          <a:pt x="5857842" y="0"/>
                        </a:cubicBezTo>
                        <a:cubicBezTo>
                          <a:pt x="6227717" y="-75671"/>
                          <a:pt x="6324187" y="72358"/>
                          <a:pt x="6534671" y="0"/>
                        </a:cubicBezTo>
                        <a:cubicBezTo>
                          <a:pt x="6742028" y="-55454"/>
                          <a:pt x="6732257" y="-8831"/>
                          <a:pt x="6931432" y="0"/>
                        </a:cubicBezTo>
                        <a:cubicBezTo>
                          <a:pt x="7116169" y="-445"/>
                          <a:pt x="7356027" y="33484"/>
                          <a:pt x="7514905" y="0"/>
                        </a:cubicBezTo>
                        <a:cubicBezTo>
                          <a:pt x="7668579" y="-21382"/>
                          <a:pt x="7712903" y="3090"/>
                          <a:pt x="7818311" y="0"/>
                        </a:cubicBezTo>
                        <a:cubicBezTo>
                          <a:pt x="7915095" y="-63749"/>
                          <a:pt x="8073495" y="18828"/>
                          <a:pt x="8308428" y="0"/>
                        </a:cubicBezTo>
                        <a:cubicBezTo>
                          <a:pt x="8520435" y="-36426"/>
                          <a:pt x="8493492" y="5231"/>
                          <a:pt x="8611834" y="0"/>
                        </a:cubicBezTo>
                        <a:cubicBezTo>
                          <a:pt x="8734750" y="-16321"/>
                          <a:pt x="8842757" y="33488"/>
                          <a:pt x="8915240" y="0"/>
                        </a:cubicBezTo>
                        <a:cubicBezTo>
                          <a:pt x="8978255" y="-38196"/>
                          <a:pt x="9301300" y="96169"/>
                          <a:pt x="9405357" y="0"/>
                        </a:cubicBezTo>
                        <a:cubicBezTo>
                          <a:pt x="9514989" y="-94395"/>
                          <a:pt x="10069478" y="130637"/>
                          <a:pt x="10268897" y="0"/>
                        </a:cubicBezTo>
                        <a:cubicBezTo>
                          <a:pt x="10596238" y="-66314"/>
                          <a:pt x="11265510" y="497678"/>
                          <a:pt x="11202228" y="1056311"/>
                        </a:cubicBezTo>
                        <a:cubicBezTo>
                          <a:pt x="11253528" y="1163774"/>
                          <a:pt x="11166034" y="1433123"/>
                          <a:pt x="11202228" y="1575397"/>
                        </a:cubicBezTo>
                        <a:cubicBezTo>
                          <a:pt x="11166809" y="1698346"/>
                          <a:pt x="11207665" y="1929751"/>
                          <a:pt x="11202228" y="2178984"/>
                        </a:cubicBezTo>
                        <a:cubicBezTo>
                          <a:pt x="11233932" y="2419108"/>
                          <a:pt x="11181211" y="2551789"/>
                          <a:pt x="11202228" y="2867074"/>
                        </a:cubicBezTo>
                        <a:cubicBezTo>
                          <a:pt x="11218088" y="3177205"/>
                          <a:pt x="11162901" y="3152794"/>
                          <a:pt x="11202228" y="3428412"/>
                        </a:cubicBezTo>
                        <a:cubicBezTo>
                          <a:pt x="11279258" y="3666348"/>
                          <a:pt x="11176273" y="3800580"/>
                          <a:pt x="11202228" y="4074251"/>
                        </a:cubicBezTo>
                        <a:cubicBezTo>
                          <a:pt x="11197205" y="4352533"/>
                          <a:pt x="11120852" y="4563109"/>
                          <a:pt x="11202228" y="4677838"/>
                        </a:cubicBezTo>
                        <a:cubicBezTo>
                          <a:pt x="11246606" y="4823556"/>
                          <a:pt x="11204523" y="5080110"/>
                          <a:pt x="11202228" y="5281426"/>
                        </a:cubicBezTo>
                        <a:cubicBezTo>
                          <a:pt x="11355881" y="5904795"/>
                          <a:pt x="10617689" y="6362689"/>
                          <a:pt x="10268897" y="6337738"/>
                        </a:cubicBezTo>
                        <a:cubicBezTo>
                          <a:pt x="10206681" y="6353185"/>
                          <a:pt x="10094583" y="6313568"/>
                          <a:pt x="9965491" y="6337738"/>
                        </a:cubicBezTo>
                        <a:cubicBezTo>
                          <a:pt x="9828896" y="6346444"/>
                          <a:pt x="9749168" y="6330285"/>
                          <a:pt x="9662085" y="6337738"/>
                        </a:cubicBezTo>
                        <a:cubicBezTo>
                          <a:pt x="9587492" y="6340433"/>
                          <a:pt x="9106999" y="6260681"/>
                          <a:pt x="8891901" y="6337738"/>
                        </a:cubicBezTo>
                        <a:cubicBezTo>
                          <a:pt x="8631170" y="6418060"/>
                          <a:pt x="8403383" y="6322192"/>
                          <a:pt x="8215072" y="6337738"/>
                        </a:cubicBezTo>
                        <a:cubicBezTo>
                          <a:pt x="8008263" y="6358528"/>
                          <a:pt x="7845271" y="6300502"/>
                          <a:pt x="7724955" y="6337738"/>
                        </a:cubicBezTo>
                        <a:cubicBezTo>
                          <a:pt x="7620334" y="6407577"/>
                          <a:pt x="7387254" y="6258539"/>
                          <a:pt x="7234838" y="6337738"/>
                        </a:cubicBezTo>
                        <a:cubicBezTo>
                          <a:pt x="7072338" y="6412788"/>
                          <a:pt x="6959605" y="6309964"/>
                          <a:pt x="6838076" y="6337738"/>
                        </a:cubicBezTo>
                        <a:cubicBezTo>
                          <a:pt x="6701793" y="6374690"/>
                          <a:pt x="6351103" y="6279767"/>
                          <a:pt x="6161248" y="6337738"/>
                        </a:cubicBezTo>
                        <a:cubicBezTo>
                          <a:pt x="5958402" y="6394604"/>
                          <a:pt x="5864168" y="6315151"/>
                          <a:pt x="5577775" y="6337738"/>
                        </a:cubicBezTo>
                        <a:cubicBezTo>
                          <a:pt x="5297406" y="6359513"/>
                          <a:pt x="5316368" y="6286252"/>
                          <a:pt x="5087658" y="6337738"/>
                        </a:cubicBezTo>
                        <a:cubicBezTo>
                          <a:pt x="4872144" y="6414474"/>
                          <a:pt x="4835534" y="6337858"/>
                          <a:pt x="4597541" y="6337738"/>
                        </a:cubicBezTo>
                        <a:cubicBezTo>
                          <a:pt x="4384771" y="6382909"/>
                          <a:pt x="4141883" y="6309380"/>
                          <a:pt x="3920712" y="6337738"/>
                        </a:cubicBezTo>
                        <a:cubicBezTo>
                          <a:pt x="3746419" y="6354420"/>
                          <a:pt x="3399563" y="6323459"/>
                          <a:pt x="3150528" y="6337738"/>
                        </a:cubicBezTo>
                        <a:cubicBezTo>
                          <a:pt x="2923049" y="6372815"/>
                          <a:pt x="2834837" y="6311284"/>
                          <a:pt x="2660411" y="6337738"/>
                        </a:cubicBezTo>
                        <a:cubicBezTo>
                          <a:pt x="2501775" y="6394436"/>
                          <a:pt x="2203143" y="6350459"/>
                          <a:pt x="1983582" y="6337738"/>
                        </a:cubicBezTo>
                        <a:cubicBezTo>
                          <a:pt x="1807110" y="6361191"/>
                          <a:pt x="1155675" y="6264298"/>
                          <a:pt x="933331" y="6337738"/>
                        </a:cubicBezTo>
                        <a:cubicBezTo>
                          <a:pt x="401534" y="6155096"/>
                          <a:pt x="18474" y="5876494"/>
                          <a:pt x="0" y="5281426"/>
                        </a:cubicBezTo>
                        <a:cubicBezTo>
                          <a:pt x="-66188" y="5151735"/>
                          <a:pt x="-4676" y="4889926"/>
                          <a:pt x="0" y="4677838"/>
                        </a:cubicBezTo>
                        <a:cubicBezTo>
                          <a:pt x="-42872" y="4462533"/>
                          <a:pt x="-8349" y="4325458"/>
                          <a:pt x="0" y="4116502"/>
                        </a:cubicBezTo>
                        <a:cubicBezTo>
                          <a:pt x="-820" y="3983039"/>
                          <a:pt x="55949" y="3626377"/>
                          <a:pt x="0" y="3470663"/>
                        </a:cubicBezTo>
                        <a:cubicBezTo>
                          <a:pt x="-35561" y="3340356"/>
                          <a:pt x="36984" y="3197983"/>
                          <a:pt x="0" y="2909325"/>
                        </a:cubicBezTo>
                        <a:cubicBezTo>
                          <a:pt x="-40308" y="2659875"/>
                          <a:pt x="-352" y="2467328"/>
                          <a:pt x="0" y="2305738"/>
                        </a:cubicBezTo>
                        <a:cubicBezTo>
                          <a:pt x="-23846" y="2180116"/>
                          <a:pt x="29472" y="1984379"/>
                          <a:pt x="0" y="1744401"/>
                        </a:cubicBezTo>
                        <a:cubicBezTo>
                          <a:pt x="16432" y="1478646"/>
                          <a:pt x="89764" y="1276796"/>
                          <a:pt x="0" y="1056311"/>
                        </a:cubicBezTo>
                        <a:close/>
                      </a:path>
                      <a:path w="11202228" h="6337738" fill="none" stroke="0" extrusionOk="0">
                        <a:moveTo>
                          <a:pt x="0" y="1056311"/>
                        </a:moveTo>
                        <a:cubicBezTo>
                          <a:pt x="-92289" y="369640"/>
                          <a:pt x="406509" y="-140511"/>
                          <a:pt x="933331" y="0"/>
                        </a:cubicBezTo>
                        <a:cubicBezTo>
                          <a:pt x="1017865" y="-24943"/>
                          <a:pt x="1133232" y="3908"/>
                          <a:pt x="1236737" y="0"/>
                        </a:cubicBezTo>
                        <a:cubicBezTo>
                          <a:pt x="1329034" y="-4068"/>
                          <a:pt x="1393324" y="10714"/>
                          <a:pt x="1540143" y="0"/>
                        </a:cubicBezTo>
                        <a:cubicBezTo>
                          <a:pt x="1707138" y="-15631"/>
                          <a:pt x="1797247" y="12028"/>
                          <a:pt x="1936904" y="0"/>
                        </a:cubicBezTo>
                        <a:cubicBezTo>
                          <a:pt x="2057140" y="6065"/>
                          <a:pt x="2157223" y="25820"/>
                          <a:pt x="2240310" y="0"/>
                        </a:cubicBezTo>
                        <a:cubicBezTo>
                          <a:pt x="2297032" y="-25021"/>
                          <a:pt x="2610638" y="-42721"/>
                          <a:pt x="2917139" y="0"/>
                        </a:cubicBezTo>
                        <a:cubicBezTo>
                          <a:pt x="3185004" y="-6688"/>
                          <a:pt x="3143535" y="10281"/>
                          <a:pt x="3313900" y="0"/>
                        </a:cubicBezTo>
                        <a:cubicBezTo>
                          <a:pt x="3510996" y="-56546"/>
                          <a:pt x="3741753" y="62172"/>
                          <a:pt x="4084085" y="0"/>
                        </a:cubicBezTo>
                        <a:cubicBezTo>
                          <a:pt x="4459842" y="-55621"/>
                          <a:pt x="4293947" y="21739"/>
                          <a:pt x="4480846" y="0"/>
                        </a:cubicBezTo>
                        <a:cubicBezTo>
                          <a:pt x="4679044" y="-39893"/>
                          <a:pt x="4787097" y="61180"/>
                          <a:pt x="4877608" y="0"/>
                        </a:cubicBezTo>
                        <a:cubicBezTo>
                          <a:pt x="4945245" y="-67531"/>
                          <a:pt x="5036206" y="-5925"/>
                          <a:pt x="5181014" y="0"/>
                        </a:cubicBezTo>
                        <a:cubicBezTo>
                          <a:pt x="5276552" y="-10911"/>
                          <a:pt x="5527475" y="40154"/>
                          <a:pt x="5671131" y="0"/>
                        </a:cubicBezTo>
                        <a:cubicBezTo>
                          <a:pt x="5864116" y="-1858"/>
                          <a:pt x="6018445" y="21751"/>
                          <a:pt x="6161248" y="0"/>
                        </a:cubicBezTo>
                        <a:cubicBezTo>
                          <a:pt x="6306169" y="5457"/>
                          <a:pt x="6477890" y="56251"/>
                          <a:pt x="6651365" y="0"/>
                        </a:cubicBezTo>
                        <a:cubicBezTo>
                          <a:pt x="6777080" y="-44367"/>
                          <a:pt x="7043203" y="51197"/>
                          <a:pt x="7328194" y="0"/>
                        </a:cubicBezTo>
                        <a:cubicBezTo>
                          <a:pt x="7638281" y="-57293"/>
                          <a:pt x="7598197" y="15118"/>
                          <a:pt x="7724955" y="0"/>
                        </a:cubicBezTo>
                        <a:cubicBezTo>
                          <a:pt x="7802644" y="1606"/>
                          <a:pt x="8001957" y="-6846"/>
                          <a:pt x="8308428" y="0"/>
                        </a:cubicBezTo>
                        <a:cubicBezTo>
                          <a:pt x="8588957" y="-36831"/>
                          <a:pt x="8553461" y="13298"/>
                          <a:pt x="8705190" y="0"/>
                        </a:cubicBezTo>
                        <a:cubicBezTo>
                          <a:pt x="8811769" y="-24614"/>
                          <a:pt x="9259908" y="60222"/>
                          <a:pt x="9475374" y="0"/>
                        </a:cubicBezTo>
                        <a:cubicBezTo>
                          <a:pt x="9684393" y="-80115"/>
                          <a:pt x="9998603" y="26237"/>
                          <a:pt x="10268897" y="0"/>
                        </a:cubicBezTo>
                        <a:cubicBezTo>
                          <a:pt x="10797347" y="-172495"/>
                          <a:pt x="11242830" y="508337"/>
                          <a:pt x="11202228" y="1056311"/>
                        </a:cubicBezTo>
                        <a:cubicBezTo>
                          <a:pt x="11212722" y="1290362"/>
                          <a:pt x="11145482" y="1411787"/>
                          <a:pt x="11202228" y="1659899"/>
                        </a:cubicBezTo>
                        <a:cubicBezTo>
                          <a:pt x="11221014" y="1889796"/>
                          <a:pt x="11118962" y="2056957"/>
                          <a:pt x="11202228" y="2263486"/>
                        </a:cubicBezTo>
                        <a:cubicBezTo>
                          <a:pt x="11211664" y="2460224"/>
                          <a:pt x="11181541" y="2537350"/>
                          <a:pt x="11202228" y="2782572"/>
                        </a:cubicBezTo>
                        <a:cubicBezTo>
                          <a:pt x="11254502" y="3030517"/>
                          <a:pt x="11183515" y="3136399"/>
                          <a:pt x="11202228" y="3301657"/>
                        </a:cubicBezTo>
                        <a:cubicBezTo>
                          <a:pt x="11220549" y="3481945"/>
                          <a:pt x="11129889" y="3651058"/>
                          <a:pt x="11202228" y="3820744"/>
                        </a:cubicBezTo>
                        <a:cubicBezTo>
                          <a:pt x="11251336" y="3963807"/>
                          <a:pt x="11176119" y="4294113"/>
                          <a:pt x="11202228" y="4424332"/>
                        </a:cubicBezTo>
                        <a:cubicBezTo>
                          <a:pt x="11242255" y="4537520"/>
                          <a:pt x="11098480" y="4865996"/>
                          <a:pt x="11202228" y="5281426"/>
                        </a:cubicBezTo>
                        <a:cubicBezTo>
                          <a:pt x="11115646" y="5801566"/>
                          <a:pt x="10793920" y="6405683"/>
                          <a:pt x="10268897" y="6337738"/>
                        </a:cubicBezTo>
                        <a:cubicBezTo>
                          <a:pt x="10069589" y="6381951"/>
                          <a:pt x="9680255" y="6281337"/>
                          <a:pt x="9498713" y="6337738"/>
                        </a:cubicBezTo>
                        <a:cubicBezTo>
                          <a:pt x="9317856" y="6338449"/>
                          <a:pt x="9038660" y="6330331"/>
                          <a:pt x="8728529" y="6337738"/>
                        </a:cubicBezTo>
                        <a:cubicBezTo>
                          <a:pt x="8440041" y="6389097"/>
                          <a:pt x="8328951" y="6305190"/>
                          <a:pt x="8145056" y="6337738"/>
                        </a:cubicBezTo>
                        <a:cubicBezTo>
                          <a:pt x="7988762" y="6389746"/>
                          <a:pt x="7880630" y="6319599"/>
                          <a:pt x="7654939" y="6337738"/>
                        </a:cubicBezTo>
                        <a:cubicBezTo>
                          <a:pt x="7409381" y="6370894"/>
                          <a:pt x="7467343" y="6311441"/>
                          <a:pt x="7351533" y="6337738"/>
                        </a:cubicBezTo>
                        <a:cubicBezTo>
                          <a:pt x="7212681" y="6356221"/>
                          <a:pt x="6890583" y="6280026"/>
                          <a:pt x="6581348" y="6337738"/>
                        </a:cubicBezTo>
                        <a:cubicBezTo>
                          <a:pt x="6268683" y="6373999"/>
                          <a:pt x="6365062" y="6318041"/>
                          <a:pt x="6277943" y="6337738"/>
                        </a:cubicBezTo>
                        <a:cubicBezTo>
                          <a:pt x="6140169" y="6359287"/>
                          <a:pt x="5776981" y="6237868"/>
                          <a:pt x="5601114" y="6337738"/>
                        </a:cubicBezTo>
                        <a:cubicBezTo>
                          <a:pt x="5446539" y="6403683"/>
                          <a:pt x="5302280" y="6308658"/>
                          <a:pt x="5110997" y="6337738"/>
                        </a:cubicBezTo>
                        <a:cubicBezTo>
                          <a:pt x="4950056" y="6340451"/>
                          <a:pt x="4896044" y="6290567"/>
                          <a:pt x="4714235" y="6337738"/>
                        </a:cubicBezTo>
                        <a:cubicBezTo>
                          <a:pt x="4529999" y="6380394"/>
                          <a:pt x="4454382" y="6322602"/>
                          <a:pt x="4224118" y="6337738"/>
                        </a:cubicBezTo>
                        <a:cubicBezTo>
                          <a:pt x="3973378" y="6353361"/>
                          <a:pt x="3875777" y="6290965"/>
                          <a:pt x="3547289" y="6337738"/>
                        </a:cubicBezTo>
                        <a:cubicBezTo>
                          <a:pt x="3196436" y="6400744"/>
                          <a:pt x="3082243" y="6290504"/>
                          <a:pt x="2870461" y="6337738"/>
                        </a:cubicBezTo>
                        <a:cubicBezTo>
                          <a:pt x="2640285" y="6389216"/>
                          <a:pt x="2556958" y="6277740"/>
                          <a:pt x="2380344" y="6337738"/>
                        </a:cubicBezTo>
                        <a:cubicBezTo>
                          <a:pt x="2193370" y="6430981"/>
                          <a:pt x="2050098" y="6301209"/>
                          <a:pt x="1890227" y="6337738"/>
                        </a:cubicBezTo>
                        <a:cubicBezTo>
                          <a:pt x="1731769" y="6356547"/>
                          <a:pt x="1118686" y="6282722"/>
                          <a:pt x="933331" y="6337738"/>
                        </a:cubicBezTo>
                        <a:cubicBezTo>
                          <a:pt x="541075" y="6454506"/>
                          <a:pt x="-74191" y="5867611"/>
                          <a:pt x="0" y="5281426"/>
                        </a:cubicBezTo>
                        <a:cubicBezTo>
                          <a:pt x="-32324" y="5056202"/>
                          <a:pt x="63160" y="4755813"/>
                          <a:pt x="0" y="4635587"/>
                        </a:cubicBezTo>
                        <a:cubicBezTo>
                          <a:pt x="-63075" y="4491431"/>
                          <a:pt x="7909" y="4291091"/>
                          <a:pt x="0" y="4158753"/>
                        </a:cubicBezTo>
                        <a:cubicBezTo>
                          <a:pt x="-8913" y="3974181"/>
                          <a:pt x="21326" y="3675270"/>
                          <a:pt x="0" y="3470663"/>
                        </a:cubicBezTo>
                        <a:cubicBezTo>
                          <a:pt x="-16174" y="3242745"/>
                          <a:pt x="32094" y="3021752"/>
                          <a:pt x="0" y="2909325"/>
                        </a:cubicBezTo>
                        <a:cubicBezTo>
                          <a:pt x="-30264" y="2788601"/>
                          <a:pt x="-758" y="2406770"/>
                          <a:pt x="0" y="2263486"/>
                        </a:cubicBezTo>
                        <a:cubicBezTo>
                          <a:pt x="-27068" y="2121332"/>
                          <a:pt x="5838" y="1898840"/>
                          <a:pt x="0" y="1744401"/>
                        </a:cubicBezTo>
                        <a:cubicBezTo>
                          <a:pt x="8263" y="1602534"/>
                          <a:pt x="42292" y="1182693"/>
                          <a:pt x="0" y="105631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9" name="TextBox 15">
            <a:extLst>
              <a:ext uri="{FF2B5EF4-FFF2-40B4-BE49-F238E27FC236}">
                <a16:creationId xmlns:a16="http://schemas.microsoft.com/office/drawing/2014/main" xmlns="" id="{83028FB2-AF6E-40C0-A21F-6F56F51AA8F8}"/>
              </a:ext>
            </a:extLst>
          </p:cNvPr>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pic>
        <p:nvPicPr>
          <p:cNvPr id="10" name="Picture 9">
            <a:extLst>
              <a:ext uri="{FF2B5EF4-FFF2-40B4-BE49-F238E27FC236}">
                <a16:creationId xmlns:a16="http://schemas.microsoft.com/office/drawing/2014/main" xmlns="" id="{7179E831-EA36-D555-F943-5C8356E094FE}"/>
              </a:ext>
            </a:extLst>
          </p:cNvPr>
          <p:cNvPicPr>
            <a:picLocks noChangeAspect="1"/>
          </p:cNvPicPr>
          <p:nvPr/>
        </p:nvPicPr>
        <p:blipFill>
          <a:blip r:embed="rId4"/>
          <a:stretch>
            <a:fillRect/>
          </a:stretch>
        </p:blipFill>
        <p:spPr>
          <a:xfrm>
            <a:off x="534671" y="3212441"/>
            <a:ext cx="4627265" cy="3481118"/>
          </a:xfrm>
          <a:prstGeom prst="rect">
            <a:avLst/>
          </a:prstGeom>
        </p:spPr>
      </p:pic>
      <p:sp>
        <p:nvSpPr>
          <p:cNvPr id="11" name="Speech Bubble: Rectangle with Corners Rounded 10">
            <a:extLst>
              <a:ext uri="{FF2B5EF4-FFF2-40B4-BE49-F238E27FC236}">
                <a16:creationId xmlns:a16="http://schemas.microsoft.com/office/drawing/2014/main" xmlns="" id="{16EBD566-57A0-A1BA-CE32-D018E9B634B8}"/>
              </a:ext>
            </a:extLst>
          </p:cNvPr>
          <p:cNvSpPr/>
          <p:nvPr/>
        </p:nvSpPr>
        <p:spPr>
          <a:xfrm>
            <a:off x="2511972" y="830318"/>
            <a:ext cx="6642538" cy="2007475"/>
          </a:xfrm>
          <a:prstGeom prst="wedgeRoundRectCallout">
            <a:avLst>
              <a:gd name="adj1" fmla="val -28936"/>
              <a:gd name="adj2" fmla="val 76113"/>
              <a:gd name="adj3" fmla="val 16667"/>
            </a:avLst>
          </a:prstGeom>
          <a:solidFill>
            <a:schemeClr val="accent4">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Thảo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dựa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a:t>
            </a:r>
          </a:p>
        </p:txBody>
      </p:sp>
      <p:sp>
        <p:nvSpPr>
          <p:cNvPr id="12" name="Speech Bubble: Rectangle with Corners Rounded 11">
            <a:extLst>
              <a:ext uri="{FF2B5EF4-FFF2-40B4-BE49-F238E27FC236}">
                <a16:creationId xmlns:a16="http://schemas.microsoft.com/office/drawing/2014/main" xmlns="" id="{4FD9F74D-61A2-48EA-F51C-9E454306FD86}"/>
              </a:ext>
            </a:extLst>
          </p:cNvPr>
          <p:cNvSpPr/>
          <p:nvPr/>
        </p:nvSpPr>
        <p:spPr>
          <a:xfrm>
            <a:off x="4950372" y="3552497"/>
            <a:ext cx="6642538" cy="1545020"/>
          </a:xfrm>
          <a:prstGeom prst="wedgeRoundRectCallout">
            <a:avLst>
              <a:gd name="adj1" fmla="val -28936"/>
              <a:gd name="adj2" fmla="val 76113"/>
              <a:gd name="adj3" fmla="val 16667"/>
            </a:avLst>
          </a:prstGeom>
          <a:solidFill>
            <a:schemeClr val="accent4">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Em đã từng tham gia hoạt động lao động công ích nào chưa?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911322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97831D-AE7B-CF63-9E32-E0118D9CE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xmlns=""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2" name="TextBox 1">
            <a:extLst>
              <a:ext uri="{FF2B5EF4-FFF2-40B4-BE49-F238E27FC236}">
                <a16:creationId xmlns:a16="http://schemas.microsoft.com/office/drawing/2014/main" xmlns="" id="{E4208420-685C-7097-2A12-3C4A1E0F88F0}"/>
              </a:ext>
            </a:extLst>
          </p:cNvPr>
          <p:cNvSpPr txBox="1"/>
          <p:nvPr/>
        </p:nvSpPr>
        <p:spPr>
          <a:xfrm>
            <a:off x="1545020" y="1061544"/>
            <a:ext cx="10100441" cy="440120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N</a:t>
            </a:r>
            <a:r>
              <a:rPr lang="vi-VN" sz="4000" b="1" dirty="0">
                <a:solidFill>
                  <a:srgbClr val="FF0000"/>
                </a:solidFill>
                <a:latin typeface="Cambria" panose="02040503050406030204" pitchFamily="18" charset="0"/>
                <a:ea typeface="Cambria" panose="02040503050406030204" pitchFamily="18" charset="0"/>
              </a:rPr>
              <a:t>hững hoạt động lao động công ích như:</a:t>
            </a:r>
          </a:p>
          <a:p>
            <a:r>
              <a:rPr lang="vi-VN" sz="4000" dirty="0">
                <a:solidFill>
                  <a:srgbClr val="FF0000"/>
                </a:solidFill>
                <a:latin typeface="Cambria" panose="02040503050406030204" pitchFamily="18" charset="0"/>
                <a:ea typeface="Cambria" panose="02040503050406030204" pitchFamily="18" charset="0"/>
              </a:rPr>
              <a:t>+ Làm sạch khu dân cư, đường đi chung.</a:t>
            </a:r>
          </a:p>
          <a:p>
            <a:r>
              <a:rPr lang="vi-VN" sz="4000" dirty="0">
                <a:solidFill>
                  <a:srgbClr val="FF0000"/>
                </a:solidFill>
                <a:latin typeface="Cambria" panose="02040503050406030204" pitchFamily="18" charset="0"/>
                <a:ea typeface="Cambria" panose="02040503050406030204" pitchFamily="18" charset="0"/>
              </a:rPr>
              <a:t>+ Vớt rác ở ao hồ gần khu dân cư.</a:t>
            </a:r>
          </a:p>
          <a:p>
            <a:r>
              <a:rPr lang="vi-VN" sz="4000" dirty="0">
                <a:solidFill>
                  <a:srgbClr val="FF0000"/>
                </a:solidFill>
                <a:latin typeface="Cambria" panose="02040503050406030204" pitchFamily="18" charset="0"/>
                <a:ea typeface="Cambria" panose="02040503050406030204" pitchFamily="18" charset="0"/>
              </a:rPr>
              <a:t>+ Phân loại rác và quyét dọn khu vực để rác chung của khu dân cư…</a:t>
            </a:r>
          </a:p>
          <a:p>
            <a:r>
              <a:rPr lang="vi-VN" sz="4000" dirty="0">
                <a:solidFill>
                  <a:srgbClr val="FF0000"/>
                </a:solidFill>
                <a:latin typeface="Cambria" panose="02040503050406030204" pitchFamily="18" charset="0"/>
                <a:ea typeface="Cambria" panose="02040503050406030204" pitchFamily="18" charset="0"/>
              </a:rPr>
              <a:t>+ Trồng và chăm sóc cây xanh khu vui chơi chung, bên đường…</a:t>
            </a:r>
          </a:p>
        </p:txBody>
      </p:sp>
    </p:spTree>
    <p:extLst>
      <p:ext uri="{BB962C8B-B14F-4D97-AF65-F5344CB8AC3E}">
        <p14:creationId xmlns:p14="http://schemas.microsoft.com/office/powerpoint/2010/main" val="334883408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97831D-AE7B-CF63-9E32-E0118D9CE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xmlns=""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xmlns="" id="{E82E430B-F3CA-863F-0F53-C093DB8B6284}"/>
              </a:ext>
            </a:extLst>
          </p:cNvPr>
          <p:cNvSpPr txBox="1"/>
          <p:nvPr/>
        </p:nvSpPr>
        <p:spPr>
          <a:xfrm>
            <a:off x="651641" y="198473"/>
            <a:ext cx="11340662" cy="1225868"/>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Lập kế hoạch cụ thể cho một số hoạt động phù hợp mà em và người thân có thể tham gia.</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25E76C5-C993-13A5-AB58-CB099C63EA09}"/>
              </a:ext>
            </a:extLst>
          </p:cNvPr>
          <p:cNvPicPr>
            <a:picLocks noChangeAspect="1"/>
          </p:cNvPicPr>
          <p:nvPr/>
        </p:nvPicPr>
        <p:blipFill>
          <a:blip r:embed="rId3"/>
          <a:stretch>
            <a:fillRect/>
          </a:stretch>
        </p:blipFill>
        <p:spPr>
          <a:xfrm>
            <a:off x="1517923" y="1692001"/>
            <a:ext cx="9602022" cy="4642173"/>
          </a:xfrm>
          <a:prstGeom prst="rect">
            <a:avLst/>
          </a:prstGeom>
        </p:spPr>
      </p:pic>
    </p:spTree>
    <p:extLst>
      <p:ext uri="{BB962C8B-B14F-4D97-AF65-F5344CB8AC3E}">
        <p14:creationId xmlns:p14="http://schemas.microsoft.com/office/powerpoint/2010/main" val="125244926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xmlns="" id="{6D5BE564-E8CD-40C7-A8B6-EDEE5CF90595}"/>
              </a:ext>
            </a:extLst>
          </p:cNvPr>
          <p:cNvGrpSpPr>
            <a:grpSpLocks/>
          </p:cNvGrpSpPr>
          <p:nvPr/>
        </p:nvGrpSpPr>
        <p:grpSpPr bwMode="auto">
          <a:xfrm>
            <a:off x="381000" y="1276349"/>
            <a:ext cx="9669463" cy="5095875"/>
            <a:chOff x="5610688" y="1031736"/>
            <a:chExt cx="5879305" cy="3980523"/>
          </a:xfrm>
        </p:grpSpPr>
        <p:sp>
          <p:nvSpPr>
            <p:cNvPr id="3" name="Freeform: Shape 9">
              <a:extLst>
                <a:ext uri="{FF2B5EF4-FFF2-40B4-BE49-F238E27FC236}">
                  <a16:creationId xmlns:a16="http://schemas.microsoft.com/office/drawing/2014/main" xmlns=""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xmlns="" id="{EB3FFE27-E549-4B00-B07B-F56A61A18121}"/>
                </a:ext>
              </a:extLst>
            </p:cNvPr>
            <p:cNvSpPr>
              <a:spLocks/>
            </p:cNvSpPr>
            <p:nvPr/>
          </p:nvSpPr>
          <p:spPr bwMode="auto">
            <a:xfrm>
              <a:off x="5876123" y="1665353"/>
              <a:ext cx="5348435" cy="3081333"/>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Mỗi người trong số chúng ta đều có thể tham gia lao động công ích tùy theo khả năng của mình. Hoạt động sẽ hiệu quả hơn nếu chúng ta vận động được nhiều người xung quanh cùng tham gia. Để thuyết phục mọi người tham gia cùng em chúng ta cần lưu ý điều gì thì chúng ta chuyển sang hoạt động tiếp theo.</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xmlns=""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xmlns=""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xmlns=""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xmlns="" id="{775F14AF-88F0-4E5C-B313-EB36FDA7F118}"/>
              </a:ext>
            </a:extLst>
          </p:cNvPr>
          <p:cNvGrpSpPr>
            <a:grpSpLocks/>
          </p:cNvGrpSpPr>
          <p:nvPr/>
        </p:nvGrpSpPr>
        <p:grpSpPr bwMode="auto">
          <a:xfrm>
            <a:off x="9663032" y="3695964"/>
            <a:ext cx="2616281" cy="3022335"/>
            <a:chOff x="8408633" y="1992570"/>
            <a:chExt cx="3507011" cy="3833036"/>
          </a:xfrm>
        </p:grpSpPr>
        <p:grpSp>
          <p:nvGrpSpPr>
            <p:cNvPr id="13" name="Graphic 4">
              <a:extLst>
                <a:ext uri="{FF2B5EF4-FFF2-40B4-BE49-F238E27FC236}">
                  <a16:creationId xmlns:a16="http://schemas.microsoft.com/office/drawing/2014/main" xmlns=""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xmlns=""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xmlns=""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xmlns=""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xmlns=""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xmlns=""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xmlns=""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xmlns=""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xmlns=""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xmlns=""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xmlns=""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xmlns=""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xmlns=""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xmlns=""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xmlns=""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xmlns=""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xmlns=""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xmlns=""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xmlns=""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xmlns=""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xmlns=""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xmlns=""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xmlns=""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xmlns=""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xmlns=""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xmlns=""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xmlns=""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xmlns=""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xmlns=""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xmlns=""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xmlns=""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xmlns=""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xmlns=""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xmlns=""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xmlns=""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xmlns=""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xmlns=""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xmlns=""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xmlns=""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xmlns=""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xmlns=""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xmlns=""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xmlns=""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xmlns=""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xmlns=""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xmlns=""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xmlns=""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xmlns=""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xmlns=""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xmlns=""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xmlns=""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xmlns=""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xmlns=""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xmlns=""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xmlns=""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xmlns=""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xmlns=""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xmlns=""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xmlns=""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xmlns=""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xmlns=""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xmlns=""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xmlns=""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xmlns=""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xmlns=""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xmlns=""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xmlns=""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xmlns=""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xmlns=""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xmlns=""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xmlns=""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xmlns=""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xmlns=""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xmlns=""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xmlns=""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xmlns=""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xmlns=""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xmlns=""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xmlns=""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xmlns=""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xmlns=""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0" name="Picture 99">
            <a:extLst>
              <a:ext uri="{FF2B5EF4-FFF2-40B4-BE49-F238E27FC236}">
                <a16:creationId xmlns:a16="http://schemas.microsoft.com/office/drawing/2014/main" xmlns="" id="{1BAE51C6-C55D-743C-CEE1-52AAC0B0BDFC}"/>
              </a:ext>
            </a:extLst>
          </p:cNvPr>
          <p:cNvPicPr>
            <a:picLocks noChangeAspect="1"/>
          </p:cNvPicPr>
          <p:nvPr/>
        </p:nvPicPr>
        <p:blipFill>
          <a:blip r:embed="rId3"/>
          <a:stretch>
            <a:fillRect/>
          </a:stretch>
        </p:blipFill>
        <p:spPr>
          <a:xfrm>
            <a:off x="3576679" y="0"/>
            <a:ext cx="3438442" cy="1286367"/>
          </a:xfrm>
          <a:prstGeom prst="rect">
            <a:avLst/>
          </a:prstGeom>
        </p:spPr>
      </p:pic>
    </p:spTree>
    <p:extLst>
      <p:ext uri="{BB962C8B-B14F-4D97-AF65-F5344CB8AC3E}">
        <p14:creationId xmlns:p14="http://schemas.microsoft.com/office/powerpoint/2010/main" val="384633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4D93EB6C-5C90-4871-ABAB-2215A6BF4F0D}"/>
              </a:ext>
            </a:extLst>
          </p:cNvPr>
          <p:cNvPicPr>
            <a:picLocks noChangeAspect="1"/>
          </p:cNvPicPr>
          <p:nvPr/>
        </p:nvPicPr>
        <p:blipFill>
          <a:blip r:embed="rId2"/>
          <a:stretch>
            <a:fillRect/>
          </a:stretch>
        </p:blipFill>
        <p:spPr>
          <a:xfrm rot="21351888">
            <a:off x="945228" y="700803"/>
            <a:ext cx="6800157" cy="4807597"/>
          </a:xfrm>
          <a:prstGeom prst="rect">
            <a:avLst/>
          </a:prstGeom>
        </p:spPr>
      </p:pic>
      <p:pic>
        <p:nvPicPr>
          <p:cNvPr id="40" name="图片 39">
            <a:extLst>
              <a:ext uri="{FF2B5EF4-FFF2-40B4-BE49-F238E27FC236}">
                <a16:creationId xmlns:a16="http://schemas.microsoft.com/office/drawing/2014/main" xmlns="" id="{4ABFC6B3-426D-4DA0-B9E2-F688133E0BB3}"/>
              </a:ext>
            </a:extLst>
          </p:cNvPr>
          <p:cNvPicPr>
            <a:picLocks noChangeAspect="1"/>
          </p:cNvPicPr>
          <p:nvPr/>
        </p:nvPicPr>
        <p:blipFill>
          <a:blip r:embed="rId3"/>
          <a:stretch>
            <a:fillRect/>
          </a:stretch>
        </p:blipFill>
        <p:spPr>
          <a:xfrm>
            <a:off x="6167348" y="1986874"/>
            <a:ext cx="5688061" cy="4871126"/>
          </a:xfrm>
          <a:prstGeom prst="rect">
            <a:avLst/>
          </a:prstGeom>
        </p:spPr>
      </p:pic>
      <p:pic>
        <p:nvPicPr>
          <p:cNvPr id="37" name="图片 36">
            <a:extLst>
              <a:ext uri="{FF2B5EF4-FFF2-40B4-BE49-F238E27FC236}">
                <a16:creationId xmlns:a16="http://schemas.microsoft.com/office/drawing/2014/main" xmlns="" id="{0548191B-371C-48AD-9933-AD5882369F8F}"/>
              </a:ext>
            </a:extLst>
          </p:cNvPr>
          <p:cNvPicPr>
            <a:picLocks noChangeAspect="1"/>
          </p:cNvPicPr>
          <p:nvPr/>
        </p:nvPicPr>
        <p:blipFill>
          <a:blip r:embed="rId4"/>
          <a:stretch>
            <a:fillRect/>
          </a:stretch>
        </p:blipFill>
        <p:spPr>
          <a:xfrm>
            <a:off x="9674645" y="-148293"/>
            <a:ext cx="2554445" cy="6133108"/>
          </a:xfrm>
          <a:prstGeom prst="rect">
            <a:avLst/>
          </a:prstGeom>
          <a:effectLst>
            <a:outerShdw blurRad="25400" dist="25400" dir="8100000" algn="tr" rotWithShape="0">
              <a:prstClr val="black">
                <a:alpha val="40000"/>
              </a:prstClr>
            </a:outerShdw>
          </a:effectLst>
        </p:spPr>
      </p:pic>
      <p:pic>
        <p:nvPicPr>
          <p:cNvPr id="3" name="Picture 2">
            <a:extLst>
              <a:ext uri="{FF2B5EF4-FFF2-40B4-BE49-F238E27FC236}">
                <a16:creationId xmlns:a16="http://schemas.microsoft.com/office/drawing/2014/main" xmlns="" id="{119015AD-97B6-9FA8-C1C5-B110F7A11C6C}"/>
              </a:ext>
            </a:extLst>
          </p:cNvPr>
          <p:cNvPicPr>
            <a:picLocks noChangeAspect="1"/>
          </p:cNvPicPr>
          <p:nvPr/>
        </p:nvPicPr>
        <p:blipFill>
          <a:blip r:embed="rId5"/>
          <a:stretch>
            <a:fillRect/>
          </a:stretch>
        </p:blipFill>
        <p:spPr>
          <a:xfrm>
            <a:off x="1545847" y="2006634"/>
            <a:ext cx="5785605" cy="2139881"/>
          </a:xfrm>
          <a:prstGeom prst="rect">
            <a:avLst/>
          </a:prstGeom>
        </p:spPr>
      </p:pic>
    </p:spTree>
    <p:extLst>
      <p:ext uri="{BB962C8B-B14F-4D97-AF65-F5344CB8AC3E}">
        <p14:creationId xmlns:p14="http://schemas.microsoft.com/office/powerpoint/2010/main" val="237424582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E542D59-99DE-40C7-9F85-FC01058331EA}"/>
              </a:ext>
            </a:extLst>
          </p:cNvPr>
          <p:cNvSpPr/>
          <p:nvPr/>
        </p:nvSpPr>
        <p:spPr>
          <a:xfrm>
            <a:off x="1522265" y="0"/>
            <a:ext cx="7725643" cy="3958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Premium Vector | Happy cute kid girl ready to go to school | Cute kids, Kids  cartoon characters, Cute bear drawings">
            <a:extLst>
              <a:ext uri="{FF2B5EF4-FFF2-40B4-BE49-F238E27FC236}">
                <a16:creationId xmlns:a16="http://schemas.microsoft.com/office/drawing/2014/main" xmlns="" id="{E2097F43-3FAA-494F-BBF8-FD5E9B2E1B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4388" y="2630078"/>
            <a:ext cx="4715568" cy="4715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95383EF5-FAB5-429C-A2C5-661DD493D293}"/>
              </a:ext>
            </a:extLst>
          </p:cNvPr>
          <p:cNvSpPr txBox="1"/>
          <p:nvPr/>
        </p:nvSpPr>
        <p:spPr>
          <a:xfrm>
            <a:off x="1946778" y="571815"/>
            <a:ext cx="7073397" cy="2800767"/>
          </a:xfrm>
          <a:prstGeom prst="rect">
            <a:avLst/>
          </a:prstGeom>
          <a:noFill/>
        </p:spPr>
        <p:txBody>
          <a:bodyPr wrap="square" rtlCol="0">
            <a:spAutoFit/>
          </a:bodyPr>
          <a:lstStyle/>
          <a:p>
            <a:pPr lvl="0" algn="ctr"/>
            <a:r>
              <a:rPr lang="vi-VN" sz="4400" b="1" dirty="0">
                <a:solidFill>
                  <a:srgbClr val="0070C0"/>
                </a:solidFill>
                <a:latin typeface="Calibri" panose="020F0502020204030204" pitchFamily="34" charset="0"/>
                <a:cs typeface="Calibri" panose="020F0502020204030204" pitchFamily="34" charset="0"/>
              </a:rPr>
              <a:t>Để vận động người thân và hàng xóm cùng thực hiện kế hoạch em đã lập em cần phải làm như thế nào?</a:t>
            </a:r>
            <a:endParaRPr kumimoji="0" lang="vi-VN" sz="44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529553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97831D-AE7B-CF63-9E32-E0118D9CE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xmlns=""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2" name="TextBox 1">
            <a:extLst>
              <a:ext uri="{FF2B5EF4-FFF2-40B4-BE49-F238E27FC236}">
                <a16:creationId xmlns:a16="http://schemas.microsoft.com/office/drawing/2014/main" xmlns="" id="{E4208420-685C-7097-2A12-3C4A1E0F88F0}"/>
              </a:ext>
            </a:extLst>
          </p:cNvPr>
          <p:cNvSpPr txBox="1"/>
          <p:nvPr/>
        </p:nvSpPr>
        <p:spPr>
          <a:xfrm>
            <a:off x="861849" y="630620"/>
            <a:ext cx="10815144" cy="5632311"/>
          </a:xfrm>
          <a:prstGeom prst="rect">
            <a:avLst/>
          </a:prstGeom>
          <a:noFill/>
        </p:spPr>
        <p:txBody>
          <a:bodyPr wrap="square" rtlCol="0">
            <a:spAutoFit/>
          </a:bodyPr>
          <a:lstStyle/>
          <a:p>
            <a:pPr algn="just"/>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vận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hàng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xóm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tham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lao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ích</a:t>
            </a:r>
            <a:r>
              <a:rPr lang="en-US" sz="3600" b="1" dirty="0">
                <a:solidFill>
                  <a:srgbClr val="FF0000"/>
                </a:solidFill>
                <a:latin typeface="Cambria" panose="02040503050406030204" pitchFamily="18" charset="0"/>
                <a:ea typeface="Cambria" panose="02040503050406030204" pitchFamily="18" charset="0"/>
              </a:rPr>
              <a:t>:</a:t>
            </a: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Trình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bày</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trạng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môi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trường</a:t>
            </a:r>
            <a:r>
              <a:rPr lang="en-US" sz="3600" i="1" dirty="0">
                <a:solidFill>
                  <a:srgbClr val="FF0000"/>
                </a:solidFill>
                <a:latin typeface="Cambria" panose="02040503050406030204" pitchFamily="18" charset="0"/>
                <a:ea typeface="Cambria" panose="02040503050406030204" pitchFamily="18" charset="0"/>
              </a:rPr>
              <a:t> , </a:t>
            </a:r>
            <a:r>
              <a:rPr lang="en-US" sz="3600" i="1" dirty="0" err="1">
                <a:solidFill>
                  <a:srgbClr val="FF0000"/>
                </a:solidFill>
                <a:latin typeface="Cambria" panose="02040503050406030204" pitchFamily="18" charset="0"/>
                <a:ea typeface="Cambria" panose="02040503050406030204" pitchFamily="18" charset="0"/>
              </a:rPr>
              <a:t>hậu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quả</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bị</a:t>
            </a:r>
            <a:r>
              <a:rPr lang="en-US" sz="3600" i="1" dirty="0">
                <a:solidFill>
                  <a:srgbClr val="FF0000"/>
                </a:solidFill>
                <a:latin typeface="Cambria" panose="02040503050406030204" pitchFamily="18" charset="0"/>
                <a:ea typeface="Cambria" panose="02040503050406030204" pitchFamily="18" charset="0"/>
              </a:rPr>
              <a:t> ô </a:t>
            </a:r>
            <a:r>
              <a:rPr lang="en-US" sz="3600" i="1" dirty="0" err="1">
                <a:solidFill>
                  <a:srgbClr val="FF0000"/>
                </a:solidFill>
                <a:latin typeface="Cambria" panose="02040503050406030204" pitchFamily="18" charset="0"/>
                <a:ea typeface="Cambria" panose="02040503050406030204" pitchFamily="18" charset="0"/>
              </a:rPr>
              <a:t>nhiễm</a:t>
            </a:r>
            <a:r>
              <a:rPr lang="en-US" sz="3600" i="1" dirty="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Những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lợi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khi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hiện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lao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công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bảo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vệ</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môi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trường</a:t>
            </a:r>
            <a:r>
              <a:rPr lang="en-US" sz="3600" i="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Trao </a:t>
            </a:r>
            <a:r>
              <a:rPr lang="en-US" sz="3600" i="1" dirty="0" err="1">
                <a:solidFill>
                  <a:srgbClr val="FF0000"/>
                </a:solidFill>
                <a:latin typeface="Cambria" panose="02040503050406030204" pitchFamily="18" charset="0"/>
                <a:ea typeface="Cambria" panose="02040503050406030204" pitchFamily="18" charset="0"/>
              </a:rPr>
              <a:t>đổi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buổi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lao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Thống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nhất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hiện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Lưu</a:t>
            </a:r>
            <a:r>
              <a:rPr lang="en-US" sz="3600" i="1" dirty="0">
                <a:solidFill>
                  <a:srgbClr val="FF0000"/>
                </a:solidFill>
                <a:latin typeface="Cambria" panose="02040503050406030204" pitchFamily="18" charset="0"/>
                <a:ea typeface="Cambria" panose="02040503050406030204" pitchFamily="18" charset="0"/>
              </a:rPr>
              <a:t> ý </a:t>
            </a:r>
            <a:r>
              <a:rPr lang="en-US" sz="3600" i="1" dirty="0" err="1">
                <a:solidFill>
                  <a:srgbClr val="FF0000"/>
                </a:solidFill>
                <a:latin typeface="Cambria" panose="02040503050406030204" pitchFamily="18" charset="0"/>
                <a:ea typeface="Cambria" panose="02040503050406030204" pitchFamily="18" charset="0"/>
              </a:rPr>
              <a:t>ngữ</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điệu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khi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vận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vui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vẻ</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nhã</a:t>
            </a:r>
            <a:r>
              <a:rPr lang="en-US" sz="3600" i="1" dirty="0">
                <a:solidFill>
                  <a:srgbClr val="FF0000"/>
                </a:solidFill>
                <a:latin typeface="Cambria" panose="02040503050406030204" pitchFamily="18" charset="0"/>
                <a:ea typeface="Cambria" panose="02040503050406030204" pitchFamily="18" charset="0"/>
              </a:rPr>
              <a:t>. Trong </a:t>
            </a:r>
            <a:r>
              <a:rPr lang="en-US" sz="3600" i="1" dirty="0" err="1">
                <a:solidFill>
                  <a:srgbClr val="FF0000"/>
                </a:solidFill>
                <a:latin typeface="Cambria" panose="02040503050406030204" pitchFamily="18" charset="0"/>
                <a:ea typeface="Cambria" panose="02040503050406030204" pitchFamily="18" charset="0"/>
              </a:rPr>
              <a:t>hoạt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bản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thân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luôn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người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chủ</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tham</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gia</a:t>
            </a:r>
            <a:r>
              <a:rPr lang="en-US" sz="3600" i="1" dirty="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4891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2050675" y="3244494"/>
            <a:ext cx="8438994" cy="3390092"/>
          </a:xfrm>
          <a:prstGeom prst="rect">
            <a:avLst/>
          </a:prstGeom>
        </p:spPr>
      </p:pic>
      <p:pic>
        <p:nvPicPr>
          <p:cNvPr id="8" name="图片 10">
            <a:extLst>
              <a:ext uri="{FF2B5EF4-FFF2-40B4-BE49-F238E27FC236}">
                <a16:creationId xmlns:a16="http://schemas.microsoft.com/office/drawing/2014/main" xmlns="" id="{E9B3CFF2-1596-4087-DE6F-512EC0ED91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4084"/>
            <a:ext cx="12192000" cy="609514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xmlns="" id="{80F68D38-0A89-E3A2-AF7E-63BE118D6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729" y="565226"/>
            <a:ext cx="9510584" cy="2889754"/>
          </a:xfrm>
          <a:prstGeom prst="rect">
            <a:avLst/>
          </a:prstGeom>
        </p:spPr>
      </p:pic>
    </p:spTree>
    <p:extLst>
      <p:ext uri="{BB962C8B-B14F-4D97-AF65-F5344CB8AC3E}">
        <p14:creationId xmlns:p14="http://schemas.microsoft.com/office/powerpoint/2010/main" val="94210541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97831D-AE7B-CF63-9E32-E0118D9CE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xmlns=""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2" name="Group 1">
            <a:extLst>
              <a:ext uri="{FF2B5EF4-FFF2-40B4-BE49-F238E27FC236}">
                <a16:creationId xmlns:a16="http://schemas.microsoft.com/office/drawing/2014/main" xmlns="" id="{9F32D2E9-ADA7-7D9D-00BB-30EE83E37F83}"/>
              </a:ext>
            </a:extLst>
          </p:cNvPr>
          <p:cNvGrpSpPr/>
          <p:nvPr/>
        </p:nvGrpSpPr>
        <p:grpSpPr>
          <a:xfrm>
            <a:off x="3141474" y="184588"/>
            <a:ext cx="7879936" cy="1370943"/>
            <a:chOff x="1116074" y="377914"/>
            <a:chExt cx="6160626" cy="2240158"/>
          </a:xfrm>
        </p:grpSpPr>
        <p:sp>
          <p:nvSpPr>
            <p:cNvPr id="4" name="nd">
              <a:extLst>
                <a:ext uri="{FF2B5EF4-FFF2-40B4-BE49-F238E27FC236}">
                  <a16:creationId xmlns:a16="http://schemas.microsoft.com/office/drawing/2014/main" xmlns="" id="{6C0E8905-600C-A3E1-3703-F9DEF53F9173}"/>
                </a:ext>
              </a:extLst>
            </p:cNvPr>
            <p:cNvSpPr/>
            <p:nvPr/>
          </p:nvSpPr>
          <p:spPr>
            <a:xfrm>
              <a:off x="1116074" y="377914"/>
              <a:ext cx="6160626" cy="2240158"/>
            </a:xfrm>
            <a:prstGeom prst="snip2DiagRect">
              <a:avLst>
                <a:gd name="adj1" fmla="val 18805"/>
                <a:gd name="adj2" fmla="val 20225"/>
              </a:avLst>
            </a:prstGeom>
            <a:solidFill>
              <a:schemeClr val="accent4">
                <a:lumMod val="20000"/>
                <a:lumOff val="80000"/>
              </a:schemeClr>
            </a:solidFill>
            <a:ln>
              <a:solidFill>
                <a:srgbClr val="00B0F0"/>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946EC8D6-0098-DAA2-63A6-B9C1880E1A8E}"/>
                </a:ext>
              </a:extLst>
            </p:cNvPr>
            <p:cNvSpPr txBox="1"/>
            <p:nvPr/>
          </p:nvSpPr>
          <p:spPr>
            <a:xfrm>
              <a:off x="1290025" y="455926"/>
              <a:ext cx="5946764" cy="1068078"/>
            </a:xfrm>
            <a:prstGeom prst="rect">
              <a:avLst/>
            </a:prstGeom>
            <a:noFill/>
          </p:spPr>
          <p:txBody>
            <a:bodyPr wrap="square">
              <a:spAutoFit/>
            </a:bodyPr>
            <a:lstStyle/>
            <a:p>
              <a:pPr marL="0" marR="0" lvl="0" indent="0" algn="ctr" defTabSz="914400" rtl="0" eaLnBrk="1" fontAlgn="ctr" latinLnBrk="0" hangingPunct="1">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Trong bài hát bạn Kun đã làm những gì để bảo vệ môi trường?</a:t>
              </a:r>
            </a:p>
          </p:txBody>
        </p:sp>
      </p:grpSp>
      <p:pic>
        <p:nvPicPr>
          <p:cNvPr id="9" name="Graphic 8">
            <a:extLst>
              <a:ext uri="{FF2B5EF4-FFF2-40B4-BE49-F238E27FC236}">
                <a16:creationId xmlns:a16="http://schemas.microsoft.com/office/drawing/2014/main" xmlns="" id="{1366CFA7-DF73-1864-6B0B-A0D2CEAA0F6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3245" y="1446960"/>
            <a:ext cx="2918553" cy="5411040"/>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xmlns="" id="{CBB1A208-4BD1-4DCC-8E8C-023B269B036D}"/>
              </a:ext>
            </a:extLst>
          </p:cNvPr>
          <p:cNvGrpSpPr/>
          <p:nvPr/>
        </p:nvGrpSpPr>
        <p:grpSpPr>
          <a:xfrm>
            <a:off x="4013833" y="2192063"/>
            <a:ext cx="7879936" cy="2411467"/>
            <a:chOff x="1116074" y="377914"/>
            <a:chExt cx="6160626" cy="2944628"/>
          </a:xfrm>
        </p:grpSpPr>
        <p:sp>
          <p:nvSpPr>
            <p:cNvPr id="12" name="nd">
              <a:extLst>
                <a:ext uri="{FF2B5EF4-FFF2-40B4-BE49-F238E27FC236}">
                  <a16:creationId xmlns:a16="http://schemas.microsoft.com/office/drawing/2014/main" xmlns="" id="{4C78D364-6E83-453E-CFE6-60B016FBFF72}"/>
                </a:ext>
              </a:extLst>
            </p:cNvPr>
            <p:cNvSpPr/>
            <p:nvPr/>
          </p:nvSpPr>
          <p:spPr>
            <a:xfrm>
              <a:off x="1116074" y="377914"/>
              <a:ext cx="6160626" cy="2240158"/>
            </a:xfrm>
            <a:prstGeom prst="snip2DiagRect">
              <a:avLst>
                <a:gd name="adj1" fmla="val 18805"/>
                <a:gd name="adj2" fmla="val 20225"/>
              </a:avLst>
            </a:prstGeom>
            <a:solidFill>
              <a:schemeClr val="accent4">
                <a:lumMod val="20000"/>
                <a:lumOff val="80000"/>
              </a:schemeClr>
            </a:solidFill>
            <a:ln>
              <a:solidFill>
                <a:srgbClr val="00B0F0"/>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0C409FA0-D762-07E1-91AF-E3F464DB9EEE}"/>
                </a:ext>
              </a:extLst>
            </p:cNvPr>
            <p:cNvSpPr txBox="1"/>
            <p:nvPr/>
          </p:nvSpPr>
          <p:spPr>
            <a:xfrm>
              <a:off x="1290025" y="455926"/>
              <a:ext cx="5946764" cy="2866616"/>
            </a:xfrm>
            <a:prstGeom prst="rect">
              <a:avLst/>
            </a:prstGeom>
            <a:noFill/>
          </p:spPr>
          <p:txBody>
            <a:bodyPr wrap="square">
              <a:spAutoFit/>
            </a:bodyPr>
            <a:lstStyle/>
            <a:p>
              <a:pPr marL="0" marR="0" lvl="0" indent="0" algn="ctr" defTabSz="914400" rtl="0" eaLnBrk="1" fontAlgn="ctr" latinLnBrk="0" hangingPunct="1">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Ngoài những việc Kun làm, các em đã làm được những việc gì để bảo vệ môi trường? </a:t>
              </a:r>
            </a:p>
          </p:txBody>
        </p:sp>
      </p:grpSp>
    </p:spTree>
    <p:extLst>
      <p:ext uri="{BB962C8B-B14F-4D97-AF65-F5344CB8AC3E}">
        <p14:creationId xmlns:p14="http://schemas.microsoft.com/office/powerpoint/2010/main" val="28208543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14:presetBounceEnd="65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5000">
                                          <p:cBhvr additive="base">
                                            <p:cTn id="12" dur="1000" fill="hold"/>
                                            <p:tgtEl>
                                              <p:spTgt spid="9"/>
                                            </p:tgtEl>
                                            <p:attrNameLst>
                                              <p:attrName>ppt_x</p:attrName>
                                            </p:attrNameLst>
                                          </p:cBhvr>
                                          <p:tavLst>
                                            <p:tav tm="0">
                                              <p:val>
                                                <p:strVal val="0-#ppt_w/2"/>
                                              </p:val>
                                            </p:tav>
                                            <p:tav tm="100000">
                                              <p:val>
                                                <p:strVal val="#ppt_x"/>
                                              </p:val>
                                            </p:tav>
                                          </p:tavLst>
                                        </p:anim>
                                        <p:anim calcmode="lin" valueType="num" p14:bounceEnd="65000">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1EDCCC2F-3776-0F1D-18B6-7C7877B71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471655" cy="6858000"/>
          </a:xfrm>
          <a:prstGeom prst="rect">
            <a:avLst/>
          </a:prstGeom>
        </p:spPr>
      </p:pic>
      <p:sp>
        <p:nvSpPr>
          <p:cNvPr id="7" name="TextBox 15">
            <a:extLst>
              <a:ext uri="{FF2B5EF4-FFF2-40B4-BE49-F238E27FC236}">
                <a16:creationId xmlns:a16="http://schemas.microsoft.com/office/drawing/2014/main" xmlns="" id="{83028FB2-AF6E-40C0-A21F-6F56F51AA8F8}"/>
              </a:ext>
            </a:extLst>
          </p:cNvPr>
          <p:cNvSpPr txBox="1"/>
          <p:nvPr/>
        </p:nvSpPr>
        <p:spPr>
          <a:xfrm>
            <a:off x="0" y="63488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
        <p:nvSpPr>
          <p:cNvPr id="5" name="Star: 5 Points 4">
            <a:extLst>
              <a:ext uri="{FF2B5EF4-FFF2-40B4-BE49-F238E27FC236}">
                <a16:creationId xmlns:a16="http://schemas.microsoft.com/office/drawing/2014/main" xmlns="" id="{41E1E9C3-AED9-55F3-2DC7-782028E31617}"/>
              </a:ext>
            </a:extLst>
          </p:cNvPr>
          <p:cNvSpPr/>
          <p:nvPr/>
        </p:nvSpPr>
        <p:spPr>
          <a:xfrm>
            <a:off x="9310721" y="2484141"/>
            <a:ext cx="216310" cy="21630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6" name="Rectangle: Rounded Corners 5">
            <a:extLst>
              <a:ext uri="{FF2B5EF4-FFF2-40B4-BE49-F238E27FC236}">
                <a16:creationId xmlns:a16="http://schemas.microsoft.com/office/drawing/2014/main" xmlns="" id="{CEDF8036-7B0C-6C2E-FC4F-A5B1CF622C7B}"/>
              </a:ext>
            </a:extLst>
          </p:cNvPr>
          <p:cNvSpPr/>
          <p:nvPr/>
        </p:nvSpPr>
        <p:spPr>
          <a:xfrm>
            <a:off x="405581" y="685800"/>
            <a:ext cx="7790355" cy="3099619"/>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662D045F-97EB-9E33-E537-F94CE57F933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0716"/>
          <a:stretch/>
        </p:blipFill>
        <p:spPr>
          <a:xfrm>
            <a:off x="-204019" y="3153697"/>
            <a:ext cx="8399955" cy="3704303"/>
          </a:xfrm>
          <a:prstGeom prst="rect">
            <a:avLst/>
          </a:prstGeom>
        </p:spPr>
      </p:pic>
      <p:pic>
        <p:nvPicPr>
          <p:cNvPr id="8" name="Picture 7">
            <a:extLst>
              <a:ext uri="{FF2B5EF4-FFF2-40B4-BE49-F238E27FC236}">
                <a16:creationId xmlns:a16="http://schemas.microsoft.com/office/drawing/2014/main" xmlns="" id="{F56F4733-37FA-92C9-A981-EFB233579A5E}"/>
              </a:ext>
            </a:extLst>
          </p:cNvPr>
          <p:cNvPicPr>
            <a:picLocks noChangeAspect="1"/>
          </p:cNvPicPr>
          <p:nvPr/>
        </p:nvPicPr>
        <p:blipFill>
          <a:blip r:embed="rId6"/>
          <a:stretch>
            <a:fillRect/>
          </a:stretch>
        </p:blipFill>
        <p:spPr>
          <a:xfrm>
            <a:off x="1429293" y="126910"/>
            <a:ext cx="5742930" cy="926672"/>
          </a:xfrm>
          <a:prstGeom prst="rect">
            <a:avLst/>
          </a:prstGeom>
        </p:spPr>
      </p:pic>
      <p:pic>
        <p:nvPicPr>
          <p:cNvPr id="9" name="Picture 8">
            <a:extLst>
              <a:ext uri="{FF2B5EF4-FFF2-40B4-BE49-F238E27FC236}">
                <a16:creationId xmlns:a16="http://schemas.microsoft.com/office/drawing/2014/main" xmlns="" id="{BE3AC829-4381-DBDE-37C3-D8D57C2D2061}"/>
              </a:ext>
            </a:extLst>
          </p:cNvPr>
          <p:cNvPicPr>
            <a:picLocks noChangeAspect="1"/>
          </p:cNvPicPr>
          <p:nvPr/>
        </p:nvPicPr>
        <p:blipFill>
          <a:blip r:embed="rId7"/>
          <a:stretch>
            <a:fillRect/>
          </a:stretch>
        </p:blipFill>
        <p:spPr>
          <a:xfrm>
            <a:off x="270694" y="1673279"/>
            <a:ext cx="8193734" cy="1682642"/>
          </a:xfrm>
          <a:prstGeom prst="rect">
            <a:avLst/>
          </a:prstGeom>
        </p:spPr>
      </p:pic>
      <p:sp>
        <p:nvSpPr>
          <p:cNvPr id="2" name="Rectangle 1"/>
          <p:cNvSpPr/>
          <p:nvPr/>
        </p:nvSpPr>
        <p:spPr>
          <a:xfrm>
            <a:off x="1378752" y="937700"/>
            <a:ext cx="5987152" cy="784830"/>
          </a:xfrm>
          <a:prstGeom prst="rect">
            <a:avLst/>
          </a:prstGeom>
          <a:noFill/>
        </p:spPr>
        <p:txBody>
          <a:bodyPr wrap="none" lIns="91440" tIns="45720" rIns="91440" bIns="45720">
            <a:spAutoFit/>
          </a:bodyPr>
          <a:lstStyle/>
          <a:p>
            <a:pPr algn="ctr"/>
            <a:r>
              <a:rPr lang="en-US" sz="4500" b="1" cap="none" spc="0" dirty="0" err="1" smtClean="0">
                <a:ln w="12700" cmpd="sng">
                  <a:solidFill>
                    <a:schemeClr val="accent4"/>
                  </a:solidFill>
                  <a:prstDash val="solid"/>
                </a:ln>
                <a:solidFill>
                  <a:srgbClr val="FF0000"/>
                </a:solidFill>
                <a:effectLst/>
              </a:rPr>
              <a:t>Hoạt</a:t>
            </a:r>
            <a:r>
              <a:rPr lang="en-US" sz="4500" b="1" cap="none" spc="0" dirty="0" smtClean="0">
                <a:ln w="12700" cmpd="sng">
                  <a:solidFill>
                    <a:schemeClr val="accent4"/>
                  </a:solidFill>
                  <a:prstDash val="solid"/>
                </a:ln>
                <a:solidFill>
                  <a:srgbClr val="FF0000"/>
                </a:solidFill>
                <a:effectLst/>
              </a:rPr>
              <a:t> </a:t>
            </a:r>
            <a:r>
              <a:rPr lang="en-US" sz="4500" b="1" cap="none" spc="0" dirty="0" err="1" smtClean="0">
                <a:ln w="12700" cmpd="sng">
                  <a:solidFill>
                    <a:schemeClr val="accent4"/>
                  </a:solidFill>
                  <a:prstDash val="solid"/>
                </a:ln>
                <a:solidFill>
                  <a:srgbClr val="FF0000"/>
                </a:solidFill>
                <a:effectLst/>
              </a:rPr>
              <a:t>động</a:t>
            </a:r>
            <a:r>
              <a:rPr lang="en-US" sz="4500" b="1" cap="none" spc="0" dirty="0" smtClean="0">
                <a:ln w="12700" cmpd="sng">
                  <a:solidFill>
                    <a:schemeClr val="accent4"/>
                  </a:solidFill>
                  <a:prstDash val="solid"/>
                </a:ln>
                <a:solidFill>
                  <a:srgbClr val="FF0000"/>
                </a:solidFill>
                <a:effectLst/>
              </a:rPr>
              <a:t> </a:t>
            </a:r>
            <a:r>
              <a:rPr lang="en-US" sz="4500" b="1" cap="none" spc="0" dirty="0" err="1" smtClean="0">
                <a:ln w="12700" cmpd="sng">
                  <a:solidFill>
                    <a:schemeClr val="accent4"/>
                  </a:solidFill>
                  <a:prstDash val="solid"/>
                </a:ln>
                <a:solidFill>
                  <a:srgbClr val="FF0000"/>
                </a:solidFill>
                <a:effectLst/>
              </a:rPr>
              <a:t>trải</a:t>
            </a:r>
            <a:r>
              <a:rPr lang="en-US" sz="4500" b="1" cap="none" spc="0" dirty="0" smtClean="0">
                <a:ln w="12700" cmpd="sng">
                  <a:solidFill>
                    <a:schemeClr val="accent4"/>
                  </a:solidFill>
                  <a:prstDash val="solid"/>
                </a:ln>
                <a:solidFill>
                  <a:srgbClr val="FF0000"/>
                </a:solidFill>
                <a:effectLst/>
              </a:rPr>
              <a:t> </a:t>
            </a:r>
            <a:r>
              <a:rPr lang="en-US" sz="4500" b="1" cap="none" spc="0" dirty="0" err="1" smtClean="0">
                <a:ln w="12700" cmpd="sng">
                  <a:solidFill>
                    <a:schemeClr val="accent4"/>
                  </a:solidFill>
                  <a:prstDash val="solid"/>
                </a:ln>
                <a:solidFill>
                  <a:srgbClr val="FF0000"/>
                </a:solidFill>
                <a:effectLst/>
              </a:rPr>
              <a:t>nghiêm</a:t>
            </a:r>
            <a:r>
              <a:rPr lang="en-US" sz="4500" b="1" cap="none" spc="0" dirty="0" smtClean="0">
                <a:ln w="12700" cmpd="sng">
                  <a:solidFill>
                    <a:schemeClr val="accent4"/>
                  </a:solidFill>
                  <a:prstDash val="solid"/>
                </a:ln>
                <a:solidFill>
                  <a:srgbClr val="FF0000"/>
                </a:solidFill>
                <a:effectLst/>
              </a:rPr>
              <a:t> 5</a:t>
            </a:r>
            <a:endParaRPr lang="en-US" sz="4500" b="1" cap="none" spc="0" dirty="0">
              <a:ln w="12700" cmpd="sng">
                <a:solidFill>
                  <a:schemeClr val="accent4"/>
                </a:solidFill>
                <a:prstDash val="solid"/>
              </a:ln>
              <a:solidFill>
                <a:srgbClr val="FF0000"/>
              </a:solidFill>
              <a:effectLst/>
            </a:endParaRPr>
          </a:p>
        </p:txBody>
      </p:sp>
    </p:spTree>
    <p:extLst>
      <p:ext uri="{BB962C8B-B14F-4D97-AF65-F5344CB8AC3E}">
        <p14:creationId xmlns:p14="http://schemas.microsoft.com/office/powerpoint/2010/main" val="372657102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5FEC9C7-F4D1-5A5E-038A-6D02406691A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xmlns="" id="{0EDF1659-BD3D-46D0-A13C-0793DD0BF6D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798CC39A-6817-E867-709B-521712382276}"/>
              </a:ext>
            </a:extLst>
          </p:cNvPr>
          <p:cNvPicPr>
            <a:picLocks noChangeAspect="1"/>
          </p:cNvPicPr>
          <p:nvPr/>
        </p:nvPicPr>
        <p:blipFill>
          <a:blip r:embed="rId6"/>
          <a:stretch>
            <a:fillRect/>
          </a:stretch>
        </p:blipFill>
        <p:spPr>
          <a:xfrm>
            <a:off x="5103790" y="1133762"/>
            <a:ext cx="5620999" cy="2152075"/>
          </a:xfrm>
          <a:prstGeom prst="rect">
            <a:avLst/>
          </a:prstGeom>
        </p:spPr>
      </p:pic>
    </p:spTree>
    <p:extLst>
      <p:ext uri="{BB962C8B-B14F-4D97-AF65-F5344CB8AC3E}">
        <p14:creationId xmlns:p14="http://schemas.microsoft.com/office/powerpoint/2010/main" val="13362477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olorful, decorated&#10;&#10;Description automatically generated">
            <a:extLst>
              <a:ext uri="{FF2B5EF4-FFF2-40B4-BE49-F238E27FC236}">
                <a16:creationId xmlns:a16="http://schemas.microsoft.com/office/drawing/2014/main" xmlns="" id="{4AA092B5-EDB4-4A11-8751-FC28C1C528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46" b="12500"/>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60EB4731-34A2-4C9F-9A6F-818FE5A52A0A}"/>
              </a:ext>
            </a:extLst>
          </p:cNvPr>
          <p:cNvSpPr/>
          <p:nvPr/>
        </p:nvSpPr>
        <p:spPr>
          <a:xfrm>
            <a:off x="428211" y="472965"/>
            <a:ext cx="11114432" cy="1872669"/>
          </a:xfrm>
          <a:custGeom>
            <a:avLst/>
            <a:gdLst>
              <a:gd name="connsiteX0" fmla="*/ 0 w 11114432"/>
              <a:gd name="connsiteY0" fmla="*/ 312118 h 1872669"/>
              <a:gd name="connsiteX1" fmla="*/ 312118 w 11114432"/>
              <a:gd name="connsiteY1" fmla="*/ 0 h 1872669"/>
              <a:gd name="connsiteX2" fmla="*/ 1104711 w 11114432"/>
              <a:gd name="connsiteY2" fmla="*/ 0 h 1872669"/>
              <a:gd name="connsiteX3" fmla="*/ 1897303 w 11114432"/>
              <a:gd name="connsiteY3" fmla="*/ 0 h 1872669"/>
              <a:gd name="connsiteX4" fmla="*/ 2480092 w 11114432"/>
              <a:gd name="connsiteY4" fmla="*/ 0 h 1872669"/>
              <a:gd name="connsiteX5" fmla="*/ 2957979 w 11114432"/>
              <a:gd name="connsiteY5" fmla="*/ 0 h 1872669"/>
              <a:gd name="connsiteX6" fmla="*/ 3226061 w 11114432"/>
              <a:gd name="connsiteY6" fmla="*/ 0 h 1872669"/>
              <a:gd name="connsiteX7" fmla="*/ 3494144 w 11114432"/>
              <a:gd name="connsiteY7" fmla="*/ 0 h 1872669"/>
              <a:gd name="connsiteX8" fmla="*/ 3867129 w 11114432"/>
              <a:gd name="connsiteY8" fmla="*/ 0 h 1872669"/>
              <a:gd name="connsiteX9" fmla="*/ 4135212 w 11114432"/>
              <a:gd name="connsiteY9" fmla="*/ 0 h 1872669"/>
              <a:gd name="connsiteX10" fmla="*/ 4822902 w 11114432"/>
              <a:gd name="connsiteY10" fmla="*/ 0 h 1872669"/>
              <a:gd name="connsiteX11" fmla="*/ 5195887 w 11114432"/>
              <a:gd name="connsiteY11" fmla="*/ 0 h 1872669"/>
              <a:gd name="connsiteX12" fmla="*/ 5988480 w 11114432"/>
              <a:gd name="connsiteY12" fmla="*/ 0 h 1872669"/>
              <a:gd name="connsiteX13" fmla="*/ 6361464 w 11114432"/>
              <a:gd name="connsiteY13" fmla="*/ 0 h 1872669"/>
              <a:gd name="connsiteX14" fmla="*/ 6734449 w 11114432"/>
              <a:gd name="connsiteY14" fmla="*/ 0 h 1872669"/>
              <a:gd name="connsiteX15" fmla="*/ 7002532 w 11114432"/>
              <a:gd name="connsiteY15" fmla="*/ 0 h 1872669"/>
              <a:gd name="connsiteX16" fmla="*/ 7480419 w 11114432"/>
              <a:gd name="connsiteY16" fmla="*/ 0 h 1872669"/>
              <a:gd name="connsiteX17" fmla="*/ 7958305 w 11114432"/>
              <a:gd name="connsiteY17" fmla="*/ 0 h 1872669"/>
              <a:gd name="connsiteX18" fmla="*/ 8436192 w 11114432"/>
              <a:gd name="connsiteY18" fmla="*/ 0 h 1872669"/>
              <a:gd name="connsiteX19" fmla="*/ 9123883 w 11114432"/>
              <a:gd name="connsiteY19" fmla="*/ 0 h 1872669"/>
              <a:gd name="connsiteX20" fmla="*/ 9496867 w 11114432"/>
              <a:gd name="connsiteY20" fmla="*/ 0 h 1872669"/>
              <a:gd name="connsiteX21" fmla="*/ 10079656 w 11114432"/>
              <a:gd name="connsiteY21" fmla="*/ 0 h 1872669"/>
              <a:gd name="connsiteX22" fmla="*/ 10802314 w 11114432"/>
              <a:gd name="connsiteY22" fmla="*/ 0 h 1872669"/>
              <a:gd name="connsiteX23" fmla="*/ 11114432 w 11114432"/>
              <a:gd name="connsiteY23" fmla="*/ 312118 h 1872669"/>
              <a:gd name="connsiteX24" fmla="*/ 11114432 w 11114432"/>
              <a:gd name="connsiteY24" fmla="*/ 728262 h 1872669"/>
              <a:gd name="connsiteX25" fmla="*/ 11114432 w 11114432"/>
              <a:gd name="connsiteY25" fmla="*/ 1119438 h 1872669"/>
              <a:gd name="connsiteX26" fmla="*/ 11114432 w 11114432"/>
              <a:gd name="connsiteY26" fmla="*/ 1560551 h 1872669"/>
              <a:gd name="connsiteX27" fmla="*/ 10802314 w 11114432"/>
              <a:gd name="connsiteY27" fmla="*/ 1872669 h 1872669"/>
              <a:gd name="connsiteX28" fmla="*/ 10429329 w 11114432"/>
              <a:gd name="connsiteY28" fmla="*/ 1872669 h 1872669"/>
              <a:gd name="connsiteX29" fmla="*/ 10056345 w 11114432"/>
              <a:gd name="connsiteY29" fmla="*/ 1872669 h 1872669"/>
              <a:gd name="connsiteX30" fmla="*/ 9473556 w 11114432"/>
              <a:gd name="connsiteY30" fmla="*/ 1872669 h 1872669"/>
              <a:gd name="connsiteX31" fmla="*/ 8890767 w 11114432"/>
              <a:gd name="connsiteY31" fmla="*/ 1872669 h 1872669"/>
              <a:gd name="connsiteX32" fmla="*/ 8098175 w 11114432"/>
              <a:gd name="connsiteY32" fmla="*/ 1872669 h 1872669"/>
              <a:gd name="connsiteX33" fmla="*/ 7515386 w 11114432"/>
              <a:gd name="connsiteY33" fmla="*/ 1872669 h 1872669"/>
              <a:gd name="connsiteX34" fmla="*/ 6932597 w 11114432"/>
              <a:gd name="connsiteY34" fmla="*/ 1872669 h 1872669"/>
              <a:gd name="connsiteX35" fmla="*/ 6140005 w 11114432"/>
              <a:gd name="connsiteY35" fmla="*/ 1872669 h 1872669"/>
              <a:gd name="connsiteX36" fmla="*/ 5557216 w 11114432"/>
              <a:gd name="connsiteY36" fmla="*/ 1872669 h 1872669"/>
              <a:gd name="connsiteX37" fmla="*/ 5079329 w 11114432"/>
              <a:gd name="connsiteY37" fmla="*/ 1872669 h 1872669"/>
              <a:gd name="connsiteX38" fmla="*/ 4811247 w 11114432"/>
              <a:gd name="connsiteY38" fmla="*/ 1872669 h 1872669"/>
              <a:gd name="connsiteX39" fmla="*/ 4018654 w 11114432"/>
              <a:gd name="connsiteY39" fmla="*/ 1872669 h 1872669"/>
              <a:gd name="connsiteX40" fmla="*/ 3750571 w 11114432"/>
              <a:gd name="connsiteY40" fmla="*/ 1872669 h 1872669"/>
              <a:gd name="connsiteX41" fmla="*/ 3062881 w 11114432"/>
              <a:gd name="connsiteY41" fmla="*/ 1872669 h 1872669"/>
              <a:gd name="connsiteX42" fmla="*/ 2584994 w 11114432"/>
              <a:gd name="connsiteY42" fmla="*/ 1872669 h 1872669"/>
              <a:gd name="connsiteX43" fmla="*/ 2212009 w 11114432"/>
              <a:gd name="connsiteY43" fmla="*/ 1872669 h 1872669"/>
              <a:gd name="connsiteX44" fmla="*/ 1734122 w 11114432"/>
              <a:gd name="connsiteY44" fmla="*/ 1872669 h 1872669"/>
              <a:gd name="connsiteX45" fmla="*/ 1046432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53231 h 1872669"/>
              <a:gd name="connsiteX50" fmla="*/ 0 w 11114432"/>
              <a:gd name="connsiteY50" fmla="*/ 312118 h 1872669"/>
              <a:gd name="connsiteX0" fmla="*/ 0 w 11114432"/>
              <a:gd name="connsiteY0" fmla="*/ 312118 h 1872669"/>
              <a:gd name="connsiteX1" fmla="*/ 312118 w 11114432"/>
              <a:gd name="connsiteY1" fmla="*/ 0 h 1872669"/>
              <a:gd name="connsiteX2" fmla="*/ 580201 w 11114432"/>
              <a:gd name="connsiteY2" fmla="*/ 0 h 1872669"/>
              <a:gd name="connsiteX3" fmla="*/ 1162989 w 11114432"/>
              <a:gd name="connsiteY3" fmla="*/ 0 h 1872669"/>
              <a:gd name="connsiteX4" fmla="*/ 1431072 w 11114432"/>
              <a:gd name="connsiteY4" fmla="*/ 0 h 1872669"/>
              <a:gd name="connsiteX5" fmla="*/ 2118763 w 11114432"/>
              <a:gd name="connsiteY5" fmla="*/ 0 h 1872669"/>
              <a:gd name="connsiteX6" fmla="*/ 2491748 w 11114432"/>
              <a:gd name="connsiteY6" fmla="*/ 0 h 1872669"/>
              <a:gd name="connsiteX7" fmla="*/ 2759830 w 11114432"/>
              <a:gd name="connsiteY7" fmla="*/ 0 h 1872669"/>
              <a:gd name="connsiteX8" fmla="*/ 3027913 w 11114432"/>
              <a:gd name="connsiteY8" fmla="*/ 0 h 1872669"/>
              <a:gd name="connsiteX9" fmla="*/ 3610702 w 11114432"/>
              <a:gd name="connsiteY9" fmla="*/ 0 h 1872669"/>
              <a:gd name="connsiteX10" fmla="*/ 3983687 w 11114432"/>
              <a:gd name="connsiteY10" fmla="*/ 0 h 1872669"/>
              <a:gd name="connsiteX11" fmla="*/ 4251769 w 11114432"/>
              <a:gd name="connsiteY11" fmla="*/ 0 h 1872669"/>
              <a:gd name="connsiteX12" fmla="*/ 5044362 w 11114432"/>
              <a:gd name="connsiteY12" fmla="*/ 0 h 1872669"/>
              <a:gd name="connsiteX13" fmla="*/ 5732053 w 11114432"/>
              <a:gd name="connsiteY13" fmla="*/ 0 h 1872669"/>
              <a:gd name="connsiteX14" fmla="*/ 6105037 w 11114432"/>
              <a:gd name="connsiteY14" fmla="*/ 0 h 1872669"/>
              <a:gd name="connsiteX15" fmla="*/ 6687826 w 11114432"/>
              <a:gd name="connsiteY15" fmla="*/ 0 h 1872669"/>
              <a:gd name="connsiteX16" fmla="*/ 6955909 w 11114432"/>
              <a:gd name="connsiteY16" fmla="*/ 0 h 1872669"/>
              <a:gd name="connsiteX17" fmla="*/ 7433796 w 11114432"/>
              <a:gd name="connsiteY17" fmla="*/ 0 h 1872669"/>
              <a:gd name="connsiteX18" fmla="*/ 7701878 w 11114432"/>
              <a:gd name="connsiteY18" fmla="*/ 0 h 1872669"/>
              <a:gd name="connsiteX19" fmla="*/ 7969961 w 11114432"/>
              <a:gd name="connsiteY19" fmla="*/ 0 h 1872669"/>
              <a:gd name="connsiteX20" fmla="*/ 8447848 w 11114432"/>
              <a:gd name="connsiteY20" fmla="*/ 0 h 1872669"/>
              <a:gd name="connsiteX21" fmla="*/ 9030636 w 11114432"/>
              <a:gd name="connsiteY21" fmla="*/ 0 h 1872669"/>
              <a:gd name="connsiteX22" fmla="*/ 9613425 w 11114432"/>
              <a:gd name="connsiteY22" fmla="*/ 0 h 1872669"/>
              <a:gd name="connsiteX23" fmla="*/ 10802314 w 11114432"/>
              <a:gd name="connsiteY23" fmla="*/ 0 h 1872669"/>
              <a:gd name="connsiteX24" fmla="*/ 11114432 w 11114432"/>
              <a:gd name="connsiteY24" fmla="*/ 312118 h 1872669"/>
              <a:gd name="connsiteX25" fmla="*/ 11114432 w 11114432"/>
              <a:gd name="connsiteY25" fmla="*/ 740747 h 1872669"/>
              <a:gd name="connsiteX26" fmla="*/ 11114432 w 11114432"/>
              <a:gd name="connsiteY26" fmla="*/ 1144407 h 1872669"/>
              <a:gd name="connsiteX27" fmla="*/ 11114432 w 11114432"/>
              <a:gd name="connsiteY27" fmla="*/ 1560551 h 1872669"/>
              <a:gd name="connsiteX28" fmla="*/ 10802314 w 11114432"/>
              <a:gd name="connsiteY28" fmla="*/ 1872669 h 1872669"/>
              <a:gd name="connsiteX29" fmla="*/ 10324427 w 11114432"/>
              <a:gd name="connsiteY29" fmla="*/ 1872669 h 1872669"/>
              <a:gd name="connsiteX30" fmla="*/ 9741639 w 11114432"/>
              <a:gd name="connsiteY30" fmla="*/ 1872669 h 1872669"/>
              <a:gd name="connsiteX31" fmla="*/ 9368654 w 11114432"/>
              <a:gd name="connsiteY31" fmla="*/ 1872669 h 1872669"/>
              <a:gd name="connsiteX32" fmla="*/ 9100571 w 11114432"/>
              <a:gd name="connsiteY32" fmla="*/ 1872669 h 1872669"/>
              <a:gd name="connsiteX33" fmla="*/ 8307979 w 11114432"/>
              <a:gd name="connsiteY33" fmla="*/ 1872669 h 1872669"/>
              <a:gd name="connsiteX34" fmla="*/ 7620288 w 11114432"/>
              <a:gd name="connsiteY34" fmla="*/ 1872669 h 1872669"/>
              <a:gd name="connsiteX35" fmla="*/ 7142401 w 11114432"/>
              <a:gd name="connsiteY35" fmla="*/ 1872669 h 1872669"/>
              <a:gd name="connsiteX36" fmla="*/ 6664514 w 11114432"/>
              <a:gd name="connsiteY36" fmla="*/ 1872669 h 1872669"/>
              <a:gd name="connsiteX37" fmla="*/ 6291530 w 11114432"/>
              <a:gd name="connsiteY37" fmla="*/ 1872669 h 1872669"/>
              <a:gd name="connsiteX38" fmla="*/ 5603839 w 11114432"/>
              <a:gd name="connsiteY38" fmla="*/ 1872669 h 1872669"/>
              <a:gd name="connsiteX39" fmla="*/ 5021050 w 11114432"/>
              <a:gd name="connsiteY39" fmla="*/ 1872669 h 1872669"/>
              <a:gd name="connsiteX40" fmla="*/ 4543164 w 11114432"/>
              <a:gd name="connsiteY40" fmla="*/ 1872669 h 1872669"/>
              <a:gd name="connsiteX41" fmla="*/ 4065277 w 11114432"/>
              <a:gd name="connsiteY41" fmla="*/ 1872669 h 1872669"/>
              <a:gd name="connsiteX42" fmla="*/ 3377586 w 11114432"/>
              <a:gd name="connsiteY42" fmla="*/ 1872669 h 1872669"/>
              <a:gd name="connsiteX43" fmla="*/ 2584994 w 11114432"/>
              <a:gd name="connsiteY43" fmla="*/ 1872669 h 1872669"/>
              <a:gd name="connsiteX44" fmla="*/ 2107107 w 11114432"/>
              <a:gd name="connsiteY44" fmla="*/ 1872669 h 1872669"/>
              <a:gd name="connsiteX45" fmla="*/ 1419416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40747 h 1872669"/>
              <a:gd name="connsiteX50" fmla="*/ 0 w 11114432"/>
              <a:gd name="connsiteY50" fmla="*/ 312118 h 187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872669" fill="none" extrusionOk="0">
                <a:moveTo>
                  <a:pt x="0" y="312118"/>
                </a:moveTo>
                <a:cubicBezTo>
                  <a:pt x="-61845" y="133643"/>
                  <a:pt x="80007" y="3672"/>
                  <a:pt x="312118" y="0"/>
                </a:cubicBezTo>
                <a:cubicBezTo>
                  <a:pt x="507878" y="38566"/>
                  <a:pt x="728207" y="54713"/>
                  <a:pt x="1104711" y="0"/>
                </a:cubicBezTo>
                <a:cubicBezTo>
                  <a:pt x="1495516" y="-39699"/>
                  <a:pt x="1616072" y="13472"/>
                  <a:pt x="1897303" y="0"/>
                </a:cubicBezTo>
                <a:cubicBezTo>
                  <a:pt x="2188240" y="4169"/>
                  <a:pt x="2259090" y="60613"/>
                  <a:pt x="2480092" y="0"/>
                </a:cubicBezTo>
                <a:cubicBezTo>
                  <a:pt x="2724534" y="-80351"/>
                  <a:pt x="2769901" y="30330"/>
                  <a:pt x="2957979" y="0"/>
                </a:cubicBezTo>
                <a:cubicBezTo>
                  <a:pt x="3156067" y="-35234"/>
                  <a:pt x="3156166" y="14175"/>
                  <a:pt x="3226061" y="0"/>
                </a:cubicBezTo>
                <a:cubicBezTo>
                  <a:pt x="3312991" y="-15230"/>
                  <a:pt x="3378256" y="-17006"/>
                  <a:pt x="3494144" y="0"/>
                </a:cubicBezTo>
                <a:cubicBezTo>
                  <a:pt x="3588355" y="-5976"/>
                  <a:pt x="3794658" y="32232"/>
                  <a:pt x="3867129" y="0"/>
                </a:cubicBezTo>
                <a:cubicBezTo>
                  <a:pt x="3943855" y="-54738"/>
                  <a:pt x="4023623" y="26301"/>
                  <a:pt x="4135212" y="0"/>
                </a:cubicBezTo>
                <a:cubicBezTo>
                  <a:pt x="4252541" y="-63577"/>
                  <a:pt x="4644233" y="55144"/>
                  <a:pt x="4822902" y="0"/>
                </a:cubicBezTo>
                <a:cubicBezTo>
                  <a:pt x="5001979" y="-73071"/>
                  <a:pt x="5026154" y="16537"/>
                  <a:pt x="5195887" y="0"/>
                </a:cubicBezTo>
                <a:cubicBezTo>
                  <a:pt x="5324367" y="30970"/>
                  <a:pt x="5721937" y="64402"/>
                  <a:pt x="5988480" y="0"/>
                </a:cubicBezTo>
                <a:cubicBezTo>
                  <a:pt x="6232382" y="-47183"/>
                  <a:pt x="6223705" y="972"/>
                  <a:pt x="6361464" y="0"/>
                </a:cubicBezTo>
                <a:cubicBezTo>
                  <a:pt x="6496923" y="7871"/>
                  <a:pt x="6603788" y="8743"/>
                  <a:pt x="6734449" y="0"/>
                </a:cubicBezTo>
                <a:cubicBezTo>
                  <a:pt x="6888662" y="-6061"/>
                  <a:pt x="6878110" y="27038"/>
                  <a:pt x="7002532" y="0"/>
                </a:cubicBezTo>
                <a:cubicBezTo>
                  <a:pt x="7136292" y="-53629"/>
                  <a:pt x="7226960" y="-4023"/>
                  <a:pt x="7480419" y="0"/>
                </a:cubicBezTo>
                <a:cubicBezTo>
                  <a:pt x="7720403" y="-17112"/>
                  <a:pt x="7735769" y="5999"/>
                  <a:pt x="7958305" y="0"/>
                </a:cubicBezTo>
                <a:cubicBezTo>
                  <a:pt x="8174733" y="-20347"/>
                  <a:pt x="8246256" y="27852"/>
                  <a:pt x="8436192" y="0"/>
                </a:cubicBezTo>
                <a:cubicBezTo>
                  <a:pt x="8651498" y="-67477"/>
                  <a:pt x="8980551" y="23873"/>
                  <a:pt x="9123883" y="0"/>
                </a:cubicBezTo>
                <a:cubicBezTo>
                  <a:pt x="9269865" y="-3965"/>
                  <a:pt x="9397911" y="27251"/>
                  <a:pt x="9496867" y="0"/>
                </a:cubicBezTo>
                <a:cubicBezTo>
                  <a:pt x="9623557" y="15574"/>
                  <a:pt x="9792593" y="53870"/>
                  <a:pt x="10079656" y="0"/>
                </a:cubicBezTo>
                <a:cubicBezTo>
                  <a:pt x="10329003" y="-82703"/>
                  <a:pt x="10620087" y="-13572"/>
                  <a:pt x="10802314" y="0"/>
                </a:cubicBezTo>
                <a:cubicBezTo>
                  <a:pt x="10970618" y="7622"/>
                  <a:pt x="11104913" y="113069"/>
                  <a:pt x="11114432" y="312118"/>
                </a:cubicBezTo>
                <a:cubicBezTo>
                  <a:pt x="11140457" y="487321"/>
                  <a:pt x="11107838" y="620544"/>
                  <a:pt x="11114432" y="728262"/>
                </a:cubicBezTo>
                <a:cubicBezTo>
                  <a:pt x="11116591" y="823480"/>
                  <a:pt x="11081000" y="1041143"/>
                  <a:pt x="11114432" y="1119438"/>
                </a:cubicBezTo>
                <a:cubicBezTo>
                  <a:pt x="11161863" y="1219362"/>
                  <a:pt x="11097068" y="1364093"/>
                  <a:pt x="11114432" y="1560551"/>
                </a:cubicBezTo>
                <a:cubicBezTo>
                  <a:pt x="11082843" y="1694124"/>
                  <a:pt x="11014148" y="1857080"/>
                  <a:pt x="10802314" y="1872669"/>
                </a:cubicBezTo>
                <a:cubicBezTo>
                  <a:pt x="10617402" y="1922164"/>
                  <a:pt x="10528987" y="1849232"/>
                  <a:pt x="10429329" y="1872669"/>
                </a:cubicBezTo>
                <a:cubicBezTo>
                  <a:pt x="10348627" y="1853119"/>
                  <a:pt x="10119021" y="1854377"/>
                  <a:pt x="10056345" y="1872669"/>
                </a:cubicBezTo>
                <a:cubicBezTo>
                  <a:pt x="10005608" y="1862196"/>
                  <a:pt x="9654033" y="1875519"/>
                  <a:pt x="9473556" y="1872669"/>
                </a:cubicBezTo>
                <a:cubicBezTo>
                  <a:pt x="9283081" y="1903557"/>
                  <a:pt x="9123830" y="1837975"/>
                  <a:pt x="8890767" y="1872669"/>
                </a:cubicBezTo>
                <a:cubicBezTo>
                  <a:pt x="8622789" y="1954328"/>
                  <a:pt x="8495787" y="1821612"/>
                  <a:pt x="8098175" y="1872669"/>
                </a:cubicBezTo>
                <a:cubicBezTo>
                  <a:pt x="7751483" y="1935797"/>
                  <a:pt x="7763160" y="1860969"/>
                  <a:pt x="7515386" y="1872669"/>
                </a:cubicBezTo>
                <a:cubicBezTo>
                  <a:pt x="7261382" y="1931243"/>
                  <a:pt x="7185012" y="1856148"/>
                  <a:pt x="6932597" y="1872669"/>
                </a:cubicBezTo>
                <a:cubicBezTo>
                  <a:pt x="6658312" y="1881399"/>
                  <a:pt x="6470305" y="1785817"/>
                  <a:pt x="6140005" y="1872669"/>
                </a:cubicBezTo>
                <a:cubicBezTo>
                  <a:pt x="5759818" y="1993464"/>
                  <a:pt x="5776937" y="1809896"/>
                  <a:pt x="5557216" y="1872669"/>
                </a:cubicBezTo>
                <a:cubicBezTo>
                  <a:pt x="5341835" y="1913925"/>
                  <a:pt x="5265946" y="1846656"/>
                  <a:pt x="5079329" y="1872669"/>
                </a:cubicBezTo>
                <a:cubicBezTo>
                  <a:pt x="4907973" y="1885528"/>
                  <a:pt x="4939474" y="1861507"/>
                  <a:pt x="4811247" y="1872669"/>
                </a:cubicBezTo>
                <a:cubicBezTo>
                  <a:pt x="4682403" y="1891606"/>
                  <a:pt x="4246063" y="1784485"/>
                  <a:pt x="4018654" y="1872669"/>
                </a:cubicBezTo>
                <a:cubicBezTo>
                  <a:pt x="3826742" y="1939975"/>
                  <a:pt x="3845318" y="1853447"/>
                  <a:pt x="3750571" y="1872669"/>
                </a:cubicBezTo>
                <a:cubicBezTo>
                  <a:pt x="3657137" y="1842928"/>
                  <a:pt x="3280105" y="1827468"/>
                  <a:pt x="3062881" y="1872669"/>
                </a:cubicBezTo>
                <a:cubicBezTo>
                  <a:pt x="2837408" y="1896114"/>
                  <a:pt x="2709937" y="1826927"/>
                  <a:pt x="2584994" y="1872669"/>
                </a:cubicBezTo>
                <a:cubicBezTo>
                  <a:pt x="2466717" y="1896246"/>
                  <a:pt x="2400194" y="1860294"/>
                  <a:pt x="2212009" y="1872669"/>
                </a:cubicBezTo>
                <a:cubicBezTo>
                  <a:pt x="2063259" y="1899756"/>
                  <a:pt x="1921966" y="1877882"/>
                  <a:pt x="1734122" y="1872669"/>
                </a:cubicBezTo>
                <a:cubicBezTo>
                  <a:pt x="1533723" y="1881560"/>
                  <a:pt x="1315752" y="1797452"/>
                  <a:pt x="1046432" y="1872669"/>
                </a:cubicBezTo>
                <a:cubicBezTo>
                  <a:pt x="856527" y="1962160"/>
                  <a:pt x="582588" y="1772048"/>
                  <a:pt x="312118" y="1872669"/>
                </a:cubicBezTo>
                <a:cubicBezTo>
                  <a:pt x="168364" y="1801759"/>
                  <a:pt x="15881" y="1770635"/>
                  <a:pt x="0" y="1560551"/>
                </a:cubicBezTo>
                <a:cubicBezTo>
                  <a:pt x="-32647" y="1388654"/>
                  <a:pt x="43392" y="1338146"/>
                  <a:pt x="0" y="1144407"/>
                </a:cubicBezTo>
                <a:cubicBezTo>
                  <a:pt x="-32346" y="983484"/>
                  <a:pt x="19877" y="838241"/>
                  <a:pt x="0" y="753231"/>
                </a:cubicBezTo>
                <a:cubicBezTo>
                  <a:pt x="-40149" y="682629"/>
                  <a:pt x="30023" y="384414"/>
                  <a:pt x="0" y="312118"/>
                </a:cubicBezTo>
                <a:close/>
              </a:path>
              <a:path w="11114432" h="1872669" stroke="0" extrusionOk="0">
                <a:moveTo>
                  <a:pt x="0" y="312118"/>
                </a:moveTo>
                <a:cubicBezTo>
                  <a:pt x="-29222" y="107741"/>
                  <a:pt x="91640" y="-5533"/>
                  <a:pt x="312118" y="0"/>
                </a:cubicBezTo>
                <a:cubicBezTo>
                  <a:pt x="386258" y="-3408"/>
                  <a:pt x="455726" y="16244"/>
                  <a:pt x="580201" y="0"/>
                </a:cubicBezTo>
                <a:cubicBezTo>
                  <a:pt x="707894" y="-33280"/>
                  <a:pt x="973248" y="43876"/>
                  <a:pt x="1162989" y="0"/>
                </a:cubicBezTo>
                <a:cubicBezTo>
                  <a:pt x="1337296" y="-48237"/>
                  <a:pt x="1285318" y="20875"/>
                  <a:pt x="1431072" y="0"/>
                </a:cubicBezTo>
                <a:cubicBezTo>
                  <a:pt x="1528069" y="-9691"/>
                  <a:pt x="1831484" y="82587"/>
                  <a:pt x="2118763" y="0"/>
                </a:cubicBezTo>
                <a:cubicBezTo>
                  <a:pt x="2408124" y="-76285"/>
                  <a:pt x="2322810" y="66572"/>
                  <a:pt x="2491748" y="0"/>
                </a:cubicBezTo>
                <a:cubicBezTo>
                  <a:pt x="2637035" y="-24356"/>
                  <a:pt x="2660138" y="42309"/>
                  <a:pt x="2759830" y="0"/>
                </a:cubicBezTo>
                <a:cubicBezTo>
                  <a:pt x="2847843" y="-22460"/>
                  <a:pt x="2906439" y="-1476"/>
                  <a:pt x="3027913" y="0"/>
                </a:cubicBezTo>
                <a:cubicBezTo>
                  <a:pt x="3121986" y="-31997"/>
                  <a:pt x="3338039" y="23628"/>
                  <a:pt x="3610702" y="0"/>
                </a:cubicBezTo>
                <a:cubicBezTo>
                  <a:pt x="3895916" y="-45589"/>
                  <a:pt x="3849585" y="-2758"/>
                  <a:pt x="3983687" y="0"/>
                </a:cubicBezTo>
                <a:cubicBezTo>
                  <a:pt x="4134253" y="-11528"/>
                  <a:pt x="4171921" y="15715"/>
                  <a:pt x="4251769" y="0"/>
                </a:cubicBezTo>
                <a:cubicBezTo>
                  <a:pt x="4357282" y="43051"/>
                  <a:pt x="4686684" y="83055"/>
                  <a:pt x="5044362" y="0"/>
                </a:cubicBezTo>
                <a:cubicBezTo>
                  <a:pt x="5408925" y="-120251"/>
                  <a:pt x="5392261" y="33045"/>
                  <a:pt x="5732053" y="0"/>
                </a:cubicBezTo>
                <a:cubicBezTo>
                  <a:pt x="6082313" y="-24727"/>
                  <a:pt x="6024360" y="5200"/>
                  <a:pt x="6105037" y="0"/>
                </a:cubicBezTo>
                <a:cubicBezTo>
                  <a:pt x="6175177" y="-53370"/>
                  <a:pt x="6485519" y="96268"/>
                  <a:pt x="6687826" y="0"/>
                </a:cubicBezTo>
                <a:cubicBezTo>
                  <a:pt x="6894635" y="-43571"/>
                  <a:pt x="6907279" y="15747"/>
                  <a:pt x="6955909" y="0"/>
                </a:cubicBezTo>
                <a:cubicBezTo>
                  <a:pt x="6980327" y="-28642"/>
                  <a:pt x="7345963" y="55864"/>
                  <a:pt x="7433796" y="0"/>
                </a:cubicBezTo>
                <a:cubicBezTo>
                  <a:pt x="7552795" y="-62905"/>
                  <a:pt x="7602873" y="-905"/>
                  <a:pt x="7701878" y="0"/>
                </a:cubicBezTo>
                <a:cubicBezTo>
                  <a:pt x="7801732" y="-30069"/>
                  <a:pt x="7859239" y="28342"/>
                  <a:pt x="7969961" y="0"/>
                </a:cubicBezTo>
                <a:cubicBezTo>
                  <a:pt x="8073835" y="-18271"/>
                  <a:pt x="8291802" y="18429"/>
                  <a:pt x="8447848" y="0"/>
                </a:cubicBezTo>
                <a:cubicBezTo>
                  <a:pt x="8571321" y="-27236"/>
                  <a:pt x="8920450" y="51065"/>
                  <a:pt x="9030636" y="0"/>
                </a:cubicBezTo>
                <a:cubicBezTo>
                  <a:pt x="9127259" y="-12798"/>
                  <a:pt x="9345673" y="31638"/>
                  <a:pt x="9613425" y="0"/>
                </a:cubicBezTo>
                <a:cubicBezTo>
                  <a:pt x="9869033" y="-121529"/>
                  <a:pt x="10409032" y="58026"/>
                  <a:pt x="10802314" y="0"/>
                </a:cubicBezTo>
                <a:cubicBezTo>
                  <a:pt x="10901185" y="-13562"/>
                  <a:pt x="11102333" y="62296"/>
                  <a:pt x="11114432" y="312118"/>
                </a:cubicBezTo>
                <a:cubicBezTo>
                  <a:pt x="11156461" y="444887"/>
                  <a:pt x="11070706" y="618328"/>
                  <a:pt x="11114432" y="740747"/>
                </a:cubicBezTo>
                <a:cubicBezTo>
                  <a:pt x="11127020" y="849112"/>
                  <a:pt x="11071235" y="1038634"/>
                  <a:pt x="11114432" y="1144407"/>
                </a:cubicBezTo>
                <a:cubicBezTo>
                  <a:pt x="11161907" y="1280786"/>
                  <a:pt x="11091503" y="1393332"/>
                  <a:pt x="11114432" y="1560551"/>
                </a:cubicBezTo>
                <a:cubicBezTo>
                  <a:pt x="11064770" y="1756224"/>
                  <a:pt x="10989955" y="1927225"/>
                  <a:pt x="10802314" y="1872669"/>
                </a:cubicBezTo>
                <a:cubicBezTo>
                  <a:pt x="10617600" y="1886109"/>
                  <a:pt x="10441571" y="1841697"/>
                  <a:pt x="10324427" y="1872669"/>
                </a:cubicBezTo>
                <a:cubicBezTo>
                  <a:pt x="10168621" y="1883739"/>
                  <a:pt x="9949617" y="1813118"/>
                  <a:pt x="9741639" y="1872669"/>
                </a:cubicBezTo>
                <a:cubicBezTo>
                  <a:pt x="9561289" y="1933388"/>
                  <a:pt x="9456941" y="1840454"/>
                  <a:pt x="9368654" y="1872669"/>
                </a:cubicBezTo>
                <a:cubicBezTo>
                  <a:pt x="9274599" y="1887011"/>
                  <a:pt x="9165624" y="1864576"/>
                  <a:pt x="9100571" y="1872669"/>
                </a:cubicBezTo>
                <a:cubicBezTo>
                  <a:pt x="9059809" y="1847252"/>
                  <a:pt x="8669157" y="1755085"/>
                  <a:pt x="8307979" y="1872669"/>
                </a:cubicBezTo>
                <a:cubicBezTo>
                  <a:pt x="7971428" y="1930814"/>
                  <a:pt x="7894745" y="1837463"/>
                  <a:pt x="7620288" y="1872669"/>
                </a:cubicBezTo>
                <a:cubicBezTo>
                  <a:pt x="7320900" y="1929703"/>
                  <a:pt x="7372712" y="1855181"/>
                  <a:pt x="7142401" y="1872669"/>
                </a:cubicBezTo>
                <a:cubicBezTo>
                  <a:pt x="6924626" y="1885400"/>
                  <a:pt x="6887080" y="1833666"/>
                  <a:pt x="6664514" y="1872669"/>
                </a:cubicBezTo>
                <a:cubicBezTo>
                  <a:pt x="6442113" y="1894881"/>
                  <a:pt x="6454015" y="1823676"/>
                  <a:pt x="6291530" y="1872669"/>
                </a:cubicBezTo>
                <a:cubicBezTo>
                  <a:pt x="6117016" y="1884340"/>
                  <a:pt x="5789023" y="1876357"/>
                  <a:pt x="5603839" y="1872669"/>
                </a:cubicBezTo>
                <a:cubicBezTo>
                  <a:pt x="5469631" y="1846299"/>
                  <a:pt x="5156190" y="1842559"/>
                  <a:pt x="5021050" y="1872669"/>
                </a:cubicBezTo>
                <a:cubicBezTo>
                  <a:pt x="4898901" y="1893197"/>
                  <a:pt x="4652114" y="1837046"/>
                  <a:pt x="4543164" y="1872669"/>
                </a:cubicBezTo>
                <a:cubicBezTo>
                  <a:pt x="4415904" y="1920963"/>
                  <a:pt x="4280926" y="1866946"/>
                  <a:pt x="4065277" y="1872669"/>
                </a:cubicBezTo>
                <a:cubicBezTo>
                  <a:pt x="3867595" y="1893036"/>
                  <a:pt x="3707429" y="1795164"/>
                  <a:pt x="3377586" y="1872669"/>
                </a:cubicBezTo>
                <a:cubicBezTo>
                  <a:pt x="3024161" y="1956791"/>
                  <a:pt x="2746808" y="1810592"/>
                  <a:pt x="2584994" y="1872669"/>
                </a:cubicBezTo>
                <a:cubicBezTo>
                  <a:pt x="2360301" y="1963692"/>
                  <a:pt x="2194923" y="1868035"/>
                  <a:pt x="2107107" y="1872669"/>
                </a:cubicBezTo>
                <a:cubicBezTo>
                  <a:pt x="1988002" y="1867299"/>
                  <a:pt x="1816738" y="1855475"/>
                  <a:pt x="1419416" y="1872669"/>
                </a:cubicBezTo>
                <a:cubicBezTo>
                  <a:pt x="1068696" y="1896481"/>
                  <a:pt x="583193" y="1879799"/>
                  <a:pt x="312118" y="1872669"/>
                </a:cubicBezTo>
                <a:cubicBezTo>
                  <a:pt x="132401" y="1869236"/>
                  <a:pt x="47126" y="1701604"/>
                  <a:pt x="0" y="1560551"/>
                </a:cubicBezTo>
                <a:cubicBezTo>
                  <a:pt x="-35716" y="1467651"/>
                  <a:pt x="15008" y="1312637"/>
                  <a:pt x="0" y="1144407"/>
                </a:cubicBezTo>
                <a:cubicBezTo>
                  <a:pt x="-18654" y="974292"/>
                  <a:pt x="16721" y="937937"/>
                  <a:pt x="0" y="740747"/>
                </a:cubicBezTo>
                <a:cubicBezTo>
                  <a:pt x="-12697" y="565856"/>
                  <a:pt x="66458" y="513997"/>
                  <a:pt x="0" y="312118"/>
                </a:cubicBezTo>
                <a:close/>
              </a:path>
              <a:path w="11114432" h="1872669" fill="none" stroke="0" extrusionOk="0">
                <a:moveTo>
                  <a:pt x="0" y="312118"/>
                </a:moveTo>
                <a:cubicBezTo>
                  <a:pt x="-37426" y="66486"/>
                  <a:pt x="109093" y="-19059"/>
                  <a:pt x="312118" y="0"/>
                </a:cubicBezTo>
                <a:cubicBezTo>
                  <a:pt x="599431" y="-6427"/>
                  <a:pt x="725395" y="31270"/>
                  <a:pt x="1104711" y="0"/>
                </a:cubicBezTo>
                <a:cubicBezTo>
                  <a:pt x="1465158" y="-44922"/>
                  <a:pt x="1606207" y="-7690"/>
                  <a:pt x="1897303" y="0"/>
                </a:cubicBezTo>
                <a:cubicBezTo>
                  <a:pt x="2210354" y="-17405"/>
                  <a:pt x="2226049" y="61735"/>
                  <a:pt x="2480092" y="0"/>
                </a:cubicBezTo>
                <a:cubicBezTo>
                  <a:pt x="2707860" y="-38216"/>
                  <a:pt x="2754422" y="25581"/>
                  <a:pt x="2957979" y="0"/>
                </a:cubicBezTo>
                <a:cubicBezTo>
                  <a:pt x="3152943" y="-25123"/>
                  <a:pt x="3154006" y="6422"/>
                  <a:pt x="3226061" y="0"/>
                </a:cubicBezTo>
                <a:cubicBezTo>
                  <a:pt x="3295117" y="-831"/>
                  <a:pt x="3386917" y="964"/>
                  <a:pt x="3494144" y="0"/>
                </a:cubicBezTo>
                <a:cubicBezTo>
                  <a:pt x="3598077" y="-10517"/>
                  <a:pt x="3783196" y="48796"/>
                  <a:pt x="3867129" y="0"/>
                </a:cubicBezTo>
                <a:cubicBezTo>
                  <a:pt x="3949534" y="-40861"/>
                  <a:pt x="4018281" y="21035"/>
                  <a:pt x="4135212" y="0"/>
                </a:cubicBezTo>
                <a:cubicBezTo>
                  <a:pt x="4266712" y="-36664"/>
                  <a:pt x="4666788" y="87699"/>
                  <a:pt x="4822902" y="0"/>
                </a:cubicBezTo>
                <a:cubicBezTo>
                  <a:pt x="4962293" y="-95626"/>
                  <a:pt x="5013724" y="-3443"/>
                  <a:pt x="5195887" y="0"/>
                </a:cubicBezTo>
                <a:cubicBezTo>
                  <a:pt x="5334400" y="-12820"/>
                  <a:pt x="5784041" y="98822"/>
                  <a:pt x="5988480" y="0"/>
                </a:cubicBezTo>
                <a:cubicBezTo>
                  <a:pt x="6248940" y="-53688"/>
                  <a:pt x="6207871" y="10668"/>
                  <a:pt x="6361464" y="0"/>
                </a:cubicBezTo>
                <a:cubicBezTo>
                  <a:pt x="6518844" y="9069"/>
                  <a:pt x="6574487" y="5667"/>
                  <a:pt x="6734449" y="0"/>
                </a:cubicBezTo>
                <a:cubicBezTo>
                  <a:pt x="6880313" y="-946"/>
                  <a:pt x="6885889" y="29213"/>
                  <a:pt x="7002532" y="0"/>
                </a:cubicBezTo>
                <a:cubicBezTo>
                  <a:pt x="7155445" y="-39483"/>
                  <a:pt x="7224435" y="-19869"/>
                  <a:pt x="7480419" y="0"/>
                </a:cubicBezTo>
                <a:cubicBezTo>
                  <a:pt x="7714654" y="-8411"/>
                  <a:pt x="7740809" y="1538"/>
                  <a:pt x="7958305" y="0"/>
                </a:cubicBezTo>
                <a:cubicBezTo>
                  <a:pt x="8194869" y="-1295"/>
                  <a:pt x="8239552" y="26011"/>
                  <a:pt x="8436192" y="0"/>
                </a:cubicBezTo>
                <a:cubicBezTo>
                  <a:pt x="8590417" y="-32850"/>
                  <a:pt x="8973517" y="-21304"/>
                  <a:pt x="9123883" y="0"/>
                </a:cubicBezTo>
                <a:cubicBezTo>
                  <a:pt x="9266588" y="-26560"/>
                  <a:pt x="9376232" y="5030"/>
                  <a:pt x="9496867" y="0"/>
                </a:cubicBezTo>
                <a:cubicBezTo>
                  <a:pt x="9617483" y="-61041"/>
                  <a:pt x="9808025" y="120443"/>
                  <a:pt x="10079656" y="0"/>
                </a:cubicBezTo>
                <a:cubicBezTo>
                  <a:pt x="10343928" y="-97274"/>
                  <a:pt x="10632294" y="-12606"/>
                  <a:pt x="10802314" y="0"/>
                </a:cubicBezTo>
                <a:cubicBezTo>
                  <a:pt x="10893039" y="-16486"/>
                  <a:pt x="11080676" y="103151"/>
                  <a:pt x="11114432" y="312118"/>
                </a:cubicBezTo>
                <a:cubicBezTo>
                  <a:pt x="11139557" y="475420"/>
                  <a:pt x="11108743" y="625278"/>
                  <a:pt x="11114432" y="728262"/>
                </a:cubicBezTo>
                <a:cubicBezTo>
                  <a:pt x="11139040" y="832662"/>
                  <a:pt x="11097233" y="1011608"/>
                  <a:pt x="11114432" y="1119438"/>
                </a:cubicBezTo>
                <a:cubicBezTo>
                  <a:pt x="11139472" y="1208903"/>
                  <a:pt x="11084662" y="1356701"/>
                  <a:pt x="11114432" y="1560551"/>
                </a:cubicBezTo>
                <a:cubicBezTo>
                  <a:pt x="11092728" y="1717662"/>
                  <a:pt x="11003885" y="1878682"/>
                  <a:pt x="10802314" y="1872669"/>
                </a:cubicBezTo>
                <a:cubicBezTo>
                  <a:pt x="10630662" y="1905690"/>
                  <a:pt x="10500487" y="1848634"/>
                  <a:pt x="10429329" y="1872669"/>
                </a:cubicBezTo>
                <a:cubicBezTo>
                  <a:pt x="10336805" y="1874152"/>
                  <a:pt x="10152658" y="1871344"/>
                  <a:pt x="10056345" y="1872669"/>
                </a:cubicBezTo>
                <a:cubicBezTo>
                  <a:pt x="9988057" y="1905024"/>
                  <a:pt x="9648114" y="1826964"/>
                  <a:pt x="9473556" y="1872669"/>
                </a:cubicBezTo>
                <a:cubicBezTo>
                  <a:pt x="9309780" y="1893839"/>
                  <a:pt x="9142428" y="1850974"/>
                  <a:pt x="8890767" y="1872669"/>
                </a:cubicBezTo>
                <a:cubicBezTo>
                  <a:pt x="8687877" y="1898300"/>
                  <a:pt x="8501862" y="1840163"/>
                  <a:pt x="8098175" y="1872669"/>
                </a:cubicBezTo>
                <a:cubicBezTo>
                  <a:pt x="7728592" y="1933239"/>
                  <a:pt x="7757314" y="1838567"/>
                  <a:pt x="7515386" y="1872669"/>
                </a:cubicBezTo>
                <a:cubicBezTo>
                  <a:pt x="7268855" y="1909628"/>
                  <a:pt x="7211027" y="1870578"/>
                  <a:pt x="6932597" y="1872669"/>
                </a:cubicBezTo>
                <a:cubicBezTo>
                  <a:pt x="6626612" y="1865922"/>
                  <a:pt x="6499400" y="1740004"/>
                  <a:pt x="6140005" y="1872669"/>
                </a:cubicBezTo>
                <a:cubicBezTo>
                  <a:pt x="5761751" y="1986588"/>
                  <a:pt x="5742163" y="1817848"/>
                  <a:pt x="5557216" y="1872669"/>
                </a:cubicBezTo>
                <a:cubicBezTo>
                  <a:pt x="5304585" y="1929054"/>
                  <a:pt x="5253613" y="1846780"/>
                  <a:pt x="5079329" y="1872669"/>
                </a:cubicBezTo>
                <a:cubicBezTo>
                  <a:pt x="4914934" y="1892430"/>
                  <a:pt x="4956866" y="1856889"/>
                  <a:pt x="4811247" y="1872669"/>
                </a:cubicBezTo>
                <a:cubicBezTo>
                  <a:pt x="4682514" y="1866855"/>
                  <a:pt x="4216942" y="1813817"/>
                  <a:pt x="4018654" y="1872669"/>
                </a:cubicBezTo>
                <a:cubicBezTo>
                  <a:pt x="3825965" y="1927716"/>
                  <a:pt x="3847174" y="1868373"/>
                  <a:pt x="3750571" y="1872669"/>
                </a:cubicBezTo>
                <a:cubicBezTo>
                  <a:pt x="3625372" y="1854683"/>
                  <a:pt x="3250875" y="1830155"/>
                  <a:pt x="3062881" y="1872669"/>
                </a:cubicBezTo>
                <a:cubicBezTo>
                  <a:pt x="2833389" y="1927544"/>
                  <a:pt x="2700198" y="1864994"/>
                  <a:pt x="2584994" y="1872669"/>
                </a:cubicBezTo>
                <a:cubicBezTo>
                  <a:pt x="2462893" y="1884442"/>
                  <a:pt x="2378983" y="1860145"/>
                  <a:pt x="2212009" y="1872669"/>
                </a:cubicBezTo>
                <a:cubicBezTo>
                  <a:pt x="2045136" y="1891254"/>
                  <a:pt x="1888335" y="1856947"/>
                  <a:pt x="1734122" y="1872669"/>
                </a:cubicBezTo>
                <a:cubicBezTo>
                  <a:pt x="1562046" y="1886972"/>
                  <a:pt x="1246735" y="1797863"/>
                  <a:pt x="1046432" y="1872669"/>
                </a:cubicBezTo>
                <a:cubicBezTo>
                  <a:pt x="900475" y="1913653"/>
                  <a:pt x="567623" y="1857675"/>
                  <a:pt x="312118" y="1872669"/>
                </a:cubicBezTo>
                <a:cubicBezTo>
                  <a:pt x="187946" y="1860205"/>
                  <a:pt x="10003" y="1707441"/>
                  <a:pt x="0" y="1560551"/>
                </a:cubicBezTo>
                <a:cubicBezTo>
                  <a:pt x="-59711" y="1380235"/>
                  <a:pt x="40989" y="1294519"/>
                  <a:pt x="0" y="1144407"/>
                </a:cubicBezTo>
                <a:cubicBezTo>
                  <a:pt x="-39934" y="976319"/>
                  <a:pt x="8335" y="836913"/>
                  <a:pt x="0" y="753231"/>
                </a:cubicBezTo>
                <a:cubicBezTo>
                  <a:pt x="-5521" y="654577"/>
                  <a:pt x="47468" y="397825"/>
                  <a:pt x="0" y="312118"/>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114432"/>
                      <a:gd name="connsiteY0" fmla="*/ 312118 h 1872669"/>
                      <a:gd name="connsiteX1" fmla="*/ 312118 w 11114432"/>
                      <a:gd name="connsiteY1" fmla="*/ 0 h 1872669"/>
                      <a:gd name="connsiteX2" fmla="*/ 1104711 w 11114432"/>
                      <a:gd name="connsiteY2" fmla="*/ 0 h 1872669"/>
                      <a:gd name="connsiteX3" fmla="*/ 1897303 w 11114432"/>
                      <a:gd name="connsiteY3" fmla="*/ 0 h 1872669"/>
                      <a:gd name="connsiteX4" fmla="*/ 2480092 w 11114432"/>
                      <a:gd name="connsiteY4" fmla="*/ 0 h 1872669"/>
                      <a:gd name="connsiteX5" fmla="*/ 2957979 w 11114432"/>
                      <a:gd name="connsiteY5" fmla="*/ 0 h 1872669"/>
                      <a:gd name="connsiteX6" fmla="*/ 3226061 w 11114432"/>
                      <a:gd name="connsiteY6" fmla="*/ 0 h 1872669"/>
                      <a:gd name="connsiteX7" fmla="*/ 3494144 w 11114432"/>
                      <a:gd name="connsiteY7" fmla="*/ 0 h 1872669"/>
                      <a:gd name="connsiteX8" fmla="*/ 3867129 w 11114432"/>
                      <a:gd name="connsiteY8" fmla="*/ 0 h 1872669"/>
                      <a:gd name="connsiteX9" fmla="*/ 4135212 w 11114432"/>
                      <a:gd name="connsiteY9" fmla="*/ 0 h 1872669"/>
                      <a:gd name="connsiteX10" fmla="*/ 4822902 w 11114432"/>
                      <a:gd name="connsiteY10" fmla="*/ 0 h 1872669"/>
                      <a:gd name="connsiteX11" fmla="*/ 5195887 w 11114432"/>
                      <a:gd name="connsiteY11" fmla="*/ 0 h 1872669"/>
                      <a:gd name="connsiteX12" fmla="*/ 5988480 w 11114432"/>
                      <a:gd name="connsiteY12" fmla="*/ 0 h 1872669"/>
                      <a:gd name="connsiteX13" fmla="*/ 6361464 w 11114432"/>
                      <a:gd name="connsiteY13" fmla="*/ 0 h 1872669"/>
                      <a:gd name="connsiteX14" fmla="*/ 6734449 w 11114432"/>
                      <a:gd name="connsiteY14" fmla="*/ 0 h 1872669"/>
                      <a:gd name="connsiteX15" fmla="*/ 7002532 w 11114432"/>
                      <a:gd name="connsiteY15" fmla="*/ 0 h 1872669"/>
                      <a:gd name="connsiteX16" fmla="*/ 7480419 w 11114432"/>
                      <a:gd name="connsiteY16" fmla="*/ 0 h 1872669"/>
                      <a:gd name="connsiteX17" fmla="*/ 7958305 w 11114432"/>
                      <a:gd name="connsiteY17" fmla="*/ 0 h 1872669"/>
                      <a:gd name="connsiteX18" fmla="*/ 8436192 w 11114432"/>
                      <a:gd name="connsiteY18" fmla="*/ 0 h 1872669"/>
                      <a:gd name="connsiteX19" fmla="*/ 9123883 w 11114432"/>
                      <a:gd name="connsiteY19" fmla="*/ 0 h 1872669"/>
                      <a:gd name="connsiteX20" fmla="*/ 9496867 w 11114432"/>
                      <a:gd name="connsiteY20" fmla="*/ 0 h 1872669"/>
                      <a:gd name="connsiteX21" fmla="*/ 10079656 w 11114432"/>
                      <a:gd name="connsiteY21" fmla="*/ 0 h 1872669"/>
                      <a:gd name="connsiteX22" fmla="*/ 10802314 w 11114432"/>
                      <a:gd name="connsiteY22" fmla="*/ 0 h 1872669"/>
                      <a:gd name="connsiteX23" fmla="*/ 11114432 w 11114432"/>
                      <a:gd name="connsiteY23" fmla="*/ 312118 h 1872669"/>
                      <a:gd name="connsiteX24" fmla="*/ 11114432 w 11114432"/>
                      <a:gd name="connsiteY24" fmla="*/ 728262 h 1872669"/>
                      <a:gd name="connsiteX25" fmla="*/ 11114432 w 11114432"/>
                      <a:gd name="connsiteY25" fmla="*/ 1119438 h 1872669"/>
                      <a:gd name="connsiteX26" fmla="*/ 11114432 w 11114432"/>
                      <a:gd name="connsiteY26" fmla="*/ 1560551 h 1872669"/>
                      <a:gd name="connsiteX27" fmla="*/ 10802314 w 11114432"/>
                      <a:gd name="connsiteY27" fmla="*/ 1872669 h 1872669"/>
                      <a:gd name="connsiteX28" fmla="*/ 10429329 w 11114432"/>
                      <a:gd name="connsiteY28" fmla="*/ 1872669 h 1872669"/>
                      <a:gd name="connsiteX29" fmla="*/ 10056345 w 11114432"/>
                      <a:gd name="connsiteY29" fmla="*/ 1872669 h 1872669"/>
                      <a:gd name="connsiteX30" fmla="*/ 9473556 w 11114432"/>
                      <a:gd name="connsiteY30" fmla="*/ 1872669 h 1872669"/>
                      <a:gd name="connsiteX31" fmla="*/ 8890767 w 11114432"/>
                      <a:gd name="connsiteY31" fmla="*/ 1872669 h 1872669"/>
                      <a:gd name="connsiteX32" fmla="*/ 8098175 w 11114432"/>
                      <a:gd name="connsiteY32" fmla="*/ 1872669 h 1872669"/>
                      <a:gd name="connsiteX33" fmla="*/ 7515386 w 11114432"/>
                      <a:gd name="connsiteY33" fmla="*/ 1872669 h 1872669"/>
                      <a:gd name="connsiteX34" fmla="*/ 6932597 w 11114432"/>
                      <a:gd name="connsiteY34" fmla="*/ 1872669 h 1872669"/>
                      <a:gd name="connsiteX35" fmla="*/ 6140005 w 11114432"/>
                      <a:gd name="connsiteY35" fmla="*/ 1872669 h 1872669"/>
                      <a:gd name="connsiteX36" fmla="*/ 5557216 w 11114432"/>
                      <a:gd name="connsiteY36" fmla="*/ 1872669 h 1872669"/>
                      <a:gd name="connsiteX37" fmla="*/ 5079329 w 11114432"/>
                      <a:gd name="connsiteY37" fmla="*/ 1872669 h 1872669"/>
                      <a:gd name="connsiteX38" fmla="*/ 4811247 w 11114432"/>
                      <a:gd name="connsiteY38" fmla="*/ 1872669 h 1872669"/>
                      <a:gd name="connsiteX39" fmla="*/ 4018654 w 11114432"/>
                      <a:gd name="connsiteY39" fmla="*/ 1872669 h 1872669"/>
                      <a:gd name="connsiteX40" fmla="*/ 3750571 w 11114432"/>
                      <a:gd name="connsiteY40" fmla="*/ 1872669 h 1872669"/>
                      <a:gd name="connsiteX41" fmla="*/ 3062881 w 11114432"/>
                      <a:gd name="connsiteY41" fmla="*/ 1872669 h 1872669"/>
                      <a:gd name="connsiteX42" fmla="*/ 2584994 w 11114432"/>
                      <a:gd name="connsiteY42" fmla="*/ 1872669 h 1872669"/>
                      <a:gd name="connsiteX43" fmla="*/ 2212009 w 11114432"/>
                      <a:gd name="connsiteY43" fmla="*/ 1872669 h 1872669"/>
                      <a:gd name="connsiteX44" fmla="*/ 1734122 w 11114432"/>
                      <a:gd name="connsiteY44" fmla="*/ 1872669 h 1872669"/>
                      <a:gd name="connsiteX45" fmla="*/ 1046432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53231 h 1872669"/>
                      <a:gd name="connsiteX50" fmla="*/ 0 w 11114432"/>
                      <a:gd name="connsiteY50" fmla="*/ 312118 h 187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872669" fill="none" extrusionOk="0">
                        <a:moveTo>
                          <a:pt x="0" y="312118"/>
                        </a:moveTo>
                        <a:cubicBezTo>
                          <a:pt x="-28527" y="119055"/>
                          <a:pt x="127395" y="20361"/>
                          <a:pt x="312118" y="0"/>
                        </a:cubicBezTo>
                        <a:cubicBezTo>
                          <a:pt x="536198" y="-13252"/>
                          <a:pt x="748525" y="25514"/>
                          <a:pt x="1104711" y="0"/>
                        </a:cubicBezTo>
                        <a:cubicBezTo>
                          <a:pt x="1460897" y="-25514"/>
                          <a:pt x="1605595" y="20283"/>
                          <a:pt x="1897303" y="0"/>
                        </a:cubicBezTo>
                        <a:cubicBezTo>
                          <a:pt x="2189011" y="-20283"/>
                          <a:pt x="2248485" y="56712"/>
                          <a:pt x="2480092" y="0"/>
                        </a:cubicBezTo>
                        <a:cubicBezTo>
                          <a:pt x="2711699" y="-56712"/>
                          <a:pt x="2757944" y="25041"/>
                          <a:pt x="2957979" y="0"/>
                        </a:cubicBezTo>
                        <a:cubicBezTo>
                          <a:pt x="3158014" y="-25041"/>
                          <a:pt x="3158575" y="13294"/>
                          <a:pt x="3226061" y="0"/>
                        </a:cubicBezTo>
                        <a:cubicBezTo>
                          <a:pt x="3293547" y="-13294"/>
                          <a:pt x="3397240" y="663"/>
                          <a:pt x="3494144" y="0"/>
                        </a:cubicBezTo>
                        <a:cubicBezTo>
                          <a:pt x="3591048" y="-663"/>
                          <a:pt x="3790893" y="39821"/>
                          <a:pt x="3867129" y="0"/>
                        </a:cubicBezTo>
                        <a:cubicBezTo>
                          <a:pt x="3943365" y="-39821"/>
                          <a:pt x="4016876" y="23422"/>
                          <a:pt x="4135212" y="0"/>
                        </a:cubicBezTo>
                        <a:cubicBezTo>
                          <a:pt x="4253548" y="-23422"/>
                          <a:pt x="4672299" y="76850"/>
                          <a:pt x="4822902" y="0"/>
                        </a:cubicBezTo>
                        <a:cubicBezTo>
                          <a:pt x="4973505" y="-76850"/>
                          <a:pt x="5019536" y="15075"/>
                          <a:pt x="5195887" y="0"/>
                        </a:cubicBezTo>
                        <a:cubicBezTo>
                          <a:pt x="5372239" y="-15075"/>
                          <a:pt x="5743489" y="55409"/>
                          <a:pt x="5988480" y="0"/>
                        </a:cubicBezTo>
                        <a:cubicBezTo>
                          <a:pt x="6233471" y="-55409"/>
                          <a:pt x="6223393" y="4288"/>
                          <a:pt x="6361464" y="0"/>
                        </a:cubicBezTo>
                        <a:cubicBezTo>
                          <a:pt x="6499535" y="-4288"/>
                          <a:pt x="6584277" y="6913"/>
                          <a:pt x="6734449" y="0"/>
                        </a:cubicBezTo>
                        <a:cubicBezTo>
                          <a:pt x="6884622" y="-6913"/>
                          <a:pt x="6877029" y="31318"/>
                          <a:pt x="7002532" y="0"/>
                        </a:cubicBezTo>
                        <a:cubicBezTo>
                          <a:pt x="7128035" y="-31318"/>
                          <a:pt x="7241718" y="10220"/>
                          <a:pt x="7480419" y="0"/>
                        </a:cubicBezTo>
                        <a:cubicBezTo>
                          <a:pt x="7719120" y="-10220"/>
                          <a:pt x="7741261" y="2043"/>
                          <a:pt x="7958305" y="0"/>
                        </a:cubicBezTo>
                        <a:cubicBezTo>
                          <a:pt x="8175349" y="-2043"/>
                          <a:pt x="8243251" y="39671"/>
                          <a:pt x="8436192" y="0"/>
                        </a:cubicBezTo>
                        <a:cubicBezTo>
                          <a:pt x="8629133" y="-39671"/>
                          <a:pt x="8963843" y="7282"/>
                          <a:pt x="9123883" y="0"/>
                        </a:cubicBezTo>
                        <a:cubicBezTo>
                          <a:pt x="9283923" y="-7282"/>
                          <a:pt x="9374416" y="18017"/>
                          <a:pt x="9496867" y="0"/>
                        </a:cubicBezTo>
                        <a:cubicBezTo>
                          <a:pt x="9619318" y="-18017"/>
                          <a:pt x="9804901" y="62717"/>
                          <a:pt x="10079656" y="0"/>
                        </a:cubicBezTo>
                        <a:cubicBezTo>
                          <a:pt x="10354411" y="-62717"/>
                          <a:pt x="10654611" y="4082"/>
                          <a:pt x="10802314" y="0"/>
                        </a:cubicBezTo>
                        <a:cubicBezTo>
                          <a:pt x="10937845" y="-31110"/>
                          <a:pt x="11113305" y="112176"/>
                          <a:pt x="11114432" y="312118"/>
                        </a:cubicBezTo>
                        <a:cubicBezTo>
                          <a:pt x="11155148" y="473083"/>
                          <a:pt x="11098336" y="630438"/>
                          <a:pt x="11114432" y="728262"/>
                        </a:cubicBezTo>
                        <a:cubicBezTo>
                          <a:pt x="11130528" y="826086"/>
                          <a:pt x="11088818" y="1033913"/>
                          <a:pt x="11114432" y="1119438"/>
                        </a:cubicBezTo>
                        <a:cubicBezTo>
                          <a:pt x="11140046" y="1204963"/>
                          <a:pt x="11113340" y="1385441"/>
                          <a:pt x="11114432" y="1560551"/>
                        </a:cubicBezTo>
                        <a:cubicBezTo>
                          <a:pt x="11103150" y="1737637"/>
                          <a:pt x="10973231" y="1883699"/>
                          <a:pt x="10802314" y="1872669"/>
                        </a:cubicBezTo>
                        <a:cubicBezTo>
                          <a:pt x="10640408" y="1914607"/>
                          <a:pt x="10514849" y="1867919"/>
                          <a:pt x="10429329" y="1872669"/>
                        </a:cubicBezTo>
                        <a:cubicBezTo>
                          <a:pt x="10343809" y="1877419"/>
                          <a:pt x="10139368" y="1864689"/>
                          <a:pt x="10056345" y="1872669"/>
                        </a:cubicBezTo>
                        <a:cubicBezTo>
                          <a:pt x="9973322" y="1880649"/>
                          <a:pt x="9654714" y="1835654"/>
                          <a:pt x="9473556" y="1872669"/>
                        </a:cubicBezTo>
                        <a:cubicBezTo>
                          <a:pt x="9292398" y="1909684"/>
                          <a:pt x="9143310" y="1842552"/>
                          <a:pt x="8890767" y="1872669"/>
                        </a:cubicBezTo>
                        <a:cubicBezTo>
                          <a:pt x="8638224" y="1902786"/>
                          <a:pt x="8463452" y="1822447"/>
                          <a:pt x="8098175" y="1872669"/>
                        </a:cubicBezTo>
                        <a:cubicBezTo>
                          <a:pt x="7732898" y="1922891"/>
                          <a:pt x="7758747" y="1837301"/>
                          <a:pt x="7515386" y="1872669"/>
                        </a:cubicBezTo>
                        <a:cubicBezTo>
                          <a:pt x="7272025" y="1908037"/>
                          <a:pt x="7189193" y="1862517"/>
                          <a:pt x="6932597" y="1872669"/>
                        </a:cubicBezTo>
                        <a:cubicBezTo>
                          <a:pt x="6676001" y="1882821"/>
                          <a:pt x="6498925" y="1785030"/>
                          <a:pt x="6140005" y="1872669"/>
                        </a:cubicBezTo>
                        <a:cubicBezTo>
                          <a:pt x="5781085" y="1960308"/>
                          <a:pt x="5782960" y="1809865"/>
                          <a:pt x="5557216" y="1872669"/>
                        </a:cubicBezTo>
                        <a:cubicBezTo>
                          <a:pt x="5331472" y="1935473"/>
                          <a:pt x="5256521" y="1859965"/>
                          <a:pt x="5079329" y="1872669"/>
                        </a:cubicBezTo>
                        <a:cubicBezTo>
                          <a:pt x="4902137" y="1885373"/>
                          <a:pt x="4943377" y="1856636"/>
                          <a:pt x="4811247" y="1872669"/>
                        </a:cubicBezTo>
                        <a:cubicBezTo>
                          <a:pt x="4679117" y="1888702"/>
                          <a:pt x="4208179" y="1817345"/>
                          <a:pt x="4018654" y="1872669"/>
                        </a:cubicBezTo>
                        <a:cubicBezTo>
                          <a:pt x="3829129" y="1927993"/>
                          <a:pt x="3849578" y="1855383"/>
                          <a:pt x="3750571" y="1872669"/>
                        </a:cubicBezTo>
                        <a:cubicBezTo>
                          <a:pt x="3651564" y="1889955"/>
                          <a:pt x="3274495" y="1847282"/>
                          <a:pt x="3062881" y="1872669"/>
                        </a:cubicBezTo>
                        <a:cubicBezTo>
                          <a:pt x="2851267" y="1898056"/>
                          <a:pt x="2708128" y="1857140"/>
                          <a:pt x="2584994" y="1872669"/>
                        </a:cubicBezTo>
                        <a:cubicBezTo>
                          <a:pt x="2461860" y="1888198"/>
                          <a:pt x="2382099" y="1860469"/>
                          <a:pt x="2212009" y="1872669"/>
                        </a:cubicBezTo>
                        <a:cubicBezTo>
                          <a:pt x="2041919" y="1884869"/>
                          <a:pt x="1909912" y="1845168"/>
                          <a:pt x="1734122" y="1872669"/>
                        </a:cubicBezTo>
                        <a:cubicBezTo>
                          <a:pt x="1558332" y="1900170"/>
                          <a:pt x="1253756" y="1804619"/>
                          <a:pt x="1046432" y="1872669"/>
                        </a:cubicBezTo>
                        <a:cubicBezTo>
                          <a:pt x="839108" y="1940719"/>
                          <a:pt x="603962" y="1820343"/>
                          <a:pt x="312118" y="1872669"/>
                        </a:cubicBezTo>
                        <a:cubicBezTo>
                          <a:pt x="164263" y="1848502"/>
                          <a:pt x="-4943" y="1739365"/>
                          <a:pt x="0" y="1560551"/>
                        </a:cubicBezTo>
                        <a:cubicBezTo>
                          <a:pt x="-46213" y="1392220"/>
                          <a:pt x="48833" y="1300209"/>
                          <a:pt x="0" y="1144407"/>
                        </a:cubicBezTo>
                        <a:cubicBezTo>
                          <a:pt x="-48833" y="988605"/>
                          <a:pt x="15413" y="838926"/>
                          <a:pt x="0" y="753231"/>
                        </a:cubicBezTo>
                        <a:cubicBezTo>
                          <a:pt x="-15413" y="667536"/>
                          <a:pt x="45245" y="400342"/>
                          <a:pt x="0" y="312118"/>
                        </a:cubicBezTo>
                        <a:close/>
                      </a:path>
                      <a:path w="11114432" h="1872669" stroke="0" extrusionOk="0">
                        <a:moveTo>
                          <a:pt x="0" y="312118"/>
                        </a:moveTo>
                        <a:cubicBezTo>
                          <a:pt x="-2643" y="124131"/>
                          <a:pt x="128217" y="-24819"/>
                          <a:pt x="312118" y="0"/>
                        </a:cubicBezTo>
                        <a:cubicBezTo>
                          <a:pt x="368730" y="-26655"/>
                          <a:pt x="482960" y="24200"/>
                          <a:pt x="580201" y="0"/>
                        </a:cubicBezTo>
                        <a:cubicBezTo>
                          <a:pt x="677442" y="-24200"/>
                          <a:pt x="978613" y="36515"/>
                          <a:pt x="1162989" y="0"/>
                        </a:cubicBezTo>
                        <a:cubicBezTo>
                          <a:pt x="1347365" y="-36515"/>
                          <a:pt x="1303617" y="19901"/>
                          <a:pt x="1431072" y="0"/>
                        </a:cubicBezTo>
                        <a:cubicBezTo>
                          <a:pt x="1558527" y="-19901"/>
                          <a:pt x="1823186" y="74568"/>
                          <a:pt x="2118763" y="0"/>
                        </a:cubicBezTo>
                        <a:cubicBezTo>
                          <a:pt x="2414340" y="-74568"/>
                          <a:pt x="2336072" y="39346"/>
                          <a:pt x="2491748" y="0"/>
                        </a:cubicBezTo>
                        <a:cubicBezTo>
                          <a:pt x="2647425" y="-39346"/>
                          <a:pt x="2658967" y="29137"/>
                          <a:pt x="2759830" y="0"/>
                        </a:cubicBezTo>
                        <a:cubicBezTo>
                          <a:pt x="2860693" y="-29137"/>
                          <a:pt x="2905212" y="435"/>
                          <a:pt x="3027913" y="0"/>
                        </a:cubicBezTo>
                        <a:cubicBezTo>
                          <a:pt x="3150614" y="-435"/>
                          <a:pt x="3319496" y="39310"/>
                          <a:pt x="3610702" y="0"/>
                        </a:cubicBezTo>
                        <a:cubicBezTo>
                          <a:pt x="3901908" y="-39310"/>
                          <a:pt x="3831086" y="10745"/>
                          <a:pt x="3983687" y="0"/>
                        </a:cubicBezTo>
                        <a:cubicBezTo>
                          <a:pt x="4136289" y="-10745"/>
                          <a:pt x="4166084" y="18638"/>
                          <a:pt x="4251769" y="0"/>
                        </a:cubicBezTo>
                        <a:cubicBezTo>
                          <a:pt x="4337454" y="-18638"/>
                          <a:pt x="4686203" y="94404"/>
                          <a:pt x="5044362" y="0"/>
                        </a:cubicBezTo>
                        <a:cubicBezTo>
                          <a:pt x="5402521" y="-94404"/>
                          <a:pt x="5393223" y="17628"/>
                          <a:pt x="5732053" y="0"/>
                        </a:cubicBezTo>
                        <a:cubicBezTo>
                          <a:pt x="6070883" y="-17628"/>
                          <a:pt x="6027523" y="16999"/>
                          <a:pt x="6105037" y="0"/>
                        </a:cubicBezTo>
                        <a:cubicBezTo>
                          <a:pt x="6182551" y="-16999"/>
                          <a:pt x="6479366" y="62466"/>
                          <a:pt x="6687826" y="0"/>
                        </a:cubicBezTo>
                        <a:cubicBezTo>
                          <a:pt x="6896286" y="-62466"/>
                          <a:pt x="6891346" y="21949"/>
                          <a:pt x="6955909" y="0"/>
                        </a:cubicBezTo>
                        <a:cubicBezTo>
                          <a:pt x="7020472" y="-21949"/>
                          <a:pt x="7305766" y="50221"/>
                          <a:pt x="7433796" y="0"/>
                        </a:cubicBezTo>
                        <a:cubicBezTo>
                          <a:pt x="7561826" y="-50221"/>
                          <a:pt x="7600638" y="9086"/>
                          <a:pt x="7701878" y="0"/>
                        </a:cubicBezTo>
                        <a:cubicBezTo>
                          <a:pt x="7803118" y="-9086"/>
                          <a:pt x="7867255" y="31500"/>
                          <a:pt x="7969961" y="0"/>
                        </a:cubicBezTo>
                        <a:cubicBezTo>
                          <a:pt x="8072667" y="-31500"/>
                          <a:pt x="8304863" y="54962"/>
                          <a:pt x="8447848" y="0"/>
                        </a:cubicBezTo>
                        <a:cubicBezTo>
                          <a:pt x="8590833" y="-54962"/>
                          <a:pt x="8910886" y="19076"/>
                          <a:pt x="9030636" y="0"/>
                        </a:cubicBezTo>
                        <a:cubicBezTo>
                          <a:pt x="9150386" y="-19076"/>
                          <a:pt x="9347513" y="59348"/>
                          <a:pt x="9613425" y="0"/>
                        </a:cubicBezTo>
                        <a:cubicBezTo>
                          <a:pt x="9879337" y="-59348"/>
                          <a:pt x="10485069" y="118486"/>
                          <a:pt x="10802314" y="0"/>
                        </a:cubicBezTo>
                        <a:cubicBezTo>
                          <a:pt x="10951426" y="4099"/>
                          <a:pt x="11123195" y="113846"/>
                          <a:pt x="11114432" y="312118"/>
                        </a:cubicBezTo>
                        <a:cubicBezTo>
                          <a:pt x="11131443" y="454024"/>
                          <a:pt x="11091133" y="623768"/>
                          <a:pt x="11114432" y="740747"/>
                        </a:cubicBezTo>
                        <a:cubicBezTo>
                          <a:pt x="11137731" y="857726"/>
                          <a:pt x="11067093" y="1005381"/>
                          <a:pt x="11114432" y="1144407"/>
                        </a:cubicBezTo>
                        <a:cubicBezTo>
                          <a:pt x="11161771" y="1283433"/>
                          <a:pt x="11099199" y="1373005"/>
                          <a:pt x="11114432" y="1560551"/>
                        </a:cubicBezTo>
                        <a:cubicBezTo>
                          <a:pt x="11096103" y="1737474"/>
                          <a:pt x="10972512" y="1879682"/>
                          <a:pt x="10802314" y="1872669"/>
                        </a:cubicBezTo>
                        <a:cubicBezTo>
                          <a:pt x="10611182" y="1902951"/>
                          <a:pt x="10451878" y="1835639"/>
                          <a:pt x="10324427" y="1872669"/>
                        </a:cubicBezTo>
                        <a:cubicBezTo>
                          <a:pt x="10196976" y="1909699"/>
                          <a:pt x="9923353" y="1838026"/>
                          <a:pt x="9741639" y="1872669"/>
                        </a:cubicBezTo>
                        <a:cubicBezTo>
                          <a:pt x="9559925" y="1907312"/>
                          <a:pt x="9462397" y="1862020"/>
                          <a:pt x="9368654" y="1872669"/>
                        </a:cubicBezTo>
                        <a:cubicBezTo>
                          <a:pt x="9274911" y="1883318"/>
                          <a:pt x="9163693" y="1865103"/>
                          <a:pt x="9100571" y="1872669"/>
                        </a:cubicBezTo>
                        <a:cubicBezTo>
                          <a:pt x="9037449" y="1880235"/>
                          <a:pt x="8631080" y="1820814"/>
                          <a:pt x="8307979" y="1872669"/>
                        </a:cubicBezTo>
                        <a:cubicBezTo>
                          <a:pt x="7984878" y="1924524"/>
                          <a:pt x="7910666" y="1818980"/>
                          <a:pt x="7620288" y="1872669"/>
                        </a:cubicBezTo>
                        <a:cubicBezTo>
                          <a:pt x="7329910" y="1926358"/>
                          <a:pt x="7367229" y="1860461"/>
                          <a:pt x="7142401" y="1872669"/>
                        </a:cubicBezTo>
                        <a:cubicBezTo>
                          <a:pt x="6917573" y="1884877"/>
                          <a:pt x="6893106" y="1834534"/>
                          <a:pt x="6664514" y="1872669"/>
                        </a:cubicBezTo>
                        <a:cubicBezTo>
                          <a:pt x="6435922" y="1910804"/>
                          <a:pt x="6459416" y="1833763"/>
                          <a:pt x="6291530" y="1872669"/>
                        </a:cubicBezTo>
                        <a:cubicBezTo>
                          <a:pt x="6123644" y="1911575"/>
                          <a:pt x="5755990" y="1869782"/>
                          <a:pt x="5603839" y="1872669"/>
                        </a:cubicBezTo>
                        <a:cubicBezTo>
                          <a:pt x="5451688" y="1875556"/>
                          <a:pt x="5169668" y="1838938"/>
                          <a:pt x="5021050" y="1872669"/>
                        </a:cubicBezTo>
                        <a:cubicBezTo>
                          <a:pt x="4872432" y="1906400"/>
                          <a:pt x="4656349" y="1847211"/>
                          <a:pt x="4543164" y="1872669"/>
                        </a:cubicBezTo>
                        <a:cubicBezTo>
                          <a:pt x="4429979" y="1898127"/>
                          <a:pt x="4282883" y="1861226"/>
                          <a:pt x="4065277" y="1872669"/>
                        </a:cubicBezTo>
                        <a:cubicBezTo>
                          <a:pt x="3847671" y="1884112"/>
                          <a:pt x="3697200" y="1812929"/>
                          <a:pt x="3377586" y="1872669"/>
                        </a:cubicBezTo>
                        <a:cubicBezTo>
                          <a:pt x="3057972" y="1932409"/>
                          <a:pt x="2795503" y="1802466"/>
                          <a:pt x="2584994" y="1872669"/>
                        </a:cubicBezTo>
                        <a:cubicBezTo>
                          <a:pt x="2374485" y="1942872"/>
                          <a:pt x="2203012" y="1852132"/>
                          <a:pt x="2107107" y="1872669"/>
                        </a:cubicBezTo>
                        <a:cubicBezTo>
                          <a:pt x="2011202" y="1893206"/>
                          <a:pt x="1754107" y="1841807"/>
                          <a:pt x="1419416" y="1872669"/>
                        </a:cubicBezTo>
                        <a:cubicBezTo>
                          <a:pt x="1084725" y="1903531"/>
                          <a:pt x="562340" y="1865398"/>
                          <a:pt x="312118" y="1872669"/>
                        </a:cubicBezTo>
                        <a:cubicBezTo>
                          <a:pt x="137169" y="1848184"/>
                          <a:pt x="24336" y="1695901"/>
                          <a:pt x="0" y="1560551"/>
                        </a:cubicBezTo>
                        <a:cubicBezTo>
                          <a:pt x="-42783" y="1444189"/>
                          <a:pt x="39370" y="1310108"/>
                          <a:pt x="0" y="1144407"/>
                        </a:cubicBezTo>
                        <a:cubicBezTo>
                          <a:pt x="-39370" y="978706"/>
                          <a:pt x="25230" y="912041"/>
                          <a:pt x="0" y="740747"/>
                        </a:cubicBezTo>
                        <a:cubicBezTo>
                          <a:pt x="-25230" y="569453"/>
                          <a:pt x="45049" y="508327"/>
                          <a:pt x="0" y="31211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Hoạt động 1: Tìm hiểu thực trạng môi trường nơi mình sinh sống.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695949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97831D-AE7B-CF63-9E32-E0118D9CE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xmlns=""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2" name="Graphic 4">
            <a:extLst>
              <a:ext uri="{FF2B5EF4-FFF2-40B4-BE49-F238E27FC236}">
                <a16:creationId xmlns:a16="http://schemas.microsoft.com/office/drawing/2014/main" xmlns="" id="{B6D12A27-4C79-CE4A-294C-9E85E2F66C30}"/>
              </a:ext>
            </a:extLst>
          </p:cNvPr>
          <p:cNvGrpSpPr>
            <a:grpSpLocks/>
          </p:cNvGrpSpPr>
          <p:nvPr/>
        </p:nvGrpSpPr>
        <p:grpSpPr bwMode="auto">
          <a:xfrm>
            <a:off x="381000" y="1276349"/>
            <a:ext cx="9669463" cy="3894741"/>
            <a:chOff x="5610688" y="1031736"/>
            <a:chExt cx="5879305" cy="3980523"/>
          </a:xfrm>
        </p:grpSpPr>
        <p:sp>
          <p:nvSpPr>
            <p:cNvPr id="5" name="Freeform: Shape 9">
              <a:extLst>
                <a:ext uri="{FF2B5EF4-FFF2-40B4-BE49-F238E27FC236}">
                  <a16:creationId xmlns:a16="http://schemas.microsoft.com/office/drawing/2014/main" xmlns="" id="{9BC95614-EFBE-2E9C-01AC-59C0941EFF22}"/>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11">
              <a:extLst>
                <a:ext uri="{FF2B5EF4-FFF2-40B4-BE49-F238E27FC236}">
                  <a16:creationId xmlns:a16="http://schemas.microsoft.com/office/drawing/2014/main" xmlns="" id="{016CAB5F-95B6-7A18-3D54-A6F947A65E5F}"/>
                </a:ext>
              </a:extLst>
            </p:cNvPr>
            <p:cNvSpPr>
              <a:spLocks/>
            </p:cNvSpPr>
            <p:nvPr/>
          </p:nvSpPr>
          <p:spPr bwMode="auto">
            <a:xfrm>
              <a:off x="5876123" y="1665353"/>
              <a:ext cx="5348435" cy="3081333"/>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Đọc những thông tin trên Bảng tin môi trường của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Lắng nghe bản tin phát thanh của kênh Ra – đi – ô Môi trường.</a:t>
              </a:r>
              <a:endPar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8" name="Graphic 4">
              <a:extLst>
                <a:ext uri="{FF2B5EF4-FFF2-40B4-BE49-F238E27FC236}">
                  <a16:creationId xmlns:a16="http://schemas.microsoft.com/office/drawing/2014/main" xmlns="" id="{8F622D78-CA37-8325-E03F-E9C00EA1F43A}"/>
                </a:ext>
              </a:extLst>
            </p:cNvPr>
            <p:cNvGrpSpPr/>
            <p:nvPr/>
          </p:nvGrpSpPr>
          <p:grpSpPr>
            <a:xfrm>
              <a:off x="5610688" y="1031736"/>
              <a:ext cx="5879305" cy="3980523"/>
              <a:chOff x="5610688" y="1031736"/>
              <a:chExt cx="5879305" cy="3980523"/>
            </a:xfrm>
            <a:solidFill>
              <a:srgbClr val="1A1A1A"/>
            </a:solidFill>
          </p:grpSpPr>
          <p:sp>
            <p:nvSpPr>
              <p:cNvPr id="9" name="Freeform: Shape 8">
                <a:extLst>
                  <a:ext uri="{FF2B5EF4-FFF2-40B4-BE49-F238E27FC236}">
                    <a16:creationId xmlns:a16="http://schemas.microsoft.com/office/drawing/2014/main" xmlns="" id="{2E11B3F5-AD2B-B58C-65FE-A84214F5CE6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9D8AE0EC-6E96-6921-ED52-8D6DFACDB0B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10D7E953-0E7B-82DB-147E-5A48071806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76BF6050-37CF-86F0-3EA4-29DDAAF1F61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64913F07-60F5-C38F-A272-AE3B0811765E}"/>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DB2A993D-EE53-0AF9-99A8-54CF20B3C4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xmlns="" id="{E8524912-0E5A-ADD2-9FC8-46264F4067D1}"/>
              </a:ext>
            </a:extLst>
          </p:cNvPr>
          <p:cNvGrpSpPr>
            <a:grpSpLocks/>
          </p:cNvGrpSpPr>
          <p:nvPr/>
        </p:nvGrpSpPr>
        <p:grpSpPr bwMode="auto">
          <a:xfrm>
            <a:off x="8993188" y="2922588"/>
            <a:ext cx="3286125" cy="3795712"/>
            <a:chOff x="8408633" y="1992570"/>
            <a:chExt cx="3507011" cy="3833036"/>
          </a:xfrm>
        </p:grpSpPr>
        <p:grpSp>
          <p:nvGrpSpPr>
            <p:cNvPr id="17" name="Graphic 4">
              <a:extLst>
                <a:ext uri="{FF2B5EF4-FFF2-40B4-BE49-F238E27FC236}">
                  <a16:creationId xmlns:a16="http://schemas.microsoft.com/office/drawing/2014/main" xmlns="" id="{071D5B13-E667-BA5F-B617-E29BCBB633D0}"/>
                </a:ext>
              </a:extLst>
            </p:cNvPr>
            <p:cNvGrpSpPr>
              <a:grpSpLocks/>
            </p:cNvGrpSpPr>
            <p:nvPr/>
          </p:nvGrpSpPr>
          <p:grpSpPr bwMode="auto">
            <a:xfrm>
              <a:off x="8408633" y="1992570"/>
              <a:ext cx="3507011" cy="3821123"/>
              <a:chOff x="8408633" y="1992570"/>
              <a:chExt cx="3507011" cy="3821123"/>
            </a:xfrm>
          </p:grpSpPr>
          <p:grpSp>
            <p:nvGrpSpPr>
              <p:cNvPr id="19" name="Graphic 4">
                <a:extLst>
                  <a:ext uri="{FF2B5EF4-FFF2-40B4-BE49-F238E27FC236}">
                    <a16:creationId xmlns:a16="http://schemas.microsoft.com/office/drawing/2014/main" xmlns="" id="{D8092509-C31A-7131-4B5E-10DBA63AAB67}"/>
                  </a:ext>
                </a:extLst>
              </p:cNvPr>
              <p:cNvGrpSpPr>
                <a:grpSpLocks/>
              </p:cNvGrpSpPr>
              <p:nvPr/>
            </p:nvGrpSpPr>
            <p:grpSpPr bwMode="auto">
              <a:xfrm>
                <a:off x="10886512" y="3334328"/>
                <a:ext cx="1029133" cy="1810218"/>
                <a:chOff x="10886512" y="3334328"/>
                <a:chExt cx="1029133" cy="1810218"/>
              </a:xfrm>
            </p:grpSpPr>
            <p:sp>
              <p:nvSpPr>
                <p:cNvPr id="94" name="Freeform: Shape 101">
                  <a:extLst>
                    <a:ext uri="{FF2B5EF4-FFF2-40B4-BE49-F238E27FC236}">
                      <a16:creationId xmlns:a16="http://schemas.microsoft.com/office/drawing/2014/main" xmlns="" id="{B864934C-AB39-9243-B648-018F465DA0F5}"/>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2">
                  <a:extLst>
                    <a:ext uri="{FF2B5EF4-FFF2-40B4-BE49-F238E27FC236}">
                      <a16:creationId xmlns:a16="http://schemas.microsoft.com/office/drawing/2014/main" xmlns="" id="{380A4D60-F0C7-5276-A9F8-61DC1FAE6521}"/>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3">
                  <a:extLst>
                    <a:ext uri="{FF2B5EF4-FFF2-40B4-BE49-F238E27FC236}">
                      <a16:creationId xmlns:a16="http://schemas.microsoft.com/office/drawing/2014/main" xmlns="" id="{4079A641-1E2D-8D19-FB48-4F93C9637955}"/>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4">
                  <a:extLst>
                    <a:ext uri="{FF2B5EF4-FFF2-40B4-BE49-F238E27FC236}">
                      <a16:creationId xmlns:a16="http://schemas.microsoft.com/office/drawing/2014/main" xmlns="" id="{2E402F2B-613C-9FC7-8FD4-27AAF5BAE5E0}"/>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5">
                  <a:extLst>
                    <a:ext uri="{FF2B5EF4-FFF2-40B4-BE49-F238E27FC236}">
                      <a16:creationId xmlns:a16="http://schemas.microsoft.com/office/drawing/2014/main" xmlns="" id="{A0E7E121-9C51-A56D-F6AD-4A30042351F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106">
                  <a:extLst>
                    <a:ext uri="{FF2B5EF4-FFF2-40B4-BE49-F238E27FC236}">
                      <a16:creationId xmlns:a16="http://schemas.microsoft.com/office/drawing/2014/main" xmlns="" id="{D640A082-71BE-C4BD-C3E6-671E1F07A2C6}"/>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7">
                  <a:extLst>
                    <a:ext uri="{FF2B5EF4-FFF2-40B4-BE49-F238E27FC236}">
                      <a16:creationId xmlns:a16="http://schemas.microsoft.com/office/drawing/2014/main" xmlns="" id="{4F55DCCD-B628-1BFA-9BE4-CC8058486B5E}"/>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8">
                  <a:extLst>
                    <a:ext uri="{FF2B5EF4-FFF2-40B4-BE49-F238E27FC236}">
                      <a16:creationId xmlns:a16="http://schemas.microsoft.com/office/drawing/2014/main" xmlns="" id="{AEFB735C-AECD-7F77-481D-B9FFD5308E20}"/>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9">
                  <a:extLst>
                    <a:ext uri="{FF2B5EF4-FFF2-40B4-BE49-F238E27FC236}">
                      <a16:creationId xmlns:a16="http://schemas.microsoft.com/office/drawing/2014/main" xmlns="" id="{32D0147F-398D-F976-7152-DDB83C39E6C8}"/>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Freeform: Shape 27">
                <a:extLst>
                  <a:ext uri="{FF2B5EF4-FFF2-40B4-BE49-F238E27FC236}">
                    <a16:creationId xmlns:a16="http://schemas.microsoft.com/office/drawing/2014/main" xmlns="" id="{2FF6228D-13B6-F6B7-7BAD-9AAE9EC3F9F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8">
                <a:extLst>
                  <a:ext uri="{FF2B5EF4-FFF2-40B4-BE49-F238E27FC236}">
                    <a16:creationId xmlns:a16="http://schemas.microsoft.com/office/drawing/2014/main" xmlns="" id="{DA42E460-9AF9-E2E1-4148-283076BDBD96}"/>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9">
                <a:extLst>
                  <a:ext uri="{FF2B5EF4-FFF2-40B4-BE49-F238E27FC236}">
                    <a16:creationId xmlns:a16="http://schemas.microsoft.com/office/drawing/2014/main" xmlns="" id="{E9BC8CF6-4BCE-8F3E-5A92-5C90002EA461}"/>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30">
                <a:extLst>
                  <a:ext uri="{FF2B5EF4-FFF2-40B4-BE49-F238E27FC236}">
                    <a16:creationId xmlns:a16="http://schemas.microsoft.com/office/drawing/2014/main" xmlns="" id="{61C68D29-9414-6CFC-A8F9-0DE1047DAB82}"/>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31">
                <a:extLst>
                  <a:ext uri="{FF2B5EF4-FFF2-40B4-BE49-F238E27FC236}">
                    <a16:creationId xmlns:a16="http://schemas.microsoft.com/office/drawing/2014/main" xmlns="" id="{9CC51311-EC27-27CA-841C-DA2F3995E6B6}"/>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32">
                <a:extLst>
                  <a:ext uri="{FF2B5EF4-FFF2-40B4-BE49-F238E27FC236}">
                    <a16:creationId xmlns:a16="http://schemas.microsoft.com/office/drawing/2014/main" xmlns="" id="{12DCED36-7530-7A81-1DB7-40B8B8D59E7B}"/>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aphic 4">
                <a:extLst>
                  <a:ext uri="{FF2B5EF4-FFF2-40B4-BE49-F238E27FC236}">
                    <a16:creationId xmlns:a16="http://schemas.microsoft.com/office/drawing/2014/main" xmlns="" id="{C95F5EEE-5F39-75F1-366B-EE6BBD657279}"/>
                  </a:ext>
                </a:extLst>
              </p:cNvPr>
              <p:cNvGrpSpPr>
                <a:grpSpLocks/>
              </p:cNvGrpSpPr>
              <p:nvPr/>
            </p:nvGrpSpPr>
            <p:grpSpPr bwMode="auto">
              <a:xfrm>
                <a:off x="8408633" y="3314331"/>
                <a:ext cx="2021128" cy="2499362"/>
                <a:chOff x="8408633" y="3314331"/>
                <a:chExt cx="2021128" cy="2499362"/>
              </a:xfrm>
            </p:grpSpPr>
            <p:grpSp>
              <p:nvGrpSpPr>
                <p:cNvPr id="83" name="Graphic 4">
                  <a:extLst>
                    <a:ext uri="{FF2B5EF4-FFF2-40B4-BE49-F238E27FC236}">
                      <a16:creationId xmlns:a16="http://schemas.microsoft.com/office/drawing/2014/main" xmlns="" id="{76097771-74B0-0FA8-8D3C-406256E80A86}"/>
                    </a:ext>
                  </a:extLst>
                </p:cNvPr>
                <p:cNvGrpSpPr>
                  <a:grpSpLocks/>
                </p:cNvGrpSpPr>
                <p:nvPr/>
              </p:nvGrpSpPr>
              <p:grpSpPr bwMode="auto">
                <a:xfrm>
                  <a:off x="8408633" y="3314331"/>
                  <a:ext cx="532978" cy="711598"/>
                  <a:chOff x="8408633" y="3314331"/>
                  <a:chExt cx="532978" cy="711598"/>
                </a:xfrm>
              </p:grpSpPr>
              <p:sp>
                <p:nvSpPr>
                  <p:cNvPr id="87" name="Freeform: Shape 94">
                    <a:extLst>
                      <a:ext uri="{FF2B5EF4-FFF2-40B4-BE49-F238E27FC236}">
                        <a16:creationId xmlns:a16="http://schemas.microsoft.com/office/drawing/2014/main" xmlns="" id="{8ACE3070-8FBC-D6BF-DD13-57C3B17E2C09}"/>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5">
                    <a:extLst>
                      <a:ext uri="{FF2B5EF4-FFF2-40B4-BE49-F238E27FC236}">
                        <a16:creationId xmlns:a16="http://schemas.microsoft.com/office/drawing/2014/main" xmlns="" id="{99B3163C-276D-4683-82BE-F5A611EE04C7}"/>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96">
                    <a:extLst>
                      <a:ext uri="{FF2B5EF4-FFF2-40B4-BE49-F238E27FC236}">
                        <a16:creationId xmlns:a16="http://schemas.microsoft.com/office/drawing/2014/main" xmlns="" id="{BD78F862-5C26-4B6D-BC86-48E23929C7B2}"/>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7">
                    <a:extLst>
                      <a:ext uri="{FF2B5EF4-FFF2-40B4-BE49-F238E27FC236}">
                        <a16:creationId xmlns:a16="http://schemas.microsoft.com/office/drawing/2014/main" xmlns="" id="{90EE694C-FB15-14C6-B1D0-1D9E1D1F0F1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8">
                    <a:extLst>
                      <a:ext uri="{FF2B5EF4-FFF2-40B4-BE49-F238E27FC236}">
                        <a16:creationId xmlns:a16="http://schemas.microsoft.com/office/drawing/2014/main" xmlns="" id="{7B5C526E-24F4-E4F7-A699-7D1BB609541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9">
                    <a:extLst>
                      <a:ext uri="{FF2B5EF4-FFF2-40B4-BE49-F238E27FC236}">
                        <a16:creationId xmlns:a16="http://schemas.microsoft.com/office/drawing/2014/main" xmlns="" id="{DD11AABF-0A85-2E8C-17AC-824C17421E0E}"/>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0">
                    <a:extLst>
                      <a:ext uri="{FF2B5EF4-FFF2-40B4-BE49-F238E27FC236}">
                        <a16:creationId xmlns:a16="http://schemas.microsoft.com/office/drawing/2014/main" xmlns="" id="{19914305-CF9E-6816-DCBF-7A03908A8741}"/>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4" name="Freeform: Shape 91">
                  <a:extLst>
                    <a:ext uri="{FF2B5EF4-FFF2-40B4-BE49-F238E27FC236}">
                      <a16:creationId xmlns:a16="http://schemas.microsoft.com/office/drawing/2014/main" xmlns="" id="{7566CCBB-0962-94E5-BEC0-060FBB3F59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2">
                  <a:extLst>
                    <a:ext uri="{FF2B5EF4-FFF2-40B4-BE49-F238E27FC236}">
                      <a16:creationId xmlns:a16="http://schemas.microsoft.com/office/drawing/2014/main" xmlns="" id="{F907A554-0399-A558-3BB0-A28C22B08DAC}"/>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3">
                  <a:extLst>
                    <a:ext uri="{FF2B5EF4-FFF2-40B4-BE49-F238E27FC236}">
                      <a16:creationId xmlns:a16="http://schemas.microsoft.com/office/drawing/2014/main" xmlns="" id="{920C2F1A-6507-0368-AFF1-50AD3E31A607}"/>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aphic 4">
                <a:extLst>
                  <a:ext uri="{FF2B5EF4-FFF2-40B4-BE49-F238E27FC236}">
                    <a16:creationId xmlns:a16="http://schemas.microsoft.com/office/drawing/2014/main" xmlns="" id="{A015A99F-317F-092F-7FDA-D18B6673583D}"/>
                  </a:ext>
                </a:extLst>
              </p:cNvPr>
              <p:cNvGrpSpPr>
                <a:grpSpLocks/>
              </p:cNvGrpSpPr>
              <p:nvPr/>
            </p:nvGrpSpPr>
            <p:grpSpPr bwMode="auto">
              <a:xfrm>
                <a:off x="9635854" y="2992117"/>
                <a:ext cx="2029993" cy="751396"/>
                <a:chOff x="9635854" y="2992117"/>
                <a:chExt cx="2029993" cy="751396"/>
              </a:xfrm>
            </p:grpSpPr>
            <p:grpSp>
              <p:nvGrpSpPr>
                <p:cNvPr id="77" name="Graphic 4">
                  <a:extLst>
                    <a:ext uri="{FF2B5EF4-FFF2-40B4-BE49-F238E27FC236}">
                      <a16:creationId xmlns:a16="http://schemas.microsoft.com/office/drawing/2014/main" xmlns="" id="{41519D30-A23D-DBE6-23F5-9CCF1D6D8EF1}"/>
                    </a:ext>
                  </a:extLst>
                </p:cNvPr>
                <p:cNvGrpSpPr>
                  <a:grpSpLocks/>
                </p:cNvGrpSpPr>
                <p:nvPr/>
              </p:nvGrpSpPr>
              <p:grpSpPr bwMode="auto">
                <a:xfrm>
                  <a:off x="9635854" y="3377070"/>
                  <a:ext cx="399749" cy="366442"/>
                  <a:chOff x="9635854" y="3377070"/>
                  <a:chExt cx="399749" cy="366442"/>
                </a:xfrm>
              </p:grpSpPr>
              <p:sp>
                <p:nvSpPr>
                  <p:cNvPr id="81" name="Freeform: Shape 88">
                    <a:extLst>
                      <a:ext uri="{FF2B5EF4-FFF2-40B4-BE49-F238E27FC236}">
                        <a16:creationId xmlns:a16="http://schemas.microsoft.com/office/drawing/2014/main" xmlns="" id="{1FB02E4B-4347-5E2C-039F-8A1DDEBB32BD}"/>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9">
                    <a:extLst>
                      <a:ext uri="{FF2B5EF4-FFF2-40B4-BE49-F238E27FC236}">
                        <a16:creationId xmlns:a16="http://schemas.microsoft.com/office/drawing/2014/main" xmlns="" id="{940A7CC1-F4E7-8129-D540-51A4E6D3E3A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
                  <a:extLst>
                    <a:ext uri="{FF2B5EF4-FFF2-40B4-BE49-F238E27FC236}">
                      <a16:creationId xmlns:a16="http://schemas.microsoft.com/office/drawing/2014/main" xmlns="" id="{3678AE68-A8E9-6DEE-1AD6-25F77FD2D23D}"/>
                    </a:ext>
                  </a:extLst>
                </p:cNvPr>
                <p:cNvGrpSpPr>
                  <a:grpSpLocks/>
                </p:cNvGrpSpPr>
                <p:nvPr/>
              </p:nvGrpSpPr>
              <p:grpSpPr bwMode="auto">
                <a:xfrm>
                  <a:off x="11305110" y="2992117"/>
                  <a:ext cx="360737" cy="419012"/>
                  <a:chOff x="11305110" y="2992117"/>
                  <a:chExt cx="360737" cy="419012"/>
                </a:xfrm>
              </p:grpSpPr>
              <p:sp>
                <p:nvSpPr>
                  <p:cNvPr id="79" name="Freeform: Shape 86">
                    <a:extLst>
                      <a:ext uri="{FF2B5EF4-FFF2-40B4-BE49-F238E27FC236}">
                        <a16:creationId xmlns:a16="http://schemas.microsoft.com/office/drawing/2014/main" xmlns="" id="{F49ECCD4-BADF-6592-0004-0EF928F6082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87">
                    <a:extLst>
                      <a:ext uri="{FF2B5EF4-FFF2-40B4-BE49-F238E27FC236}">
                        <a16:creationId xmlns:a16="http://schemas.microsoft.com/office/drawing/2014/main" xmlns="" id="{16EEFE3A-E479-88A5-6081-EA5F80D0FDC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 name="Freeform: Shape 35">
                <a:extLst>
                  <a:ext uri="{FF2B5EF4-FFF2-40B4-BE49-F238E27FC236}">
                    <a16:creationId xmlns:a16="http://schemas.microsoft.com/office/drawing/2014/main" xmlns="" id="{65F9628D-15D8-446D-6D9E-EC4CE6E45EDF}"/>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aphic 4">
                <a:extLst>
                  <a:ext uri="{FF2B5EF4-FFF2-40B4-BE49-F238E27FC236}">
                    <a16:creationId xmlns:a16="http://schemas.microsoft.com/office/drawing/2014/main" xmlns="" id="{A5069E9D-C76E-26F8-65F3-435E33CDDB13}"/>
                  </a:ext>
                </a:extLst>
              </p:cNvPr>
              <p:cNvGrpSpPr>
                <a:grpSpLocks/>
              </p:cNvGrpSpPr>
              <p:nvPr/>
            </p:nvGrpSpPr>
            <p:grpSpPr bwMode="auto">
              <a:xfrm>
                <a:off x="9879743" y="2828220"/>
                <a:ext cx="1476782" cy="856672"/>
                <a:chOff x="9879743" y="2828220"/>
                <a:chExt cx="1476782" cy="856672"/>
              </a:xfrm>
            </p:grpSpPr>
            <p:grpSp>
              <p:nvGrpSpPr>
                <p:cNvPr id="56" name="Graphic 4">
                  <a:extLst>
                    <a:ext uri="{FF2B5EF4-FFF2-40B4-BE49-F238E27FC236}">
                      <a16:creationId xmlns:a16="http://schemas.microsoft.com/office/drawing/2014/main" xmlns="" id="{4607D7FB-F414-5BC5-7381-60346679A3F6}"/>
                    </a:ext>
                  </a:extLst>
                </p:cNvPr>
                <p:cNvGrpSpPr/>
                <p:nvPr/>
              </p:nvGrpSpPr>
              <p:grpSpPr>
                <a:xfrm>
                  <a:off x="9879743" y="2828220"/>
                  <a:ext cx="1476782" cy="697584"/>
                  <a:chOff x="9879743" y="2828220"/>
                  <a:chExt cx="1476782" cy="697584"/>
                </a:xfrm>
                <a:solidFill>
                  <a:srgbClr val="201D29"/>
                </a:solidFill>
              </p:grpSpPr>
              <p:pic>
                <p:nvPicPr>
                  <p:cNvPr id="71" name="Picture 70">
                    <a:extLst>
                      <a:ext uri="{FF2B5EF4-FFF2-40B4-BE49-F238E27FC236}">
                        <a16:creationId xmlns:a16="http://schemas.microsoft.com/office/drawing/2014/main" xmlns="" id="{577D6396-7FAA-2AB5-4087-4B7DFEAF8D33}"/>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2" name="Graphic 4">
                    <a:extLst>
                      <a:ext uri="{FF2B5EF4-FFF2-40B4-BE49-F238E27FC236}">
                        <a16:creationId xmlns:a16="http://schemas.microsoft.com/office/drawing/2014/main" xmlns="" id="{0108D0AE-F469-C76C-0D06-03BCED2363F2}"/>
                      </a:ext>
                    </a:extLst>
                  </p:cNvPr>
                  <p:cNvGrpSpPr/>
                  <p:nvPr/>
                </p:nvGrpSpPr>
                <p:grpSpPr>
                  <a:xfrm>
                    <a:off x="10121718" y="2828220"/>
                    <a:ext cx="898324" cy="433217"/>
                    <a:chOff x="10121718" y="2828220"/>
                    <a:chExt cx="898324" cy="433217"/>
                  </a:xfrm>
                  <a:solidFill>
                    <a:srgbClr val="201D29"/>
                  </a:solidFill>
                </p:grpSpPr>
                <p:sp>
                  <p:nvSpPr>
                    <p:cNvPr id="73" name="Freeform: Shape 72">
                      <a:extLst>
                        <a:ext uri="{FF2B5EF4-FFF2-40B4-BE49-F238E27FC236}">
                          <a16:creationId xmlns:a16="http://schemas.microsoft.com/office/drawing/2014/main" xmlns="" id="{A76EA3F4-5B73-4B9F-D0C4-BA99E4BDC92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371A6EE1-153E-DBEB-DF6C-212315E3D83E}"/>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F61627FE-4FCB-3F9D-75AA-EDCA3433E0DA}"/>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2CE43E7F-FA29-EC75-87BA-AEC3AEDC6B10}"/>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 name="Graphic 4">
                  <a:extLst>
                    <a:ext uri="{FF2B5EF4-FFF2-40B4-BE49-F238E27FC236}">
                      <a16:creationId xmlns:a16="http://schemas.microsoft.com/office/drawing/2014/main" xmlns="" id="{1A880B41-2ED8-760B-4B62-0C7468D70966}"/>
                    </a:ext>
                  </a:extLst>
                </p:cNvPr>
                <p:cNvGrpSpPr>
                  <a:grpSpLocks/>
                </p:cNvGrpSpPr>
                <p:nvPr/>
              </p:nvGrpSpPr>
              <p:grpSpPr bwMode="auto">
                <a:xfrm>
                  <a:off x="10005654" y="3276357"/>
                  <a:ext cx="408535" cy="408535"/>
                  <a:chOff x="10005654" y="3276357"/>
                  <a:chExt cx="408535" cy="408535"/>
                </a:xfrm>
              </p:grpSpPr>
              <p:sp>
                <p:nvSpPr>
                  <p:cNvPr id="67" name="Freeform: Shape 74">
                    <a:extLst>
                      <a:ext uri="{FF2B5EF4-FFF2-40B4-BE49-F238E27FC236}">
                        <a16:creationId xmlns:a16="http://schemas.microsoft.com/office/drawing/2014/main" xmlns="" id="{EC5788E7-FA97-0D31-0E18-66D7E441600B}"/>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xmlns="" id="{D016DA2B-7150-C3A2-E975-90EF2E126D00}"/>
                      </a:ext>
                    </a:extLst>
                  </p:cNvPr>
                  <p:cNvGrpSpPr/>
                  <p:nvPr/>
                </p:nvGrpSpPr>
                <p:grpSpPr>
                  <a:xfrm>
                    <a:off x="10120136" y="3358194"/>
                    <a:ext cx="140329" cy="178839"/>
                    <a:chOff x="10120136" y="3358194"/>
                    <a:chExt cx="140329" cy="178839"/>
                  </a:xfrm>
                  <a:solidFill>
                    <a:srgbClr val="ED866D"/>
                  </a:solidFill>
                </p:grpSpPr>
                <p:sp>
                  <p:nvSpPr>
                    <p:cNvPr id="69" name="Freeform: Shape 68">
                      <a:extLst>
                        <a:ext uri="{FF2B5EF4-FFF2-40B4-BE49-F238E27FC236}">
                          <a16:creationId xmlns:a16="http://schemas.microsoft.com/office/drawing/2014/main" xmlns="" id="{02DB01C4-2BC4-C356-165B-375E9579A42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C613F4ED-3576-B60C-AE88-DE50745CFCA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 name="Graphic 4">
                  <a:extLst>
                    <a:ext uri="{FF2B5EF4-FFF2-40B4-BE49-F238E27FC236}">
                      <a16:creationId xmlns:a16="http://schemas.microsoft.com/office/drawing/2014/main" xmlns="" id="{10B13950-6AA7-7858-9C02-5B3A0257F8C7}"/>
                    </a:ext>
                  </a:extLst>
                </p:cNvPr>
                <p:cNvGrpSpPr>
                  <a:grpSpLocks/>
                </p:cNvGrpSpPr>
                <p:nvPr/>
              </p:nvGrpSpPr>
              <p:grpSpPr bwMode="auto">
                <a:xfrm>
                  <a:off x="10905127" y="3090208"/>
                  <a:ext cx="408535" cy="408535"/>
                  <a:chOff x="10905127" y="3090208"/>
                  <a:chExt cx="408535" cy="408535"/>
                </a:xfrm>
              </p:grpSpPr>
              <p:sp>
                <p:nvSpPr>
                  <p:cNvPr id="63" name="Freeform: Shape 70">
                    <a:extLst>
                      <a:ext uri="{FF2B5EF4-FFF2-40B4-BE49-F238E27FC236}">
                        <a16:creationId xmlns:a16="http://schemas.microsoft.com/office/drawing/2014/main" xmlns="" id="{271CF8C8-DFAB-F0CB-CA6F-2B81CBC69F22}"/>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xmlns="" id="{BF30AC7F-1752-DCBC-2492-52E67468BA18}"/>
                      </a:ext>
                    </a:extLst>
                  </p:cNvPr>
                  <p:cNvGrpSpPr/>
                  <p:nvPr/>
                </p:nvGrpSpPr>
                <p:grpSpPr>
                  <a:xfrm>
                    <a:off x="11031599" y="3210302"/>
                    <a:ext cx="143478" cy="146291"/>
                    <a:chOff x="11031599" y="3210302"/>
                    <a:chExt cx="143478" cy="146291"/>
                  </a:xfrm>
                  <a:solidFill>
                    <a:srgbClr val="ED866D"/>
                  </a:solidFill>
                </p:grpSpPr>
                <p:sp>
                  <p:nvSpPr>
                    <p:cNvPr id="65" name="Freeform: Shape 64">
                      <a:extLst>
                        <a:ext uri="{FF2B5EF4-FFF2-40B4-BE49-F238E27FC236}">
                          <a16:creationId xmlns:a16="http://schemas.microsoft.com/office/drawing/2014/main" xmlns="" id="{086DE19F-0D19-0605-7676-BD521532DD5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686FADFD-235A-AD68-6E09-72AF6437DCAD}"/>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9" name="Freeform: Shape 66">
                  <a:extLst>
                    <a:ext uri="{FF2B5EF4-FFF2-40B4-BE49-F238E27FC236}">
                      <a16:creationId xmlns:a16="http://schemas.microsoft.com/office/drawing/2014/main" xmlns="" id="{C80D3655-CE03-C331-336C-8069DBC074EE}"/>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xmlns="" id="{93D91A12-0207-20F1-9EB5-435C82E2BF3A}"/>
                    </a:ext>
                  </a:extLst>
                </p:cNvPr>
                <p:cNvGrpSpPr>
                  <a:grpSpLocks/>
                </p:cNvGrpSpPr>
                <p:nvPr/>
              </p:nvGrpSpPr>
              <p:grpSpPr bwMode="auto">
                <a:xfrm>
                  <a:off x="10444022" y="3251788"/>
                  <a:ext cx="347239" cy="279569"/>
                  <a:chOff x="10444022" y="3251788"/>
                  <a:chExt cx="347239" cy="279569"/>
                </a:xfrm>
              </p:grpSpPr>
              <p:sp>
                <p:nvSpPr>
                  <p:cNvPr id="61" name="Freeform: Shape 68">
                    <a:extLst>
                      <a:ext uri="{FF2B5EF4-FFF2-40B4-BE49-F238E27FC236}">
                        <a16:creationId xmlns:a16="http://schemas.microsoft.com/office/drawing/2014/main" xmlns="" id="{C67D28F2-2567-0A01-79CD-35B12B446D98}"/>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9">
                    <a:extLst>
                      <a:ext uri="{FF2B5EF4-FFF2-40B4-BE49-F238E27FC236}">
                        <a16:creationId xmlns:a16="http://schemas.microsoft.com/office/drawing/2014/main" xmlns="" id="{8B30AE53-6624-9BA3-035A-2277A187F5E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0" name="Freeform: Shape 37">
                <a:extLst>
                  <a:ext uri="{FF2B5EF4-FFF2-40B4-BE49-F238E27FC236}">
                    <a16:creationId xmlns:a16="http://schemas.microsoft.com/office/drawing/2014/main" xmlns="" id="{E4395199-223C-8B69-93A9-C622B60A2629}"/>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8">
                <a:extLst>
                  <a:ext uri="{FF2B5EF4-FFF2-40B4-BE49-F238E27FC236}">
                    <a16:creationId xmlns:a16="http://schemas.microsoft.com/office/drawing/2014/main" xmlns="" id="{C0D5BFED-B7A8-2478-E14D-714378C1D6FC}"/>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9">
                <a:extLst>
                  <a:ext uri="{FF2B5EF4-FFF2-40B4-BE49-F238E27FC236}">
                    <a16:creationId xmlns:a16="http://schemas.microsoft.com/office/drawing/2014/main" xmlns="" id="{49308816-0003-A948-8B97-E7079517538C}"/>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0">
                <a:extLst>
                  <a:ext uri="{FF2B5EF4-FFF2-40B4-BE49-F238E27FC236}">
                    <a16:creationId xmlns:a16="http://schemas.microsoft.com/office/drawing/2014/main" xmlns="" id="{00FA0694-A192-C008-7371-26B626F29A9E}"/>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1">
                <a:extLst>
                  <a:ext uri="{FF2B5EF4-FFF2-40B4-BE49-F238E27FC236}">
                    <a16:creationId xmlns:a16="http://schemas.microsoft.com/office/drawing/2014/main" xmlns="" id="{B1C92274-52D8-D01E-1887-FC5D73850E4B}"/>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2">
                <a:extLst>
                  <a:ext uri="{FF2B5EF4-FFF2-40B4-BE49-F238E27FC236}">
                    <a16:creationId xmlns:a16="http://schemas.microsoft.com/office/drawing/2014/main" xmlns="" id="{0EEB19C9-4FDC-7DAC-A821-1DBA1852E411}"/>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3">
                <a:extLst>
                  <a:ext uri="{FF2B5EF4-FFF2-40B4-BE49-F238E27FC236}">
                    <a16:creationId xmlns:a16="http://schemas.microsoft.com/office/drawing/2014/main" xmlns="" id="{630B909A-507C-4936-895E-70091B425C9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44">
                <a:extLst>
                  <a:ext uri="{FF2B5EF4-FFF2-40B4-BE49-F238E27FC236}">
                    <a16:creationId xmlns:a16="http://schemas.microsoft.com/office/drawing/2014/main" xmlns="" id="{614AB731-9584-9438-75B2-D5EB400AF85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5">
                <a:extLst>
                  <a:ext uri="{FF2B5EF4-FFF2-40B4-BE49-F238E27FC236}">
                    <a16:creationId xmlns:a16="http://schemas.microsoft.com/office/drawing/2014/main" xmlns="" id="{6B4A9FD7-B57E-25C8-801A-C9CB86CD3595}"/>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6">
                <a:extLst>
                  <a:ext uri="{FF2B5EF4-FFF2-40B4-BE49-F238E27FC236}">
                    <a16:creationId xmlns:a16="http://schemas.microsoft.com/office/drawing/2014/main" xmlns="" id="{8E5F14C4-E9C1-EE3B-3FEB-E69318F4F5D4}"/>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7">
                <a:extLst>
                  <a:ext uri="{FF2B5EF4-FFF2-40B4-BE49-F238E27FC236}">
                    <a16:creationId xmlns:a16="http://schemas.microsoft.com/office/drawing/2014/main" xmlns="" id="{0117BA6E-F661-4BA4-7AA0-4EA25C2D97B4}"/>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 name="Graphic 4">
                <a:extLst>
                  <a:ext uri="{FF2B5EF4-FFF2-40B4-BE49-F238E27FC236}">
                    <a16:creationId xmlns:a16="http://schemas.microsoft.com/office/drawing/2014/main" xmlns="" id="{9C9CD045-7DA9-8B55-5757-DE397EFCB92C}"/>
                  </a:ext>
                </a:extLst>
              </p:cNvPr>
              <p:cNvGrpSpPr>
                <a:grpSpLocks/>
              </p:cNvGrpSpPr>
              <p:nvPr/>
            </p:nvGrpSpPr>
            <p:grpSpPr bwMode="auto">
              <a:xfrm>
                <a:off x="10359780" y="4436934"/>
                <a:ext cx="1039758" cy="1174386"/>
                <a:chOff x="10359780" y="4436934"/>
                <a:chExt cx="1039758" cy="1174386"/>
              </a:xfrm>
            </p:grpSpPr>
            <p:sp>
              <p:nvSpPr>
                <p:cNvPr id="53" name="Freeform: Shape 60">
                  <a:extLst>
                    <a:ext uri="{FF2B5EF4-FFF2-40B4-BE49-F238E27FC236}">
                      <a16:creationId xmlns:a16="http://schemas.microsoft.com/office/drawing/2014/main" xmlns="" id="{A7273E4C-A339-B66E-2C9C-A3DFD20677C5}"/>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61">
                  <a:extLst>
                    <a:ext uri="{FF2B5EF4-FFF2-40B4-BE49-F238E27FC236}">
                      <a16:creationId xmlns:a16="http://schemas.microsoft.com/office/drawing/2014/main" xmlns="" id="{F36DC5C0-A906-BB78-59F1-8030F6DDB2C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62">
                  <a:extLst>
                    <a:ext uri="{FF2B5EF4-FFF2-40B4-BE49-F238E27FC236}">
                      <a16:creationId xmlns:a16="http://schemas.microsoft.com/office/drawing/2014/main" xmlns="" id="{8E0B23CE-314C-71E8-96DB-D9B5CD50F0A6}"/>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reeform: Shape 49">
                <a:extLst>
                  <a:ext uri="{FF2B5EF4-FFF2-40B4-BE49-F238E27FC236}">
                    <a16:creationId xmlns:a16="http://schemas.microsoft.com/office/drawing/2014/main" xmlns="" id="{40F3D10A-729E-9A50-7C56-C51E33AAB447}"/>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aphic 4">
                <a:extLst>
                  <a:ext uri="{FF2B5EF4-FFF2-40B4-BE49-F238E27FC236}">
                    <a16:creationId xmlns:a16="http://schemas.microsoft.com/office/drawing/2014/main" xmlns="" id="{2AC6935F-3005-0FAC-85D2-795F500EA0F0}"/>
                  </a:ext>
                </a:extLst>
              </p:cNvPr>
              <p:cNvGrpSpPr>
                <a:grpSpLocks/>
              </p:cNvGrpSpPr>
              <p:nvPr/>
            </p:nvGrpSpPr>
            <p:grpSpPr bwMode="auto">
              <a:xfrm>
                <a:off x="10426167" y="4902574"/>
                <a:ext cx="1283977" cy="728388"/>
                <a:chOff x="10426167" y="4902574"/>
                <a:chExt cx="1283977" cy="728388"/>
              </a:xfrm>
            </p:grpSpPr>
            <p:grpSp>
              <p:nvGrpSpPr>
                <p:cNvPr id="49" name="Graphic 4">
                  <a:extLst>
                    <a:ext uri="{FF2B5EF4-FFF2-40B4-BE49-F238E27FC236}">
                      <a16:creationId xmlns:a16="http://schemas.microsoft.com/office/drawing/2014/main" xmlns="" id="{C20B1A41-4D99-667B-E5EC-F701E6B49C91}"/>
                    </a:ext>
                  </a:extLst>
                </p:cNvPr>
                <p:cNvGrpSpPr>
                  <a:grpSpLocks/>
                </p:cNvGrpSpPr>
                <p:nvPr/>
              </p:nvGrpSpPr>
              <p:grpSpPr bwMode="auto">
                <a:xfrm>
                  <a:off x="10426167" y="5056265"/>
                  <a:ext cx="515768" cy="574697"/>
                  <a:chOff x="10426167" y="5056265"/>
                  <a:chExt cx="515768" cy="574697"/>
                </a:xfrm>
              </p:grpSpPr>
              <p:sp>
                <p:nvSpPr>
                  <p:cNvPr id="51" name="Freeform: Shape 58">
                    <a:extLst>
                      <a:ext uri="{FF2B5EF4-FFF2-40B4-BE49-F238E27FC236}">
                        <a16:creationId xmlns:a16="http://schemas.microsoft.com/office/drawing/2014/main" xmlns="" id="{C8D23154-9682-87A5-A86E-7E1D969FC76A}"/>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9">
                    <a:extLst>
                      <a:ext uri="{FF2B5EF4-FFF2-40B4-BE49-F238E27FC236}">
                        <a16:creationId xmlns:a16="http://schemas.microsoft.com/office/drawing/2014/main" xmlns="" id="{6752FC21-1EDB-46D9-C582-5931089D5544}"/>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Freeform: Shape 57">
                  <a:extLst>
                    <a:ext uri="{FF2B5EF4-FFF2-40B4-BE49-F238E27FC236}">
                      <a16:creationId xmlns:a16="http://schemas.microsoft.com/office/drawing/2014/main" xmlns="" id="{194A6CE6-536C-7149-9008-F236DE6F1985}"/>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Freeform: Shape 51">
                <a:extLst>
                  <a:ext uri="{FF2B5EF4-FFF2-40B4-BE49-F238E27FC236}">
                    <a16:creationId xmlns:a16="http://schemas.microsoft.com/office/drawing/2014/main" xmlns="" id="{6B7B57E1-C527-4B6E-4DA1-0B69E98DF125}"/>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52">
                <a:extLst>
                  <a:ext uri="{FF2B5EF4-FFF2-40B4-BE49-F238E27FC236}">
                    <a16:creationId xmlns:a16="http://schemas.microsoft.com/office/drawing/2014/main" xmlns="" id="{F831906A-A716-3828-2FB7-44B14B5D7519}"/>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53">
                <a:extLst>
                  <a:ext uri="{FF2B5EF4-FFF2-40B4-BE49-F238E27FC236}">
                    <a16:creationId xmlns:a16="http://schemas.microsoft.com/office/drawing/2014/main" xmlns="" id="{F0BA10B4-93D3-26D5-F089-D321A7B99605}"/>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54">
                <a:extLst>
                  <a:ext uri="{FF2B5EF4-FFF2-40B4-BE49-F238E27FC236}">
                    <a16:creationId xmlns:a16="http://schemas.microsoft.com/office/drawing/2014/main" xmlns="" id="{E4040B5B-BF25-3607-0F68-97BADFE369DE}"/>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5">
                <a:extLst>
                  <a:ext uri="{FF2B5EF4-FFF2-40B4-BE49-F238E27FC236}">
                    <a16:creationId xmlns:a16="http://schemas.microsoft.com/office/drawing/2014/main" xmlns="" id="{3897CB52-8BA0-7BC3-37A4-78C0965ACF6A}"/>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Freeform: Shape 25">
              <a:extLst>
                <a:ext uri="{FF2B5EF4-FFF2-40B4-BE49-F238E27FC236}">
                  <a16:creationId xmlns:a16="http://schemas.microsoft.com/office/drawing/2014/main" xmlns="" id="{B9226C6A-EBE2-F67E-187F-8D9DD61BDF35}"/>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621810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xmlns="" id="{4BBE7BB2-B6D1-4607-BB6B-1A4E021189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285"/>
          <a:stretch/>
        </p:blipFill>
        <p:spPr>
          <a:xfrm>
            <a:off x="0" y="5626807"/>
            <a:ext cx="12192000" cy="1231193"/>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a:ln>
            <a:extLst>
              <a:ext uri="{C807C97D-BFC1-408E-A445-0C87EB9F89A2}">
                <ask:lineSketchStyleProps xmlns:ask="http://schemas.microsoft.com/office/drawing/2018/sketchyshapes" xmlns="" sd="1527365312">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02228" h="6337738" fill="none" extrusionOk="0">
                        <a:moveTo>
                          <a:pt x="0" y="1056311"/>
                        </a:moveTo>
                        <a:cubicBezTo>
                          <a:pt x="-68897" y="552055"/>
                          <a:pt x="497832" y="-53069"/>
                          <a:pt x="933331" y="0"/>
                        </a:cubicBezTo>
                        <a:cubicBezTo>
                          <a:pt x="1019443" y="-34114"/>
                          <a:pt x="1163959" y="9279"/>
                          <a:pt x="1236737" y="0"/>
                        </a:cubicBezTo>
                        <a:cubicBezTo>
                          <a:pt x="1325480" y="-15971"/>
                          <a:pt x="1375051" y="24948"/>
                          <a:pt x="1540143" y="0"/>
                        </a:cubicBezTo>
                        <a:cubicBezTo>
                          <a:pt x="1706448" y="-20253"/>
                          <a:pt x="1790816" y="-12926"/>
                          <a:pt x="1936904" y="0"/>
                        </a:cubicBezTo>
                        <a:cubicBezTo>
                          <a:pt x="2052965" y="-22492"/>
                          <a:pt x="2172700" y="8104"/>
                          <a:pt x="2240310" y="0"/>
                        </a:cubicBezTo>
                        <a:cubicBezTo>
                          <a:pt x="2316785" y="-43744"/>
                          <a:pt x="2690874" y="34597"/>
                          <a:pt x="2917139" y="0"/>
                        </a:cubicBezTo>
                        <a:cubicBezTo>
                          <a:pt x="3183520" y="-22690"/>
                          <a:pt x="3148273" y="8807"/>
                          <a:pt x="3313900" y="0"/>
                        </a:cubicBezTo>
                        <a:cubicBezTo>
                          <a:pt x="3556162" y="297"/>
                          <a:pt x="3799225" y="57921"/>
                          <a:pt x="4084085" y="0"/>
                        </a:cubicBezTo>
                        <a:cubicBezTo>
                          <a:pt x="4407343" y="-41332"/>
                          <a:pt x="4270113" y="44243"/>
                          <a:pt x="4480846" y="0"/>
                        </a:cubicBezTo>
                        <a:cubicBezTo>
                          <a:pt x="4677186" y="-35638"/>
                          <a:pt x="4797627" y="25258"/>
                          <a:pt x="4877608" y="0"/>
                        </a:cubicBezTo>
                        <a:cubicBezTo>
                          <a:pt x="4956567" y="-30974"/>
                          <a:pt x="5069241" y="16011"/>
                          <a:pt x="5181014" y="0"/>
                        </a:cubicBezTo>
                        <a:cubicBezTo>
                          <a:pt x="5337150" y="-9810"/>
                          <a:pt x="5498979" y="-19050"/>
                          <a:pt x="5671131" y="0"/>
                        </a:cubicBezTo>
                        <a:cubicBezTo>
                          <a:pt x="5851582" y="-10548"/>
                          <a:pt x="6036419" y="6972"/>
                          <a:pt x="6161248" y="0"/>
                        </a:cubicBezTo>
                        <a:cubicBezTo>
                          <a:pt x="6285491" y="-37860"/>
                          <a:pt x="6511184" y="62681"/>
                          <a:pt x="6651365" y="0"/>
                        </a:cubicBezTo>
                        <a:cubicBezTo>
                          <a:pt x="6787574" y="-102046"/>
                          <a:pt x="7035256" y="-2192"/>
                          <a:pt x="7328194" y="0"/>
                        </a:cubicBezTo>
                        <a:cubicBezTo>
                          <a:pt x="7648247" y="-71755"/>
                          <a:pt x="7603904" y="21884"/>
                          <a:pt x="7724955" y="0"/>
                        </a:cubicBezTo>
                        <a:cubicBezTo>
                          <a:pt x="7828803" y="-12615"/>
                          <a:pt x="8073952" y="50100"/>
                          <a:pt x="8308428" y="0"/>
                        </a:cubicBezTo>
                        <a:cubicBezTo>
                          <a:pt x="8575913" y="-32807"/>
                          <a:pt x="8555122" y="29303"/>
                          <a:pt x="8705190" y="0"/>
                        </a:cubicBezTo>
                        <a:cubicBezTo>
                          <a:pt x="8807179" y="-66898"/>
                          <a:pt x="9234578" y="58112"/>
                          <a:pt x="9475374" y="0"/>
                        </a:cubicBezTo>
                        <a:cubicBezTo>
                          <a:pt x="9744057" y="-10270"/>
                          <a:pt x="9957100" y="88956"/>
                          <a:pt x="10268897" y="0"/>
                        </a:cubicBezTo>
                        <a:cubicBezTo>
                          <a:pt x="10694507" y="100124"/>
                          <a:pt x="11286210" y="300492"/>
                          <a:pt x="11202228" y="1056311"/>
                        </a:cubicBezTo>
                        <a:cubicBezTo>
                          <a:pt x="11192148" y="1316759"/>
                          <a:pt x="11158349" y="1447542"/>
                          <a:pt x="11202228" y="1659899"/>
                        </a:cubicBezTo>
                        <a:cubicBezTo>
                          <a:pt x="11278674" y="1918512"/>
                          <a:pt x="11148071" y="2044508"/>
                          <a:pt x="11202228" y="2263486"/>
                        </a:cubicBezTo>
                        <a:cubicBezTo>
                          <a:pt x="11234776" y="2452613"/>
                          <a:pt x="11178179" y="2536893"/>
                          <a:pt x="11202228" y="2782572"/>
                        </a:cubicBezTo>
                        <a:cubicBezTo>
                          <a:pt x="11236609" y="3020435"/>
                          <a:pt x="11190988" y="3130408"/>
                          <a:pt x="11202228" y="3301657"/>
                        </a:cubicBezTo>
                        <a:cubicBezTo>
                          <a:pt x="11231566" y="3420328"/>
                          <a:pt x="11131099" y="3661369"/>
                          <a:pt x="11202228" y="3820744"/>
                        </a:cubicBezTo>
                        <a:cubicBezTo>
                          <a:pt x="11272198" y="3960975"/>
                          <a:pt x="11147929" y="4333472"/>
                          <a:pt x="11202228" y="4424332"/>
                        </a:cubicBezTo>
                        <a:cubicBezTo>
                          <a:pt x="11165013" y="4490246"/>
                          <a:pt x="11044605" y="4895546"/>
                          <a:pt x="11202228" y="5281426"/>
                        </a:cubicBezTo>
                        <a:cubicBezTo>
                          <a:pt x="11171867" y="5956626"/>
                          <a:pt x="10857199" y="6373743"/>
                          <a:pt x="10268897" y="6337738"/>
                        </a:cubicBezTo>
                        <a:cubicBezTo>
                          <a:pt x="10063177" y="6359312"/>
                          <a:pt x="9715981" y="6372945"/>
                          <a:pt x="9498713" y="6337738"/>
                        </a:cubicBezTo>
                        <a:cubicBezTo>
                          <a:pt x="9264595" y="6422354"/>
                          <a:pt x="9005765" y="6226476"/>
                          <a:pt x="8728529" y="6337738"/>
                        </a:cubicBezTo>
                        <a:cubicBezTo>
                          <a:pt x="8395979" y="6390079"/>
                          <a:pt x="8260137" y="6292445"/>
                          <a:pt x="8145056" y="6337738"/>
                        </a:cubicBezTo>
                        <a:cubicBezTo>
                          <a:pt x="7974315" y="6410286"/>
                          <a:pt x="7874071" y="6308016"/>
                          <a:pt x="7654939" y="6337738"/>
                        </a:cubicBezTo>
                        <a:cubicBezTo>
                          <a:pt x="7424308" y="6350331"/>
                          <a:pt x="7470951" y="6301641"/>
                          <a:pt x="7351533" y="6337738"/>
                        </a:cubicBezTo>
                        <a:cubicBezTo>
                          <a:pt x="7305344" y="6366785"/>
                          <a:pt x="6834815" y="6375764"/>
                          <a:pt x="6581348" y="6337738"/>
                        </a:cubicBezTo>
                        <a:cubicBezTo>
                          <a:pt x="6291263" y="6385639"/>
                          <a:pt x="6413294" y="6297771"/>
                          <a:pt x="6277943" y="6337738"/>
                        </a:cubicBezTo>
                        <a:cubicBezTo>
                          <a:pt x="6147506" y="6420007"/>
                          <a:pt x="5748046" y="6271500"/>
                          <a:pt x="5601114" y="6337738"/>
                        </a:cubicBezTo>
                        <a:cubicBezTo>
                          <a:pt x="5417660" y="6352861"/>
                          <a:pt x="5286246" y="6272382"/>
                          <a:pt x="5110997" y="6337738"/>
                        </a:cubicBezTo>
                        <a:cubicBezTo>
                          <a:pt x="4932492" y="6365432"/>
                          <a:pt x="4887581" y="6288882"/>
                          <a:pt x="4714235" y="6337738"/>
                        </a:cubicBezTo>
                        <a:cubicBezTo>
                          <a:pt x="4544927" y="6387546"/>
                          <a:pt x="4479846" y="6299932"/>
                          <a:pt x="4224118" y="6337738"/>
                        </a:cubicBezTo>
                        <a:cubicBezTo>
                          <a:pt x="3996307" y="6379948"/>
                          <a:pt x="3890652" y="6314035"/>
                          <a:pt x="3547289" y="6337738"/>
                        </a:cubicBezTo>
                        <a:cubicBezTo>
                          <a:pt x="3206362" y="6375374"/>
                          <a:pt x="3112230" y="6266325"/>
                          <a:pt x="2870461" y="6337738"/>
                        </a:cubicBezTo>
                        <a:cubicBezTo>
                          <a:pt x="2642518" y="6417672"/>
                          <a:pt x="2576129" y="6259392"/>
                          <a:pt x="2380344" y="6337738"/>
                        </a:cubicBezTo>
                        <a:cubicBezTo>
                          <a:pt x="2176339" y="6380873"/>
                          <a:pt x="2064392" y="6314028"/>
                          <a:pt x="1890227" y="6337738"/>
                        </a:cubicBezTo>
                        <a:cubicBezTo>
                          <a:pt x="1732324" y="6374944"/>
                          <a:pt x="1122611" y="6308303"/>
                          <a:pt x="933331" y="6337738"/>
                        </a:cubicBezTo>
                        <a:cubicBezTo>
                          <a:pt x="548171" y="6468712"/>
                          <a:pt x="-27640" y="5831848"/>
                          <a:pt x="0" y="5281426"/>
                        </a:cubicBezTo>
                        <a:cubicBezTo>
                          <a:pt x="-84666" y="5052612"/>
                          <a:pt x="52308" y="4769721"/>
                          <a:pt x="0" y="4635587"/>
                        </a:cubicBezTo>
                        <a:cubicBezTo>
                          <a:pt x="-88149" y="4478100"/>
                          <a:pt x="19161" y="4317052"/>
                          <a:pt x="0" y="4158753"/>
                        </a:cubicBezTo>
                        <a:cubicBezTo>
                          <a:pt x="-19109" y="4026859"/>
                          <a:pt x="-23792" y="3662009"/>
                          <a:pt x="0" y="3470663"/>
                        </a:cubicBezTo>
                        <a:cubicBezTo>
                          <a:pt x="-14203" y="3257881"/>
                          <a:pt x="-630" y="3064061"/>
                          <a:pt x="0" y="2909325"/>
                        </a:cubicBezTo>
                        <a:cubicBezTo>
                          <a:pt x="-42532" y="2759962"/>
                          <a:pt x="-20171" y="2417053"/>
                          <a:pt x="0" y="2263486"/>
                        </a:cubicBezTo>
                        <a:cubicBezTo>
                          <a:pt x="-26232" y="2113566"/>
                          <a:pt x="50412" y="1898988"/>
                          <a:pt x="0" y="1744401"/>
                        </a:cubicBezTo>
                        <a:cubicBezTo>
                          <a:pt x="-55242" y="1606918"/>
                          <a:pt x="14210" y="1210799"/>
                          <a:pt x="0" y="1056311"/>
                        </a:cubicBezTo>
                        <a:close/>
                      </a:path>
                      <a:path w="11202228" h="6337738" stroke="0" extrusionOk="0">
                        <a:moveTo>
                          <a:pt x="0" y="1056311"/>
                        </a:moveTo>
                        <a:cubicBezTo>
                          <a:pt x="-45353" y="451862"/>
                          <a:pt x="375493" y="-93004"/>
                          <a:pt x="933331" y="0"/>
                        </a:cubicBezTo>
                        <a:cubicBezTo>
                          <a:pt x="1046643" y="1426"/>
                          <a:pt x="1169142" y="-2663"/>
                          <a:pt x="1236737" y="0"/>
                        </a:cubicBezTo>
                        <a:cubicBezTo>
                          <a:pt x="1269930" y="-50553"/>
                          <a:pt x="1573212" y="47864"/>
                          <a:pt x="1820210" y="0"/>
                        </a:cubicBezTo>
                        <a:cubicBezTo>
                          <a:pt x="2097773" y="-83415"/>
                          <a:pt x="2057246" y="-1944"/>
                          <a:pt x="2123616" y="0"/>
                        </a:cubicBezTo>
                        <a:cubicBezTo>
                          <a:pt x="2173960" y="-21341"/>
                          <a:pt x="2578526" y="54882"/>
                          <a:pt x="2800444" y="0"/>
                        </a:cubicBezTo>
                        <a:cubicBezTo>
                          <a:pt x="3042308" y="-55728"/>
                          <a:pt x="3026117" y="-8576"/>
                          <a:pt x="3197206" y="0"/>
                        </a:cubicBezTo>
                        <a:cubicBezTo>
                          <a:pt x="3370012" y="-16784"/>
                          <a:pt x="3364660" y="24869"/>
                          <a:pt x="3500612" y="0"/>
                        </a:cubicBezTo>
                        <a:cubicBezTo>
                          <a:pt x="3643214" y="-26129"/>
                          <a:pt x="3727555" y="-6953"/>
                          <a:pt x="3804018" y="0"/>
                        </a:cubicBezTo>
                        <a:cubicBezTo>
                          <a:pt x="3873047" y="-24592"/>
                          <a:pt x="4242218" y="62434"/>
                          <a:pt x="4387490" y="0"/>
                        </a:cubicBezTo>
                        <a:cubicBezTo>
                          <a:pt x="4532776" y="-49430"/>
                          <a:pt x="4625657" y="37501"/>
                          <a:pt x="4784252" y="0"/>
                        </a:cubicBezTo>
                        <a:cubicBezTo>
                          <a:pt x="4947536" y="-47848"/>
                          <a:pt x="5017027" y="31646"/>
                          <a:pt x="5087658" y="0"/>
                        </a:cubicBezTo>
                        <a:cubicBezTo>
                          <a:pt x="5125274" y="-87725"/>
                          <a:pt x="5490622" y="34806"/>
                          <a:pt x="5857842" y="0"/>
                        </a:cubicBezTo>
                        <a:cubicBezTo>
                          <a:pt x="6227717" y="-75671"/>
                          <a:pt x="6324187" y="72358"/>
                          <a:pt x="6534671" y="0"/>
                        </a:cubicBezTo>
                        <a:cubicBezTo>
                          <a:pt x="6742028" y="-55454"/>
                          <a:pt x="6732257" y="-8831"/>
                          <a:pt x="6931432" y="0"/>
                        </a:cubicBezTo>
                        <a:cubicBezTo>
                          <a:pt x="7116169" y="-445"/>
                          <a:pt x="7356027" y="33484"/>
                          <a:pt x="7514905" y="0"/>
                        </a:cubicBezTo>
                        <a:cubicBezTo>
                          <a:pt x="7668579" y="-21382"/>
                          <a:pt x="7712903" y="3090"/>
                          <a:pt x="7818311" y="0"/>
                        </a:cubicBezTo>
                        <a:cubicBezTo>
                          <a:pt x="7915095" y="-63749"/>
                          <a:pt x="8073495" y="18828"/>
                          <a:pt x="8308428" y="0"/>
                        </a:cubicBezTo>
                        <a:cubicBezTo>
                          <a:pt x="8520435" y="-36426"/>
                          <a:pt x="8493492" y="5231"/>
                          <a:pt x="8611834" y="0"/>
                        </a:cubicBezTo>
                        <a:cubicBezTo>
                          <a:pt x="8734750" y="-16321"/>
                          <a:pt x="8842757" y="33488"/>
                          <a:pt x="8915240" y="0"/>
                        </a:cubicBezTo>
                        <a:cubicBezTo>
                          <a:pt x="8978255" y="-38196"/>
                          <a:pt x="9301300" y="96169"/>
                          <a:pt x="9405357" y="0"/>
                        </a:cubicBezTo>
                        <a:cubicBezTo>
                          <a:pt x="9514989" y="-94395"/>
                          <a:pt x="10069478" y="130637"/>
                          <a:pt x="10268897" y="0"/>
                        </a:cubicBezTo>
                        <a:cubicBezTo>
                          <a:pt x="10596238" y="-66314"/>
                          <a:pt x="11265510" y="497678"/>
                          <a:pt x="11202228" y="1056311"/>
                        </a:cubicBezTo>
                        <a:cubicBezTo>
                          <a:pt x="11253528" y="1163774"/>
                          <a:pt x="11166034" y="1433123"/>
                          <a:pt x="11202228" y="1575397"/>
                        </a:cubicBezTo>
                        <a:cubicBezTo>
                          <a:pt x="11166809" y="1698346"/>
                          <a:pt x="11207665" y="1929751"/>
                          <a:pt x="11202228" y="2178984"/>
                        </a:cubicBezTo>
                        <a:cubicBezTo>
                          <a:pt x="11233932" y="2419108"/>
                          <a:pt x="11181211" y="2551789"/>
                          <a:pt x="11202228" y="2867074"/>
                        </a:cubicBezTo>
                        <a:cubicBezTo>
                          <a:pt x="11218088" y="3177205"/>
                          <a:pt x="11162901" y="3152794"/>
                          <a:pt x="11202228" y="3428412"/>
                        </a:cubicBezTo>
                        <a:cubicBezTo>
                          <a:pt x="11279258" y="3666348"/>
                          <a:pt x="11176273" y="3800580"/>
                          <a:pt x="11202228" y="4074251"/>
                        </a:cubicBezTo>
                        <a:cubicBezTo>
                          <a:pt x="11197205" y="4352533"/>
                          <a:pt x="11120852" y="4563109"/>
                          <a:pt x="11202228" y="4677838"/>
                        </a:cubicBezTo>
                        <a:cubicBezTo>
                          <a:pt x="11246606" y="4823556"/>
                          <a:pt x="11204523" y="5080110"/>
                          <a:pt x="11202228" y="5281426"/>
                        </a:cubicBezTo>
                        <a:cubicBezTo>
                          <a:pt x="11355881" y="5904795"/>
                          <a:pt x="10617689" y="6362689"/>
                          <a:pt x="10268897" y="6337738"/>
                        </a:cubicBezTo>
                        <a:cubicBezTo>
                          <a:pt x="10206681" y="6353185"/>
                          <a:pt x="10094583" y="6313568"/>
                          <a:pt x="9965491" y="6337738"/>
                        </a:cubicBezTo>
                        <a:cubicBezTo>
                          <a:pt x="9828896" y="6346444"/>
                          <a:pt x="9749168" y="6330285"/>
                          <a:pt x="9662085" y="6337738"/>
                        </a:cubicBezTo>
                        <a:cubicBezTo>
                          <a:pt x="9587492" y="6340433"/>
                          <a:pt x="9106999" y="6260681"/>
                          <a:pt x="8891901" y="6337738"/>
                        </a:cubicBezTo>
                        <a:cubicBezTo>
                          <a:pt x="8631170" y="6418060"/>
                          <a:pt x="8403383" y="6322192"/>
                          <a:pt x="8215072" y="6337738"/>
                        </a:cubicBezTo>
                        <a:cubicBezTo>
                          <a:pt x="8008263" y="6358528"/>
                          <a:pt x="7845271" y="6300502"/>
                          <a:pt x="7724955" y="6337738"/>
                        </a:cubicBezTo>
                        <a:cubicBezTo>
                          <a:pt x="7620334" y="6407577"/>
                          <a:pt x="7387254" y="6258539"/>
                          <a:pt x="7234838" y="6337738"/>
                        </a:cubicBezTo>
                        <a:cubicBezTo>
                          <a:pt x="7072338" y="6412788"/>
                          <a:pt x="6959605" y="6309964"/>
                          <a:pt x="6838076" y="6337738"/>
                        </a:cubicBezTo>
                        <a:cubicBezTo>
                          <a:pt x="6701793" y="6374690"/>
                          <a:pt x="6351103" y="6279767"/>
                          <a:pt x="6161248" y="6337738"/>
                        </a:cubicBezTo>
                        <a:cubicBezTo>
                          <a:pt x="5958402" y="6394604"/>
                          <a:pt x="5864168" y="6315151"/>
                          <a:pt x="5577775" y="6337738"/>
                        </a:cubicBezTo>
                        <a:cubicBezTo>
                          <a:pt x="5297406" y="6359513"/>
                          <a:pt x="5316368" y="6286252"/>
                          <a:pt x="5087658" y="6337738"/>
                        </a:cubicBezTo>
                        <a:cubicBezTo>
                          <a:pt x="4872144" y="6414474"/>
                          <a:pt x="4835534" y="6337858"/>
                          <a:pt x="4597541" y="6337738"/>
                        </a:cubicBezTo>
                        <a:cubicBezTo>
                          <a:pt x="4384771" y="6382909"/>
                          <a:pt x="4141883" y="6309380"/>
                          <a:pt x="3920712" y="6337738"/>
                        </a:cubicBezTo>
                        <a:cubicBezTo>
                          <a:pt x="3746419" y="6354420"/>
                          <a:pt x="3399563" y="6323459"/>
                          <a:pt x="3150528" y="6337738"/>
                        </a:cubicBezTo>
                        <a:cubicBezTo>
                          <a:pt x="2923049" y="6372815"/>
                          <a:pt x="2834837" y="6311284"/>
                          <a:pt x="2660411" y="6337738"/>
                        </a:cubicBezTo>
                        <a:cubicBezTo>
                          <a:pt x="2501775" y="6394436"/>
                          <a:pt x="2203143" y="6350459"/>
                          <a:pt x="1983582" y="6337738"/>
                        </a:cubicBezTo>
                        <a:cubicBezTo>
                          <a:pt x="1807110" y="6361191"/>
                          <a:pt x="1155675" y="6264298"/>
                          <a:pt x="933331" y="6337738"/>
                        </a:cubicBezTo>
                        <a:cubicBezTo>
                          <a:pt x="401534" y="6155096"/>
                          <a:pt x="18474" y="5876494"/>
                          <a:pt x="0" y="5281426"/>
                        </a:cubicBezTo>
                        <a:cubicBezTo>
                          <a:pt x="-66188" y="5151735"/>
                          <a:pt x="-4676" y="4889926"/>
                          <a:pt x="0" y="4677838"/>
                        </a:cubicBezTo>
                        <a:cubicBezTo>
                          <a:pt x="-42872" y="4462533"/>
                          <a:pt x="-8349" y="4325458"/>
                          <a:pt x="0" y="4116502"/>
                        </a:cubicBezTo>
                        <a:cubicBezTo>
                          <a:pt x="-820" y="3983039"/>
                          <a:pt x="55949" y="3626377"/>
                          <a:pt x="0" y="3470663"/>
                        </a:cubicBezTo>
                        <a:cubicBezTo>
                          <a:pt x="-35561" y="3340356"/>
                          <a:pt x="36984" y="3197983"/>
                          <a:pt x="0" y="2909325"/>
                        </a:cubicBezTo>
                        <a:cubicBezTo>
                          <a:pt x="-40308" y="2659875"/>
                          <a:pt x="-352" y="2467328"/>
                          <a:pt x="0" y="2305738"/>
                        </a:cubicBezTo>
                        <a:cubicBezTo>
                          <a:pt x="-23846" y="2180116"/>
                          <a:pt x="29472" y="1984379"/>
                          <a:pt x="0" y="1744401"/>
                        </a:cubicBezTo>
                        <a:cubicBezTo>
                          <a:pt x="16432" y="1478646"/>
                          <a:pt x="89764" y="1276796"/>
                          <a:pt x="0" y="1056311"/>
                        </a:cubicBezTo>
                        <a:close/>
                      </a:path>
                      <a:path w="11202228" h="6337738" fill="none" stroke="0" extrusionOk="0">
                        <a:moveTo>
                          <a:pt x="0" y="1056311"/>
                        </a:moveTo>
                        <a:cubicBezTo>
                          <a:pt x="-92289" y="369640"/>
                          <a:pt x="406509" y="-140511"/>
                          <a:pt x="933331" y="0"/>
                        </a:cubicBezTo>
                        <a:cubicBezTo>
                          <a:pt x="1017865" y="-24943"/>
                          <a:pt x="1133232" y="3908"/>
                          <a:pt x="1236737" y="0"/>
                        </a:cubicBezTo>
                        <a:cubicBezTo>
                          <a:pt x="1329034" y="-4068"/>
                          <a:pt x="1393324" y="10714"/>
                          <a:pt x="1540143" y="0"/>
                        </a:cubicBezTo>
                        <a:cubicBezTo>
                          <a:pt x="1707138" y="-15631"/>
                          <a:pt x="1797247" y="12028"/>
                          <a:pt x="1936904" y="0"/>
                        </a:cubicBezTo>
                        <a:cubicBezTo>
                          <a:pt x="2057140" y="6065"/>
                          <a:pt x="2157223" y="25820"/>
                          <a:pt x="2240310" y="0"/>
                        </a:cubicBezTo>
                        <a:cubicBezTo>
                          <a:pt x="2297032" y="-25021"/>
                          <a:pt x="2610638" y="-42721"/>
                          <a:pt x="2917139" y="0"/>
                        </a:cubicBezTo>
                        <a:cubicBezTo>
                          <a:pt x="3185004" y="-6688"/>
                          <a:pt x="3143535" y="10281"/>
                          <a:pt x="3313900" y="0"/>
                        </a:cubicBezTo>
                        <a:cubicBezTo>
                          <a:pt x="3510996" y="-56546"/>
                          <a:pt x="3741753" y="62172"/>
                          <a:pt x="4084085" y="0"/>
                        </a:cubicBezTo>
                        <a:cubicBezTo>
                          <a:pt x="4459842" y="-55621"/>
                          <a:pt x="4293947" y="21739"/>
                          <a:pt x="4480846" y="0"/>
                        </a:cubicBezTo>
                        <a:cubicBezTo>
                          <a:pt x="4679044" y="-39893"/>
                          <a:pt x="4787097" y="61180"/>
                          <a:pt x="4877608" y="0"/>
                        </a:cubicBezTo>
                        <a:cubicBezTo>
                          <a:pt x="4945245" y="-67531"/>
                          <a:pt x="5036206" y="-5925"/>
                          <a:pt x="5181014" y="0"/>
                        </a:cubicBezTo>
                        <a:cubicBezTo>
                          <a:pt x="5276552" y="-10911"/>
                          <a:pt x="5527475" y="40154"/>
                          <a:pt x="5671131" y="0"/>
                        </a:cubicBezTo>
                        <a:cubicBezTo>
                          <a:pt x="5864116" y="-1858"/>
                          <a:pt x="6018445" y="21751"/>
                          <a:pt x="6161248" y="0"/>
                        </a:cubicBezTo>
                        <a:cubicBezTo>
                          <a:pt x="6306169" y="5457"/>
                          <a:pt x="6477890" y="56251"/>
                          <a:pt x="6651365" y="0"/>
                        </a:cubicBezTo>
                        <a:cubicBezTo>
                          <a:pt x="6777080" y="-44367"/>
                          <a:pt x="7043203" y="51197"/>
                          <a:pt x="7328194" y="0"/>
                        </a:cubicBezTo>
                        <a:cubicBezTo>
                          <a:pt x="7638281" y="-57293"/>
                          <a:pt x="7598197" y="15118"/>
                          <a:pt x="7724955" y="0"/>
                        </a:cubicBezTo>
                        <a:cubicBezTo>
                          <a:pt x="7802644" y="1606"/>
                          <a:pt x="8001957" y="-6846"/>
                          <a:pt x="8308428" y="0"/>
                        </a:cubicBezTo>
                        <a:cubicBezTo>
                          <a:pt x="8588957" y="-36831"/>
                          <a:pt x="8553461" y="13298"/>
                          <a:pt x="8705190" y="0"/>
                        </a:cubicBezTo>
                        <a:cubicBezTo>
                          <a:pt x="8811769" y="-24614"/>
                          <a:pt x="9259908" y="60222"/>
                          <a:pt x="9475374" y="0"/>
                        </a:cubicBezTo>
                        <a:cubicBezTo>
                          <a:pt x="9684393" y="-80115"/>
                          <a:pt x="9998603" y="26237"/>
                          <a:pt x="10268897" y="0"/>
                        </a:cubicBezTo>
                        <a:cubicBezTo>
                          <a:pt x="10797347" y="-172495"/>
                          <a:pt x="11242830" y="508337"/>
                          <a:pt x="11202228" y="1056311"/>
                        </a:cubicBezTo>
                        <a:cubicBezTo>
                          <a:pt x="11212722" y="1290362"/>
                          <a:pt x="11145482" y="1411787"/>
                          <a:pt x="11202228" y="1659899"/>
                        </a:cubicBezTo>
                        <a:cubicBezTo>
                          <a:pt x="11221014" y="1889796"/>
                          <a:pt x="11118962" y="2056957"/>
                          <a:pt x="11202228" y="2263486"/>
                        </a:cubicBezTo>
                        <a:cubicBezTo>
                          <a:pt x="11211664" y="2460224"/>
                          <a:pt x="11181541" y="2537350"/>
                          <a:pt x="11202228" y="2782572"/>
                        </a:cubicBezTo>
                        <a:cubicBezTo>
                          <a:pt x="11254502" y="3030517"/>
                          <a:pt x="11183515" y="3136399"/>
                          <a:pt x="11202228" y="3301657"/>
                        </a:cubicBezTo>
                        <a:cubicBezTo>
                          <a:pt x="11220549" y="3481945"/>
                          <a:pt x="11129889" y="3651058"/>
                          <a:pt x="11202228" y="3820744"/>
                        </a:cubicBezTo>
                        <a:cubicBezTo>
                          <a:pt x="11251336" y="3963807"/>
                          <a:pt x="11176119" y="4294113"/>
                          <a:pt x="11202228" y="4424332"/>
                        </a:cubicBezTo>
                        <a:cubicBezTo>
                          <a:pt x="11242255" y="4537520"/>
                          <a:pt x="11098480" y="4865996"/>
                          <a:pt x="11202228" y="5281426"/>
                        </a:cubicBezTo>
                        <a:cubicBezTo>
                          <a:pt x="11115646" y="5801566"/>
                          <a:pt x="10793920" y="6405683"/>
                          <a:pt x="10268897" y="6337738"/>
                        </a:cubicBezTo>
                        <a:cubicBezTo>
                          <a:pt x="10069589" y="6381951"/>
                          <a:pt x="9680255" y="6281337"/>
                          <a:pt x="9498713" y="6337738"/>
                        </a:cubicBezTo>
                        <a:cubicBezTo>
                          <a:pt x="9317856" y="6338449"/>
                          <a:pt x="9038660" y="6330331"/>
                          <a:pt x="8728529" y="6337738"/>
                        </a:cubicBezTo>
                        <a:cubicBezTo>
                          <a:pt x="8440041" y="6389097"/>
                          <a:pt x="8328951" y="6305190"/>
                          <a:pt x="8145056" y="6337738"/>
                        </a:cubicBezTo>
                        <a:cubicBezTo>
                          <a:pt x="7988762" y="6389746"/>
                          <a:pt x="7880630" y="6319599"/>
                          <a:pt x="7654939" y="6337738"/>
                        </a:cubicBezTo>
                        <a:cubicBezTo>
                          <a:pt x="7409381" y="6370894"/>
                          <a:pt x="7467343" y="6311441"/>
                          <a:pt x="7351533" y="6337738"/>
                        </a:cubicBezTo>
                        <a:cubicBezTo>
                          <a:pt x="7212681" y="6356221"/>
                          <a:pt x="6890583" y="6280026"/>
                          <a:pt x="6581348" y="6337738"/>
                        </a:cubicBezTo>
                        <a:cubicBezTo>
                          <a:pt x="6268683" y="6373999"/>
                          <a:pt x="6365062" y="6318041"/>
                          <a:pt x="6277943" y="6337738"/>
                        </a:cubicBezTo>
                        <a:cubicBezTo>
                          <a:pt x="6140169" y="6359287"/>
                          <a:pt x="5776981" y="6237868"/>
                          <a:pt x="5601114" y="6337738"/>
                        </a:cubicBezTo>
                        <a:cubicBezTo>
                          <a:pt x="5446539" y="6403683"/>
                          <a:pt x="5302280" y="6308658"/>
                          <a:pt x="5110997" y="6337738"/>
                        </a:cubicBezTo>
                        <a:cubicBezTo>
                          <a:pt x="4950056" y="6340451"/>
                          <a:pt x="4896044" y="6290567"/>
                          <a:pt x="4714235" y="6337738"/>
                        </a:cubicBezTo>
                        <a:cubicBezTo>
                          <a:pt x="4529999" y="6380394"/>
                          <a:pt x="4454382" y="6322602"/>
                          <a:pt x="4224118" y="6337738"/>
                        </a:cubicBezTo>
                        <a:cubicBezTo>
                          <a:pt x="3973378" y="6353361"/>
                          <a:pt x="3875777" y="6290965"/>
                          <a:pt x="3547289" y="6337738"/>
                        </a:cubicBezTo>
                        <a:cubicBezTo>
                          <a:pt x="3196436" y="6400744"/>
                          <a:pt x="3082243" y="6290504"/>
                          <a:pt x="2870461" y="6337738"/>
                        </a:cubicBezTo>
                        <a:cubicBezTo>
                          <a:pt x="2640285" y="6389216"/>
                          <a:pt x="2556958" y="6277740"/>
                          <a:pt x="2380344" y="6337738"/>
                        </a:cubicBezTo>
                        <a:cubicBezTo>
                          <a:pt x="2193370" y="6430981"/>
                          <a:pt x="2050098" y="6301209"/>
                          <a:pt x="1890227" y="6337738"/>
                        </a:cubicBezTo>
                        <a:cubicBezTo>
                          <a:pt x="1731769" y="6356547"/>
                          <a:pt x="1118686" y="6282722"/>
                          <a:pt x="933331" y="6337738"/>
                        </a:cubicBezTo>
                        <a:cubicBezTo>
                          <a:pt x="541075" y="6454506"/>
                          <a:pt x="-74191" y="5867611"/>
                          <a:pt x="0" y="5281426"/>
                        </a:cubicBezTo>
                        <a:cubicBezTo>
                          <a:pt x="-32324" y="5056202"/>
                          <a:pt x="63160" y="4755813"/>
                          <a:pt x="0" y="4635587"/>
                        </a:cubicBezTo>
                        <a:cubicBezTo>
                          <a:pt x="-63075" y="4491431"/>
                          <a:pt x="7909" y="4291091"/>
                          <a:pt x="0" y="4158753"/>
                        </a:cubicBezTo>
                        <a:cubicBezTo>
                          <a:pt x="-8913" y="3974181"/>
                          <a:pt x="21326" y="3675270"/>
                          <a:pt x="0" y="3470663"/>
                        </a:cubicBezTo>
                        <a:cubicBezTo>
                          <a:pt x="-16174" y="3242745"/>
                          <a:pt x="32094" y="3021752"/>
                          <a:pt x="0" y="2909325"/>
                        </a:cubicBezTo>
                        <a:cubicBezTo>
                          <a:pt x="-30264" y="2788601"/>
                          <a:pt x="-758" y="2406770"/>
                          <a:pt x="0" y="2263486"/>
                        </a:cubicBezTo>
                        <a:cubicBezTo>
                          <a:pt x="-27068" y="2121332"/>
                          <a:pt x="5838" y="1898840"/>
                          <a:pt x="0" y="1744401"/>
                        </a:cubicBezTo>
                        <a:cubicBezTo>
                          <a:pt x="8263" y="1602534"/>
                          <a:pt x="42292" y="1182693"/>
                          <a:pt x="0" y="105631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TextBox 7">
            <a:extLst>
              <a:ext uri="{FF2B5EF4-FFF2-40B4-BE49-F238E27FC236}">
                <a16:creationId xmlns:a16="http://schemas.microsoft.com/office/drawing/2014/main" xmlns="" id="{BB0FAD76-BC0C-B938-4DAC-4562CC0E30D2}"/>
              </a:ext>
            </a:extLst>
          </p:cNvPr>
          <p:cNvSpPr txBox="1"/>
          <p:nvPr/>
        </p:nvSpPr>
        <p:spPr>
          <a:xfrm>
            <a:off x="872358" y="487614"/>
            <a:ext cx="10415752" cy="5632311"/>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1.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khí</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bụi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2.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bởi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dụng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an </a:t>
            </a:r>
            <a:r>
              <a:rPr lang="en-US" sz="2400" dirty="0" err="1">
                <a:latin typeface="Cambria" panose="02040503050406030204" pitchFamily="18" charset="0"/>
                <a:ea typeface="Cambria" panose="02040503050406030204" pitchFamily="18" charset="0"/>
              </a:rPr>
              <a:t>toàn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3. </a:t>
            </a:r>
            <a:r>
              <a:rPr lang="en-US" sz="2400" b="1" dirty="0" err="1">
                <a:latin typeface="Cambria" panose="02040503050406030204" pitchFamily="18" charset="0"/>
                <a:ea typeface="Cambria" panose="02040503050406030204" pitchFamily="18" charset="0"/>
              </a:rPr>
              <a:t>Quản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thải</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4.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hóa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5. </a:t>
            </a:r>
            <a:r>
              <a:rPr lang="en-US" sz="2400" b="1" dirty="0" err="1">
                <a:latin typeface="Cambria" panose="02040503050406030204" pitchFamily="18" charset="0"/>
                <a:ea typeface="Cambria" panose="02040503050406030204" pitchFamily="18" charset="0"/>
              </a:rPr>
              <a: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karaoke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 hay </a:t>
            </a:r>
            <a:r>
              <a:rPr lang="en-US" sz="2400" dirty="0" err="1">
                <a:latin typeface="Cambria" panose="02040503050406030204" pitchFamily="18" charset="0"/>
                <a:ea typeface="Cambria" panose="02040503050406030204" pitchFamily="18" charset="0"/>
              </a:rPr>
              <a:t>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khuya</a:t>
            </a: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xóm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quanh</a:t>
            </a:r>
            <a:r>
              <a:rPr lang="en-US" sz="2400" dirty="0">
                <a:latin typeface="Cambria" panose="02040503050406030204" pitchFamily="18" charset="0"/>
                <a:ea typeface="Cambria" panose="02040503050406030204" pitchFamily="18" charset="0"/>
              </a:rPr>
              <a:t>…</a:t>
            </a:r>
          </a:p>
        </p:txBody>
      </p:sp>
      <p:sp>
        <p:nvSpPr>
          <p:cNvPr id="9" name="TextBox 15">
            <a:extLst>
              <a:ext uri="{FF2B5EF4-FFF2-40B4-BE49-F238E27FC236}">
                <a16:creationId xmlns:a16="http://schemas.microsoft.com/office/drawing/2014/main" xmlns="" id="{83028FB2-AF6E-40C0-A21F-6F56F51AA8F8}"/>
              </a:ext>
            </a:extLst>
          </p:cNvPr>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Tree>
    <p:extLst>
      <p:ext uri="{BB962C8B-B14F-4D97-AF65-F5344CB8AC3E}">
        <p14:creationId xmlns:p14="http://schemas.microsoft.com/office/powerpoint/2010/main" val="7209846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97831D-AE7B-CF63-9E32-E0118D9CE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xmlns=""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xmlns="" id="{E82E430B-F3CA-863F-0F53-C093DB8B6284}"/>
              </a:ext>
            </a:extLst>
          </p:cNvPr>
          <p:cNvSpPr txBox="1"/>
          <p:nvPr/>
        </p:nvSpPr>
        <p:spPr>
          <a:xfrm>
            <a:off x="651641" y="198473"/>
            <a:ext cx="11340662" cy="1225868"/>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Đại diện các nhóm đưa ra kết luận về thực trạng vệ sinh môi trường nơi mình khảo sát.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5" name="Table 4">
            <a:extLst>
              <a:ext uri="{FF2B5EF4-FFF2-40B4-BE49-F238E27FC236}">
                <a16:creationId xmlns:a16="http://schemas.microsoft.com/office/drawing/2014/main" xmlns="" id="{F59E6260-B644-08ED-1436-E82C34062FE0}"/>
              </a:ext>
            </a:extLst>
          </p:cNvPr>
          <p:cNvGraphicFramePr>
            <a:graphicFrameLocks noGrp="1"/>
          </p:cNvGraphicFramePr>
          <p:nvPr>
            <p:extLst/>
          </p:nvPr>
        </p:nvGraphicFramePr>
        <p:xfrm>
          <a:off x="746235" y="1702675"/>
          <a:ext cx="10920246" cy="4716454"/>
        </p:xfrm>
        <a:graphic>
          <a:graphicData uri="http://schemas.openxmlformats.org/drawingml/2006/table">
            <a:tbl>
              <a:tblPr firstRow="1" firstCol="1" bandRow="1">
                <a:tableStyleId>{5C22544A-7EE6-4342-B048-85BDC9FD1C3A}</a:tableStyleId>
              </a:tblPr>
              <a:tblGrid>
                <a:gridCol w="2051641">
                  <a:extLst>
                    <a:ext uri="{9D8B030D-6E8A-4147-A177-3AD203B41FA5}">
                      <a16:colId xmlns:a16="http://schemas.microsoft.com/office/drawing/2014/main" xmlns="" val="1178788357"/>
                    </a:ext>
                  </a:extLst>
                </a:gridCol>
                <a:gridCol w="1876731">
                  <a:extLst>
                    <a:ext uri="{9D8B030D-6E8A-4147-A177-3AD203B41FA5}">
                      <a16:colId xmlns:a16="http://schemas.microsoft.com/office/drawing/2014/main" xmlns="" val="2960479928"/>
                    </a:ext>
                  </a:extLst>
                </a:gridCol>
                <a:gridCol w="2143825">
                  <a:extLst>
                    <a:ext uri="{9D8B030D-6E8A-4147-A177-3AD203B41FA5}">
                      <a16:colId xmlns:a16="http://schemas.microsoft.com/office/drawing/2014/main" xmlns="" val="4145107071"/>
                    </a:ext>
                  </a:extLst>
                </a:gridCol>
                <a:gridCol w="1689209">
                  <a:extLst>
                    <a:ext uri="{9D8B030D-6E8A-4147-A177-3AD203B41FA5}">
                      <a16:colId xmlns:a16="http://schemas.microsoft.com/office/drawing/2014/main" xmlns="" val="3183633799"/>
                    </a:ext>
                  </a:extLst>
                </a:gridCol>
                <a:gridCol w="3158840">
                  <a:extLst>
                    <a:ext uri="{9D8B030D-6E8A-4147-A177-3AD203B41FA5}">
                      <a16:colId xmlns:a16="http://schemas.microsoft.com/office/drawing/2014/main" xmlns="" val="616633344"/>
                    </a:ext>
                  </a:extLst>
                </a:gridCol>
              </a:tblGrid>
              <a:tr h="672154">
                <a:tc gridSpan="5">
                  <a:txBody>
                    <a:bodyPr/>
                    <a:lstStyle/>
                    <a:p>
                      <a:pPr marL="0" marR="0" algn="ctr">
                        <a:lnSpc>
                          <a:spcPct val="120000"/>
                        </a:lnSpc>
                        <a:spcBef>
                          <a:spcPts val="0"/>
                        </a:spcBef>
                        <a:spcAft>
                          <a:spcPts val="0"/>
                        </a:spcAft>
                      </a:pPr>
                      <a:r>
                        <a:rPr lang="en-US" sz="3200" kern="0" dirty="0" err="1">
                          <a:effectLst/>
                          <a:latin typeface="Cambria" panose="02040503050406030204" pitchFamily="18" charset="0"/>
                          <a:ea typeface="Cambria" panose="02040503050406030204" pitchFamily="18" charset="0"/>
                        </a:rPr>
                        <a:t>Khảo</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sát</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môi</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trường</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nơi</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em</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sống</a:t>
                      </a:r>
                      <a:endParaRPr lang="en-US" sz="32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608250125"/>
                  </a:ext>
                </a:extLst>
              </a:tr>
              <a:tr h="507032">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Nguồn</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nước</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Không</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khí</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Khu</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vực</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rác</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Cây</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xanh</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Âm</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thanh</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66422281"/>
                  </a:ext>
                </a:extLst>
              </a:tr>
              <a:tr h="3487407">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Nước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hồ</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kênh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có</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màu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xanh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đen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mùi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hôi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thối</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Khói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thải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từ</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phương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tiện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bụi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đường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gây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ngột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ngạt</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rác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vương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vãi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ngoài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thùng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bốc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mùi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hôi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thối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loại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rác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để</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lẫn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lộn</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Cây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xanh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ít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Cần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có</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hai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bên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đường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dân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sinh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hơn</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Tình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trạng</a:t>
                      </a:r>
                      <a:r>
                        <a:rPr lang="en-US" sz="2800" b="0" kern="0" dirty="0">
                          <a:solidFill>
                            <a:srgbClr val="002060"/>
                          </a:solidFill>
                          <a:effectLst/>
                          <a:latin typeface="Cambria" panose="02040503050406030204" pitchFamily="18" charset="0"/>
                          <a:ea typeface="Cambria" panose="02040503050406030204" pitchFamily="18" charset="0"/>
                        </a:rPr>
                        <a:t> ka-</a:t>
                      </a:r>
                      <a:r>
                        <a:rPr lang="en-US" sz="2800" b="0" kern="0" dirty="0" err="1">
                          <a:solidFill>
                            <a:srgbClr val="002060"/>
                          </a:solidFill>
                          <a:effectLst/>
                          <a:latin typeface="Cambria" panose="02040503050406030204" pitchFamily="18" charset="0"/>
                          <a:ea typeface="Cambria" panose="02040503050406030204" pitchFamily="18" charset="0"/>
                        </a:rPr>
                        <a:t>ra</a:t>
                      </a:r>
                      <a:r>
                        <a:rPr lang="en-US" sz="2800" b="0" kern="0" dirty="0">
                          <a:solidFill>
                            <a:srgbClr val="002060"/>
                          </a:solidFill>
                          <a:effectLst/>
                          <a:latin typeface="Cambria" panose="02040503050406030204" pitchFamily="18" charset="0"/>
                          <a:ea typeface="Cambria" panose="02040503050406030204" pitchFamily="18" charset="0"/>
                        </a:rPr>
                        <a:t>-ô-</a:t>
                      </a:r>
                      <a:r>
                        <a:rPr lang="en-US" sz="2800" b="0" kern="0" dirty="0" err="1">
                          <a:solidFill>
                            <a:srgbClr val="002060"/>
                          </a:solidFill>
                          <a:effectLst/>
                          <a:latin typeface="Cambria" panose="02040503050406030204" pitchFamily="18" charset="0"/>
                          <a:ea typeface="Cambria" panose="02040503050406030204" pitchFamily="18" charset="0"/>
                        </a:rPr>
                        <a:t>kê</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tự</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phát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của</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hộ</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gia</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đình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ngày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một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âm</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lượng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lớn</a:t>
                      </a:r>
                      <a:r>
                        <a:rPr lang="en-US" sz="2800" b="0" kern="0" dirty="0">
                          <a:solidFill>
                            <a:srgbClr val="002060"/>
                          </a:solidFill>
                          <a:effectLst/>
                          <a:latin typeface="Cambria" panose="02040503050406030204" pitchFamily="18" charset="0"/>
                          <a:ea typeface="Cambria" panose="02040503050406030204" pitchFamily="18" charset="0"/>
                        </a:rPr>
                        <a:t> , hay </a:t>
                      </a:r>
                      <a:r>
                        <a:rPr lang="en-US" sz="2800" b="0" kern="0" dirty="0" err="1">
                          <a:solidFill>
                            <a:srgbClr val="002060"/>
                          </a:solidFill>
                          <a:effectLst/>
                          <a:latin typeface="Cambria" panose="02040503050406030204" pitchFamily="18" charset="0"/>
                          <a:ea typeface="Cambria" panose="02040503050406030204" pitchFamily="18" charset="0"/>
                        </a:rPr>
                        <a:t>hát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khuya</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7187643"/>
                  </a:ext>
                </a:extLst>
              </a:tr>
            </a:tbl>
          </a:graphicData>
        </a:graphic>
      </p:graphicFrame>
    </p:spTree>
    <p:extLst>
      <p:ext uri="{BB962C8B-B14F-4D97-AF65-F5344CB8AC3E}">
        <p14:creationId xmlns:p14="http://schemas.microsoft.com/office/powerpoint/2010/main" val="282166372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olorful, decorated&#10;&#10;Description automatically generated">
            <a:extLst>
              <a:ext uri="{FF2B5EF4-FFF2-40B4-BE49-F238E27FC236}">
                <a16:creationId xmlns:a16="http://schemas.microsoft.com/office/drawing/2014/main" xmlns="" id="{4AA092B5-EDB4-4A11-8751-FC28C1C528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46" b="12500"/>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60EB4731-34A2-4C9F-9A6F-818FE5A52A0A}"/>
              </a:ext>
            </a:extLst>
          </p:cNvPr>
          <p:cNvSpPr/>
          <p:nvPr/>
        </p:nvSpPr>
        <p:spPr>
          <a:xfrm>
            <a:off x="428211" y="704193"/>
            <a:ext cx="11114432" cy="1641441"/>
          </a:xfrm>
          <a:custGeom>
            <a:avLst/>
            <a:gdLst>
              <a:gd name="connsiteX0" fmla="*/ 0 w 11114432"/>
              <a:gd name="connsiteY0" fmla="*/ 273579 h 1641441"/>
              <a:gd name="connsiteX1" fmla="*/ 379627 w 11114432"/>
              <a:gd name="connsiteY1" fmla="*/ 0 h 1641441"/>
              <a:gd name="connsiteX2" fmla="*/ 1162018 w 11114432"/>
              <a:gd name="connsiteY2" fmla="*/ 0 h 1641441"/>
              <a:gd name="connsiteX3" fmla="*/ 1944409 w 11114432"/>
              <a:gd name="connsiteY3" fmla="*/ 0 h 1641441"/>
              <a:gd name="connsiteX4" fmla="*/ 2519697 w 11114432"/>
              <a:gd name="connsiteY4" fmla="*/ 0 h 1641441"/>
              <a:gd name="connsiteX5" fmla="*/ 2991433 w 11114432"/>
              <a:gd name="connsiteY5" fmla="*/ 0 h 1641441"/>
              <a:gd name="connsiteX6" fmla="*/ 3256065 w 11114432"/>
              <a:gd name="connsiteY6" fmla="*/ 0 h 1641441"/>
              <a:gd name="connsiteX7" fmla="*/ 3520698 w 11114432"/>
              <a:gd name="connsiteY7" fmla="*/ 0 h 1641441"/>
              <a:gd name="connsiteX8" fmla="*/ 3888882 w 11114432"/>
              <a:gd name="connsiteY8" fmla="*/ 0 h 1641441"/>
              <a:gd name="connsiteX9" fmla="*/ 4153514 w 11114432"/>
              <a:gd name="connsiteY9" fmla="*/ 0 h 1641441"/>
              <a:gd name="connsiteX10" fmla="*/ 4832354 w 11114432"/>
              <a:gd name="connsiteY10" fmla="*/ 0 h 1641441"/>
              <a:gd name="connsiteX11" fmla="*/ 5200538 w 11114432"/>
              <a:gd name="connsiteY11" fmla="*/ 0 h 1641441"/>
              <a:gd name="connsiteX12" fmla="*/ 5982929 w 11114432"/>
              <a:gd name="connsiteY12" fmla="*/ 0 h 1641441"/>
              <a:gd name="connsiteX13" fmla="*/ 6351113 w 11114432"/>
              <a:gd name="connsiteY13" fmla="*/ 0 h 1641441"/>
              <a:gd name="connsiteX14" fmla="*/ 6719297 w 11114432"/>
              <a:gd name="connsiteY14" fmla="*/ 0 h 1641441"/>
              <a:gd name="connsiteX15" fmla="*/ 6983929 w 11114432"/>
              <a:gd name="connsiteY15" fmla="*/ 0 h 1641441"/>
              <a:gd name="connsiteX16" fmla="*/ 7455665 w 11114432"/>
              <a:gd name="connsiteY16" fmla="*/ 0 h 1641441"/>
              <a:gd name="connsiteX17" fmla="*/ 7927401 w 11114432"/>
              <a:gd name="connsiteY17" fmla="*/ 0 h 1641441"/>
              <a:gd name="connsiteX18" fmla="*/ 8399137 w 11114432"/>
              <a:gd name="connsiteY18" fmla="*/ 0 h 1641441"/>
              <a:gd name="connsiteX19" fmla="*/ 9077977 w 11114432"/>
              <a:gd name="connsiteY19" fmla="*/ 0 h 1641441"/>
              <a:gd name="connsiteX20" fmla="*/ 9446161 w 11114432"/>
              <a:gd name="connsiteY20" fmla="*/ 0 h 1641441"/>
              <a:gd name="connsiteX21" fmla="*/ 10021448 w 11114432"/>
              <a:gd name="connsiteY21" fmla="*/ 0 h 1641441"/>
              <a:gd name="connsiteX22" fmla="*/ 10734805 w 11114432"/>
              <a:gd name="connsiteY22" fmla="*/ 0 h 1641441"/>
              <a:gd name="connsiteX23" fmla="*/ 11114432 w 11114432"/>
              <a:gd name="connsiteY23" fmla="*/ 273579 h 1641441"/>
              <a:gd name="connsiteX24" fmla="*/ 11114432 w 11114432"/>
              <a:gd name="connsiteY24" fmla="*/ 638340 h 1641441"/>
              <a:gd name="connsiteX25" fmla="*/ 11114432 w 11114432"/>
              <a:gd name="connsiteY25" fmla="*/ 981215 h 1641441"/>
              <a:gd name="connsiteX26" fmla="*/ 11114432 w 11114432"/>
              <a:gd name="connsiteY26" fmla="*/ 1367861 h 1641441"/>
              <a:gd name="connsiteX27" fmla="*/ 10734805 w 11114432"/>
              <a:gd name="connsiteY27" fmla="*/ 1641441 h 1641441"/>
              <a:gd name="connsiteX28" fmla="*/ 10366621 w 11114432"/>
              <a:gd name="connsiteY28" fmla="*/ 1641441 h 1641441"/>
              <a:gd name="connsiteX29" fmla="*/ 9998437 w 11114432"/>
              <a:gd name="connsiteY29" fmla="*/ 1641441 h 1641441"/>
              <a:gd name="connsiteX30" fmla="*/ 9423149 w 11114432"/>
              <a:gd name="connsiteY30" fmla="*/ 1641441 h 1641441"/>
              <a:gd name="connsiteX31" fmla="*/ 8847861 w 11114432"/>
              <a:gd name="connsiteY31" fmla="*/ 1641441 h 1641441"/>
              <a:gd name="connsiteX32" fmla="*/ 8065470 w 11114432"/>
              <a:gd name="connsiteY32" fmla="*/ 1641441 h 1641441"/>
              <a:gd name="connsiteX33" fmla="*/ 7490183 w 11114432"/>
              <a:gd name="connsiteY33" fmla="*/ 1641441 h 1641441"/>
              <a:gd name="connsiteX34" fmla="*/ 6914895 w 11114432"/>
              <a:gd name="connsiteY34" fmla="*/ 1641441 h 1641441"/>
              <a:gd name="connsiteX35" fmla="*/ 6132504 w 11114432"/>
              <a:gd name="connsiteY35" fmla="*/ 1641441 h 1641441"/>
              <a:gd name="connsiteX36" fmla="*/ 5557216 w 11114432"/>
              <a:gd name="connsiteY36" fmla="*/ 1641441 h 1641441"/>
              <a:gd name="connsiteX37" fmla="*/ 5085480 w 11114432"/>
              <a:gd name="connsiteY37" fmla="*/ 1641441 h 1641441"/>
              <a:gd name="connsiteX38" fmla="*/ 4820848 w 11114432"/>
              <a:gd name="connsiteY38" fmla="*/ 1641441 h 1641441"/>
              <a:gd name="connsiteX39" fmla="*/ 4038457 w 11114432"/>
              <a:gd name="connsiteY39" fmla="*/ 1641441 h 1641441"/>
              <a:gd name="connsiteX40" fmla="*/ 3773824 w 11114432"/>
              <a:gd name="connsiteY40" fmla="*/ 1641441 h 1641441"/>
              <a:gd name="connsiteX41" fmla="*/ 3094985 w 11114432"/>
              <a:gd name="connsiteY41" fmla="*/ 1641441 h 1641441"/>
              <a:gd name="connsiteX42" fmla="*/ 2623249 w 11114432"/>
              <a:gd name="connsiteY42" fmla="*/ 1641441 h 1641441"/>
              <a:gd name="connsiteX43" fmla="*/ 2255065 w 11114432"/>
              <a:gd name="connsiteY43" fmla="*/ 1641441 h 1641441"/>
              <a:gd name="connsiteX44" fmla="*/ 1783329 w 11114432"/>
              <a:gd name="connsiteY44" fmla="*/ 1641441 h 1641441"/>
              <a:gd name="connsiteX45" fmla="*/ 1104489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60225 h 1641441"/>
              <a:gd name="connsiteX50" fmla="*/ 0 w 11114432"/>
              <a:gd name="connsiteY50" fmla="*/ 273579 h 1641441"/>
              <a:gd name="connsiteX0" fmla="*/ 0 w 11114432"/>
              <a:gd name="connsiteY0" fmla="*/ 273579 h 1641441"/>
              <a:gd name="connsiteX1" fmla="*/ 379627 w 11114432"/>
              <a:gd name="connsiteY1" fmla="*/ 0 h 1641441"/>
              <a:gd name="connsiteX2" fmla="*/ 644259 w 11114432"/>
              <a:gd name="connsiteY2" fmla="*/ 0 h 1641441"/>
              <a:gd name="connsiteX3" fmla="*/ 1219547 w 11114432"/>
              <a:gd name="connsiteY3" fmla="*/ 0 h 1641441"/>
              <a:gd name="connsiteX4" fmla="*/ 1484179 w 11114432"/>
              <a:gd name="connsiteY4" fmla="*/ 0 h 1641441"/>
              <a:gd name="connsiteX5" fmla="*/ 2163019 w 11114432"/>
              <a:gd name="connsiteY5" fmla="*/ 0 h 1641441"/>
              <a:gd name="connsiteX6" fmla="*/ 2531203 w 11114432"/>
              <a:gd name="connsiteY6" fmla="*/ 0 h 1641441"/>
              <a:gd name="connsiteX7" fmla="*/ 2795835 w 11114432"/>
              <a:gd name="connsiteY7" fmla="*/ 0 h 1641441"/>
              <a:gd name="connsiteX8" fmla="*/ 3060468 w 11114432"/>
              <a:gd name="connsiteY8" fmla="*/ 0 h 1641441"/>
              <a:gd name="connsiteX9" fmla="*/ 3635755 w 11114432"/>
              <a:gd name="connsiteY9" fmla="*/ 0 h 1641441"/>
              <a:gd name="connsiteX10" fmla="*/ 4003939 w 11114432"/>
              <a:gd name="connsiteY10" fmla="*/ 0 h 1641441"/>
              <a:gd name="connsiteX11" fmla="*/ 4268572 w 11114432"/>
              <a:gd name="connsiteY11" fmla="*/ 0 h 1641441"/>
              <a:gd name="connsiteX12" fmla="*/ 5050963 w 11114432"/>
              <a:gd name="connsiteY12" fmla="*/ 0 h 1641441"/>
              <a:gd name="connsiteX13" fmla="*/ 5729802 w 11114432"/>
              <a:gd name="connsiteY13" fmla="*/ 0 h 1641441"/>
              <a:gd name="connsiteX14" fmla="*/ 6097986 w 11114432"/>
              <a:gd name="connsiteY14" fmla="*/ 0 h 1641441"/>
              <a:gd name="connsiteX15" fmla="*/ 6673274 w 11114432"/>
              <a:gd name="connsiteY15" fmla="*/ 0 h 1641441"/>
              <a:gd name="connsiteX16" fmla="*/ 6937906 w 11114432"/>
              <a:gd name="connsiteY16" fmla="*/ 0 h 1641441"/>
              <a:gd name="connsiteX17" fmla="*/ 7409642 w 11114432"/>
              <a:gd name="connsiteY17" fmla="*/ 0 h 1641441"/>
              <a:gd name="connsiteX18" fmla="*/ 7674275 w 11114432"/>
              <a:gd name="connsiteY18" fmla="*/ 0 h 1641441"/>
              <a:gd name="connsiteX19" fmla="*/ 7938907 w 11114432"/>
              <a:gd name="connsiteY19" fmla="*/ 0 h 1641441"/>
              <a:gd name="connsiteX20" fmla="*/ 8410643 w 11114432"/>
              <a:gd name="connsiteY20" fmla="*/ 0 h 1641441"/>
              <a:gd name="connsiteX21" fmla="*/ 8985930 w 11114432"/>
              <a:gd name="connsiteY21" fmla="*/ 0 h 1641441"/>
              <a:gd name="connsiteX22" fmla="*/ 9561218 w 11114432"/>
              <a:gd name="connsiteY22" fmla="*/ 0 h 1641441"/>
              <a:gd name="connsiteX23" fmla="*/ 10734805 w 11114432"/>
              <a:gd name="connsiteY23" fmla="*/ 0 h 1641441"/>
              <a:gd name="connsiteX24" fmla="*/ 11114432 w 11114432"/>
              <a:gd name="connsiteY24" fmla="*/ 273579 h 1641441"/>
              <a:gd name="connsiteX25" fmla="*/ 11114432 w 11114432"/>
              <a:gd name="connsiteY25" fmla="*/ 649283 h 1641441"/>
              <a:gd name="connsiteX26" fmla="*/ 11114432 w 11114432"/>
              <a:gd name="connsiteY26" fmla="*/ 1003100 h 1641441"/>
              <a:gd name="connsiteX27" fmla="*/ 11114432 w 11114432"/>
              <a:gd name="connsiteY27" fmla="*/ 1367861 h 1641441"/>
              <a:gd name="connsiteX28" fmla="*/ 10734805 w 11114432"/>
              <a:gd name="connsiteY28" fmla="*/ 1641441 h 1641441"/>
              <a:gd name="connsiteX29" fmla="*/ 10263069 w 11114432"/>
              <a:gd name="connsiteY29" fmla="*/ 1641441 h 1641441"/>
              <a:gd name="connsiteX30" fmla="*/ 9687781 w 11114432"/>
              <a:gd name="connsiteY30" fmla="*/ 1641441 h 1641441"/>
              <a:gd name="connsiteX31" fmla="*/ 9319597 w 11114432"/>
              <a:gd name="connsiteY31" fmla="*/ 1641441 h 1641441"/>
              <a:gd name="connsiteX32" fmla="*/ 9054965 w 11114432"/>
              <a:gd name="connsiteY32" fmla="*/ 1641441 h 1641441"/>
              <a:gd name="connsiteX33" fmla="*/ 8272574 w 11114432"/>
              <a:gd name="connsiteY33" fmla="*/ 1641441 h 1641441"/>
              <a:gd name="connsiteX34" fmla="*/ 7593734 w 11114432"/>
              <a:gd name="connsiteY34" fmla="*/ 1641441 h 1641441"/>
              <a:gd name="connsiteX35" fmla="*/ 7121998 w 11114432"/>
              <a:gd name="connsiteY35" fmla="*/ 1641441 h 1641441"/>
              <a:gd name="connsiteX36" fmla="*/ 6650263 w 11114432"/>
              <a:gd name="connsiteY36" fmla="*/ 1641441 h 1641441"/>
              <a:gd name="connsiteX37" fmla="*/ 6282078 w 11114432"/>
              <a:gd name="connsiteY37" fmla="*/ 1641441 h 1641441"/>
              <a:gd name="connsiteX38" fmla="*/ 5603239 w 11114432"/>
              <a:gd name="connsiteY38" fmla="*/ 1641441 h 1641441"/>
              <a:gd name="connsiteX39" fmla="*/ 5027951 w 11114432"/>
              <a:gd name="connsiteY39" fmla="*/ 1641441 h 1641441"/>
              <a:gd name="connsiteX40" fmla="*/ 4556215 w 11114432"/>
              <a:gd name="connsiteY40" fmla="*/ 1641441 h 1641441"/>
              <a:gd name="connsiteX41" fmla="*/ 4084480 w 11114432"/>
              <a:gd name="connsiteY41" fmla="*/ 1641441 h 1641441"/>
              <a:gd name="connsiteX42" fmla="*/ 3405640 w 11114432"/>
              <a:gd name="connsiteY42" fmla="*/ 1641441 h 1641441"/>
              <a:gd name="connsiteX43" fmla="*/ 2623249 w 11114432"/>
              <a:gd name="connsiteY43" fmla="*/ 1641441 h 1641441"/>
              <a:gd name="connsiteX44" fmla="*/ 2151513 w 11114432"/>
              <a:gd name="connsiteY44" fmla="*/ 1641441 h 1641441"/>
              <a:gd name="connsiteX45" fmla="*/ 1472674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49283 h 1641441"/>
              <a:gd name="connsiteX50" fmla="*/ 0 w 11114432"/>
              <a:gd name="connsiteY50" fmla="*/ 273579 h 1641441"/>
              <a:gd name="connsiteX0" fmla="*/ 0 w 11114432"/>
              <a:gd name="connsiteY0" fmla="*/ 273579 h 1641441"/>
              <a:gd name="connsiteX1" fmla="*/ 379627 w 11114432"/>
              <a:gd name="connsiteY1" fmla="*/ 0 h 1641441"/>
              <a:gd name="connsiteX2" fmla="*/ 1162018 w 11114432"/>
              <a:gd name="connsiteY2" fmla="*/ 0 h 1641441"/>
              <a:gd name="connsiteX3" fmla="*/ 1944409 w 11114432"/>
              <a:gd name="connsiteY3" fmla="*/ 0 h 1641441"/>
              <a:gd name="connsiteX4" fmla="*/ 2519697 w 11114432"/>
              <a:gd name="connsiteY4" fmla="*/ 0 h 1641441"/>
              <a:gd name="connsiteX5" fmla="*/ 2991433 w 11114432"/>
              <a:gd name="connsiteY5" fmla="*/ 0 h 1641441"/>
              <a:gd name="connsiteX6" fmla="*/ 3256065 w 11114432"/>
              <a:gd name="connsiteY6" fmla="*/ 0 h 1641441"/>
              <a:gd name="connsiteX7" fmla="*/ 3520698 w 11114432"/>
              <a:gd name="connsiteY7" fmla="*/ 0 h 1641441"/>
              <a:gd name="connsiteX8" fmla="*/ 3888882 w 11114432"/>
              <a:gd name="connsiteY8" fmla="*/ 0 h 1641441"/>
              <a:gd name="connsiteX9" fmla="*/ 4153514 w 11114432"/>
              <a:gd name="connsiteY9" fmla="*/ 0 h 1641441"/>
              <a:gd name="connsiteX10" fmla="*/ 4832354 w 11114432"/>
              <a:gd name="connsiteY10" fmla="*/ 0 h 1641441"/>
              <a:gd name="connsiteX11" fmla="*/ 5200538 w 11114432"/>
              <a:gd name="connsiteY11" fmla="*/ 0 h 1641441"/>
              <a:gd name="connsiteX12" fmla="*/ 5982929 w 11114432"/>
              <a:gd name="connsiteY12" fmla="*/ 0 h 1641441"/>
              <a:gd name="connsiteX13" fmla="*/ 6351113 w 11114432"/>
              <a:gd name="connsiteY13" fmla="*/ 0 h 1641441"/>
              <a:gd name="connsiteX14" fmla="*/ 6719297 w 11114432"/>
              <a:gd name="connsiteY14" fmla="*/ 0 h 1641441"/>
              <a:gd name="connsiteX15" fmla="*/ 6983929 w 11114432"/>
              <a:gd name="connsiteY15" fmla="*/ 0 h 1641441"/>
              <a:gd name="connsiteX16" fmla="*/ 7455665 w 11114432"/>
              <a:gd name="connsiteY16" fmla="*/ 0 h 1641441"/>
              <a:gd name="connsiteX17" fmla="*/ 7927401 w 11114432"/>
              <a:gd name="connsiteY17" fmla="*/ 0 h 1641441"/>
              <a:gd name="connsiteX18" fmla="*/ 8399137 w 11114432"/>
              <a:gd name="connsiteY18" fmla="*/ 0 h 1641441"/>
              <a:gd name="connsiteX19" fmla="*/ 9077977 w 11114432"/>
              <a:gd name="connsiteY19" fmla="*/ 0 h 1641441"/>
              <a:gd name="connsiteX20" fmla="*/ 9446161 w 11114432"/>
              <a:gd name="connsiteY20" fmla="*/ 0 h 1641441"/>
              <a:gd name="connsiteX21" fmla="*/ 10021448 w 11114432"/>
              <a:gd name="connsiteY21" fmla="*/ 0 h 1641441"/>
              <a:gd name="connsiteX22" fmla="*/ 10734805 w 11114432"/>
              <a:gd name="connsiteY22" fmla="*/ 0 h 1641441"/>
              <a:gd name="connsiteX23" fmla="*/ 11114432 w 11114432"/>
              <a:gd name="connsiteY23" fmla="*/ 273579 h 1641441"/>
              <a:gd name="connsiteX24" fmla="*/ 11114432 w 11114432"/>
              <a:gd name="connsiteY24" fmla="*/ 638340 h 1641441"/>
              <a:gd name="connsiteX25" fmla="*/ 11114432 w 11114432"/>
              <a:gd name="connsiteY25" fmla="*/ 981215 h 1641441"/>
              <a:gd name="connsiteX26" fmla="*/ 11114432 w 11114432"/>
              <a:gd name="connsiteY26" fmla="*/ 1367861 h 1641441"/>
              <a:gd name="connsiteX27" fmla="*/ 10734805 w 11114432"/>
              <a:gd name="connsiteY27" fmla="*/ 1641441 h 1641441"/>
              <a:gd name="connsiteX28" fmla="*/ 10366621 w 11114432"/>
              <a:gd name="connsiteY28" fmla="*/ 1641441 h 1641441"/>
              <a:gd name="connsiteX29" fmla="*/ 9998437 w 11114432"/>
              <a:gd name="connsiteY29" fmla="*/ 1641441 h 1641441"/>
              <a:gd name="connsiteX30" fmla="*/ 9423149 w 11114432"/>
              <a:gd name="connsiteY30" fmla="*/ 1641441 h 1641441"/>
              <a:gd name="connsiteX31" fmla="*/ 8847861 w 11114432"/>
              <a:gd name="connsiteY31" fmla="*/ 1641441 h 1641441"/>
              <a:gd name="connsiteX32" fmla="*/ 8065470 w 11114432"/>
              <a:gd name="connsiteY32" fmla="*/ 1641441 h 1641441"/>
              <a:gd name="connsiteX33" fmla="*/ 7490183 w 11114432"/>
              <a:gd name="connsiteY33" fmla="*/ 1641441 h 1641441"/>
              <a:gd name="connsiteX34" fmla="*/ 6914895 w 11114432"/>
              <a:gd name="connsiteY34" fmla="*/ 1641441 h 1641441"/>
              <a:gd name="connsiteX35" fmla="*/ 6132504 w 11114432"/>
              <a:gd name="connsiteY35" fmla="*/ 1641441 h 1641441"/>
              <a:gd name="connsiteX36" fmla="*/ 5557216 w 11114432"/>
              <a:gd name="connsiteY36" fmla="*/ 1641441 h 1641441"/>
              <a:gd name="connsiteX37" fmla="*/ 5085480 w 11114432"/>
              <a:gd name="connsiteY37" fmla="*/ 1641441 h 1641441"/>
              <a:gd name="connsiteX38" fmla="*/ 4820848 w 11114432"/>
              <a:gd name="connsiteY38" fmla="*/ 1641441 h 1641441"/>
              <a:gd name="connsiteX39" fmla="*/ 4038457 w 11114432"/>
              <a:gd name="connsiteY39" fmla="*/ 1641441 h 1641441"/>
              <a:gd name="connsiteX40" fmla="*/ 3773824 w 11114432"/>
              <a:gd name="connsiteY40" fmla="*/ 1641441 h 1641441"/>
              <a:gd name="connsiteX41" fmla="*/ 3094985 w 11114432"/>
              <a:gd name="connsiteY41" fmla="*/ 1641441 h 1641441"/>
              <a:gd name="connsiteX42" fmla="*/ 2623249 w 11114432"/>
              <a:gd name="connsiteY42" fmla="*/ 1641441 h 1641441"/>
              <a:gd name="connsiteX43" fmla="*/ 2255065 w 11114432"/>
              <a:gd name="connsiteY43" fmla="*/ 1641441 h 1641441"/>
              <a:gd name="connsiteX44" fmla="*/ 1783329 w 11114432"/>
              <a:gd name="connsiteY44" fmla="*/ 1641441 h 1641441"/>
              <a:gd name="connsiteX45" fmla="*/ 1104489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60225 h 1641441"/>
              <a:gd name="connsiteX50" fmla="*/ 0 w 11114432"/>
              <a:gd name="connsiteY50" fmla="*/ 273579 h 16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641441" fill="none" extrusionOk="0">
                <a:moveTo>
                  <a:pt x="0" y="273579"/>
                </a:moveTo>
                <a:cubicBezTo>
                  <a:pt x="-83545" y="131984"/>
                  <a:pt x="96459" y="-15912"/>
                  <a:pt x="379627" y="0"/>
                </a:cubicBezTo>
                <a:cubicBezTo>
                  <a:pt x="674931" y="-19163"/>
                  <a:pt x="922998" y="37007"/>
                  <a:pt x="1162018" y="0"/>
                </a:cubicBezTo>
                <a:cubicBezTo>
                  <a:pt x="1480910" y="-49806"/>
                  <a:pt x="1791096" y="-14127"/>
                  <a:pt x="1944409" y="0"/>
                </a:cubicBezTo>
                <a:cubicBezTo>
                  <a:pt x="2149230" y="27174"/>
                  <a:pt x="2435877" y="21323"/>
                  <a:pt x="2519697" y="0"/>
                </a:cubicBezTo>
                <a:cubicBezTo>
                  <a:pt x="2654527" y="-39406"/>
                  <a:pt x="2839773" y="41369"/>
                  <a:pt x="2991433" y="0"/>
                </a:cubicBezTo>
                <a:cubicBezTo>
                  <a:pt x="3171265" y="-38494"/>
                  <a:pt x="3166845" y="6581"/>
                  <a:pt x="3256065" y="0"/>
                </a:cubicBezTo>
                <a:cubicBezTo>
                  <a:pt x="3354793" y="-4738"/>
                  <a:pt x="3384818" y="12785"/>
                  <a:pt x="3520698" y="0"/>
                </a:cubicBezTo>
                <a:cubicBezTo>
                  <a:pt x="3630976" y="-56357"/>
                  <a:pt x="3736183" y="-12505"/>
                  <a:pt x="3888882" y="0"/>
                </a:cubicBezTo>
                <a:cubicBezTo>
                  <a:pt x="4058011" y="-39473"/>
                  <a:pt x="4065228" y="23762"/>
                  <a:pt x="4153514" y="0"/>
                </a:cubicBezTo>
                <a:cubicBezTo>
                  <a:pt x="4250438" y="-92674"/>
                  <a:pt x="4476545" y="-42609"/>
                  <a:pt x="4832354" y="0"/>
                </a:cubicBezTo>
                <a:cubicBezTo>
                  <a:pt x="5122383" y="-27479"/>
                  <a:pt x="5049868" y="5609"/>
                  <a:pt x="5200538" y="0"/>
                </a:cubicBezTo>
                <a:cubicBezTo>
                  <a:pt x="5325016" y="39370"/>
                  <a:pt x="5644755" y="45242"/>
                  <a:pt x="5982929" y="0"/>
                </a:cubicBezTo>
                <a:cubicBezTo>
                  <a:pt x="6230884" y="12231"/>
                  <a:pt x="6211158" y="17568"/>
                  <a:pt x="6351113" y="0"/>
                </a:cubicBezTo>
                <a:cubicBezTo>
                  <a:pt x="6486337" y="-3548"/>
                  <a:pt x="6570707" y="5640"/>
                  <a:pt x="6719297" y="0"/>
                </a:cubicBezTo>
                <a:cubicBezTo>
                  <a:pt x="6904572" y="-1113"/>
                  <a:pt x="6918191" y="10477"/>
                  <a:pt x="6983929" y="0"/>
                </a:cubicBezTo>
                <a:cubicBezTo>
                  <a:pt x="7076645" y="-84942"/>
                  <a:pt x="7240722" y="-12452"/>
                  <a:pt x="7455665" y="0"/>
                </a:cubicBezTo>
                <a:cubicBezTo>
                  <a:pt x="7635847" y="-46010"/>
                  <a:pt x="7712507" y="45900"/>
                  <a:pt x="7927401" y="0"/>
                </a:cubicBezTo>
                <a:cubicBezTo>
                  <a:pt x="8108925" y="-74663"/>
                  <a:pt x="8301743" y="-24501"/>
                  <a:pt x="8399137" y="0"/>
                </a:cubicBezTo>
                <a:cubicBezTo>
                  <a:pt x="8527154" y="-32665"/>
                  <a:pt x="8977495" y="87483"/>
                  <a:pt x="9077977" y="0"/>
                </a:cubicBezTo>
                <a:cubicBezTo>
                  <a:pt x="9191341" y="-37721"/>
                  <a:pt x="9353758" y="37675"/>
                  <a:pt x="9446161" y="0"/>
                </a:cubicBezTo>
                <a:cubicBezTo>
                  <a:pt x="9599339" y="47778"/>
                  <a:pt x="9799712" y="-2241"/>
                  <a:pt x="10021448" y="0"/>
                </a:cubicBezTo>
                <a:cubicBezTo>
                  <a:pt x="10163029" y="-57395"/>
                  <a:pt x="10333249" y="-34780"/>
                  <a:pt x="10734805" y="0"/>
                </a:cubicBezTo>
                <a:cubicBezTo>
                  <a:pt x="10952967" y="33994"/>
                  <a:pt x="11052554" y="124216"/>
                  <a:pt x="11114432" y="273579"/>
                </a:cubicBezTo>
                <a:cubicBezTo>
                  <a:pt x="11143105" y="417093"/>
                  <a:pt x="11123813" y="467054"/>
                  <a:pt x="11114432" y="638340"/>
                </a:cubicBezTo>
                <a:cubicBezTo>
                  <a:pt x="11127986" y="774857"/>
                  <a:pt x="11079310" y="915368"/>
                  <a:pt x="11114432" y="981215"/>
                </a:cubicBezTo>
                <a:cubicBezTo>
                  <a:pt x="11182514" y="1110463"/>
                  <a:pt x="11053634" y="1238697"/>
                  <a:pt x="11114432" y="1367861"/>
                </a:cubicBezTo>
                <a:cubicBezTo>
                  <a:pt x="11090794" y="1504859"/>
                  <a:pt x="11002577" y="1612819"/>
                  <a:pt x="10734805" y="1641441"/>
                </a:cubicBezTo>
                <a:cubicBezTo>
                  <a:pt x="10547617" y="1671807"/>
                  <a:pt x="10552090" y="1616906"/>
                  <a:pt x="10366621" y="1641441"/>
                </a:cubicBezTo>
                <a:cubicBezTo>
                  <a:pt x="10200355" y="1617050"/>
                  <a:pt x="10063347" y="1614846"/>
                  <a:pt x="9998437" y="1641441"/>
                </a:cubicBezTo>
                <a:cubicBezTo>
                  <a:pt x="9999214" y="1598242"/>
                  <a:pt x="9677255" y="1680079"/>
                  <a:pt x="9423149" y="1641441"/>
                </a:cubicBezTo>
                <a:cubicBezTo>
                  <a:pt x="9145323" y="1636146"/>
                  <a:pt x="9021187" y="1629569"/>
                  <a:pt x="8847861" y="1641441"/>
                </a:cubicBezTo>
                <a:cubicBezTo>
                  <a:pt x="8613652" y="1746662"/>
                  <a:pt x="8431253" y="1601513"/>
                  <a:pt x="8065470" y="1641441"/>
                </a:cubicBezTo>
                <a:cubicBezTo>
                  <a:pt x="7831227" y="1686312"/>
                  <a:pt x="7752218" y="1636421"/>
                  <a:pt x="7490183" y="1641441"/>
                </a:cubicBezTo>
                <a:cubicBezTo>
                  <a:pt x="7206008" y="1752505"/>
                  <a:pt x="7056295" y="1590397"/>
                  <a:pt x="6914895" y="1641441"/>
                </a:cubicBezTo>
                <a:cubicBezTo>
                  <a:pt x="6653684" y="1664254"/>
                  <a:pt x="6364145" y="1614747"/>
                  <a:pt x="6132504" y="1641441"/>
                </a:cubicBezTo>
                <a:cubicBezTo>
                  <a:pt x="5809157" y="1706856"/>
                  <a:pt x="5649032" y="1639237"/>
                  <a:pt x="5557216" y="1641441"/>
                </a:cubicBezTo>
                <a:cubicBezTo>
                  <a:pt x="5414795" y="1612887"/>
                  <a:pt x="5210334" y="1593284"/>
                  <a:pt x="5085480" y="1641441"/>
                </a:cubicBezTo>
                <a:cubicBezTo>
                  <a:pt x="5004943" y="1652194"/>
                  <a:pt x="4932273" y="1656594"/>
                  <a:pt x="4820848" y="1641441"/>
                </a:cubicBezTo>
                <a:cubicBezTo>
                  <a:pt x="4771793" y="1712936"/>
                  <a:pt x="4419371" y="1562577"/>
                  <a:pt x="4038457" y="1641441"/>
                </a:cubicBezTo>
                <a:cubicBezTo>
                  <a:pt x="3732117" y="1672062"/>
                  <a:pt x="3832116" y="1622898"/>
                  <a:pt x="3773824" y="1641441"/>
                </a:cubicBezTo>
                <a:cubicBezTo>
                  <a:pt x="3725021" y="1550676"/>
                  <a:pt x="3372032" y="1550481"/>
                  <a:pt x="3094985" y="1641441"/>
                </a:cubicBezTo>
                <a:cubicBezTo>
                  <a:pt x="2785174" y="1693512"/>
                  <a:pt x="2845561" y="1587766"/>
                  <a:pt x="2623249" y="1641441"/>
                </a:cubicBezTo>
                <a:cubicBezTo>
                  <a:pt x="2410795" y="1675389"/>
                  <a:pt x="2449291" y="1619998"/>
                  <a:pt x="2255065" y="1641441"/>
                </a:cubicBezTo>
                <a:cubicBezTo>
                  <a:pt x="2109331" y="1682352"/>
                  <a:pt x="1986142" y="1651114"/>
                  <a:pt x="1783329" y="1641441"/>
                </a:cubicBezTo>
                <a:cubicBezTo>
                  <a:pt x="1525275" y="1611940"/>
                  <a:pt x="1438024" y="1602556"/>
                  <a:pt x="1104489" y="1641441"/>
                </a:cubicBezTo>
                <a:cubicBezTo>
                  <a:pt x="882726" y="1707447"/>
                  <a:pt x="710975" y="1587255"/>
                  <a:pt x="379627" y="1641441"/>
                </a:cubicBezTo>
                <a:cubicBezTo>
                  <a:pt x="192014" y="1562747"/>
                  <a:pt x="-10396" y="1569767"/>
                  <a:pt x="0" y="1367861"/>
                </a:cubicBezTo>
                <a:cubicBezTo>
                  <a:pt x="-2220" y="1287251"/>
                  <a:pt x="34327" y="1154160"/>
                  <a:pt x="0" y="1003100"/>
                </a:cubicBezTo>
                <a:cubicBezTo>
                  <a:pt x="3554" y="878389"/>
                  <a:pt x="50557" y="751077"/>
                  <a:pt x="0" y="660225"/>
                </a:cubicBezTo>
                <a:cubicBezTo>
                  <a:pt x="-67134" y="586340"/>
                  <a:pt x="3892" y="393704"/>
                  <a:pt x="0" y="273579"/>
                </a:cubicBezTo>
                <a:close/>
              </a:path>
              <a:path w="11114432" h="1641441" stroke="0" extrusionOk="0">
                <a:moveTo>
                  <a:pt x="0" y="273579"/>
                </a:moveTo>
                <a:cubicBezTo>
                  <a:pt x="-40166" y="78102"/>
                  <a:pt x="93965" y="-2589"/>
                  <a:pt x="379627" y="0"/>
                </a:cubicBezTo>
                <a:cubicBezTo>
                  <a:pt x="499926" y="-6413"/>
                  <a:pt x="546657" y="5189"/>
                  <a:pt x="644259" y="0"/>
                </a:cubicBezTo>
                <a:cubicBezTo>
                  <a:pt x="790329" y="-29585"/>
                  <a:pt x="944310" y="29933"/>
                  <a:pt x="1219547" y="0"/>
                </a:cubicBezTo>
                <a:cubicBezTo>
                  <a:pt x="1460894" y="-15081"/>
                  <a:pt x="1417081" y="5454"/>
                  <a:pt x="1484179" y="0"/>
                </a:cubicBezTo>
                <a:cubicBezTo>
                  <a:pt x="1494571" y="11733"/>
                  <a:pt x="1934737" y="127110"/>
                  <a:pt x="2163019" y="0"/>
                </a:cubicBezTo>
                <a:cubicBezTo>
                  <a:pt x="2458258" y="-40469"/>
                  <a:pt x="2414846" y="55703"/>
                  <a:pt x="2531203" y="0"/>
                </a:cubicBezTo>
                <a:cubicBezTo>
                  <a:pt x="2628130" y="-20318"/>
                  <a:pt x="2737495" y="35679"/>
                  <a:pt x="2795835" y="0"/>
                </a:cubicBezTo>
                <a:cubicBezTo>
                  <a:pt x="2834622" y="6846"/>
                  <a:pt x="3004712" y="792"/>
                  <a:pt x="3060468" y="0"/>
                </a:cubicBezTo>
                <a:cubicBezTo>
                  <a:pt x="3110547" y="-33715"/>
                  <a:pt x="3456837" y="-7758"/>
                  <a:pt x="3635755" y="0"/>
                </a:cubicBezTo>
                <a:cubicBezTo>
                  <a:pt x="3859076" y="-65244"/>
                  <a:pt x="3942330" y="8705"/>
                  <a:pt x="4003939" y="0"/>
                </a:cubicBezTo>
                <a:cubicBezTo>
                  <a:pt x="4044976" y="-35316"/>
                  <a:pt x="4199600" y="-9297"/>
                  <a:pt x="4268572" y="0"/>
                </a:cubicBezTo>
                <a:cubicBezTo>
                  <a:pt x="4401636" y="77982"/>
                  <a:pt x="4872514" y="-30429"/>
                  <a:pt x="5050963" y="0"/>
                </a:cubicBezTo>
                <a:cubicBezTo>
                  <a:pt x="5239161" y="-48594"/>
                  <a:pt x="5586235" y="85607"/>
                  <a:pt x="5729802" y="0"/>
                </a:cubicBezTo>
                <a:cubicBezTo>
                  <a:pt x="5875694" y="-23969"/>
                  <a:pt x="5913308" y="-10670"/>
                  <a:pt x="6097986" y="0"/>
                </a:cubicBezTo>
                <a:cubicBezTo>
                  <a:pt x="6267856" y="-52867"/>
                  <a:pt x="6492023" y="74602"/>
                  <a:pt x="6673274" y="0"/>
                </a:cubicBezTo>
                <a:cubicBezTo>
                  <a:pt x="6864118" y="-7979"/>
                  <a:pt x="6866736" y="15278"/>
                  <a:pt x="6937906" y="0"/>
                </a:cubicBezTo>
                <a:cubicBezTo>
                  <a:pt x="6970199" y="-27451"/>
                  <a:pt x="7349768" y="16011"/>
                  <a:pt x="7409642" y="0"/>
                </a:cubicBezTo>
                <a:cubicBezTo>
                  <a:pt x="7512915" y="-22524"/>
                  <a:pt x="7620019" y="-4631"/>
                  <a:pt x="7674275" y="0"/>
                </a:cubicBezTo>
                <a:cubicBezTo>
                  <a:pt x="7731044" y="-37490"/>
                  <a:pt x="7852832" y="13087"/>
                  <a:pt x="7938907" y="0"/>
                </a:cubicBezTo>
                <a:cubicBezTo>
                  <a:pt x="8021720" y="17533"/>
                  <a:pt x="8254515" y="-26253"/>
                  <a:pt x="8410643" y="0"/>
                </a:cubicBezTo>
                <a:cubicBezTo>
                  <a:pt x="8520409" y="19025"/>
                  <a:pt x="8781919" y="17095"/>
                  <a:pt x="8985930" y="0"/>
                </a:cubicBezTo>
                <a:cubicBezTo>
                  <a:pt x="9142028" y="14310"/>
                  <a:pt x="9374811" y="-32284"/>
                  <a:pt x="9561218" y="0"/>
                </a:cubicBezTo>
                <a:cubicBezTo>
                  <a:pt x="9730199" y="-108316"/>
                  <a:pt x="10431828" y="-17305"/>
                  <a:pt x="10734805" y="0"/>
                </a:cubicBezTo>
                <a:cubicBezTo>
                  <a:pt x="10881602" y="-5264"/>
                  <a:pt x="11099076" y="67416"/>
                  <a:pt x="11114432" y="273579"/>
                </a:cubicBezTo>
                <a:cubicBezTo>
                  <a:pt x="11153721" y="383974"/>
                  <a:pt x="11047531" y="558892"/>
                  <a:pt x="11114432" y="649283"/>
                </a:cubicBezTo>
                <a:cubicBezTo>
                  <a:pt x="11139993" y="718061"/>
                  <a:pt x="11108820" y="904948"/>
                  <a:pt x="11114432" y="1003100"/>
                </a:cubicBezTo>
                <a:cubicBezTo>
                  <a:pt x="11125838" y="1085728"/>
                  <a:pt x="11091732" y="1274454"/>
                  <a:pt x="11114432" y="1367861"/>
                </a:cubicBezTo>
                <a:cubicBezTo>
                  <a:pt x="11042946" y="1556887"/>
                  <a:pt x="10951351" y="1734872"/>
                  <a:pt x="10734805" y="1641441"/>
                </a:cubicBezTo>
                <a:cubicBezTo>
                  <a:pt x="10575908" y="1650092"/>
                  <a:pt x="10404884" y="1654679"/>
                  <a:pt x="10263069" y="1641441"/>
                </a:cubicBezTo>
                <a:cubicBezTo>
                  <a:pt x="10042970" y="1626639"/>
                  <a:pt x="9836383" y="1598894"/>
                  <a:pt x="9687781" y="1641441"/>
                </a:cubicBezTo>
                <a:cubicBezTo>
                  <a:pt x="9570469" y="1678293"/>
                  <a:pt x="9409654" y="1599016"/>
                  <a:pt x="9319597" y="1641441"/>
                </a:cubicBezTo>
                <a:cubicBezTo>
                  <a:pt x="9222149" y="1681021"/>
                  <a:pt x="9201476" y="1620611"/>
                  <a:pt x="9054965" y="1641441"/>
                </a:cubicBezTo>
                <a:cubicBezTo>
                  <a:pt x="8976788" y="1582823"/>
                  <a:pt x="8654136" y="1603243"/>
                  <a:pt x="8272574" y="1641441"/>
                </a:cubicBezTo>
                <a:cubicBezTo>
                  <a:pt x="7865250" y="1669360"/>
                  <a:pt x="7710796" y="1620554"/>
                  <a:pt x="7593734" y="1641441"/>
                </a:cubicBezTo>
                <a:cubicBezTo>
                  <a:pt x="7412471" y="1703239"/>
                  <a:pt x="7309983" y="1574656"/>
                  <a:pt x="7121998" y="1641441"/>
                </a:cubicBezTo>
                <a:cubicBezTo>
                  <a:pt x="7025855" y="1654032"/>
                  <a:pt x="6715265" y="1624577"/>
                  <a:pt x="6650263" y="1641441"/>
                </a:cubicBezTo>
                <a:cubicBezTo>
                  <a:pt x="6545745" y="1638884"/>
                  <a:pt x="6365638" y="1587317"/>
                  <a:pt x="6282078" y="1641441"/>
                </a:cubicBezTo>
                <a:cubicBezTo>
                  <a:pt x="6161473" y="1590885"/>
                  <a:pt x="5789982" y="1625338"/>
                  <a:pt x="5603239" y="1641441"/>
                </a:cubicBezTo>
                <a:cubicBezTo>
                  <a:pt x="5475647" y="1629086"/>
                  <a:pt x="5135090" y="1620162"/>
                  <a:pt x="5027951" y="1641441"/>
                </a:cubicBezTo>
                <a:cubicBezTo>
                  <a:pt x="4932031" y="1647022"/>
                  <a:pt x="4665969" y="1554669"/>
                  <a:pt x="4556215" y="1641441"/>
                </a:cubicBezTo>
                <a:cubicBezTo>
                  <a:pt x="4410906" y="1701395"/>
                  <a:pt x="4301205" y="1661744"/>
                  <a:pt x="4084480" y="1641441"/>
                </a:cubicBezTo>
                <a:cubicBezTo>
                  <a:pt x="3889716" y="1684102"/>
                  <a:pt x="3730746" y="1570211"/>
                  <a:pt x="3405640" y="1641441"/>
                </a:cubicBezTo>
                <a:cubicBezTo>
                  <a:pt x="3052527" y="1699909"/>
                  <a:pt x="2821657" y="1600046"/>
                  <a:pt x="2623249" y="1641441"/>
                </a:cubicBezTo>
                <a:cubicBezTo>
                  <a:pt x="2373401" y="1702876"/>
                  <a:pt x="2345981" y="1648239"/>
                  <a:pt x="2151513" y="1641441"/>
                </a:cubicBezTo>
                <a:cubicBezTo>
                  <a:pt x="1895798" y="1581189"/>
                  <a:pt x="1793453" y="1632324"/>
                  <a:pt x="1472674" y="1641441"/>
                </a:cubicBezTo>
                <a:cubicBezTo>
                  <a:pt x="1092748" y="1610758"/>
                  <a:pt x="888609" y="1717720"/>
                  <a:pt x="379627" y="1641441"/>
                </a:cubicBezTo>
                <a:cubicBezTo>
                  <a:pt x="156909" y="1630035"/>
                  <a:pt x="91397" y="1510369"/>
                  <a:pt x="0" y="1367861"/>
                </a:cubicBezTo>
                <a:cubicBezTo>
                  <a:pt x="656" y="1314483"/>
                  <a:pt x="-6469" y="1170526"/>
                  <a:pt x="0" y="1003100"/>
                </a:cubicBezTo>
                <a:cubicBezTo>
                  <a:pt x="-14006" y="837073"/>
                  <a:pt x="42986" y="839127"/>
                  <a:pt x="0" y="649283"/>
                </a:cubicBezTo>
                <a:cubicBezTo>
                  <a:pt x="-5247" y="472234"/>
                  <a:pt x="90113" y="418877"/>
                  <a:pt x="0" y="273579"/>
                </a:cubicBezTo>
                <a:close/>
              </a:path>
              <a:path w="11114432" h="1641441" fill="none" stroke="0" extrusionOk="0">
                <a:moveTo>
                  <a:pt x="0" y="273579"/>
                </a:moveTo>
                <a:cubicBezTo>
                  <a:pt x="-49901" y="112662"/>
                  <a:pt x="115679" y="-2134"/>
                  <a:pt x="379627" y="0"/>
                </a:cubicBezTo>
                <a:cubicBezTo>
                  <a:pt x="765538" y="-41869"/>
                  <a:pt x="910547" y="30074"/>
                  <a:pt x="1162018" y="0"/>
                </a:cubicBezTo>
                <a:cubicBezTo>
                  <a:pt x="1378277" y="-71801"/>
                  <a:pt x="1716803" y="57366"/>
                  <a:pt x="1944409" y="0"/>
                </a:cubicBezTo>
                <a:cubicBezTo>
                  <a:pt x="2167085" y="9770"/>
                  <a:pt x="2383634" y="8622"/>
                  <a:pt x="2519697" y="0"/>
                </a:cubicBezTo>
                <a:cubicBezTo>
                  <a:pt x="2596837" y="19079"/>
                  <a:pt x="2782904" y="36895"/>
                  <a:pt x="2991433" y="0"/>
                </a:cubicBezTo>
                <a:cubicBezTo>
                  <a:pt x="3171942" y="-23547"/>
                  <a:pt x="3180716" y="5605"/>
                  <a:pt x="3256065" y="0"/>
                </a:cubicBezTo>
                <a:cubicBezTo>
                  <a:pt x="3339657" y="14273"/>
                  <a:pt x="3380652" y="31030"/>
                  <a:pt x="3520698" y="0"/>
                </a:cubicBezTo>
                <a:cubicBezTo>
                  <a:pt x="3660507" y="-43404"/>
                  <a:pt x="3712312" y="32550"/>
                  <a:pt x="3888882" y="0"/>
                </a:cubicBezTo>
                <a:cubicBezTo>
                  <a:pt x="4059842" y="-16342"/>
                  <a:pt x="4064187" y="6495"/>
                  <a:pt x="4153514" y="0"/>
                </a:cubicBezTo>
                <a:cubicBezTo>
                  <a:pt x="4321451" y="-77573"/>
                  <a:pt x="4609622" y="135682"/>
                  <a:pt x="4832354" y="0"/>
                </a:cubicBezTo>
                <a:cubicBezTo>
                  <a:pt x="5082366" y="-39941"/>
                  <a:pt x="5015833" y="-28534"/>
                  <a:pt x="5200538" y="0"/>
                </a:cubicBezTo>
                <a:cubicBezTo>
                  <a:pt x="5352293" y="48409"/>
                  <a:pt x="5797163" y="44574"/>
                  <a:pt x="5982929" y="0"/>
                </a:cubicBezTo>
                <a:cubicBezTo>
                  <a:pt x="6239489" y="-21121"/>
                  <a:pt x="6193987" y="36320"/>
                  <a:pt x="6351113" y="0"/>
                </a:cubicBezTo>
                <a:cubicBezTo>
                  <a:pt x="6503522" y="-13230"/>
                  <a:pt x="6525430" y="3676"/>
                  <a:pt x="6719297" y="0"/>
                </a:cubicBezTo>
                <a:cubicBezTo>
                  <a:pt x="6892004" y="3867"/>
                  <a:pt x="6929457" y="14548"/>
                  <a:pt x="6983929" y="0"/>
                </a:cubicBezTo>
                <a:cubicBezTo>
                  <a:pt x="7108325" y="-12575"/>
                  <a:pt x="7280701" y="2689"/>
                  <a:pt x="7455665" y="0"/>
                </a:cubicBezTo>
                <a:cubicBezTo>
                  <a:pt x="7597279" y="19978"/>
                  <a:pt x="7725047" y="5025"/>
                  <a:pt x="7927401" y="0"/>
                </a:cubicBezTo>
                <a:cubicBezTo>
                  <a:pt x="8130546" y="6549"/>
                  <a:pt x="8302051" y="-34050"/>
                  <a:pt x="8399137" y="0"/>
                </a:cubicBezTo>
                <a:cubicBezTo>
                  <a:pt x="8424494" y="-2652"/>
                  <a:pt x="8920888" y="17707"/>
                  <a:pt x="9077977" y="0"/>
                </a:cubicBezTo>
                <a:cubicBezTo>
                  <a:pt x="9204751" y="-58009"/>
                  <a:pt x="9333358" y="-1008"/>
                  <a:pt x="9446161" y="0"/>
                </a:cubicBezTo>
                <a:cubicBezTo>
                  <a:pt x="9620862" y="-14100"/>
                  <a:pt x="9826629" y="86511"/>
                  <a:pt x="10021448" y="0"/>
                </a:cubicBezTo>
                <a:cubicBezTo>
                  <a:pt x="10179261" y="-85239"/>
                  <a:pt x="10379050" y="-5347"/>
                  <a:pt x="10734805" y="0"/>
                </a:cubicBezTo>
                <a:cubicBezTo>
                  <a:pt x="10862150" y="21637"/>
                  <a:pt x="11056588" y="135662"/>
                  <a:pt x="11114432" y="273579"/>
                </a:cubicBezTo>
                <a:cubicBezTo>
                  <a:pt x="11125090" y="417904"/>
                  <a:pt x="11101852" y="474307"/>
                  <a:pt x="11114432" y="638340"/>
                </a:cubicBezTo>
                <a:cubicBezTo>
                  <a:pt x="11145315" y="784461"/>
                  <a:pt x="11121628" y="875991"/>
                  <a:pt x="11114432" y="981215"/>
                </a:cubicBezTo>
                <a:cubicBezTo>
                  <a:pt x="11100439" y="1084091"/>
                  <a:pt x="11055073" y="1267181"/>
                  <a:pt x="11114432" y="1367861"/>
                </a:cubicBezTo>
                <a:cubicBezTo>
                  <a:pt x="11132827" y="1507990"/>
                  <a:pt x="10970653" y="1650811"/>
                  <a:pt x="10734805" y="1641441"/>
                </a:cubicBezTo>
                <a:cubicBezTo>
                  <a:pt x="10555169" y="1660920"/>
                  <a:pt x="10535176" y="1630861"/>
                  <a:pt x="10366621" y="1641441"/>
                </a:cubicBezTo>
                <a:cubicBezTo>
                  <a:pt x="10171861" y="1649802"/>
                  <a:pt x="10124204" y="1636307"/>
                  <a:pt x="9998437" y="1641441"/>
                </a:cubicBezTo>
                <a:cubicBezTo>
                  <a:pt x="9946226" y="1673528"/>
                  <a:pt x="9635691" y="1596340"/>
                  <a:pt x="9423149" y="1641441"/>
                </a:cubicBezTo>
                <a:cubicBezTo>
                  <a:pt x="9170262" y="1627932"/>
                  <a:pt x="9025721" y="1671506"/>
                  <a:pt x="8847861" y="1641441"/>
                </a:cubicBezTo>
                <a:cubicBezTo>
                  <a:pt x="8633863" y="1706011"/>
                  <a:pt x="8378592" y="1643644"/>
                  <a:pt x="8065470" y="1641441"/>
                </a:cubicBezTo>
                <a:cubicBezTo>
                  <a:pt x="7841483" y="1686638"/>
                  <a:pt x="7742375" y="1571424"/>
                  <a:pt x="7490183" y="1641441"/>
                </a:cubicBezTo>
                <a:cubicBezTo>
                  <a:pt x="7200025" y="1695855"/>
                  <a:pt x="7081952" y="1611386"/>
                  <a:pt x="6914895" y="1641441"/>
                </a:cubicBezTo>
                <a:cubicBezTo>
                  <a:pt x="6819054" y="1652208"/>
                  <a:pt x="6440601" y="1623067"/>
                  <a:pt x="6132504" y="1641441"/>
                </a:cubicBezTo>
                <a:cubicBezTo>
                  <a:pt x="5844384" y="1673222"/>
                  <a:pt x="5679677" y="1663252"/>
                  <a:pt x="5557216" y="1641441"/>
                </a:cubicBezTo>
                <a:cubicBezTo>
                  <a:pt x="5388382" y="1655023"/>
                  <a:pt x="5176036" y="1622905"/>
                  <a:pt x="5085480" y="1641441"/>
                </a:cubicBezTo>
                <a:cubicBezTo>
                  <a:pt x="5000057" y="1657537"/>
                  <a:pt x="4964806" y="1641798"/>
                  <a:pt x="4820848" y="1641441"/>
                </a:cubicBezTo>
                <a:cubicBezTo>
                  <a:pt x="4694158" y="1605175"/>
                  <a:pt x="4321944" y="1657819"/>
                  <a:pt x="4038457" y="1641441"/>
                </a:cubicBezTo>
                <a:cubicBezTo>
                  <a:pt x="3737242" y="1652469"/>
                  <a:pt x="3846304" y="1636986"/>
                  <a:pt x="3773824" y="1641441"/>
                </a:cubicBezTo>
                <a:cubicBezTo>
                  <a:pt x="3735516" y="1633497"/>
                  <a:pt x="3286590" y="1481397"/>
                  <a:pt x="3094985" y="1641441"/>
                </a:cubicBezTo>
                <a:cubicBezTo>
                  <a:pt x="2815436" y="1705544"/>
                  <a:pt x="2821603" y="1639012"/>
                  <a:pt x="2623249" y="1641441"/>
                </a:cubicBezTo>
                <a:cubicBezTo>
                  <a:pt x="2405817" y="1657196"/>
                  <a:pt x="2427761" y="1619918"/>
                  <a:pt x="2255065" y="1641441"/>
                </a:cubicBezTo>
                <a:cubicBezTo>
                  <a:pt x="2096494" y="1705540"/>
                  <a:pt x="1945704" y="1606088"/>
                  <a:pt x="1783329" y="1641441"/>
                </a:cubicBezTo>
                <a:cubicBezTo>
                  <a:pt x="1578413" y="1626733"/>
                  <a:pt x="1280662" y="1623874"/>
                  <a:pt x="1104489" y="1641441"/>
                </a:cubicBezTo>
                <a:cubicBezTo>
                  <a:pt x="915536" y="1674477"/>
                  <a:pt x="685596" y="1632945"/>
                  <a:pt x="379627" y="1641441"/>
                </a:cubicBezTo>
                <a:cubicBezTo>
                  <a:pt x="219885" y="1643583"/>
                  <a:pt x="-6120" y="1489900"/>
                  <a:pt x="0" y="1367861"/>
                </a:cubicBezTo>
                <a:cubicBezTo>
                  <a:pt x="-32853" y="1287204"/>
                  <a:pt x="44845" y="1123341"/>
                  <a:pt x="0" y="1003100"/>
                </a:cubicBezTo>
                <a:cubicBezTo>
                  <a:pt x="-32057" y="877872"/>
                  <a:pt x="19948" y="736706"/>
                  <a:pt x="0" y="660225"/>
                </a:cubicBezTo>
                <a:cubicBezTo>
                  <a:pt x="-44353" y="508865"/>
                  <a:pt x="42466" y="425165"/>
                  <a:pt x="0" y="273579"/>
                </a:cubicBezTo>
                <a:close/>
              </a:path>
              <a:path w="11114432" h="1641441" fill="none" stroke="0" extrusionOk="0">
                <a:moveTo>
                  <a:pt x="0" y="273579"/>
                </a:moveTo>
                <a:cubicBezTo>
                  <a:pt x="-40544" y="92146"/>
                  <a:pt x="114431" y="-19541"/>
                  <a:pt x="379627" y="0"/>
                </a:cubicBezTo>
                <a:cubicBezTo>
                  <a:pt x="695305" y="-22971"/>
                  <a:pt x="904801" y="30240"/>
                  <a:pt x="1162018" y="0"/>
                </a:cubicBezTo>
                <a:cubicBezTo>
                  <a:pt x="1441246" y="-48943"/>
                  <a:pt x="1779696" y="-35647"/>
                  <a:pt x="1944409" y="0"/>
                </a:cubicBezTo>
                <a:cubicBezTo>
                  <a:pt x="2157131" y="9768"/>
                  <a:pt x="2416220" y="20224"/>
                  <a:pt x="2519697" y="0"/>
                </a:cubicBezTo>
                <a:cubicBezTo>
                  <a:pt x="2640656" y="12630"/>
                  <a:pt x="2807768" y="37807"/>
                  <a:pt x="2991433" y="0"/>
                </a:cubicBezTo>
                <a:cubicBezTo>
                  <a:pt x="3167041" y="-32309"/>
                  <a:pt x="3169194" y="-190"/>
                  <a:pt x="3256065" y="0"/>
                </a:cubicBezTo>
                <a:cubicBezTo>
                  <a:pt x="3347560" y="8834"/>
                  <a:pt x="3384171" y="14124"/>
                  <a:pt x="3520698" y="0"/>
                </a:cubicBezTo>
                <a:cubicBezTo>
                  <a:pt x="3643189" y="-40395"/>
                  <a:pt x="3710776" y="26832"/>
                  <a:pt x="3888882" y="0"/>
                </a:cubicBezTo>
                <a:cubicBezTo>
                  <a:pt x="4063761" y="-29628"/>
                  <a:pt x="4062382" y="9704"/>
                  <a:pt x="4153514" y="0"/>
                </a:cubicBezTo>
                <a:cubicBezTo>
                  <a:pt x="4259016" y="-56844"/>
                  <a:pt x="4478330" y="56045"/>
                  <a:pt x="4832354" y="0"/>
                </a:cubicBezTo>
                <a:cubicBezTo>
                  <a:pt x="5096084" y="-39325"/>
                  <a:pt x="5033271" y="-6500"/>
                  <a:pt x="5200538" y="0"/>
                </a:cubicBezTo>
                <a:cubicBezTo>
                  <a:pt x="5339586" y="18825"/>
                  <a:pt x="5745703" y="44888"/>
                  <a:pt x="5982929" y="0"/>
                </a:cubicBezTo>
                <a:cubicBezTo>
                  <a:pt x="6239234" y="5217"/>
                  <a:pt x="6208320" y="24866"/>
                  <a:pt x="6351113" y="0"/>
                </a:cubicBezTo>
                <a:cubicBezTo>
                  <a:pt x="6494828" y="-17545"/>
                  <a:pt x="6546809" y="2951"/>
                  <a:pt x="6719297" y="0"/>
                </a:cubicBezTo>
                <a:cubicBezTo>
                  <a:pt x="6897872" y="-1299"/>
                  <a:pt x="6917903" y="13863"/>
                  <a:pt x="6983929" y="0"/>
                </a:cubicBezTo>
                <a:cubicBezTo>
                  <a:pt x="7112158" y="-63296"/>
                  <a:pt x="7269071" y="10623"/>
                  <a:pt x="7455665" y="0"/>
                </a:cubicBezTo>
                <a:cubicBezTo>
                  <a:pt x="7606916" y="-25334"/>
                  <a:pt x="7723741" y="16987"/>
                  <a:pt x="7927401" y="0"/>
                </a:cubicBezTo>
                <a:cubicBezTo>
                  <a:pt x="8122551" y="-52840"/>
                  <a:pt x="8296019" y="-38224"/>
                  <a:pt x="8399137" y="0"/>
                </a:cubicBezTo>
                <a:cubicBezTo>
                  <a:pt x="8497579" y="-15710"/>
                  <a:pt x="8955486" y="38811"/>
                  <a:pt x="9077977" y="0"/>
                </a:cubicBezTo>
                <a:cubicBezTo>
                  <a:pt x="9200200" y="-49669"/>
                  <a:pt x="9321010" y="18819"/>
                  <a:pt x="9446161" y="0"/>
                </a:cubicBezTo>
                <a:cubicBezTo>
                  <a:pt x="9591513" y="-20990"/>
                  <a:pt x="9815025" y="32762"/>
                  <a:pt x="10021448" y="0"/>
                </a:cubicBezTo>
                <a:cubicBezTo>
                  <a:pt x="10169191" y="-77444"/>
                  <a:pt x="10361043" y="-23257"/>
                  <a:pt x="10734805" y="0"/>
                </a:cubicBezTo>
                <a:cubicBezTo>
                  <a:pt x="10890492" y="19355"/>
                  <a:pt x="11055572" y="116570"/>
                  <a:pt x="11114432" y="273579"/>
                </a:cubicBezTo>
                <a:cubicBezTo>
                  <a:pt x="11136374" y="413564"/>
                  <a:pt x="11124779" y="470590"/>
                  <a:pt x="11114432" y="638340"/>
                </a:cubicBezTo>
                <a:cubicBezTo>
                  <a:pt x="11147706" y="786561"/>
                  <a:pt x="11091887" y="894537"/>
                  <a:pt x="11114432" y="981215"/>
                </a:cubicBezTo>
                <a:cubicBezTo>
                  <a:pt x="11147261" y="1129103"/>
                  <a:pt x="11044939" y="1230613"/>
                  <a:pt x="11114432" y="1367861"/>
                </a:cubicBezTo>
                <a:cubicBezTo>
                  <a:pt x="11083823" y="1492360"/>
                  <a:pt x="11001295" y="1619475"/>
                  <a:pt x="10734805" y="1641441"/>
                </a:cubicBezTo>
                <a:cubicBezTo>
                  <a:pt x="10552160" y="1666021"/>
                  <a:pt x="10539662" y="1618557"/>
                  <a:pt x="10366621" y="1641441"/>
                </a:cubicBezTo>
                <a:cubicBezTo>
                  <a:pt x="10193859" y="1621071"/>
                  <a:pt x="10073310" y="1619881"/>
                  <a:pt x="9998437" y="1641441"/>
                </a:cubicBezTo>
                <a:cubicBezTo>
                  <a:pt x="9956741" y="1665627"/>
                  <a:pt x="9663473" y="1625312"/>
                  <a:pt x="9423149" y="1641441"/>
                </a:cubicBezTo>
                <a:cubicBezTo>
                  <a:pt x="9167966" y="1627962"/>
                  <a:pt x="9040147" y="1639126"/>
                  <a:pt x="8847861" y="1641441"/>
                </a:cubicBezTo>
                <a:cubicBezTo>
                  <a:pt x="8704729" y="1670727"/>
                  <a:pt x="8418760" y="1618522"/>
                  <a:pt x="8065470" y="1641441"/>
                </a:cubicBezTo>
                <a:cubicBezTo>
                  <a:pt x="7826342" y="1691781"/>
                  <a:pt x="7744220" y="1627569"/>
                  <a:pt x="7490183" y="1641441"/>
                </a:cubicBezTo>
                <a:cubicBezTo>
                  <a:pt x="7188134" y="1732295"/>
                  <a:pt x="7083539" y="1612472"/>
                  <a:pt x="6914895" y="1641441"/>
                </a:cubicBezTo>
                <a:cubicBezTo>
                  <a:pt x="6622905" y="1643572"/>
                  <a:pt x="6381663" y="1552848"/>
                  <a:pt x="6132504" y="1641441"/>
                </a:cubicBezTo>
                <a:cubicBezTo>
                  <a:pt x="5807441" y="1705618"/>
                  <a:pt x="5663281" y="1642694"/>
                  <a:pt x="5557216" y="1641441"/>
                </a:cubicBezTo>
                <a:cubicBezTo>
                  <a:pt x="5388300" y="1632740"/>
                  <a:pt x="5190231" y="1596623"/>
                  <a:pt x="5085480" y="1641441"/>
                </a:cubicBezTo>
                <a:cubicBezTo>
                  <a:pt x="5004138" y="1657148"/>
                  <a:pt x="4954829" y="1645386"/>
                  <a:pt x="4820848" y="1641441"/>
                </a:cubicBezTo>
                <a:cubicBezTo>
                  <a:pt x="4745867" y="1672648"/>
                  <a:pt x="4423009" y="1574100"/>
                  <a:pt x="4038457" y="1641441"/>
                </a:cubicBezTo>
                <a:cubicBezTo>
                  <a:pt x="3723129" y="1667272"/>
                  <a:pt x="3830185" y="1641543"/>
                  <a:pt x="3773824" y="1641441"/>
                </a:cubicBezTo>
                <a:cubicBezTo>
                  <a:pt x="3690433" y="1586684"/>
                  <a:pt x="3310923" y="1518287"/>
                  <a:pt x="3094985" y="1641441"/>
                </a:cubicBezTo>
                <a:cubicBezTo>
                  <a:pt x="2790971" y="1718771"/>
                  <a:pt x="2833377" y="1620368"/>
                  <a:pt x="2623249" y="1641441"/>
                </a:cubicBezTo>
                <a:cubicBezTo>
                  <a:pt x="2408671" y="1669335"/>
                  <a:pt x="2429091" y="1618694"/>
                  <a:pt x="2255065" y="1641441"/>
                </a:cubicBezTo>
                <a:cubicBezTo>
                  <a:pt x="2105751" y="1696435"/>
                  <a:pt x="1973450" y="1650207"/>
                  <a:pt x="1783329" y="1641441"/>
                </a:cubicBezTo>
                <a:cubicBezTo>
                  <a:pt x="1567698" y="1609564"/>
                  <a:pt x="1389112" y="1582757"/>
                  <a:pt x="1104489" y="1641441"/>
                </a:cubicBezTo>
                <a:cubicBezTo>
                  <a:pt x="894492" y="1685973"/>
                  <a:pt x="706075" y="1616092"/>
                  <a:pt x="379627" y="1641441"/>
                </a:cubicBezTo>
                <a:cubicBezTo>
                  <a:pt x="216244" y="1607832"/>
                  <a:pt x="-7858" y="1524474"/>
                  <a:pt x="0" y="1367861"/>
                </a:cubicBezTo>
                <a:cubicBezTo>
                  <a:pt x="-22970" y="1279531"/>
                  <a:pt x="31298" y="1137600"/>
                  <a:pt x="0" y="1003100"/>
                </a:cubicBezTo>
                <a:cubicBezTo>
                  <a:pt x="-8452" y="866322"/>
                  <a:pt x="16050" y="743902"/>
                  <a:pt x="0" y="660225"/>
                </a:cubicBezTo>
                <a:cubicBezTo>
                  <a:pt x="-25609" y="546451"/>
                  <a:pt x="36227" y="382943"/>
                  <a:pt x="0" y="273579"/>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114432"/>
                      <a:gd name="connsiteY0" fmla="*/ 273579 h 1641441"/>
                      <a:gd name="connsiteX1" fmla="*/ 379627 w 11114432"/>
                      <a:gd name="connsiteY1" fmla="*/ 0 h 1641441"/>
                      <a:gd name="connsiteX2" fmla="*/ 1162018 w 11114432"/>
                      <a:gd name="connsiteY2" fmla="*/ 0 h 1641441"/>
                      <a:gd name="connsiteX3" fmla="*/ 1944409 w 11114432"/>
                      <a:gd name="connsiteY3" fmla="*/ 0 h 1641441"/>
                      <a:gd name="connsiteX4" fmla="*/ 2519697 w 11114432"/>
                      <a:gd name="connsiteY4" fmla="*/ 0 h 1641441"/>
                      <a:gd name="connsiteX5" fmla="*/ 2991433 w 11114432"/>
                      <a:gd name="connsiteY5" fmla="*/ 0 h 1641441"/>
                      <a:gd name="connsiteX6" fmla="*/ 3256065 w 11114432"/>
                      <a:gd name="connsiteY6" fmla="*/ 0 h 1641441"/>
                      <a:gd name="connsiteX7" fmla="*/ 3520698 w 11114432"/>
                      <a:gd name="connsiteY7" fmla="*/ 0 h 1641441"/>
                      <a:gd name="connsiteX8" fmla="*/ 3888882 w 11114432"/>
                      <a:gd name="connsiteY8" fmla="*/ 0 h 1641441"/>
                      <a:gd name="connsiteX9" fmla="*/ 4153514 w 11114432"/>
                      <a:gd name="connsiteY9" fmla="*/ 0 h 1641441"/>
                      <a:gd name="connsiteX10" fmla="*/ 4832354 w 11114432"/>
                      <a:gd name="connsiteY10" fmla="*/ 0 h 1641441"/>
                      <a:gd name="connsiteX11" fmla="*/ 5200538 w 11114432"/>
                      <a:gd name="connsiteY11" fmla="*/ 0 h 1641441"/>
                      <a:gd name="connsiteX12" fmla="*/ 5982929 w 11114432"/>
                      <a:gd name="connsiteY12" fmla="*/ 0 h 1641441"/>
                      <a:gd name="connsiteX13" fmla="*/ 6351113 w 11114432"/>
                      <a:gd name="connsiteY13" fmla="*/ 0 h 1641441"/>
                      <a:gd name="connsiteX14" fmla="*/ 6719297 w 11114432"/>
                      <a:gd name="connsiteY14" fmla="*/ 0 h 1641441"/>
                      <a:gd name="connsiteX15" fmla="*/ 6983929 w 11114432"/>
                      <a:gd name="connsiteY15" fmla="*/ 0 h 1641441"/>
                      <a:gd name="connsiteX16" fmla="*/ 7455665 w 11114432"/>
                      <a:gd name="connsiteY16" fmla="*/ 0 h 1641441"/>
                      <a:gd name="connsiteX17" fmla="*/ 7927401 w 11114432"/>
                      <a:gd name="connsiteY17" fmla="*/ 0 h 1641441"/>
                      <a:gd name="connsiteX18" fmla="*/ 8399137 w 11114432"/>
                      <a:gd name="connsiteY18" fmla="*/ 0 h 1641441"/>
                      <a:gd name="connsiteX19" fmla="*/ 9077977 w 11114432"/>
                      <a:gd name="connsiteY19" fmla="*/ 0 h 1641441"/>
                      <a:gd name="connsiteX20" fmla="*/ 9446161 w 11114432"/>
                      <a:gd name="connsiteY20" fmla="*/ 0 h 1641441"/>
                      <a:gd name="connsiteX21" fmla="*/ 10021448 w 11114432"/>
                      <a:gd name="connsiteY21" fmla="*/ 0 h 1641441"/>
                      <a:gd name="connsiteX22" fmla="*/ 10734805 w 11114432"/>
                      <a:gd name="connsiteY22" fmla="*/ 0 h 1641441"/>
                      <a:gd name="connsiteX23" fmla="*/ 11114432 w 11114432"/>
                      <a:gd name="connsiteY23" fmla="*/ 273579 h 1641441"/>
                      <a:gd name="connsiteX24" fmla="*/ 11114432 w 11114432"/>
                      <a:gd name="connsiteY24" fmla="*/ 638340 h 1641441"/>
                      <a:gd name="connsiteX25" fmla="*/ 11114432 w 11114432"/>
                      <a:gd name="connsiteY25" fmla="*/ 981215 h 1641441"/>
                      <a:gd name="connsiteX26" fmla="*/ 11114432 w 11114432"/>
                      <a:gd name="connsiteY26" fmla="*/ 1367861 h 1641441"/>
                      <a:gd name="connsiteX27" fmla="*/ 10734805 w 11114432"/>
                      <a:gd name="connsiteY27" fmla="*/ 1641441 h 1641441"/>
                      <a:gd name="connsiteX28" fmla="*/ 10366621 w 11114432"/>
                      <a:gd name="connsiteY28" fmla="*/ 1641441 h 1641441"/>
                      <a:gd name="connsiteX29" fmla="*/ 9998437 w 11114432"/>
                      <a:gd name="connsiteY29" fmla="*/ 1641441 h 1641441"/>
                      <a:gd name="connsiteX30" fmla="*/ 9423149 w 11114432"/>
                      <a:gd name="connsiteY30" fmla="*/ 1641441 h 1641441"/>
                      <a:gd name="connsiteX31" fmla="*/ 8847861 w 11114432"/>
                      <a:gd name="connsiteY31" fmla="*/ 1641441 h 1641441"/>
                      <a:gd name="connsiteX32" fmla="*/ 8065470 w 11114432"/>
                      <a:gd name="connsiteY32" fmla="*/ 1641441 h 1641441"/>
                      <a:gd name="connsiteX33" fmla="*/ 7490183 w 11114432"/>
                      <a:gd name="connsiteY33" fmla="*/ 1641441 h 1641441"/>
                      <a:gd name="connsiteX34" fmla="*/ 6914895 w 11114432"/>
                      <a:gd name="connsiteY34" fmla="*/ 1641441 h 1641441"/>
                      <a:gd name="connsiteX35" fmla="*/ 6132504 w 11114432"/>
                      <a:gd name="connsiteY35" fmla="*/ 1641441 h 1641441"/>
                      <a:gd name="connsiteX36" fmla="*/ 5557216 w 11114432"/>
                      <a:gd name="connsiteY36" fmla="*/ 1641441 h 1641441"/>
                      <a:gd name="connsiteX37" fmla="*/ 5085480 w 11114432"/>
                      <a:gd name="connsiteY37" fmla="*/ 1641441 h 1641441"/>
                      <a:gd name="connsiteX38" fmla="*/ 4820848 w 11114432"/>
                      <a:gd name="connsiteY38" fmla="*/ 1641441 h 1641441"/>
                      <a:gd name="connsiteX39" fmla="*/ 4038457 w 11114432"/>
                      <a:gd name="connsiteY39" fmla="*/ 1641441 h 1641441"/>
                      <a:gd name="connsiteX40" fmla="*/ 3773824 w 11114432"/>
                      <a:gd name="connsiteY40" fmla="*/ 1641441 h 1641441"/>
                      <a:gd name="connsiteX41" fmla="*/ 3094985 w 11114432"/>
                      <a:gd name="connsiteY41" fmla="*/ 1641441 h 1641441"/>
                      <a:gd name="connsiteX42" fmla="*/ 2623249 w 11114432"/>
                      <a:gd name="connsiteY42" fmla="*/ 1641441 h 1641441"/>
                      <a:gd name="connsiteX43" fmla="*/ 2255065 w 11114432"/>
                      <a:gd name="connsiteY43" fmla="*/ 1641441 h 1641441"/>
                      <a:gd name="connsiteX44" fmla="*/ 1783329 w 11114432"/>
                      <a:gd name="connsiteY44" fmla="*/ 1641441 h 1641441"/>
                      <a:gd name="connsiteX45" fmla="*/ 1104489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60225 h 1641441"/>
                      <a:gd name="connsiteX50" fmla="*/ 0 w 11114432"/>
                      <a:gd name="connsiteY50" fmla="*/ 273579 h 1641441"/>
                      <a:gd name="connsiteX0" fmla="*/ 0 w 11114432"/>
                      <a:gd name="connsiteY0" fmla="*/ 273579 h 1641441"/>
                      <a:gd name="connsiteX1" fmla="*/ 379627 w 11114432"/>
                      <a:gd name="connsiteY1" fmla="*/ 0 h 1641441"/>
                      <a:gd name="connsiteX2" fmla="*/ 644259 w 11114432"/>
                      <a:gd name="connsiteY2" fmla="*/ 0 h 1641441"/>
                      <a:gd name="connsiteX3" fmla="*/ 1219547 w 11114432"/>
                      <a:gd name="connsiteY3" fmla="*/ 0 h 1641441"/>
                      <a:gd name="connsiteX4" fmla="*/ 1484179 w 11114432"/>
                      <a:gd name="connsiteY4" fmla="*/ 0 h 1641441"/>
                      <a:gd name="connsiteX5" fmla="*/ 2163019 w 11114432"/>
                      <a:gd name="connsiteY5" fmla="*/ 0 h 1641441"/>
                      <a:gd name="connsiteX6" fmla="*/ 2531203 w 11114432"/>
                      <a:gd name="connsiteY6" fmla="*/ 0 h 1641441"/>
                      <a:gd name="connsiteX7" fmla="*/ 2795835 w 11114432"/>
                      <a:gd name="connsiteY7" fmla="*/ 0 h 1641441"/>
                      <a:gd name="connsiteX8" fmla="*/ 3060468 w 11114432"/>
                      <a:gd name="connsiteY8" fmla="*/ 0 h 1641441"/>
                      <a:gd name="connsiteX9" fmla="*/ 3635755 w 11114432"/>
                      <a:gd name="connsiteY9" fmla="*/ 0 h 1641441"/>
                      <a:gd name="connsiteX10" fmla="*/ 4003939 w 11114432"/>
                      <a:gd name="connsiteY10" fmla="*/ 0 h 1641441"/>
                      <a:gd name="connsiteX11" fmla="*/ 4268572 w 11114432"/>
                      <a:gd name="connsiteY11" fmla="*/ 0 h 1641441"/>
                      <a:gd name="connsiteX12" fmla="*/ 5050963 w 11114432"/>
                      <a:gd name="connsiteY12" fmla="*/ 0 h 1641441"/>
                      <a:gd name="connsiteX13" fmla="*/ 5729802 w 11114432"/>
                      <a:gd name="connsiteY13" fmla="*/ 0 h 1641441"/>
                      <a:gd name="connsiteX14" fmla="*/ 6097986 w 11114432"/>
                      <a:gd name="connsiteY14" fmla="*/ 0 h 1641441"/>
                      <a:gd name="connsiteX15" fmla="*/ 6673274 w 11114432"/>
                      <a:gd name="connsiteY15" fmla="*/ 0 h 1641441"/>
                      <a:gd name="connsiteX16" fmla="*/ 6937906 w 11114432"/>
                      <a:gd name="connsiteY16" fmla="*/ 0 h 1641441"/>
                      <a:gd name="connsiteX17" fmla="*/ 7409642 w 11114432"/>
                      <a:gd name="connsiteY17" fmla="*/ 0 h 1641441"/>
                      <a:gd name="connsiteX18" fmla="*/ 7674275 w 11114432"/>
                      <a:gd name="connsiteY18" fmla="*/ 0 h 1641441"/>
                      <a:gd name="connsiteX19" fmla="*/ 7938907 w 11114432"/>
                      <a:gd name="connsiteY19" fmla="*/ 0 h 1641441"/>
                      <a:gd name="connsiteX20" fmla="*/ 8410643 w 11114432"/>
                      <a:gd name="connsiteY20" fmla="*/ 0 h 1641441"/>
                      <a:gd name="connsiteX21" fmla="*/ 8985930 w 11114432"/>
                      <a:gd name="connsiteY21" fmla="*/ 0 h 1641441"/>
                      <a:gd name="connsiteX22" fmla="*/ 9561218 w 11114432"/>
                      <a:gd name="connsiteY22" fmla="*/ 0 h 1641441"/>
                      <a:gd name="connsiteX23" fmla="*/ 10734805 w 11114432"/>
                      <a:gd name="connsiteY23" fmla="*/ 0 h 1641441"/>
                      <a:gd name="connsiteX24" fmla="*/ 11114432 w 11114432"/>
                      <a:gd name="connsiteY24" fmla="*/ 273579 h 1641441"/>
                      <a:gd name="connsiteX25" fmla="*/ 11114432 w 11114432"/>
                      <a:gd name="connsiteY25" fmla="*/ 649283 h 1641441"/>
                      <a:gd name="connsiteX26" fmla="*/ 11114432 w 11114432"/>
                      <a:gd name="connsiteY26" fmla="*/ 1003100 h 1641441"/>
                      <a:gd name="connsiteX27" fmla="*/ 11114432 w 11114432"/>
                      <a:gd name="connsiteY27" fmla="*/ 1367861 h 1641441"/>
                      <a:gd name="connsiteX28" fmla="*/ 10734805 w 11114432"/>
                      <a:gd name="connsiteY28" fmla="*/ 1641441 h 1641441"/>
                      <a:gd name="connsiteX29" fmla="*/ 10263069 w 11114432"/>
                      <a:gd name="connsiteY29" fmla="*/ 1641441 h 1641441"/>
                      <a:gd name="connsiteX30" fmla="*/ 9687781 w 11114432"/>
                      <a:gd name="connsiteY30" fmla="*/ 1641441 h 1641441"/>
                      <a:gd name="connsiteX31" fmla="*/ 9319597 w 11114432"/>
                      <a:gd name="connsiteY31" fmla="*/ 1641441 h 1641441"/>
                      <a:gd name="connsiteX32" fmla="*/ 9054965 w 11114432"/>
                      <a:gd name="connsiteY32" fmla="*/ 1641441 h 1641441"/>
                      <a:gd name="connsiteX33" fmla="*/ 8272574 w 11114432"/>
                      <a:gd name="connsiteY33" fmla="*/ 1641441 h 1641441"/>
                      <a:gd name="connsiteX34" fmla="*/ 7593734 w 11114432"/>
                      <a:gd name="connsiteY34" fmla="*/ 1641441 h 1641441"/>
                      <a:gd name="connsiteX35" fmla="*/ 7121998 w 11114432"/>
                      <a:gd name="connsiteY35" fmla="*/ 1641441 h 1641441"/>
                      <a:gd name="connsiteX36" fmla="*/ 6650263 w 11114432"/>
                      <a:gd name="connsiteY36" fmla="*/ 1641441 h 1641441"/>
                      <a:gd name="connsiteX37" fmla="*/ 6282078 w 11114432"/>
                      <a:gd name="connsiteY37" fmla="*/ 1641441 h 1641441"/>
                      <a:gd name="connsiteX38" fmla="*/ 5603239 w 11114432"/>
                      <a:gd name="connsiteY38" fmla="*/ 1641441 h 1641441"/>
                      <a:gd name="connsiteX39" fmla="*/ 5027951 w 11114432"/>
                      <a:gd name="connsiteY39" fmla="*/ 1641441 h 1641441"/>
                      <a:gd name="connsiteX40" fmla="*/ 4556215 w 11114432"/>
                      <a:gd name="connsiteY40" fmla="*/ 1641441 h 1641441"/>
                      <a:gd name="connsiteX41" fmla="*/ 4084480 w 11114432"/>
                      <a:gd name="connsiteY41" fmla="*/ 1641441 h 1641441"/>
                      <a:gd name="connsiteX42" fmla="*/ 3405640 w 11114432"/>
                      <a:gd name="connsiteY42" fmla="*/ 1641441 h 1641441"/>
                      <a:gd name="connsiteX43" fmla="*/ 2623249 w 11114432"/>
                      <a:gd name="connsiteY43" fmla="*/ 1641441 h 1641441"/>
                      <a:gd name="connsiteX44" fmla="*/ 2151513 w 11114432"/>
                      <a:gd name="connsiteY44" fmla="*/ 1641441 h 1641441"/>
                      <a:gd name="connsiteX45" fmla="*/ 1472674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49283 h 1641441"/>
                      <a:gd name="connsiteX50" fmla="*/ 0 w 11114432"/>
                      <a:gd name="connsiteY50" fmla="*/ 273579 h 16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641441" fill="none" extrusionOk="0">
                        <a:moveTo>
                          <a:pt x="0" y="273579"/>
                        </a:moveTo>
                        <a:cubicBezTo>
                          <a:pt x="-37232" y="111707"/>
                          <a:pt x="119958" y="-7636"/>
                          <a:pt x="379627" y="0"/>
                        </a:cubicBezTo>
                        <a:cubicBezTo>
                          <a:pt x="678031" y="-24835"/>
                          <a:pt x="932504" y="23346"/>
                          <a:pt x="1162018" y="0"/>
                        </a:cubicBezTo>
                        <a:cubicBezTo>
                          <a:pt x="1437533" y="-32033"/>
                          <a:pt x="1779054" y="-6298"/>
                          <a:pt x="1944409" y="0"/>
                        </a:cubicBezTo>
                        <a:cubicBezTo>
                          <a:pt x="2149810" y="8781"/>
                          <a:pt x="2426582" y="17904"/>
                          <a:pt x="2519697" y="0"/>
                        </a:cubicBezTo>
                        <a:cubicBezTo>
                          <a:pt x="2649557" y="-30252"/>
                          <a:pt x="2825552" y="35079"/>
                          <a:pt x="2991433" y="0"/>
                        </a:cubicBezTo>
                        <a:cubicBezTo>
                          <a:pt x="3172463" y="-32221"/>
                          <a:pt x="3172356" y="4566"/>
                          <a:pt x="3256065" y="0"/>
                        </a:cubicBezTo>
                        <a:cubicBezTo>
                          <a:pt x="3345961" y="-3859"/>
                          <a:pt x="3386193" y="14065"/>
                          <a:pt x="3520698" y="0"/>
                        </a:cubicBezTo>
                        <a:cubicBezTo>
                          <a:pt x="3640779" y="-37016"/>
                          <a:pt x="3724751" y="10536"/>
                          <a:pt x="3888882" y="0"/>
                        </a:cubicBezTo>
                        <a:cubicBezTo>
                          <a:pt x="4057653" y="-28598"/>
                          <a:pt x="4056338" y="19968"/>
                          <a:pt x="4153514" y="0"/>
                        </a:cubicBezTo>
                        <a:cubicBezTo>
                          <a:pt x="4251525" y="-49309"/>
                          <a:pt x="4513806" y="-13790"/>
                          <a:pt x="4832354" y="0"/>
                        </a:cubicBezTo>
                        <a:cubicBezTo>
                          <a:pt x="5101503" y="-30250"/>
                          <a:pt x="5036119" y="2573"/>
                          <a:pt x="5200538" y="0"/>
                        </a:cubicBezTo>
                        <a:cubicBezTo>
                          <a:pt x="5346824" y="18394"/>
                          <a:pt x="5717629" y="14833"/>
                          <a:pt x="5982929" y="0"/>
                        </a:cubicBezTo>
                        <a:cubicBezTo>
                          <a:pt x="6231921" y="4403"/>
                          <a:pt x="6210557" y="23947"/>
                          <a:pt x="6351113" y="0"/>
                        </a:cubicBezTo>
                        <a:cubicBezTo>
                          <a:pt x="6490053" y="-20848"/>
                          <a:pt x="6560144" y="4649"/>
                          <a:pt x="6719297" y="0"/>
                        </a:cubicBezTo>
                        <a:cubicBezTo>
                          <a:pt x="6898641" y="-2364"/>
                          <a:pt x="6917300" y="14006"/>
                          <a:pt x="6983929" y="0"/>
                        </a:cubicBezTo>
                        <a:cubicBezTo>
                          <a:pt x="7063242" y="-48725"/>
                          <a:pt x="7274597" y="20243"/>
                          <a:pt x="7455665" y="0"/>
                        </a:cubicBezTo>
                        <a:cubicBezTo>
                          <a:pt x="7634043" y="-36321"/>
                          <a:pt x="7735071" y="29646"/>
                          <a:pt x="7927401" y="0"/>
                        </a:cubicBezTo>
                        <a:cubicBezTo>
                          <a:pt x="8109643" y="-53335"/>
                          <a:pt x="8300771" y="-20677"/>
                          <a:pt x="8399137" y="0"/>
                        </a:cubicBezTo>
                        <a:cubicBezTo>
                          <a:pt x="8516149" y="-18982"/>
                          <a:pt x="8948694" y="58882"/>
                          <a:pt x="9077977" y="0"/>
                        </a:cubicBezTo>
                        <a:cubicBezTo>
                          <a:pt x="9207513" y="-41536"/>
                          <a:pt x="9320216" y="24493"/>
                          <a:pt x="9446161" y="0"/>
                        </a:cubicBezTo>
                        <a:cubicBezTo>
                          <a:pt x="9591948" y="-10794"/>
                          <a:pt x="9813674" y="7795"/>
                          <a:pt x="10021448" y="0"/>
                        </a:cubicBezTo>
                        <a:cubicBezTo>
                          <a:pt x="10179110" y="-44745"/>
                          <a:pt x="10372420" y="-14750"/>
                          <a:pt x="10734805" y="0"/>
                        </a:cubicBezTo>
                        <a:cubicBezTo>
                          <a:pt x="10929741" y="6545"/>
                          <a:pt x="11074697" y="121860"/>
                          <a:pt x="11114432" y="273579"/>
                        </a:cubicBezTo>
                        <a:cubicBezTo>
                          <a:pt x="11148644" y="411725"/>
                          <a:pt x="11116453" y="474718"/>
                          <a:pt x="11114432" y="638340"/>
                        </a:cubicBezTo>
                        <a:cubicBezTo>
                          <a:pt x="11134016" y="775985"/>
                          <a:pt x="11086557" y="908666"/>
                          <a:pt x="11114432" y="981215"/>
                        </a:cubicBezTo>
                        <a:cubicBezTo>
                          <a:pt x="11152829" y="1090871"/>
                          <a:pt x="11055668" y="1241365"/>
                          <a:pt x="11114432" y="1367861"/>
                        </a:cubicBezTo>
                        <a:cubicBezTo>
                          <a:pt x="11094605" y="1513025"/>
                          <a:pt x="10989337" y="1621432"/>
                          <a:pt x="10734805" y="1641441"/>
                        </a:cubicBezTo>
                        <a:cubicBezTo>
                          <a:pt x="10555613" y="1669180"/>
                          <a:pt x="10545207" y="1626003"/>
                          <a:pt x="10366621" y="1641441"/>
                        </a:cubicBezTo>
                        <a:cubicBezTo>
                          <a:pt x="10199075" y="1623504"/>
                          <a:pt x="10070971" y="1618710"/>
                          <a:pt x="9998437" y="1641441"/>
                        </a:cubicBezTo>
                        <a:cubicBezTo>
                          <a:pt x="9937372" y="1633587"/>
                          <a:pt x="9677867" y="1644265"/>
                          <a:pt x="9423149" y="1641441"/>
                        </a:cubicBezTo>
                        <a:cubicBezTo>
                          <a:pt x="9153261" y="1641366"/>
                          <a:pt x="9040668" y="1634147"/>
                          <a:pt x="8847861" y="1641441"/>
                        </a:cubicBezTo>
                        <a:cubicBezTo>
                          <a:pt x="8634492" y="1677072"/>
                          <a:pt x="8384500" y="1602720"/>
                          <a:pt x="8065470" y="1641441"/>
                        </a:cubicBezTo>
                        <a:cubicBezTo>
                          <a:pt x="7829203" y="1684907"/>
                          <a:pt x="7749670" y="1622754"/>
                          <a:pt x="7490183" y="1641441"/>
                        </a:cubicBezTo>
                        <a:cubicBezTo>
                          <a:pt x="7223393" y="1714599"/>
                          <a:pt x="7066707" y="1606258"/>
                          <a:pt x="6914895" y="1641441"/>
                        </a:cubicBezTo>
                        <a:cubicBezTo>
                          <a:pt x="6692455" y="1667370"/>
                          <a:pt x="6381015" y="1614283"/>
                          <a:pt x="6132504" y="1641441"/>
                        </a:cubicBezTo>
                        <a:cubicBezTo>
                          <a:pt x="5827027" y="1678996"/>
                          <a:pt x="5681814" y="1639068"/>
                          <a:pt x="5557216" y="1641441"/>
                        </a:cubicBezTo>
                        <a:cubicBezTo>
                          <a:pt x="5403502" y="1636369"/>
                          <a:pt x="5194444" y="1615721"/>
                          <a:pt x="5085480" y="1641441"/>
                        </a:cubicBezTo>
                        <a:cubicBezTo>
                          <a:pt x="4994660" y="1651921"/>
                          <a:pt x="4941455" y="1645135"/>
                          <a:pt x="4820848" y="1641441"/>
                        </a:cubicBezTo>
                        <a:cubicBezTo>
                          <a:pt x="4743492" y="1687918"/>
                          <a:pt x="4391423" y="1586818"/>
                          <a:pt x="4038457" y="1641441"/>
                        </a:cubicBezTo>
                        <a:cubicBezTo>
                          <a:pt x="3732901" y="1668127"/>
                          <a:pt x="3833517" y="1623535"/>
                          <a:pt x="3773824" y="1641441"/>
                        </a:cubicBezTo>
                        <a:cubicBezTo>
                          <a:pt x="3716581" y="1621897"/>
                          <a:pt x="3369186" y="1560534"/>
                          <a:pt x="3094985" y="1641441"/>
                        </a:cubicBezTo>
                        <a:cubicBezTo>
                          <a:pt x="2804633" y="1696238"/>
                          <a:pt x="2844254" y="1609595"/>
                          <a:pt x="2623249" y="1641441"/>
                        </a:cubicBezTo>
                        <a:cubicBezTo>
                          <a:pt x="2408192" y="1671077"/>
                          <a:pt x="2442275" y="1620066"/>
                          <a:pt x="2255065" y="1641441"/>
                        </a:cubicBezTo>
                        <a:cubicBezTo>
                          <a:pt x="2092871" y="1670869"/>
                          <a:pt x="1983738" y="1644591"/>
                          <a:pt x="1783329" y="1641441"/>
                        </a:cubicBezTo>
                        <a:cubicBezTo>
                          <a:pt x="1559702" y="1637975"/>
                          <a:pt x="1412727" y="1605480"/>
                          <a:pt x="1104489" y="1641441"/>
                        </a:cubicBezTo>
                        <a:cubicBezTo>
                          <a:pt x="872986" y="1695458"/>
                          <a:pt x="718217" y="1603618"/>
                          <a:pt x="379627" y="1641441"/>
                        </a:cubicBezTo>
                        <a:cubicBezTo>
                          <a:pt x="189230" y="1594483"/>
                          <a:pt x="-21357" y="1553308"/>
                          <a:pt x="0" y="1367861"/>
                        </a:cubicBezTo>
                        <a:cubicBezTo>
                          <a:pt x="-11522" y="1289696"/>
                          <a:pt x="36193" y="1141151"/>
                          <a:pt x="0" y="1003100"/>
                        </a:cubicBezTo>
                        <a:cubicBezTo>
                          <a:pt x="-23215" y="886704"/>
                          <a:pt x="44536" y="752002"/>
                          <a:pt x="0" y="660225"/>
                        </a:cubicBezTo>
                        <a:cubicBezTo>
                          <a:pt x="-46403" y="573691"/>
                          <a:pt x="15759" y="406122"/>
                          <a:pt x="0" y="273579"/>
                        </a:cubicBezTo>
                        <a:close/>
                      </a:path>
                      <a:path w="11114432" h="1641441" stroke="0" extrusionOk="0">
                        <a:moveTo>
                          <a:pt x="0" y="273579"/>
                        </a:moveTo>
                        <a:cubicBezTo>
                          <a:pt x="-15431" y="93355"/>
                          <a:pt x="109804" y="-10940"/>
                          <a:pt x="379627" y="0"/>
                        </a:cubicBezTo>
                        <a:cubicBezTo>
                          <a:pt x="492983" y="-15621"/>
                          <a:pt x="553941" y="7317"/>
                          <a:pt x="644259" y="0"/>
                        </a:cubicBezTo>
                        <a:cubicBezTo>
                          <a:pt x="779404" y="-26328"/>
                          <a:pt x="957470" y="11879"/>
                          <a:pt x="1219547" y="0"/>
                        </a:cubicBezTo>
                        <a:cubicBezTo>
                          <a:pt x="1467962" y="-6853"/>
                          <a:pt x="1421226" y="5233"/>
                          <a:pt x="1484179" y="0"/>
                        </a:cubicBezTo>
                        <a:cubicBezTo>
                          <a:pt x="1534583" y="-1680"/>
                          <a:pt x="1899097" y="92670"/>
                          <a:pt x="2163019" y="0"/>
                        </a:cubicBezTo>
                        <a:cubicBezTo>
                          <a:pt x="2482145" y="-33873"/>
                          <a:pt x="2420068" y="44982"/>
                          <a:pt x="2531203" y="0"/>
                        </a:cubicBezTo>
                        <a:cubicBezTo>
                          <a:pt x="2629045" y="-21638"/>
                          <a:pt x="2736099" y="19984"/>
                          <a:pt x="2795835" y="0"/>
                        </a:cubicBezTo>
                        <a:cubicBezTo>
                          <a:pt x="2851131" y="-1733"/>
                          <a:pt x="2998731" y="10110"/>
                          <a:pt x="3060468" y="0"/>
                        </a:cubicBezTo>
                        <a:cubicBezTo>
                          <a:pt x="3115181" y="-28606"/>
                          <a:pt x="3439746" y="6696"/>
                          <a:pt x="3635755" y="0"/>
                        </a:cubicBezTo>
                        <a:cubicBezTo>
                          <a:pt x="3862608" y="-61542"/>
                          <a:pt x="3937240" y="12420"/>
                          <a:pt x="4003939" y="0"/>
                        </a:cubicBezTo>
                        <a:cubicBezTo>
                          <a:pt x="4058968" y="-29936"/>
                          <a:pt x="4182882" y="-923"/>
                          <a:pt x="4268572" y="0"/>
                        </a:cubicBezTo>
                        <a:cubicBezTo>
                          <a:pt x="4386716" y="31564"/>
                          <a:pt x="4870734" y="11600"/>
                          <a:pt x="5050963" y="0"/>
                        </a:cubicBezTo>
                        <a:cubicBezTo>
                          <a:pt x="5234992" y="-31767"/>
                          <a:pt x="5588507" y="49210"/>
                          <a:pt x="5729802" y="0"/>
                        </a:cubicBezTo>
                        <a:cubicBezTo>
                          <a:pt x="5870844" y="-20957"/>
                          <a:pt x="5916465" y="1109"/>
                          <a:pt x="6097986" y="0"/>
                        </a:cubicBezTo>
                        <a:cubicBezTo>
                          <a:pt x="6271297" y="-35895"/>
                          <a:pt x="6485269" y="37502"/>
                          <a:pt x="6673274" y="0"/>
                        </a:cubicBezTo>
                        <a:cubicBezTo>
                          <a:pt x="6864391" y="-11106"/>
                          <a:pt x="6861280" y="17402"/>
                          <a:pt x="6937906" y="0"/>
                        </a:cubicBezTo>
                        <a:cubicBezTo>
                          <a:pt x="6989108" y="-24299"/>
                          <a:pt x="7328964" y="13090"/>
                          <a:pt x="7409642" y="0"/>
                        </a:cubicBezTo>
                        <a:cubicBezTo>
                          <a:pt x="7517624" y="-15910"/>
                          <a:pt x="7618901" y="365"/>
                          <a:pt x="7674275" y="0"/>
                        </a:cubicBezTo>
                        <a:cubicBezTo>
                          <a:pt x="7731380" y="-32408"/>
                          <a:pt x="7856053" y="14356"/>
                          <a:pt x="7938907" y="0"/>
                        </a:cubicBezTo>
                        <a:cubicBezTo>
                          <a:pt x="8021266" y="12393"/>
                          <a:pt x="8268137" y="11848"/>
                          <a:pt x="8410643" y="0"/>
                        </a:cubicBezTo>
                        <a:cubicBezTo>
                          <a:pt x="8535214" y="-2012"/>
                          <a:pt x="8779622" y="9412"/>
                          <a:pt x="8985930" y="0"/>
                        </a:cubicBezTo>
                        <a:cubicBezTo>
                          <a:pt x="9190808" y="1068"/>
                          <a:pt x="9377414" y="6901"/>
                          <a:pt x="9561218" y="0"/>
                        </a:cubicBezTo>
                        <a:cubicBezTo>
                          <a:pt x="9742604" y="-33461"/>
                          <a:pt x="10476695" y="18370"/>
                          <a:pt x="10734805" y="0"/>
                        </a:cubicBezTo>
                        <a:cubicBezTo>
                          <a:pt x="10894519" y="-723"/>
                          <a:pt x="11111416" y="97909"/>
                          <a:pt x="11114432" y="273579"/>
                        </a:cubicBezTo>
                        <a:cubicBezTo>
                          <a:pt x="11136001" y="390446"/>
                          <a:pt x="11053365" y="560445"/>
                          <a:pt x="11114432" y="649283"/>
                        </a:cubicBezTo>
                        <a:cubicBezTo>
                          <a:pt x="11149316" y="725560"/>
                          <a:pt x="11107647" y="895529"/>
                          <a:pt x="11114432" y="1003100"/>
                        </a:cubicBezTo>
                        <a:cubicBezTo>
                          <a:pt x="11124898" y="1104087"/>
                          <a:pt x="11099467" y="1254025"/>
                          <a:pt x="11114432" y="1367861"/>
                        </a:cubicBezTo>
                        <a:cubicBezTo>
                          <a:pt x="11069640" y="1540913"/>
                          <a:pt x="10934404" y="1688682"/>
                          <a:pt x="10734805" y="1641441"/>
                        </a:cubicBezTo>
                        <a:cubicBezTo>
                          <a:pt x="10570064" y="1665427"/>
                          <a:pt x="10427591" y="1641332"/>
                          <a:pt x="10263069" y="1641441"/>
                        </a:cubicBezTo>
                        <a:cubicBezTo>
                          <a:pt x="10049440" y="1632562"/>
                          <a:pt x="9820886" y="1613591"/>
                          <a:pt x="9687781" y="1641441"/>
                        </a:cubicBezTo>
                        <a:cubicBezTo>
                          <a:pt x="9569694" y="1663475"/>
                          <a:pt x="9412122" y="1608770"/>
                          <a:pt x="9319597" y="1641441"/>
                        </a:cubicBezTo>
                        <a:cubicBezTo>
                          <a:pt x="9223063" y="1670194"/>
                          <a:pt x="9187973" y="1624295"/>
                          <a:pt x="9054965" y="1641441"/>
                        </a:cubicBezTo>
                        <a:cubicBezTo>
                          <a:pt x="8939303" y="1638117"/>
                          <a:pt x="8647928" y="1613959"/>
                          <a:pt x="8272574" y="1641441"/>
                        </a:cubicBezTo>
                        <a:cubicBezTo>
                          <a:pt x="7895568" y="1655181"/>
                          <a:pt x="7724897" y="1604184"/>
                          <a:pt x="7593734" y="1641441"/>
                        </a:cubicBezTo>
                        <a:cubicBezTo>
                          <a:pt x="7418973" y="1700825"/>
                          <a:pt x="7276456" y="1606941"/>
                          <a:pt x="7121998" y="1641441"/>
                        </a:cubicBezTo>
                        <a:cubicBezTo>
                          <a:pt x="7012228" y="1653021"/>
                          <a:pt x="6736238" y="1627598"/>
                          <a:pt x="6650263" y="1641441"/>
                        </a:cubicBezTo>
                        <a:cubicBezTo>
                          <a:pt x="6541698" y="1649293"/>
                          <a:pt x="6377778" y="1609988"/>
                          <a:pt x="6282078" y="1641441"/>
                        </a:cubicBezTo>
                        <a:cubicBezTo>
                          <a:pt x="6169322" y="1623134"/>
                          <a:pt x="5769809" y="1621323"/>
                          <a:pt x="5603239" y="1641441"/>
                        </a:cubicBezTo>
                        <a:cubicBezTo>
                          <a:pt x="5473394" y="1632760"/>
                          <a:pt x="5157658" y="1614099"/>
                          <a:pt x="5027951" y="1641441"/>
                        </a:cubicBezTo>
                        <a:cubicBezTo>
                          <a:pt x="4900257" y="1662871"/>
                          <a:pt x="4676903" y="1580916"/>
                          <a:pt x="4556215" y="1641441"/>
                        </a:cubicBezTo>
                        <a:cubicBezTo>
                          <a:pt x="4419446" y="1687539"/>
                          <a:pt x="4309504" y="1637486"/>
                          <a:pt x="4084480" y="1641441"/>
                        </a:cubicBezTo>
                        <a:cubicBezTo>
                          <a:pt x="3862033" y="1671702"/>
                          <a:pt x="3718130" y="1592122"/>
                          <a:pt x="3405640" y="1641441"/>
                        </a:cubicBezTo>
                        <a:cubicBezTo>
                          <a:pt x="3105726" y="1661546"/>
                          <a:pt x="2846117" y="1595964"/>
                          <a:pt x="2623249" y="1641441"/>
                        </a:cubicBezTo>
                        <a:cubicBezTo>
                          <a:pt x="2380232" y="1692850"/>
                          <a:pt x="2349202" y="1641908"/>
                          <a:pt x="2151513" y="1641441"/>
                        </a:cubicBezTo>
                        <a:cubicBezTo>
                          <a:pt x="1917202" y="1605091"/>
                          <a:pt x="1754018" y="1623718"/>
                          <a:pt x="1472674" y="1641441"/>
                        </a:cubicBezTo>
                        <a:cubicBezTo>
                          <a:pt x="1187750" y="1652541"/>
                          <a:pt x="813758" y="1666028"/>
                          <a:pt x="379627" y="1641441"/>
                        </a:cubicBezTo>
                        <a:cubicBezTo>
                          <a:pt x="160809" y="1612813"/>
                          <a:pt x="58694" y="1502186"/>
                          <a:pt x="0" y="1367861"/>
                        </a:cubicBezTo>
                        <a:cubicBezTo>
                          <a:pt x="-8295" y="1284766"/>
                          <a:pt x="9376" y="1168881"/>
                          <a:pt x="0" y="1003100"/>
                        </a:cubicBezTo>
                        <a:cubicBezTo>
                          <a:pt x="-16215" y="837544"/>
                          <a:pt x="45200" y="832390"/>
                          <a:pt x="0" y="649283"/>
                        </a:cubicBezTo>
                        <a:cubicBezTo>
                          <a:pt x="-27352" y="478579"/>
                          <a:pt x="61982" y="411427"/>
                          <a:pt x="0" y="273579"/>
                        </a:cubicBezTo>
                        <a:close/>
                      </a:path>
                      <a:path w="11114432" h="1641441" fill="none" stroke="0" extrusionOk="0">
                        <a:moveTo>
                          <a:pt x="0" y="273579"/>
                        </a:moveTo>
                        <a:cubicBezTo>
                          <a:pt x="-35211" y="66314"/>
                          <a:pt x="141751" y="-39129"/>
                          <a:pt x="379627" y="0"/>
                        </a:cubicBezTo>
                        <a:cubicBezTo>
                          <a:pt x="731938" y="-44648"/>
                          <a:pt x="881430" y="24303"/>
                          <a:pt x="1162018" y="0"/>
                        </a:cubicBezTo>
                        <a:cubicBezTo>
                          <a:pt x="1382744" y="-14152"/>
                          <a:pt x="1738504" y="1424"/>
                          <a:pt x="1944409" y="0"/>
                        </a:cubicBezTo>
                        <a:cubicBezTo>
                          <a:pt x="2168320" y="-17961"/>
                          <a:pt x="2397685" y="9556"/>
                          <a:pt x="2519697" y="0"/>
                        </a:cubicBezTo>
                        <a:cubicBezTo>
                          <a:pt x="2631571" y="21564"/>
                          <a:pt x="2785382" y="31739"/>
                          <a:pt x="2991433" y="0"/>
                        </a:cubicBezTo>
                        <a:cubicBezTo>
                          <a:pt x="3170559" y="-28069"/>
                          <a:pt x="3176513" y="1515"/>
                          <a:pt x="3256065" y="0"/>
                        </a:cubicBezTo>
                        <a:cubicBezTo>
                          <a:pt x="3335928" y="6224"/>
                          <a:pt x="3379545" y="19332"/>
                          <a:pt x="3520698" y="0"/>
                        </a:cubicBezTo>
                        <a:cubicBezTo>
                          <a:pt x="3663698" y="-38304"/>
                          <a:pt x="3713172" y="27719"/>
                          <a:pt x="3888882" y="0"/>
                        </a:cubicBezTo>
                        <a:cubicBezTo>
                          <a:pt x="4067507" y="-20984"/>
                          <a:pt x="4060239" y="9970"/>
                          <a:pt x="4153514" y="0"/>
                        </a:cubicBezTo>
                        <a:cubicBezTo>
                          <a:pt x="4302030" y="-69336"/>
                          <a:pt x="4549472" y="76411"/>
                          <a:pt x="4832354" y="0"/>
                        </a:cubicBezTo>
                        <a:cubicBezTo>
                          <a:pt x="5085045" y="-43776"/>
                          <a:pt x="5027524" y="-15970"/>
                          <a:pt x="5200538" y="0"/>
                        </a:cubicBezTo>
                        <a:cubicBezTo>
                          <a:pt x="5332053" y="224"/>
                          <a:pt x="5774169" y="53692"/>
                          <a:pt x="5982929" y="0"/>
                        </a:cubicBezTo>
                        <a:cubicBezTo>
                          <a:pt x="6234812" y="-8628"/>
                          <a:pt x="6205221" y="33712"/>
                          <a:pt x="6351113" y="0"/>
                        </a:cubicBezTo>
                        <a:cubicBezTo>
                          <a:pt x="6506780" y="-21885"/>
                          <a:pt x="6533319" y="1798"/>
                          <a:pt x="6719297" y="0"/>
                        </a:cubicBezTo>
                        <a:cubicBezTo>
                          <a:pt x="6891308" y="2456"/>
                          <a:pt x="6921309" y="14364"/>
                          <a:pt x="6983929" y="0"/>
                        </a:cubicBezTo>
                        <a:cubicBezTo>
                          <a:pt x="7101003" y="-30323"/>
                          <a:pt x="7260916" y="-7312"/>
                          <a:pt x="7455665" y="0"/>
                        </a:cubicBezTo>
                        <a:cubicBezTo>
                          <a:pt x="7603422" y="-13354"/>
                          <a:pt x="7728142" y="5236"/>
                          <a:pt x="7927401" y="0"/>
                        </a:cubicBezTo>
                        <a:cubicBezTo>
                          <a:pt x="8126002" y="-22525"/>
                          <a:pt x="8292228" y="-5511"/>
                          <a:pt x="8399137" y="0"/>
                        </a:cubicBezTo>
                        <a:cubicBezTo>
                          <a:pt x="8460117" y="4250"/>
                          <a:pt x="8945265" y="13098"/>
                          <a:pt x="9077977" y="0"/>
                        </a:cubicBezTo>
                        <a:cubicBezTo>
                          <a:pt x="9204469" y="-63673"/>
                          <a:pt x="9301909" y="11622"/>
                          <a:pt x="9446161" y="0"/>
                        </a:cubicBezTo>
                        <a:cubicBezTo>
                          <a:pt x="9590138" y="-41086"/>
                          <a:pt x="9850410" y="39908"/>
                          <a:pt x="10021448" y="0"/>
                        </a:cubicBezTo>
                        <a:cubicBezTo>
                          <a:pt x="10179589" y="-77544"/>
                          <a:pt x="10395586" y="-4841"/>
                          <a:pt x="10734805" y="0"/>
                        </a:cubicBezTo>
                        <a:cubicBezTo>
                          <a:pt x="10885703" y="-19869"/>
                          <a:pt x="11078310" y="107746"/>
                          <a:pt x="11114432" y="273579"/>
                        </a:cubicBezTo>
                        <a:cubicBezTo>
                          <a:pt x="11137957" y="400463"/>
                          <a:pt x="11116634" y="487958"/>
                          <a:pt x="11114432" y="638340"/>
                        </a:cubicBezTo>
                        <a:cubicBezTo>
                          <a:pt x="11142672" y="781014"/>
                          <a:pt x="11112450" y="872878"/>
                          <a:pt x="11114432" y="981215"/>
                        </a:cubicBezTo>
                        <a:cubicBezTo>
                          <a:pt x="11118058" y="1107189"/>
                          <a:pt x="11047503" y="1234177"/>
                          <a:pt x="11114432" y="1367861"/>
                        </a:cubicBezTo>
                        <a:cubicBezTo>
                          <a:pt x="11091687" y="1508534"/>
                          <a:pt x="10968196" y="1647672"/>
                          <a:pt x="10734805" y="1641441"/>
                        </a:cubicBezTo>
                        <a:cubicBezTo>
                          <a:pt x="10556970" y="1661419"/>
                          <a:pt x="10535700" y="1629209"/>
                          <a:pt x="10366621" y="1641441"/>
                        </a:cubicBezTo>
                        <a:cubicBezTo>
                          <a:pt x="10189590" y="1646884"/>
                          <a:pt x="10114985" y="1640886"/>
                          <a:pt x="9998437" y="1641441"/>
                        </a:cubicBezTo>
                        <a:cubicBezTo>
                          <a:pt x="9931480" y="1698964"/>
                          <a:pt x="9643332" y="1585927"/>
                          <a:pt x="9423149" y="1641441"/>
                        </a:cubicBezTo>
                        <a:cubicBezTo>
                          <a:pt x="9183810" y="1636985"/>
                          <a:pt x="9050578" y="1649897"/>
                          <a:pt x="8847861" y="1641441"/>
                        </a:cubicBezTo>
                        <a:cubicBezTo>
                          <a:pt x="8658728" y="1644732"/>
                          <a:pt x="8358037" y="1626170"/>
                          <a:pt x="8065470" y="1641441"/>
                        </a:cubicBezTo>
                        <a:cubicBezTo>
                          <a:pt x="7811916" y="1696848"/>
                          <a:pt x="7737320" y="1601745"/>
                          <a:pt x="7490183" y="1641441"/>
                        </a:cubicBezTo>
                        <a:cubicBezTo>
                          <a:pt x="7202918" y="1704039"/>
                          <a:pt x="7082390" y="1614909"/>
                          <a:pt x="6914895" y="1641441"/>
                        </a:cubicBezTo>
                        <a:cubicBezTo>
                          <a:pt x="6743401" y="1666961"/>
                          <a:pt x="6432447" y="1590890"/>
                          <a:pt x="6132504" y="1641441"/>
                        </a:cubicBezTo>
                        <a:cubicBezTo>
                          <a:pt x="5829715" y="1674191"/>
                          <a:pt x="5691646" y="1643389"/>
                          <a:pt x="5557216" y="1641441"/>
                        </a:cubicBezTo>
                        <a:cubicBezTo>
                          <a:pt x="5381901" y="1639699"/>
                          <a:pt x="5182255" y="1625436"/>
                          <a:pt x="5085480" y="1641441"/>
                        </a:cubicBezTo>
                        <a:cubicBezTo>
                          <a:pt x="4996100" y="1656504"/>
                          <a:pt x="4954353" y="1638284"/>
                          <a:pt x="4820848" y="1641441"/>
                        </a:cubicBezTo>
                        <a:cubicBezTo>
                          <a:pt x="4706207" y="1570358"/>
                          <a:pt x="4399117" y="1607230"/>
                          <a:pt x="4038457" y="1641441"/>
                        </a:cubicBezTo>
                        <a:cubicBezTo>
                          <a:pt x="3720616" y="1650834"/>
                          <a:pt x="3832410" y="1640565"/>
                          <a:pt x="3773824" y="1641441"/>
                        </a:cubicBezTo>
                        <a:cubicBezTo>
                          <a:pt x="3702271" y="1645057"/>
                          <a:pt x="3310357" y="1545522"/>
                          <a:pt x="3094985" y="1641441"/>
                        </a:cubicBezTo>
                        <a:cubicBezTo>
                          <a:pt x="2820609" y="1710411"/>
                          <a:pt x="2827704" y="1636311"/>
                          <a:pt x="2623249" y="1641441"/>
                        </a:cubicBezTo>
                        <a:cubicBezTo>
                          <a:pt x="2406527" y="1649130"/>
                          <a:pt x="2426537" y="1619940"/>
                          <a:pt x="2255065" y="1641441"/>
                        </a:cubicBezTo>
                        <a:cubicBezTo>
                          <a:pt x="2090454" y="1681171"/>
                          <a:pt x="1945191" y="1636921"/>
                          <a:pt x="1783329" y="1641441"/>
                        </a:cubicBezTo>
                        <a:cubicBezTo>
                          <a:pt x="1604710" y="1616064"/>
                          <a:pt x="1339560" y="1596229"/>
                          <a:pt x="1104489" y="1641441"/>
                        </a:cubicBezTo>
                        <a:cubicBezTo>
                          <a:pt x="883302" y="1657471"/>
                          <a:pt x="692887" y="1638279"/>
                          <a:pt x="379627" y="1641441"/>
                        </a:cubicBezTo>
                        <a:cubicBezTo>
                          <a:pt x="233211" y="1653240"/>
                          <a:pt x="-7140" y="1501607"/>
                          <a:pt x="0" y="1367861"/>
                        </a:cubicBezTo>
                        <a:cubicBezTo>
                          <a:pt x="-32526" y="1282831"/>
                          <a:pt x="32149" y="1108538"/>
                          <a:pt x="0" y="1003100"/>
                        </a:cubicBezTo>
                        <a:cubicBezTo>
                          <a:pt x="-28505" y="875995"/>
                          <a:pt x="29472" y="751654"/>
                          <a:pt x="0" y="660225"/>
                        </a:cubicBezTo>
                        <a:cubicBezTo>
                          <a:pt x="-16261" y="541803"/>
                          <a:pt x="68111" y="412668"/>
                          <a:pt x="0" y="27357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Hoạt động </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Lập kế hoạch tham gia lao động công ích, giữ gìn vệ sinh môi trường ở khu dân cư</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9843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819</Words>
  <Application>Microsoft Office PowerPoint</Application>
  <PresentationFormat>Widescreen</PresentationFormat>
  <Paragraphs>45</Paragraphs>
  <Slides>17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宋体</vt:lpstr>
      <vt:lpstr>Arial</vt:lpstr>
      <vt:lpstr>Calibri</vt:lpstr>
      <vt:lpstr>Calibri Light</vt:lpstr>
      <vt:lpstr>Cambria</vt:lpstr>
      <vt:lpstr>Times New Roman</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2025-04-25T05:47:37Z</dcterms:created>
  <dcterms:modified xsi:type="dcterms:W3CDTF">2025-04-25T05:49:03Z</dcterms:modified>
</cp:coreProperties>
</file>