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4"/>
  </p:notesMasterIdLst>
  <p:sldIdLst>
    <p:sldId id="275" r:id="rId2"/>
    <p:sldId id="350" r:id="rId3"/>
    <p:sldId id="291" r:id="rId4"/>
    <p:sldId id="293" r:id="rId5"/>
    <p:sldId id="346" r:id="rId6"/>
    <p:sldId id="349" r:id="rId7"/>
    <p:sldId id="363" r:id="rId8"/>
    <p:sldId id="359" r:id="rId9"/>
    <p:sldId id="364" r:id="rId10"/>
    <p:sldId id="365" r:id="rId11"/>
    <p:sldId id="366" r:id="rId12"/>
    <p:sldId id="29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9087" autoAdjust="0"/>
  </p:normalViewPr>
  <p:slideViewPr>
    <p:cSldViewPr snapToGrid="0">
      <p:cViewPr>
        <p:scale>
          <a:sx n="33" d="100"/>
          <a:sy n="33" d="100"/>
        </p:scale>
        <p:origin x="1308" y="9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E89BA-F323-4DD7-A679-F1AE2D5AA028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68693-2CCD-4F2D-88DD-412B6EE2C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31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95A67-2869-4D78-A886-AF0B81BA4D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099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F68A98-16E0-6C9B-68EB-5DF279819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D5B1AAE-08C8-D1DD-3768-AC9F3D1065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6BB1E9-8E06-2867-4124-DA69F5220B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F227A4-0CC3-4CAE-7A5F-0DF068092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EC8539-6D09-843F-C5A9-0C10BCEB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26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E82715-0FBD-D9A5-A0E1-F8A1278FE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47BD1F2-A18B-30EF-B158-81D9D910DD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576EC8-99B2-69C8-9A68-BF8E233F28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599113D-23C7-0DB0-9DA3-845F1D95C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ECD80E-6C96-A2DD-9C9E-C05636657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25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4E7D4E3-8E97-157C-1D76-481BFE0921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C390850-AE60-F2A8-E758-37D91C437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360E150-8B84-7F0D-0B87-C57D6C97CF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642261-FA5B-AFFD-DE99-881BCCB40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759F26-6983-208C-F52E-93E60C2AC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76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0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12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8921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497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9352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4364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6302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378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F3D8FF-D71F-F93F-E7D3-86C974FE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F3D562-68C7-3FD0-3B55-BDF2DFBC3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239985-D5EA-60AC-F19E-AF4C54B0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28FB7A9-43D3-F697-B73E-A1A5A3DAD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74850B-252E-B91D-2442-708FA171D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59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599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43866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3930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1467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95227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2943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41423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079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0504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0767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0E8FDE-FABD-9D83-9EFC-5EE3D9E94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C4494E5-AA02-03EA-070E-85B741B53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BDC9915-292B-95F8-B629-7ECD39DAF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5D83E7-DCC0-08A3-7D2C-9E89DBAE9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D195F4-0868-632D-6FBC-BD7D981B5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455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401050" y="1905000"/>
            <a:ext cx="2552700" cy="3028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163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168432" y="1871003"/>
            <a:ext cx="3635924" cy="4471743"/>
          </a:xfrm>
          <a:custGeom>
            <a:avLst/>
            <a:gdLst>
              <a:gd name="connsiteX0" fmla="*/ 0 w 3635829"/>
              <a:gd name="connsiteY0" fmla="*/ 0 h 4471743"/>
              <a:gd name="connsiteX1" fmla="*/ 3635829 w 3635829"/>
              <a:gd name="connsiteY1" fmla="*/ 0 h 4471743"/>
              <a:gd name="connsiteX2" fmla="*/ 3635829 w 3635829"/>
              <a:gd name="connsiteY2" fmla="*/ 4471743 h 4471743"/>
              <a:gd name="connsiteX3" fmla="*/ 0 w 3635829"/>
              <a:gd name="connsiteY3" fmla="*/ 4471743 h 447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5829" h="4471743">
                <a:moveTo>
                  <a:pt x="0" y="0"/>
                </a:moveTo>
                <a:lnTo>
                  <a:pt x="3635829" y="0"/>
                </a:lnTo>
                <a:lnTo>
                  <a:pt x="3635829" y="4471743"/>
                </a:lnTo>
                <a:lnTo>
                  <a:pt x="0" y="4471743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991233" y="667658"/>
            <a:ext cx="6032657" cy="2818492"/>
          </a:xfrm>
          <a:custGeom>
            <a:avLst/>
            <a:gdLst>
              <a:gd name="connsiteX0" fmla="*/ 0 w 6032499"/>
              <a:gd name="connsiteY0" fmla="*/ 0 h 2818492"/>
              <a:gd name="connsiteX1" fmla="*/ 6032499 w 6032499"/>
              <a:gd name="connsiteY1" fmla="*/ 0 h 2818492"/>
              <a:gd name="connsiteX2" fmla="*/ 6032499 w 6032499"/>
              <a:gd name="connsiteY2" fmla="*/ 2818492 h 2818492"/>
              <a:gd name="connsiteX3" fmla="*/ 0 w 6032499"/>
              <a:gd name="connsiteY3" fmla="*/ 2818492 h 281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2499" h="2818492">
                <a:moveTo>
                  <a:pt x="0" y="0"/>
                </a:moveTo>
                <a:lnTo>
                  <a:pt x="6032499" y="0"/>
                </a:lnTo>
                <a:lnTo>
                  <a:pt x="6032499" y="2818492"/>
                </a:lnTo>
                <a:lnTo>
                  <a:pt x="0" y="2818492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6096159" y="3657605"/>
            <a:ext cx="4927729" cy="2685141"/>
          </a:xfrm>
          <a:custGeom>
            <a:avLst/>
            <a:gdLst>
              <a:gd name="connsiteX0" fmla="*/ 0 w 4927600"/>
              <a:gd name="connsiteY0" fmla="*/ 0 h 2685141"/>
              <a:gd name="connsiteX1" fmla="*/ 4927600 w 4927600"/>
              <a:gd name="connsiteY1" fmla="*/ 0 h 2685141"/>
              <a:gd name="connsiteX2" fmla="*/ 4927600 w 4927600"/>
              <a:gd name="connsiteY2" fmla="*/ 2685141 h 2685141"/>
              <a:gd name="connsiteX3" fmla="*/ 0 w 4927600"/>
              <a:gd name="connsiteY3" fmla="*/ 2685141 h 268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7600" h="2685141">
                <a:moveTo>
                  <a:pt x="0" y="0"/>
                </a:moveTo>
                <a:lnTo>
                  <a:pt x="4927600" y="0"/>
                </a:lnTo>
                <a:lnTo>
                  <a:pt x="4927600" y="2685141"/>
                </a:lnTo>
                <a:lnTo>
                  <a:pt x="0" y="2685141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4714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93133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506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 userDrawn="1"/>
        </p:nvSpPr>
        <p:spPr>
          <a:xfrm>
            <a:off x="1" y="-176981"/>
            <a:ext cx="12191999" cy="4291740"/>
          </a:xfrm>
          <a:custGeom>
            <a:avLst/>
            <a:gdLst>
              <a:gd name="connsiteX0" fmla="*/ 0 w 12191999"/>
              <a:gd name="connsiteY0" fmla="*/ 0 h 4291740"/>
              <a:gd name="connsiteX1" fmla="*/ 12191999 w 12191999"/>
              <a:gd name="connsiteY1" fmla="*/ 0 h 4291740"/>
              <a:gd name="connsiteX2" fmla="*/ 12191999 w 12191999"/>
              <a:gd name="connsiteY2" fmla="*/ 1244082 h 4291740"/>
              <a:gd name="connsiteX3" fmla="*/ 12191998 w 12191999"/>
              <a:gd name="connsiteY3" fmla="*/ 1244082 h 4291740"/>
              <a:gd name="connsiteX4" fmla="*/ 12191998 w 12191999"/>
              <a:gd name="connsiteY4" fmla="*/ 3713545 h 4291740"/>
              <a:gd name="connsiteX5" fmla="*/ 9905998 w 12191999"/>
              <a:gd name="connsiteY5" fmla="*/ 4122524 h 4291740"/>
              <a:gd name="connsiteX6" fmla="*/ 9905998 w 12191999"/>
              <a:gd name="connsiteY6" fmla="*/ 4125232 h 4291740"/>
              <a:gd name="connsiteX7" fmla="*/ 9857087 w 12191999"/>
              <a:gd name="connsiteY7" fmla="*/ 4136195 h 4291740"/>
              <a:gd name="connsiteX8" fmla="*/ 9690569 w 12191999"/>
              <a:gd name="connsiteY8" fmla="*/ 4182739 h 4291740"/>
              <a:gd name="connsiteX9" fmla="*/ 8839877 w 12191999"/>
              <a:gd name="connsiteY9" fmla="*/ 4291723 h 4291740"/>
              <a:gd name="connsiteX10" fmla="*/ 8765196 w 12191999"/>
              <a:gd name="connsiteY10" fmla="*/ 4290006 h 4291740"/>
              <a:gd name="connsiteX11" fmla="*/ 8717158 w 12191999"/>
              <a:gd name="connsiteY11" fmla="*/ 4291490 h 4291740"/>
              <a:gd name="connsiteX12" fmla="*/ 7673594 w 12191999"/>
              <a:gd name="connsiteY12" fmla="*/ 4138313 h 4291740"/>
              <a:gd name="connsiteX13" fmla="*/ 7659974 w 12191999"/>
              <a:gd name="connsiteY13" fmla="*/ 4134175 h 4291740"/>
              <a:gd name="connsiteX14" fmla="*/ 7619998 w 12191999"/>
              <a:gd name="connsiteY14" fmla="*/ 4125232 h 4291740"/>
              <a:gd name="connsiteX15" fmla="*/ 7619998 w 12191999"/>
              <a:gd name="connsiteY15" fmla="*/ 4122032 h 4291740"/>
              <a:gd name="connsiteX16" fmla="*/ 7465547 w 12191999"/>
              <a:gd name="connsiteY16" fmla="*/ 4075115 h 4291740"/>
              <a:gd name="connsiteX17" fmla="*/ 5541753 w 12191999"/>
              <a:gd name="connsiteY17" fmla="*/ 3716264 h 4291740"/>
              <a:gd name="connsiteX18" fmla="*/ 5333999 w 12191999"/>
              <a:gd name="connsiteY18" fmla="*/ 3713545 h 4291740"/>
              <a:gd name="connsiteX19" fmla="*/ 5091621 w 12191999"/>
              <a:gd name="connsiteY19" fmla="*/ 3716264 h 4291740"/>
              <a:gd name="connsiteX20" fmla="*/ 235032 w 12191999"/>
              <a:gd name="connsiteY20" fmla="*/ 4170386 h 4291740"/>
              <a:gd name="connsiteX21" fmla="*/ 0 w 12191999"/>
              <a:gd name="connsiteY21" fmla="*/ 4125232 h 42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1999" h="4291740">
                <a:moveTo>
                  <a:pt x="0" y="0"/>
                </a:moveTo>
                <a:lnTo>
                  <a:pt x="12191999" y="0"/>
                </a:lnTo>
                <a:lnTo>
                  <a:pt x="12191999" y="1244082"/>
                </a:lnTo>
                <a:lnTo>
                  <a:pt x="12191998" y="1244082"/>
                </a:lnTo>
                <a:lnTo>
                  <a:pt x="12191998" y="3713545"/>
                </a:lnTo>
                <a:cubicBezTo>
                  <a:pt x="11048998" y="3713545"/>
                  <a:pt x="10477498" y="3951890"/>
                  <a:pt x="9905998" y="4122524"/>
                </a:cubicBezTo>
                <a:lnTo>
                  <a:pt x="9905998" y="4125232"/>
                </a:lnTo>
                <a:lnTo>
                  <a:pt x="9857087" y="4136195"/>
                </a:lnTo>
                <a:lnTo>
                  <a:pt x="9690569" y="4182739"/>
                </a:lnTo>
                <a:cubicBezTo>
                  <a:pt x="9436631" y="4247894"/>
                  <a:pt x="9169020" y="4292764"/>
                  <a:pt x="8839877" y="4291723"/>
                </a:cubicBezTo>
                <a:lnTo>
                  <a:pt x="8765196" y="4290006"/>
                </a:lnTo>
                <a:lnTo>
                  <a:pt x="8717158" y="4291490"/>
                </a:lnTo>
                <a:cubicBezTo>
                  <a:pt x="8302351" y="4296392"/>
                  <a:pt x="7985321" y="4228826"/>
                  <a:pt x="7673594" y="4138313"/>
                </a:cubicBezTo>
                <a:lnTo>
                  <a:pt x="7659974" y="4134175"/>
                </a:lnTo>
                <a:lnTo>
                  <a:pt x="7619998" y="4125232"/>
                </a:lnTo>
                <a:lnTo>
                  <a:pt x="7619998" y="4122032"/>
                </a:lnTo>
                <a:lnTo>
                  <a:pt x="7465547" y="4075115"/>
                </a:lnTo>
                <a:cubicBezTo>
                  <a:pt x="6977201" y="3922257"/>
                  <a:pt x="6451962" y="3740504"/>
                  <a:pt x="5541753" y="3716264"/>
                </a:cubicBezTo>
                <a:lnTo>
                  <a:pt x="5333999" y="3713545"/>
                </a:lnTo>
                <a:lnTo>
                  <a:pt x="5091621" y="3716264"/>
                </a:lnTo>
                <a:cubicBezTo>
                  <a:pt x="2740246" y="3769940"/>
                  <a:pt x="2590994" y="4595906"/>
                  <a:pt x="235032" y="4170386"/>
                </a:cubicBezTo>
                <a:lnTo>
                  <a:pt x="0" y="4125232"/>
                </a:lnTo>
                <a:close/>
              </a:path>
            </a:pathLst>
          </a:custGeom>
          <a:solidFill>
            <a:srgbClr val="9D4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81" y="1156519"/>
            <a:ext cx="9199044" cy="5146631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0140" y="1410612"/>
            <a:ext cx="5801591" cy="3627203"/>
          </a:xfrm>
          <a:custGeom>
            <a:avLst/>
            <a:gdLst>
              <a:gd name="connsiteX0" fmla="*/ 0 w 5778698"/>
              <a:gd name="connsiteY0" fmla="*/ 0 h 3627202"/>
              <a:gd name="connsiteX1" fmla="*/ 5778698 w 5778698"/>
              <a:gd name="connsiteY1" fmla="*/ 0 h 3627202"/>
              <a:gd name="connsiteX2" fmla="*/ 5778698 w 5778698"/>
              <a:gd name="connsiteY2" fmla="*/ 3627202 h 3627202"/>
              <a:gd name="connsiteX3" fmla="*/ 0 w 5778698"/>
              <a:gd name="connsiteY3" fmla="*/ 3627202 h 362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8698" h="3627202">
                <a:moveTo>
                  <a:pt x="0" y="0"/>
                </a:moveTo>
                <a:lnTo>
                  <a:pt x="5778698" y="0"/>
                </a:lnTo>
                <a:lnTo>
                  <a:pt x="5778698" y="3627202"/>
                </a:lnTo>
                <a:lnTo>
                  <a:pt x="0" y="3627202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32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535808" y="449028"/>
            <a:ext cx="11120386" cy="5959944"/>
          </a:xfrm>
          <a:custGeom>
            <a:avLst/>
            <a:gdLst>
              <a:gd name="connsiteX0" fmla="*/ 0 w 11120386"/>
              <a:gd name="connsiteY0" fmla="*/ 0 h 5959944"/>
              <a:gd name="connsiteX1" fmla="*/ 11120386 w 11120386"/>
              <a:gd name="connsiteY1" fmla="*/ 0 h 5959944"/>
              <a:gd name="connsiteX2" fmla="*/ 11120386 w 11120386"/>
              <a:gd name="connsiteY2" fmla="*/ 5959944 h 5959944"/>
              <a:gd name="connsiteX3" fmla="*/ 0 w 11120386"/>
              <a:gd name="connsiteY3" fmla="*/ 5959944 h 595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0386" h="5959944">
                <a:moveTo>
                  <a:pt x="0" y="0"/>
                </a:moveTo>
                <a:lnTo>
                  <a:pt x="11120386" y="0"/>
                </a:lnTo>
                <a:lnTo>
                  <a:pt x="11120386" y="5959944"/>
                </a:lnTo>
                <a:lnTo>
                  <a:pt x="0" y="5959944"/>
                </a:lnTo>
                <a:close/>
              </a:path>
            </a:pathLst>
          </a:custGeom>
          <a:solidFill>
            <a:schemeClr val="accent1"/>
          </a:solidFill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928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9" cy="6858000"/>
          </a:xfrm>
          <a:prstGeom prst="rect">
            <a:avLst/>
          </a:prstGeom>
        </p:spPr>
        <p:txBody>
          <a:bodyPr anchor="ctr"/>
          <a:lstStyle>
            <a:lvl1pPr>
              <a:defRPr sz="400"/>
            </a:lvl1pPr>
          </a:lstStyle>
          <a:p>
            <a:r>
              <a:rPr lang="en-US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03178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7573B7-3AFE-B3D0-75D8-331CC903A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900A79-5F53-62EE-68A2-1301F8262E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2D2FCB5-CAE0-967B-7A33-AABDAD61F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7B37584-655B-3C23-FE28-C74752A7B0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F5A9DC-2CCF-3C84-F37B-1004E1136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1BEC2D5-FD6E-0444-51B0-CE134A484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4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AFBF70-D6F1-C343-AC8E-D5B510EA8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71A2E33-4C17-D4C1-EE04-497CE9CFC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704697C-E5B3-56D1-A031-87F1F2439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E98235A-20B9-B2ED-0F1A-25A0845575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496CF0B-9B4A-AD43-71CE-E8D0088AE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DD0DA63-3425-5093-0317-F998E60C8C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23CF088-3D32-E3DF-773D-6C187B2CB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67407AF-EAB5-1922-D2FA-2866C5862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98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B18825-814D-610E-85A3-DD1E27D45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09B003B-8069-00F7-5AFF-D3E22B71C7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3FAD17A-1159-3EBD-A61D-BD4594E73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51FC2C3-509A-53CD-7B0F-FA06308EB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16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BF9B4F8-6461-5664-899D-06760D669E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150E71D-9343-EFEE-9FA5-5FF5693AE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85F8F24-8F3D-34FD-FFC3-B85139814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55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E77F43-076E-DA65-A627-D7C51B91A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ACCEFF-D6F9-021D-9F20-26F1BFCB2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020889B-81A1-6A8E-8796-A9A5641BD1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A70D22A-AB2A-7BC6-30D5-E588F78753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6BABD01-A8E4-5797-102C-86B95B452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0892E93-0573-5830-36D0-CFF933FE1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62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A69632-E66D-295A-0863-B47072D01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A518CB7-C680-E6BA-B65C-AEF77F329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2321F26-B766-A64C-434F-F3355EB59F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E88E20-D1D7-694C-36A9-478586B8B3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C791850-49B5-0BB3-9F49-940A3CB77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DE23BE4-EBB5-633B-FB69-FA4910CD4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6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565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682" r:id="rId14"/>
    <p:sldLayoutId id="2147483683" r:id="rId15"/>
    <p:sldLayoutId id="2147483684" r:id="rId16"/>
    <p:sldLayoutId id="2147483685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  <p:sldLayoutId id="2147483693" r:id="rId24"/>
    <p:sldLayoutId id="2147483694" r:id="rId25"/>
    <p:sldLayoutId id="2147483695" r:id="rId26"/>
    <p:sldLayoutId id="2147483696" r:id="rId27"/>
    <p:sldLayoutId id="2147483697" r:id="rId28"/>
    <p:sldLayoutId id="2147483698" r:id="rId29"/>
    <p:sldLayoutId id="2147483673" r:id="rId30"/>
    <p:sldLayoutId id="2147483674" r:id="rId31"/>
    <p:sldLayoutId id="2147483675" r:id="rId32"/>
    <p:sldLayoutId id="2147483676" r:id="rId33"/>
    <p:sldLayoutId id="2147483677" r:id="rId34"/>
    <p:sldLayoutId id="2147483678" r:id="rId35"/>
    <p:sldLayoutId id="2147483679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47390"/>
            <a:ext cx="12182475" cy="3664585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2470451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418337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弧形 6"/>
          <p:cNvSpPr/>
          <p:nvPr/>
        </p:nvSpPr>
        <p:spPr>
          <a:xfrm>
            <a:off x="5117295" y="204292"/>
            <a:ext cx="1371906" cy="1371906"/>
          </a:xfrm>
          <a:prstGeom prst="arc">
            <a:avLst>
              <a:gd name="adj1" fmla="val 9386608"/>
              <a:gd name="adj2" fmla="val 1456947"/>
            </a:avLst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05号-简雅黑" panose="00000500000000000000" charset="-122"/>
              <a:ea typeface="字魂105号-简雅黑" panose="00000500000000000000" charset="-122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3D0E5807-DAF1-FD89-3577-78E2CF04A71D}"/>
              </a:ext>
            </a:extLst>
          </p:cNvPr>
          <p:cNvGrpSpPr/>
          <p:nvPr/>
        </p:nvGrpSpPr>
        <p:grpSpPr>
          <a:xfrm>
            <a:off x="488751" y="3690298"/>
            <a:ext cx="3408091" cy="3310254"/>
            <a:chOff x="488751" y="3690298"/>
            <a:chExt cx="3408091" cy="331025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A44A647B-0F50-0835-2B9E-46F9E888C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C7DB5590-3303-5BC4-FBEE-3F15F7C2AD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21" name="图片 5" descr="33">
            <a:extLst>
              <a:ext uri="{FF2B5EF4-FFF2-40B4-BE49-F238E27FC236}">
                <a16:creationId xmlns:a16="http://schemas.microsoft.com/office/drawing/2014/main" xmlns="" id="{D218F60B-6E22-85B8-3574-8A1727C64D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1239" y="3445576"/>
            <a:ext cx="4188062" cy="34762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9528C36-9ED2-6934-D005-A6FF09E8DE8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4CCC551-A0B9-99D0-8EF7-891044447E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511" y="4114685"/>
            <a:ext cx="2017408" cy="28623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984E7AE-727B-40B9-D8BD-BB88368FB2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87735" y="6157343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D4D3C31-C35B-C8E9-0AD3-2F821F6C14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5772" y="327868"/>
            <a:ext cx="1353429" cy="13229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53389A76-2A53-AC56-2D95-9B31A81BF00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432" r="7434" b="24976"/>
          <a:stretch/>
        </p:blipFill>
        <p:spPr>
          <a:xfrm>
            <a:off x="1755227" y="1061085"/>
            <a:ext cx="8776139" cy="25110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-26670"/>
            <a:ext cx="12181840" cy="69113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9E58A680-736E-FFA3-CACA-487B2D4C5982}"/>
              </a:ext>
            </a:extLst>
          </p:cNvPr>
          <p:cNvSpPr/>
          <p:nvPr/>
        </p:nvSpPr>
        <p:spPr>
          <a:xfrm>
            <a:off x="2834640" y="406400"/>
            <a:ext cx="6654800" cy="7823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b="1" dirty="0">
                <a:solidFill>
                  <a:srgbClr val="002060"/>
                </a:solidFill>
              </a:rPr>
              <a:t>3. </a:t>
            </a:r>
            <a:r>
              <a:rPr lang="en-US" sz="4800" b="1" dirty="0" err="1">
                <a:solidFill>
                  <a:srgbClr val="002060"/>
                </a:solidFill>
              </a:rPr>
              <a:t>Đọc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soát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và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chỉnh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sửa</a:t>
            </a:r>
            <a:r>
              <a:rPr lang="en-US" sz="4800" b="1" dirty="0">
                <a:solidFill>
                  <a:srgbClr val="002060"/>
                </a:solidFill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30A29CF-6F1C-5EB3-FEA6-C0BC1BA88A86}"/>
              </a:ext>
            </a:extLst>
          </p:cNvPr>
          <p:cNvSpPr txBox="1"/>
          <p:nvPr/>
        </p:nvSpPr>
        <p:spPr>
          <a:xfrm>
            <a:off x="1442720" y="1930400"/>
            <a:ext cx="9540240" cy="3583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Tự nhận xét bản chương trình em viết theo những yêu cầu dưới đây:</a:t>
            </a:r>
            <a:endParaRPr lang="en-US" sz="32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Có đủ các mục của chương trình.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Nội dung của từng mục được trình bày rõ ràng.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Hình thức bản chương trình đúng yêu cầu, có bảng biểu.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9714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-26670"/>
            <a:ext cx="12181840" cy="69113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78C4482-1444-D917-9CD2-F149AA7C7B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0454" y="1188206"/>
            <a:ext cx="5407621" cy="5620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4863840-C77A-0A78-4761-9B012C97A51F}"/>
              </a:ext>
            </a:extLst>
          </p:cNvPr>
          <p:cNvSpPr txBox="1"/>
          <p:nvPr/>
        </p:nvSpPr>
        <p:spPr>
          <a:xfrm>
            <a:off x="742314" y="1994624"/>
            <a:ext cx="60972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5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Chỉnh</a:t>
            </a:r>
            <a:r>
              <a:rPr lang="en-US" sz="5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sửa</a:t>
            </a:r>
            <a:r>
              <a:rPr lang="en-US" sz="5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5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5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5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5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946431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303179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88002"/>
            <a:ext cx="12182475" cy="3664585"/>
          </a:xfrm>
          <a:prstGeom prst="rect">
            <a:avLst/>
          </a:prstGeom>
        </p:spPr>
      </p:pic>
      <p:pic>
        <p:nvPicPr>
          <p:cNvPr id="6" name="图片 5" descr="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102" y="2162919"/>
            <a:ext cx="5656408" cy="4695082"/>
          </a:xfrm>
          <a:prstGeom prst="rect">
            <a:avLst/>
          </a:prstGeom>
        </p:spPr>
      </p:pic>
      <p:pic>
        <p:nvPicPr>
          <p:cNvPr id="7" name="图片 6" descr="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56125"/>
            <a:ext cx="2219960" cy="2301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57E0C4C-86EA-3F8C-AABA-EFF057B0442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0552448-00A0-3AF6-DD03-88B0EBE729A5}"/>
              </a:ext>
            </a:extLst>
          </p:cNvPr>
          <p:cNvGrpSpPr/>
          <p:nvPr/>
        </p:nvGrpSpPr>
        <p:grpSpPr>
          <a:xfrm>
            <a:off x="488751" y="3690298"/>
            <a:ext cx="3408091" cy="3310254"/>
            <a:chOff x="488751" y="3690298"/>
            <a:chExt cx="3408091" cy="33102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E55952B6-EF6F-AC4C-D4D7-ADDB9E59FC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58E0AF7-BEDB-A79B-F11A-540E1E9579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0579191-0543-0BC9-D8F1-C1D0DB2CE35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511" y="4114685"/>
            <a:ext cx="2017408" cy="286232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67BAC0A-CD1A-052B-BD97-B989FFBE54F4}"/>
              </a:ext>
            </a:extLst>
          </p:cNvPr>
          <p:cNvSpPr txBox="1"/>
          <p:nvPr/>
        </p:nvSpPr>
        <p:spPr>
          <a:xfrm>
            <a:off x="1534196" y="393261"/>
            <a:ext cx="91331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CHÚC CÁC EM HỌC TỐT!</a:t>
            </a:r>
            <a:endParaRPr kumimoji="0" lang="vi-VN" sz="9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18260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-26670"/>
            <a:ext cx="12181840" cy="69113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7F857C3-C906-4090-A48E-03E6B77951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6880" y="2712495"/>
            <a:ext cx="3941195" cy="409671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xmlns="" id="{C2A2A8D8-03B3-D6CB-B3D4-DCD1FD7C8F2A}"/>
              </a:ext>
            </a:extLst>
          </p:cNvPr>
          <p:cNvSpPr/>
          <p:nvPr/>
        </p:nvSpPr>
        <p:spPr>
          <a:xfrm>
            <a:off x="3840480" y="731520"/>
            <a:ext cx="6583680" cy="1615440"/>
          </a:xfrm>
          <a:prstGeom prst="wedgeRoundRectCallout">
            <a:avLst>
              <a:gd name="adj1" fmla="val 27952"/>
              <a:gd name="adj2" fmla="val 7382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hắc lại những nội dung cần lưu ý khi viết chương trình hoạt động,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D559A88-B39D-757A-EDAC-547F302AB7D2}"/>
              </a:ext>
            </a:extLst>
          </p:cNvPr>
          <p:cNvSpPr txBox="1"/>
          <p:nvPr/>
        </p:nvSpPr>
        <p:spPr>
          <a:xfrm>
            <a:off x="965200" y="2651760"/>
            <a:ext cx="63804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Những hoạt động chuẩn bị: xác định những công việc cụ thể, số người tham gia, thời gian,... Trên cơ sở đó, phân công cá nhân hoặc nhóm phụ trách từng việc cụ thể.</a:t>
            </a:r>
          </a:p>
          <a:p>
            <a:pPr algn="just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Lập kế hoạch thực hiện: (đây là nội dung trọng tâm)</a:t>
            </a:r>
            <a:endParaRPr lang="vi-VN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32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303179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88002"/>
            <a:ext cx="12182475" cy="3664585"/>
          </a:xfrm>
          <a:prstGeom prst="rect">
            <a:avLst/>
          </a:prstGeom>
        </p:spPr>
      </p:pic>
      <p:pic>
        <p:nvPicPr>
          <p:cNvPr id="6" name="图片 5" descr="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102" y="2162919"/>
            <a:ext cx="5656408" cy="4695082"/>
          </a:xfrm>
          <a:prstGeom prst="rect">
            <a:avLst/>
          </a:prstGeom>
        </p:spPr>
      </p:pic>
      <p:pic>
        <p:nvPicPr>
          <p:cNvPr id="7" name="图片 6" descr="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56125"/>
            <a:ext cx="2219960" cy="2301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57E0C4C-86EA-3F8C-AABA-EFF057B0442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0552448-00A0-3AF6-DD03-88B0EBE729A5}"/>
              </a:ext>
            </a:extLst>
          </p:cNvPr>
          <p:cNvGrpSpPr/>
          <p:nvPr/>
        </p:nvGrpSpPr>
        <p:grpSpPr>
          <a:xfrm>
            <a:off x="488751" y="3690298"/>
            <a:ext cx="3408091" cy="3310254"/>
            <a:chOff x="488751" y="3690298"/>
            <a:chExt cx="3408091" cy="33102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E55952B6-EF6F-AC4C-D4D7-ADDB9E59FC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58E0AF7-BEDB-A79B-F11A-540E1E9579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0579191-0543-0BC9-D8F1-C1D0DB2CE35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511" y="4114685"/>
            <a:ext cx="2017408" cy="286232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5C83DE3-1F6B-C9DF-C266-A566B3D295A3}"/>
              </a:ext>
            </a:extLst>
          </p:cNvPr>
          <p:cNvSpPr txBox="1"/>
          <p:nvPr/>
        </p:nvSpPr>
        <p:spPr>
          <a:xfrm>
            <a:off x="-7209788" y="2239911"/>
            <a:ext cx="20360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D954F44-DE7E-3546-BDCE-EFBA0C9616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4571" y="672505"/>
            <a:ext cx="3407959" cy="11827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531718F-F232-2213-A115-38BDF74CC5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39300" y="1834564"/>
            <a:ext cx="8608298" cy="28105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A42889E8-F45A-21D3-ACE0-CE22EF192F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51413" y="4565236"/>
            <a:ext cx="2932430" cy="85961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172026" y="697652"/>
            <a:ext cx="26273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Tuần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25: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47390"/>
            <a:ext cx="12182475" cy="3664585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2470451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418337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弧形 6"/>
          <p:cNvSpPr/>
          <p:nvPr/>
        </p:nvSpPr>
        <p:spPr>
          <a:xfrm>
            <a:off x="5117295" y="204292"/>
            <a:ext cx="1371906" cy="1371906"/>
          </a:xfrm>
          <a:prstGeom prst="arc">
            <a:avLst>
              <a:gd name="adj1" fmla="val 9386608"/>
              <a:gd name="adj2" fmla="val 1456947"/>
            </a:avLst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05号-简雅黑" panose="00000500000000000000" charset="-122"/>
              <a:ea typeface="字魂105号-简雅黑" panose="00000500000000000000" charset="-122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3D0E5807-DAF1-FD89-3577-78E2CF04A71D}"/>
              </a:ext>
            </a:extLst>
          </p:cNvPr>
          <p:cNvGrpSpPr/>
          <p:nvPr/>
        </p:nvGrpSpPr>
        <p:grpSpPr>
          <a:xfrm>
            <a:off x="488751" y="3690298"/>
            <a:ext cx="3408091" cy="3310254"/>
            <a:chOff x="488751" y="3690298"/>
            <a:chExt cx="3408091" cy="331025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A44A647B-0F50-0835-2B9E-46F9E888C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C7DB5590-3303-5BC4-FBEE-3F15F7C2AD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21" name="图片 5" descr="33">
            <a:extLst>
              <a:ext uri="{FF2B5EF4-FFF2-40B4-BE49-F238E27FC236}">
                <a16:creationId xmlns:a16="http://schemas.microsoft.com/office/drawing/2014/main" xmlns="" id="{D218F60B-6E22-85B8-3574-8A1727C64D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1239" y="3445576"/>
            <a:ext cx="4188062" cy="34762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9528C36-9ED2-6934-D005-A6FF09E8DE8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4CCC551-A0B9-99D0-8EF7-891044447E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511" y="4114685"/>
            <a:ext cx="2017408" cy="28623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6ADA472-8CEC-AF3A-34A5-78FB21E9E1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4341" y="288889"/>
            <a:ext cx="1377815" cy="13229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49E96F7-A4D6-386A-DDCA-A4705396E80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921" t="7421" r="5430" b="34395"/>
          <a:stretch/>
        </p:blipFill>
        <p:spPr>
          <a:xfrm>
            <a:off x="1825155" y="1352854"/>
            <a:ext cx="8532163" cy="194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8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-26670"/>
            <a:ext cx="12182475" cy="6911975"/>
            <a:chOff x="0" y="0"/>
            <a:chExt cx="19185" cy="10885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898"/>
              <a:ext cx="17349" cy="6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840B936-6364-AF38-0BA8-AAEF36495251}"/>
              </a:ext>
            </a:extLst>
          </p:cNvPr>
          <p:cNvSpPr txBox="1"/>
          <p:nvPr/>
        </p:nvSpPr>
        <p:spPr>
          <a:xfrm>
            <a:off x="944880" y="1452880"/>
            <a:ext cx="103022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i="0" u="none" strike="noStrike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 chương trình cho một trong những hoạt động dưới đây:</a:t>
            </a:r>
          </a:p>
          <a:p>
            <a:pPr algn="just"/>
            <a:r>
              <a:rPr lang="vi-VN" sz="3600" i="0" u="none" strike="noStrike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Phát động phong trào xây dựng tủ sách của lớp.</a:t>
            </a:r>
          </a:p>
          <a:p>
            <a:pPr algn="just"/>
            <a:r>
              <a:rPr lang="vi-VN" sz="3600" i="0" u="none" strike="noStrike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Lễ kỉ niệm ngày thành lập Đội Thiếu niên Tiền phong Hồ Chí Minh (15 tháng 5).</a:t>
            </a:r>
          </a:p>
          <a:p>
            <a:pPr algn="just"/>
            <a:r>
              <a:rPr lang="vi-VN" sz="3600" i="0" u="none" strike="noStrike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Một hoạt động mà trường em sắp tổ chức.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39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-26670"/>
            <a:ext cx="12181840" cy="69113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9E58A680-736E-FFA3-CACA-487B2D4C5982}"/>
              </a:ext>
            </a:extLst>
          </p:cNvPr>
          <p:cNvSpPr/>
          <p:nvPr/>
        </p:nvSpPr>
        <p:spPr>
          <a:xfrm>
            <a:off x="4775200" y="406400"/>
            <a:ext cx="2956560" cy="7823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1. CHUẨN BỊ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F54199B-54E9-6C58-D6AC-7EB4D8A2F328}"/>
              </a:ext>
            </a:extLst>
          </p:cNvPr>
          <p:cNvSpPr txBox="1"/>
          <p:nvPr/>
        </p:nvSpPr>
        <p:spPr>
          <a:xfrm>
            <a:off x="1270000" y="1757680"/>
            <a:ext cx="10220960" cy="4635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Chọn một hoạt động, xác định mục đích, thời gian, địa điểm.</a:t>
            </a:r>
            <a:endParaRPr lang="en-US" sz="3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Liệt kê các hoạt động cụ thể và phân công người phụ trách.</a:t>
            </a:r>
            <a:endParaRPr lang="en-US" sz="3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Dự kiến phương tiện, dụng cụ,... cần có.</a:t>
            </a:r>
            <a:endParaRPr lang="en-US" sz="3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Lưu ý</a:t>
            </a:r>
            <a:r>
              <a:rPr lang="vi-VN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Ghi chép lại các nội dung đã chuẩn bị.</a:t>
            </a:r>
            <a:endParaRPr lang="en-US" sz="3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3861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-26670"/>
            <a:ext cx="12181840" cy="69113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9E58A680-736E-FFA3-CACA-487B2D4C5982}"/>
              </a:ext>
            </a:extLst>
          </p:cNvPr>
          <p:cNvSpPr/>
          <p:nvPr/>
        </p:nvSpPr>
        <p:spPr>
          <a:xfrm>
            <a:off x="4775200" y="406400"/>
            <a:ext cx="2956560" cy="7823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2. </a:t>
            </a:r>
            <a:r>
              <a:rPr lang="en-US" sz="5400" b="1" dirty="0">
                <a:solidFill>
                  <a:srgbClr val="002060"/>
                </a:solidFill>
                <a:latin typeface="Calibri" panose="020F0502020204030204"/>
              </a:rPr>
              <a:t>VIẾT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CE89E35-355D-5CA9-1F07-4A4A4EEC17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6722" y="1387157"/>
            <a:ext cx="9083358" cy="464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973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325120"/>
            <a:ext cx="12182475" cy="6560185"/>
            <a:chOff x="0" y="1019"/>
            <a:chExt cx="19185" cy="9866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93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E3EBF35-2049-F05E-1CB6-158FF6F76816}"/>
              </a:ext>
            </a:extLst>
          </p:cNvPr>
          <p:cNvSpPr txBox="1"/>
          <p:nvPr/>
        </p:nvSpPr>
        <p:spPr>
          <a:xfrm>
            <a:off x="1076960" y="505492"/>
            <a:ext cx="10373360" cy="635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trào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(1)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Hưởng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dõi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lẫn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(2)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14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40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17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05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05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2025.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Phòng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4…. 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Tiểu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…………………..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(3)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 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ban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trưởng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huynh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ủng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Liên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chịu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dọn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dẹp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;…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(4)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hoạch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5632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325120"/>
            <a:ext cx="12182475" cy="6560185"/>
            <a:chOff x="0" y="1019"/>
            <a:chExt cx="19185" cy="9866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93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9D54D8C1-15CE-B6A4-41DD-1C3187C732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768812"/>
              </p:ext>
            </p:extLst>
          </p:nvPr>
        </p:nvGraphicFramePr>
        <p:xfrm>
          <a:off x="1666240" y="508000"/>
          <a:ext cx="9412068" cy="4896339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995037">
                  <a:extLst>
                    <a:ext uri="{9D8B030D-6E8A-4147-A177-3AD203B41FA5}">
                      <a16:colId xmlns:a16="http://schemas.microsoft.com/office/drawing/2014/main" xmlns="" val="3504569303"/>
                    </a:ext>
                  </a:extLst>
                </a:gridCol>
                <a:gridCol w="4553188">
                  <a:extLst>
                    <a:ext uri="{9D8B030D-6E8A-4147-A177-3AD203B41FA5}">
                      <a16:colId xmlns:a16="http://schemas.microsoft.com/office/drawing/2014/main" xmlns="" val="3131924372"/>
                    </a:ext>
                  </a:extLst>
                </a:gridCol>
                <a:gridCol w="2863843">
                  <a:extLst>
                    <a:ext uri="{9D8B030D-6E8A-4147-A177-3AD203B41FA5}">
                      <a16:colId xmlns:a16="http://schemas.microsoft.com/office/drawing/2014/main" xmlns="" val="2604930608"/>
                    </a:ext>
                  </a:extLst>
                </a:gridCol>
              </a:tblGrid>
              <a:tr h="586495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Thời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gian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Nội dung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Người phụ trách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55561082"/>
                  </a:ext>
                </a:extLst>
              </a:tr>
              <a:tr h="1199681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14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giờ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40 –</a:t>
                      </a:r>
                    </a:p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giờ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30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Học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sinh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di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chuyển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sang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phòng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khác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đơn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vị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thi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lắp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đặt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tủ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GVCN giám sát; đơn vị thi công thực hiện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0304543"/>
                  </a:ext>
                </a:extLst>
              </a:tr>
              <a:tr h="1910482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 giờ 30 –</a:t>
                      </a:r>
                    </a:p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 giờ 40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Học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sinh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tổ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chia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loại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mục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chủ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đề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khác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nhau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;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xếp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vào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ngăn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tủ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;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dán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nội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quy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tủ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;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lau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dọn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xếp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lại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đồ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dùng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trong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lớp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vào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vị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trí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phù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hợp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GVCN, ban cán sự và các thành viên trong lớp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39639965"/>
                  </a:ext>
                </a:extLst>
              </a:tr>
              <a:tr h="1199681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 giờ 40 –</a:t>
                      </a:r>
                    </a:p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17 giờ 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Chụp hình kỉ niệm và giới thiệu tủ sách; phổ biến nội quy tủ sách.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GVCN, ban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sự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viên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trong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lớp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0212129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9C92EB7-E888-A683-10E3-3256FE17DD44}"/>
              </a:ext>
            </a:extLst>
          </p:cNvPr>
          <p:cNvSpPr txBox="1"/>
          <p:nvPr/>
        </p:nvSpPr>
        <p:spPr>
          <a:xfrm>
            <a:off x="5949852" y="5624338"/>
            <a:ext cx="498856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chương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881939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126</TotalTime>
  <Words>509</Words>
  <Application>Microsoft Office PowerPoint</Application>
  <PresentationFormat>Widescreen</PresentationFormat>
  <Paragraphs>53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Times New Roman</vt:lpstr>
      <vt:lpstr>字魂105号-简雅黑</vt:lpstr>
      <vt:lpstr>等线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dc:description>9Slide.vn</dc:description>
  <cp:lastModifiedBy>admin</cp:lastModifiedBy>
  <cp:revision>16</cp:revision>
  <dcterms:created xsi:type="dcterms:W3CDTF">2023-01-02T02:14:52Z</dcterms:created>
  <dcterms:modified xsi:type="dcterms:W3CDTF">2025-03-21T10:50:45Z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2023-01-02T03:01:27Z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cd62c021-a23c-4851-ac71-bde1e817ed29</vt:lpwstr>
  </property>
  <property fmtid="{D5CDD505-2E9C-101B-9397-08002B2CF9AE}" pid="7" name="MSIP_Label_defa4170-0d19-0005-0004-bc88714345d2_ActionId">
    <vt:lpwstr>bf4e5088-0425-40d4-b68f-c30b6d8ff408</vt:lpwstr>
  </property>
  <property fmtid="{D5CDD505-2E9C-101B-9397-08002B2CF9AE}" pid="8" name="MSIP_Label_defa4170-0d19-0005-0004-bc88714345d2_ContentBits">
    <vt:lpwstr>0</vt:lpwstr>
  </property>
</Properties>
</file>