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AB24F-F52B-41D2-BFE8-CAF80B7D259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1E375-FD00-483A-9442-D15371FE6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0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11CEDAB-6896-4263-D280-66C2A696A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="" xmlns:a16="http://schemas.microsoft.com/office/drawing/2014/main" id="{41448FB7-E1DB-A963-2E73-693F66059B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3BB6327-E250-9AA5-05F5-CE5489843EB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21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4.png"/><Relationship Id="rId5" Type="http://schemas.openxmlformats.org/officeDocument/2006/relationships/tags" Target="../tags/tag9.xml"/><Relationship Id="rId10" Type="http://schemas.openxmlformats.org/officeDocument/2006/relationships/image" Target="../media/image3.jpg"/><Relationship Id="rId4" Type="http://schemas.openxmlformats.org/officeDocument/2006/relationships/tags" Target="../tags/tag8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C33E-63BA-4F85-853B-E5B41543018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B1-E95B-4609-B22C-89881E44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0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C33E-63BA-4F85-853B-E5B41543018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B1-E95B-4609-B22C-89881E44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1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C33E-63BA-4F85-853B-E5B41543018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B1-E95B-4609-B22C-89881E44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5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52975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图形"/>
          <p:cNvSpPr/>
          <p:nvPr userDrawn="1">
            <p:custDataLst>
              <p:tags r:id="rId1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宋体 SemiBold"/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8EB35A6-523F-3899-4300-0FD92CFDB93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43494" y="-234750"/>
            <a:ext cx="2204091" cy="9314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5408BF1-4EA1-AB03-7A52-13199BA6B8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94644" y="6195535"/>
            <a:ext cx="1817697" cy="768148"/>
          </a:xfrm>
          <a:prstGeom prst="rect">
            <a:avLst/>
          </a:prstGeom>
        </p:spPr>
      </p:pic>
      <p:pic>
        <p:nvPicPr>
          <p:cNvPr id="4" name="Picture 3" descr="A rectangular frame of flowers&#10;&#10;Description automatically generated">
            <a:extLst>
              <a:ext uri="{FF2B5EF4-FFF2-40B4-BE49-F238E27FC236}">
                <a16:creationId xmlns="" xmlns:a16="http://schemas.microsoft.com/office/drawing/2014/main" id="{AB6F8817-B899-1322-E4BF-6DFE7A07CE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形" descr="60sd85274b5aab8">
            <a:extLst>
              <a:ext uri="{FF2B5EF4-FFF2-40B4-BE49-F238E27FC236}">
                <a16:creationId xmlns="" xmlns:a16="http://schemas.microsoft.com/office/drawing/2014/main" id="{D241CA9D-8298-D805-3EA7-A04E6449F7B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9686" t="8361" r="10690" b="13683"/>
          <a:stretch>
            <a:fillRect/>
          </a:stretch>
        </p:blipFill>
        <p:spPr>
          <a:xfrm rot="16200000">
            <a:off x="3103243" y="-2310022"/>
            <a:ext cx="5603875" cy="1128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6771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d1de482s853c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121" name="图形"/>
          <p:cNvSpPr/>
          <p:nvPr userDrawn="1">
            <p:custDataLst>
              <p:tags r:id="rId2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宋体 SemiBold"/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74ADD8-E06C-8035-BD31-37EA8CEB0C9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43494" y="-234750"/>
            <a:ext cx="2204091" cy="9314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9BE672-BF22-F135-A9EE-FBD4E35D8C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051100" y="6162877"/>
            <a:ext cx="1817697" cy="768148"/>
          </a:xfrm>
          <a:prstGeom prst="rect">
            <a:avLst/>
          </a:prstGeom>
        </p:spPr>
      </p:pic>
      <p:pic>
        <p:nvPicPr>
          <p:cNvPr id="4" name="Picture 3" descr="A rectangular frame of flowers&#10;&#10;Description automatically generated">
            <a:extLst>
              <a:ext uri="{FF2B5EF4-FFF2-40B4-BE49-F238E27FC236}">
                <a16:creationId xmlns="" xmlns:a16="http://schemas.microsoft.com/office/drawing/2014/main" id="{9187D6AA-EB08-1410-864E-C12FBF98938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形" descr="60sd85274b5aab8">
            <a:extLst>
              <a:ext uri="{FF2B5EF4-FFF2-40B4-BE49-F238E27FC236}">
                <a16:creationId xmlns="" xmlns:a16="http://schemas.microsoft.com/office/drawing/2014/main" id="{213494E4-AAFB-57B0-D981-E034582EC36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l="9686" t="8361" r="10690" b="13683"/>
          <a:stretch>
            <a:fillRect/>
          </a:stretch>
        </p:blipFill>
        <p:spPr>
          <a:xfrm rot="16200000">
            <a:off x="3103243" y="-2310022"/>
            <a:ext cx="5603875" cy="1128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0478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C33E-63BA-4F85-853B-E5B41543018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B1-E95B-4609-B22C-89881E44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C33E-63BA-4F85-853B-E5B41543018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B1-E95B-4609-B22C-89881E44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C33E-63BA-4F85-853B-E5B41543018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B1-E95B-4609-B22C-89881E44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1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C33E-63BA-4F85-853B-E5B41543018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B1-E95B-4609-B22C-89881E44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8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C33E-63BA-4F85-853B-E5B41543018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B1-E95B-4609-B22C-89881E44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2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C33E-63BA-4F85-853B-E5B41543018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B1-E95B-4609-B22C-89881E44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3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C33E-63BA-4F85-853B-E5B41543018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B1-E95B-4609-B22C-89881E44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5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C33E-63BA-4F85-853B-E5B41543018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DE0B1-E95B-4609-B22C-89881E44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2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C33E-63BA-4F85-853B-E5B41543018C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DE0B1-E95B-4609-B22C-89881E44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1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F08015D-0A16-2B9F-0E6A-C46C512E2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ctangular frame of flowers&#10;&#10;Description automatically generated">
            <a:extLst>
              <a:ext uri="{FF2B5EF4-FFF2-40B4-BE49-F238E27FC236}">
                <a16:creationId xmlns="" xmlns:a16="http://schemas.microsoft.com/office/drawing/2014/main" id="{966256EF-9C2A-F1D0-FB41-0CB70CFDD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形" descr="60sd85274b5aab8">
            <a:extLst>
              <a:ext uri="{FF2B5EF4-FFF2-40B4-BE49-F238E27FC236}">
                <a16:creationId xmlns="" xmlns:a16="http://schemas.microsoft.com/office/drawing/2014/main" id="{AE167635-DCD7-7FE0-C05E-6F101B958A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686" t="8361" r="10690" b="13683"/>
          <a:stretch>
            <a:fillRect/>
          </a:stretch>
        </p:blipFill>
        <p:spPr>
          <a:xfrm rot="16200000">
            <a:off x="3103243" y="-2310022"/>
            <a:ext cx="5603875" cy="11287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49FC216-DF54-2B91-5868-D1F2B1FFDB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="" xmlns:a16="http://schemas.microsoft.com/office/drawing/2014/main" id="{47BF72D0-95E9-9FA4-AFDC-38F648CA015A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50105A9-DF1D-D7EB-A177-999322031D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7026" y="769120"/>
            <a:ext cx="8543169" cy="880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2B5749A-69CE-E97C-7D9C-3E0B097349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591" y="1633373"/>
            <a:ext cx="2953057" cy="8702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DDBD165-90BE-77B7-9E06-3EDEE2172D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3654" y="2608822"/>
            <a:ext cx="3500323" cy="10314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688B520-CCAD-FE5E-CC13-603F34C5DC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7989" y="1418810"/>
            <a:ext cx="7464866" cy="12410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033DCD5-FEEE-F55A-18A5-967F932FA0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2007" y="3434480"/>
            <a:ext cx="2480889" cy="1273435"/>
          </a:xfrm>
          <a:prstGeom prst="rect">
            <a:avLst/>
          </a:prstGeom>
        </p:spPr>
      </p:pic>
      <p:pic>
        <p:nvPicPr>
          <p:cNvPr id="32" name="Picture 31" descr="A cartoon of a family sitting on a couch&#10;&#10;Description automatically generated">
            <a:extLst>
              <a:ext uri="{FF2B5EF4-FFF2-40B4-BE49-F238E27FC236}">
                <a16:creationId xmlns="" xmlns:a16="http://schemas.microsoft.com/office/drawing/2014/main" id="{9B46D52B-5208-C006-4D7E-2397BE3173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490" y="2347442"/>
            <a:ext cx="5638197" cy="4510558"/>
          </a:xfrm>
          <a:prstGeom prst="rect">
            <a:avLst/>
          </a:prstGeom>
        </p:spPr>
      </p:pic>
      <p:pic>
        <p:nvPicPr>
          <p:cNvPr id="34" name="Picture 33" descr="A cartoon of a family&#10;&#10;Description automatically generated">
            <a:extLst>
              <a:ext uri="{FF2B5EF4-FFF2-40B4-BE49-F238E27FC236}">
                <a16:creationId xmlns="" xmlns:a16="http://schemas.microsoft.com/office/drawing/2014/main" id="{E8227EE9-1B82-5EA3-D292-6F0C8520D9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19" y="2451568"/>
            <a:ext cx="5088998" cy="40711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771150-5D86-95D1-715C-3EFFBF0904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13365" y="4223831"/>
            <a:ext cx="2158171" cy="1286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49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形状&#10;&#10;描述已自动生成">
            <a:extLst>
              <a:ext uri="{FF2B5EF4-FFF2-40B4-BE49-F238E27FC236}">
                <a16:creationId xmlns="" xmlns:a16="http://schemas.microsoft.com/office/drawing/2014/main" id="{28DB53E1-C159-402F-6C56-333BC6617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1" y="560368"/>
            <a:ext cx="10916350" cy="6015244"/>
          </a:xfrm>
          <a:prstGeom prst="rect">
            <a:avLst/>
          </a:prstGeom>
        </p:spPr>
      </p:pic>
      <p:pic>
        <p:nvPicPr>
          <p:cNvPr id="5" name="Đồ họa 5">
            <a:extLst>
              <a:ext uri="{FF2B5EF4-FFF2-40B4-BE49-F238E27FC236}">
                <a16:creationId xmlns="" xmlns:a16="http://schemas.microsoft.com/office/drawing/2014/main" id="{900413A0-4EF4-2CE1-DC66-887E124C0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0020" y="2547670"/>
            <a:ext cx="2336792" cy="3807835"/>
          </a:xfrm>
          <a:prstGeom prst="rect">
            <a:avLst/>
          </a:prstGeom>
        </p:spPr>
      </p:pic>
      <p:pic>
        <p:nvPicPr>
          <p:cNvPr id="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690" y="1848862"/>
            <a:ext cx="4881355" cy="29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15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24" t="8756" r="31490" b="43689"/>
          <a:stretch/>
        </p:blipFill>
        <p:spPr>
          <a:xfrm rot="1771175">
            <a:off x="3634036" y="-154953"/>
            <a:ext cx="4454438" cy="3011724"/>
          </a:xfrm>
          <a:prstGeom prst="rect">
            <a:avLst/>
          </a:prstGeom>
        </p:spPr>
      </p:pic>
      <p:pic>
        <p:nvPicPr>
          <p:cNvPr id="10" name="Picture 9" descr="A group of kids and a dog in a park&#10;&#10;Description automatically generated">
            <a:extLst>
              <a:ext uri="{FF2B5EF4-FFF2-40B4-BE49-F238E27FC236}">
                <a16:creationId xmlns="" xmlns:a16="http://schemas.microsoft.com/office/drawing/2014/main" id="{42C670AA-8751-6BEA-6FEB-379BA220D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887" y="-1243180"/>
            <a:ext cx="12697774" cy="8101180"/>
          </a:xfrm>
          <a:prstGeom prst="rect">
            <a:avLst/>
          </a:prstGeom>
        </p:spPr>
      </p:pic>
      <p:pic>
        <p:nvPicPr>
          <p:cNvPr id="8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562110" y="3627538"/>
            <a:ext cx="4619311" cy="46193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0698D48-73C8-BE24-442A-F21536D23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14" y="4045338"/>
            <a:ext cx="8705510" cy="35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2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4E4F6CF-C8F0-8A3C-BA0F-86524A02D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040900-DC01-40CC-D39F-FABAC8D249B2}"/>
              </a:ext>
            </a:extLst>
          </p:cNvPr>
          <p:cNvSpPr txBox="1"/>
          <p:nvPr/>
        </p:nvSpPr>
        <p:spPr>
          <a:xfrm>
            <a:off x="607983" y="2549119"/>
            <a:ext cx="10693063" cy="2370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075FF5A-BFEB-ACDA-DF15-FD41E84FE220}"/>
              </a:ext>
            </a:extLst>
          </p:cNvPr>
          <p:cNvSpPr txBox="1"/>
          <p:nvPr/>
        </p:nvSpPr>
        <p:spPr>
          <a:xfrm>
            <a:off x="844062" y="1436785"/>
            <a:ext cx="10222524" cy="113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endParaRPr lang="vi-VN" sz="3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7DE5C84-6232-2469-C5A0-BE34A4F27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665" y="4945611"/>
            <a:ext cx="7326458" cy="19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67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5">
            <a:extLst>
              <a:ext uri="{FF2B5EF4-FFF2-40B4-BE49-F238E27FC236}">
                <a16:creationId xmlns="" xmlns:a16="http://schemas.microsoft.com/office/drawing/2014/main" id="{1B8F5CE4-43CB-514E-4C43-46768B45E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4358" y="1989205"/>
            <a:ext cx="10083282" cy="4466896"/>
          </a:xfrm>
          <a:prstGeom prst="rect">
            <a:avLst/>
          </a:prstGeom>
        </p:spPr>
      </p:pic>
      <p:pic>
        <p:nvPicPr>
          <p:cNvPr id="3" name="Hình ảnh 7">
            <a:extLst>
              <a:ext uri="{FF2B5EF4-FFF2-40B4-BE49-F238E27FC236}">
                <a16:creationId xmlns="" xmlns:a16="http://schemas.microsoft.com/office/drawing/2014/main" id="{4CB8DA00-82F7-55C1-1E6E-75B56DB2C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53065"/>
            <a:ext cx="5915088" cy="12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03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91513" y="1903745"/>
            <a:ext cx="106391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Những hoạt động gia đình bản thân thường làm vào ngày cuối tuần: cùng đi thăm ông bà, họ hàng; cùng đi mua sắm; cùng đi dã ngoại, cùng xem phim, cùng đọc sách; cùng dọn dẹp (trang hoàng nhà cửa; cùng làm vườn; cùng nấu ăn; cùng đi xem biểu diễn nghệ thuật hoặc xem thi đấu thể thao; 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069" t="10582" r="38495" b="50757"/>
          <a:stretch/>
        </p:blipFill>
        <p:spPr>
          <a:xfrm rot="1203949">
            <a:off x="4448552" y="436471"/>
            <a:ext cx="2925116" cy="215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64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2472">
            <a:off x="1192601" y="77893"/>
            <a:ext cx="4801948" cy="3220298"/>
          </a:xfrm>
          <a:prstGeom prst="rect">
            <a:avLst/>
          </a:prstGeom>
        </p:spPr>
      </p:pic>
      <p:pic>
        <p:nvPicPr>
          <p:cNvPr id="7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BBC06AE-EB1E-0A32-BDF1-EAADEED92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57" y="2167640"/>
            <a:ext cx="12192000" cy="595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44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386" y="1166842"/>
            <a:ext cx="98240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Tx/>
              <a:buChar char="-"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 chọn một hoạt động em muốn thực hiện cùng người thân vào ngày cuối tuần gần nhất.</a:t>
            </a:r>
          </a:p>
          <a:p>
            <a:pPr marL="571500" lvl="0" indent="-571500" algn="just">
              <a:buFontTx/>
              <a:buChar char="-"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sẻ tình huống em cần thuyết phục người thân tham gia hoạt động ngày cuối tuần của gia đình.</a:t>
            </a:r>
          </a:p>
          <a:p>
            <a:pPr marL="571500" lvl="0" indent="-571500" algn="just">
              <a:buFontTx/>
              <a:buChar char="-"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Sắm vai thuyết phục người thân tham gia hoạt động.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Đồ họa 5">
            <a:extLst>
              <a:ext uri="{FF2B5EF4-FFF2-40B4-BE49-F238E27FC236}">
                <a16:creationId xmlns="" xmlns:a16="http://schemas.microsoft.com/office/drawing/2014/main" id="{2D54EEF0-8F0E-AE12-A1A8-66AB8826F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574" y="3429000"/>
            <a:ext cx="1885425" cy="30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29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A46392B-13E2-BC87-3B55-BDB703A4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73" y="148631"/>
            <a:ext cx="11284053" cy="65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7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family in a grocery store&#10;&#10;Description automatically generated">
            <a:extLst>
              <a:ext uri="{FF2B5EF4-FFF2-40B4-BE49-F238E27FC236}">
                <a16:creationId xmlns="" xmlns:a16="http://schemas.microsoft.com/office/drawing/2014/main" id="{FDF24CAA-FB19-919A-18EB-9FED5ABD4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 b="209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SemiBold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宋体 SemiBold"/>
                <a:ea typeface="+mj-ea"/>
                <a:cs typeface="+mn-cs"/>
              </a:rPr>
              <a:t>Thuyết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宋体 SemiBold"/>
                <a:ea typeface="+mj-ea"/>
                <a:cs typeface="+mn-cs"/>
              </a:rPr>
              <a:t> phục người thân cùng em thực hiện hoạt động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思源宋体 SemiBold"/>
              <a:ea typeface="+mj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61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125</Words>
  <Application>Microsoft Office PowerPoint</Application>
  <PresentationFormat>Widescreen</PresentationFormat>
  <Paragraphs>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宋体</vt:lpstr>
      <vt:lpstr>#9Slide07 HoneyCream</vt:lpstr>
      <vt:lpstr>Arial</vt:lpstr>
      <vt:lpstr>Calibri</vt:lpstr>
      <vt:lpstr>Calibri Light</vt:lpstr>
      <vt:lpstr>Cambria</vt:lpstr>
      <vt:lpstr>思源宋体 CN Heavy</vt:lpstr>
      <vt:lpstr>思源宋体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2025-02-07T10:33:04Z</dcterms:created>
  <dcterms:modified xsi:type="dcterms:W3CDTF">2025-02-07T10:34:23Z</dcterms:modified>
</cp:coreProperties>
</file>