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4" autoAdjust="0"/>
    <p:restoredTop sz="94660"/>
  </p:normalViewPr>
  <p:slideViewPr>
    <p:cSldViewPr snapToGrid="0">
      <p:cViewPr>
        <p:scale>
          <a:sx n="33" d="100"/>
          <a:sy n="33" d="100"/>
        </p:scale>
        <p:origin x="133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8779-D48C-4B2A-8FEA-C1EB4EA0A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B1D4-6C08-4F88-B9F9-C21BAB62A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6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2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9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BC1A-4E2C-4875-859D-82CB69E85360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FA7D-8CAD-454B-BDB4-5C544C60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18" Type="http://schemas.openxmlformats.org/officeDocument/2006/relationships/image" Target="../media/image16.png"/><Relationship Id="rId26" Type="http://schemas.openxmlformats.org/officeDocument/2006/relationships/image" Target="../media/image39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14.png"/><Relationship Id="rId17" Type="http://schemas.openxmlformats.org/officeDocument/2006/relationships/image" Target="../media/image52.svg"/><Relationship Id="rId25" Type="http://schemas.openxmlformats.org/officeDocument/2006/relationships/image" Target="../media/image38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24" Type="http://schemas.openxmlformats.org/officeDocument/2006/relationships/image" Target="../media/image19.jpe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13.png"/><Relationship Id="rId19" Type="http://schemas.openxmlformats.org/officeDocument/2006/relationships/image" Target="../media/image54.svg"/><Relationship Id="rId4" Type="http://schemas.openxmlformats.org/officeDocument/2006/relationships/image" Target="../media/image10.png"/><Relationship Id="rId9" Type="http://schemas.openxmlformats.org/officeDocument/2006/relationships/image" Target="../media/image44.svg"/><Relationship Id="rId14" Type="http://schemas.openxmlformats.org/officeDocument/2006/relationships/image" Target="../media/image37.png"/><Relationship Id="rId22" Type="http://schemas.openxmlformats.org/officeDocument/2006/relationships/image" Target="../media/image18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14.png"/><Relationship Id="rId17" Type="http://schemas.openxmlformats.org/officeDocument/2006/relationships/image" Target="../media/image52.svg"/><Relationship Id="rId25" Type="http://schemas.openxmlformats.org/officeDocument/2006/relationships/image" Target="../media/image20.png"/><Relationship Id="rId2" Type="http://schemas.openxmlformats.org/officeDocument/2006/relationships/image" Target="../media/image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24" Type="http://schemas.openxmlformats.org/officeDocument/2006/relationships/image" Target="../media/image19.jpeg"/><Relationship Id="rId5" Type="http://schemas.openxmlformats.org/officeDocument/2006/relationships/image" Target="../media/image40.svg"/><Relationship Id="rId23" Type="http://schemas.openxmlformats.org/officeDocument/2006/relationships/image" Target="../media/image58.svg"/><Relationship Id="rId10" Type="http://schemas.openxmlformats.org/officeDocument/2006/relationships/image" Target="../media/image13.png"/><Relationship Id="rId19" Type="http://schemas.openxmlformats.org/officeDocument/2006/relationships/image" Target="../media/image54.svg"/><Relationship Id="rId4" Type="http://schemas.openxmlformats.org/officeDocument/2006/relationships/image" Target="../media/image10.png"/><Relationship Id="rId9" Type="http://schemas.openxmlformats.org/officeDocument/2006/relationships/image" Target="../media/image44.svg"/><Relationship Id="rId14" Type="http://schemas.openxmlformats.org/officeDocument/2006/relationships/image" Target="../media/image15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81" y="-433538"/>
            <a:ext cx="4180114" cy="2743200"/>
          </a:xfrm>
          <a:custGeom>
            <a:avLst/>
            <a:gdLst/>
            <a:ahLst/>
            <a:cxnLst/>
            <a:rect l="l" t="t" r="r" b="b"/>
            <a:pathLst>
              <a:path w="6270171" h="4114800">
                <a:moveTo>
                  <a:pt x="0" y="0"/>
                </a:moveTo>
                <a:lnTo>
                  <a:pt x="6270171" y="0"/>
                </a:lnTo>
                <a:lnTo>
                  <a:pt x="6270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03741" y="4830546"/>
            <a:ext cx="4506283" cy="2743200"/>
          </a:xfrm>
          <a:custGeom>
            <a:avLst/>
            <a:gdLst/>
            <a:ahLst/>
            <a:cxnLst/>
            <a:rect l="l" t="t" r="r" b="b"/>
            <a:pathLst>
              <a:path w="6759425" h="4114800">
                <a:moveTo>
                  <a:pt x="0" y="0"/>
                </a:moveTo>
                <a:lnTo>
                  <a:pt x="6759425" y="0"/>
                </a:lnTo>
                <a:lnTo>
                  <a:pt x="67594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306" y="2470150"/>
            <a:ext cx="2883602" cy="2422226"/>
          </a:xfrm>
          <a:custGeom>
            <a:avLst/>
            <a:gdLst/>
            <a:ahLst/>
            <a:cxnLst/>
            <a:rect l="l" t="t" r="r" b="b"/>
            <a:pathLst>
              <a:path w="4325403" h="3633339">
                <a:moveTo>
                  <a:pt x="0" y="0"/>
                </a:moveTo>
                <a:lnTo>
                  <a:pt x="4325404" y="0"/>
                </a:lnTo>
                <a:lnTo>
                  <a:pt x="4325404" y="3633338"/>
                </a:lnTo>
                <a:lnTo>
                  <a:pt x="0" y="3633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43968" y="4293322"/>
            <a:ext cx="4058192" cy="2500861"/>
          </a:xfrm>
          <a:custGeom>
            <a:avLst/>
            <a:gdLst/>
            <a:ahLst/>
            <a:cxnLst/>
            <a:rect l="l" t="t" r="r" b="b"/>
            <a:pathLst>
              <a:path w="6087288" h="3751291">
                <a:moveTo>
                  <a:pt x="0" y="0"/>
                </a:moveTo>
                <a:lnTo>
                  <a:pt x="6087288" y="0"/>
                </a:lnTo>
                <a:lnTo>
                  <a:pt x="6087288" y="3751291"/>
                </a:lnTo>
                <a:lnTo>
                  <a:pt x="0" y="3751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23693">
            <a:off x="10578115" y="3247226"/>
            <a:ext cx="896974" cy="909479"/>
          </a:xfrm>
          <a:custGeom>
            <a:avLst/>
            <a:gdLst/>
            <a:ahLst/>
            <a:cxnLst/>
            <a:rect l="l" t="t" r="r" b="b"/>
            <a:pathLst>
              <a:path w="1345461" h="1364219">
                <a:moveTo>
                  <a:pt x="0" y="0"/>
                </a:moveTo>
                <a:lnTo>
                  <a:pt x="1345461" y="0"/>
                </a:lnTo>
                <a:lnTo>
                  <a:pt x="1345461" y="1364218"/>
                </a:lnTo>
                <a:lnTo>
                  <a:pt x="0" y="1364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7804" y="838168"/>
            <a:ext cx="6360943" cy="1301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6400" y="2324903"/>
            <a:ext cx="8514818" cy="2113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46" y="-55666"/>
            <a:ext cx="1544454" cy="15444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6900" y="15587"/>
            <a:ext cx="2627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23: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5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8807952" y="1066059"/>
            <a:ext cx="3106674" cy="54864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9920" y="2108200"/>
            <a:ext cx="8940800" cy="1539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tắc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chủ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đảm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toàn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lĩnh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vực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nhau</a:t>
            </a:r>
            <a:endParaRPr lang="en-US" sz="333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spcBef>
                <a:spcPct val="0"/>
              </a:spcBef>
            </a:pP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Lắng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nghe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ý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kiến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đóng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góp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chỉnh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sửa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412957"/>
            <a:ext cx="5839845" cy="14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3155" y="6172200"/>
            <a:ext cx="15825095" cy="2057400"/>
            <a:chOff x="0" y="0"/>
            <a:chExt cx="625188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889" cy="812800"/>
            </a:xfrm>
            <a:custGeom>
              <a:avLst/>
              <a:gdLst/>
              <a:ahLst/>
              <a:cxnLst/>
              <a:rect l="l" t="t" r="r" b="b"/>
              <a:pathLst>
                <a:path w="6251889" h="812800">
                  <a:moveTo>
                    <a:pt x="16633" y="0"/>
                  </a:moveTo>
                  <a:lnTo>
                    <a:pt x="6235256" y="0"/>
                  </a:lnTo>
                  <a:cubicBezTo>
                    <a:pt x="6244442" y="0"/>
                    <a:pt x="6251889" y="7447"/>
                    <a:pt x="6251889" y="16633"/>
                  </a:cubicBezTo>
                  <a:lnTo>
                    <a:pt x="6251889" y="796167"/>
                  </a:lnTo>
                  <a:cubicBezTo>
                    <a:pt x="6251889" y="805353"/>
                    <a:pt x="6244442" y="812800"/>
                    <a:pt x="6235256" y="812800"/>
                  </a:cubicBezTo>
                  <a:lnTo>
                    <a:pt x="16633" y="812800"/>
                  </a:lnTo>
                  <a:cubicBezTo>
                    <a:pt x="7447" y="812800"/>
                    <a:pt x="0" y="805353"/>
                    <a:pt x="0" y="796167"/>
                  </a:cubicBezTo>
                  <a:lnTo>
                    <a:pt x="0" y="16633"/>
                  </a:lnTo>
                  <a:cubicBezTo>
                    <a:pt x="0" y="7447"/>
                    <a:pt x="7447" y="0"/>
                    <a:pt x="16633" y="0"/>
                  </a:cubicBezTo>
                  <a:close/>
                </a:path>
              </a:pathLst>
            </a:custGeom>
            <a:solidFill>
              <a:srgbClr val="E3C5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251889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-463724" y="2513140"/>
            <a:ext cx="6931811" cy="4037110"/>
          </a:xfrm>
          <a:custGeom>
            <a:avLst/>
            <a:gdLst/>
            <a:ahLst/>
            <a:cxnLst/>
            <a:rect l="l" t="t" r="r" b="b"/>
            <a:pathLst>
              <a:path w="10397716" h="6055665">
                <a:moveTo>
                  <a:pt x="0" y="0"/>
                </a:moveTo>
                <a:lnTo>
                  <a:pt x="10397716" y="0"/>
                </a:lnTo>
                <a:lnTo>
                  <a:pt x="10397716" y="6055665"/>
                </a:lnTo>
                <a:lnTo>
                  <a:pt x="0" y="605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5811"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472"/>
            <a:ext cx="12313711" cy="23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241987" y="1662178"/>
            <a:ext cx="6021647" cy="5554969"/>
          </a:xfrm>
          <a:custGeom>
            <a:avLst/>
            <a:gdLst/>
            <a:ahLst/>
            <a:cxnLst/>
            <a:rect l="l" t="t" r="r" b="b"/>
            <a:pathLst>
              <a:path w="9032470" h="8332453">
                <a:moveTo>
                  <a:pt x="0" y="0"/>
                </a:moveTo>
                <a:lnTo>
                  <a:pt x="9032470" y="0"/>
                </a:lnTo>
                <a:lnTo>
                  <a:pt x="9032470" y="8332453"/>
                </a:lnTo>
                <a:lnTo>
                  <a:pt x="0" y="833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800"/>
            <a:ext cx="7386930" cy="29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9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8807952" y="1066059"/>
            <a:ext cx="3106674" cy="54864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9600" y="838200"/>
            <a:ext cx="8940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tắc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chủ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đảm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toàn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lĩnh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vực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khác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nhau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Gợi</a:t>
            </a:r>
            <a:r>
              <a:rPr lang="en-US" sz="21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ý: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lập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biểu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khoảng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hợp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công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cụ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giúp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kiểm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soát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ứng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xử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vệ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mình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những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mật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nên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làm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làm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gặp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vấn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đề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khó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giải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quyết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ngôn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ngữ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lịch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sự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lọc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đọc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ở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web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cậy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như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web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chính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phủ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Báo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cáo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hoạt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nội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dung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không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phù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hợp</a:t>
            </a: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1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….</a:t>
            </a:r>
          </a:p>
        </p:txBody>
      </p:sp>
    </p:spTree>
    <p:extLst>
      <p:ext uri="{BB962C8B-B14F-4D97-AF65-F5344CB8AC3E}">
        <p14:creationId xmlns:p14="http://schemas.microsoft.com/office/powerpoint/2010/main" val="11355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70152" y="1343061"/>
            <a:ext cx="6386670" cy="4574453"/>
          </a:xfrm>
          <a:custGeom>
            <a:avLst/>
            <a:gdLst/>
            <a:ahLst/>
            <a:cxnLst/>
            <a:rect l="l" t="t" r="r" b="b"/>
            <a:pathLst>
              <a:path w="9580005" h="6861679">
                <a:moveTo>
                  <a:pt x="0" y="0"/>
                </a:moveTo>
                <a:lnTo>
                  <a:pt x="9580006" y="0"/>
                </a:lnTo>
                <a:lnTo>
                  <a:pt x="9580006" y="6861679"/>
                </a:lnTo>
                <a:lnTo>
                  <a:pt x="0" y="6861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348141"/>
            <a:ext cx="6068078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0" y="1762840"/>
            <a:ext cx="6445562" cy="5196734"/>
          </a:xfrm>
          <a:custGeom>
            <a:avLst/>
            <a:gdLst/>
            <a:ahLst/>
            <a:cxnLst/>
            <a:rect l="l" t="t" r="r" b="b"/>
            <a:pathLst>
              <a:path w="9668343" h="7795101">
                <a:moveTo>
                  <a:pt x="0" y="0"/>
                </a:moveTo>
                <a:lnTo>
                  <a:pt x="9668343" y="0"/>
                </a:lnTo>
                <a:lnTo>
                  <a:pt x="9668343" y="7795101"/>
                </a:lnTo>
                <a:lnTo>
                  <a:pt x="0" y="779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2197502"/>
            <a:ext cx="534868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1440207" y="-729018"/>
            <a:ext cx="9316847" cy="6504853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802974" y="1138245"/>
            <a:ext cx="2071919" cy="1973973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08087" y="2204112"/>
            <a:ext cx="2071919" cy="1973973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83914" y="4217158"/>
            <a:ext cx="4624173" cy="1213442"/>
            <a:chOff x="0" y="0"/>
            <a:chExt cx="1826834" cy="4793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6834" cy="479385"/>
            </a:xfrm>
            <a:custGeom>
              <a:avLst/>
              <a:gdLst/>
              <a:ahLst/>
              <a:cxnLst/>
              <a:rect l="l" t="t" r="r" b="b"/>
              <a:pathLst>
                <a:path w="1826834" h="479385">
                  <a:moveTo>
                    <a:pt x="10045" y="0"/>
                  </a:moveTo>
                  <a:lnTo>
                    <a:pt x="1816789" y="0"/>
                  </a:lnTo>
                  <a:cubicBezTo>
                    <a:pt x="1819453" y="0"/>
                    <a:pt x="1822008" y="1058"/>
                    <a:pt x="1823892" y="2942"/>
                  </a:cubicBezTo>
                  <a:cubicBezTo>
                    <a:pt x="1825776" y="4826"/>
                    <a:pt x="1826834" y="7381"/>
                    <a:pt x="1826834" y="10045"/>
                  </a:cubicBezTo>
                  <a:lnTo>
                    <a:pt x="1826834" y="469339"/>
                  </a:lnTo>
                  <a:cubicBezTo>
                    <a:pt x="1826834" y="474887"/>
                    <a:pt x="1822336" y="479385"/>
                    <a:pt x="1816789" y="479385"/>
                  </a:cubicBezTo>
                  <a:lnTo>
                    <a:pt x="10045" y="479385"/>
                  </a:lnTo>
                  <a:cubicBezTo>
                    <a:pt x="4497" y="479385"/>
                    <a:pt x="0" y="474887"/>
                    <a:pt x="0" y="469339"/>
                  </a:cubicBezTo>
                  <a:lnTo>
                    <a:pt x="0" y="10045"/>
                  </a:lnTo>
                  <a:cubicBezTo>
                    <a:pt x="0" y="4497"/>
                    <a:pt x="4497" y="0"/>
                    <a:pt x="10045" y="0"/>
                  </a:cubicBezTo>
                  <a:close/>
                </a:path>
              </a:pathLst>
            </a:custGeom>
            <a:solidFill>
              <a:srgbClr val="7FA89E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26834" cy="527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33390" y="3112218"/>
            <a:ext cx="5351838" cy="1211707"/>
            <a:chOff x="0" y="0"/>
            <a:chExt cx="2114306" cy="4786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306" cy="478699"/>
            </a:xfrm>
            <a:custGeom>
              <a:avLst/>
              <a:gdLst/>
              <a:ahLst/>
              <a:cxnLst/>
              <a:rect l="l" t="t" r="r" b="b"/>
              <a:pathLst>
                <a:path w="2114306" h="478699">
                  <a:moveTo>
                    <a:pt x="19288" y="0"/>
                  </a:moveTo>
                  <a:lnTo>
                    <a:pt x="2095019" y="0"/>
                  </a:lnTo>
                  <a:cubicBezTo>
                    <a:pt x="2100134" y="0"/>
                    <a:pt x="2105040" y="2032"/>
                    <a:pt x="2108657" y="5649"/>
                  </a:cubicBezTo>
                  <a:cubicBezTo>
                    <a:pt x="2112274" y="9266"/>
                    <a:pt x="2114306" y="14172"/>
                    <a:pt x="2114306" y="19288"/>
                  </a:cubicBezTo>
                  <a:lnTo>
                    <a:pt x="2114306" y="459411"/>
                  </a:lnTo>
                  <a:cubicBezTo>
                    <a:pt x="2114306" y="464527"/>
                    <a:pt x="2112274" y="469432"/>
                    <a:pt x="2108657" y="473050"/>
                  </a:cubicBezTo>
                  <a:cubicBezTo>
                    <a:pt x="2105040" y="476667"/>
                    <a:pt x="2100134" y="478699"/>
                    <a:pt x="2095019" y="478699"/>
                  </a:cubicBezTo>
                  <a:lnTo>
                    <a:pt x="19288" y="478699"/>
                  </a:lnTo>
                  <a:cubicBezTo>
                    <a:pt x="14172" y="478699"/>
                    <a:pt x="9266" y="476667"/>
                    <a:pt x="5649" y="473050"/>
                  </a:cubicBezTo>
                  <a:cubicBezTo>
                    <a:pt x="2032" y="469432"/>
                    <a:pt x="0" y="464527"/>
                    <a:pt x="0" y="459411"/>
                  </a:cubicBezTo>
                  <a:lnTo>
                    <a:pt x="0" y="19288"/>
                  </a:lnTo>
                  <a:cubicBezTo>
                    <a:pt x="0" y="14172"/>
                    <a:pt x="2032" y="9266"/>
                    <a:pt x="5649" y="5649"/>
                  </a:cubicBezTo>
                  <a:cubicBezTo>
                    <a:pt x="9266" y="2032"/>
                    <a:pt x="14172" y="0"/>
                    <a:pt x="19288" y="0"/>
                  </a:cubicBezTo>
                  <a:close/>
                </a:path>
              </a:pathLst>
            </a:custGeom>
            <a:solidFill>
              <a:srgbClr val="FCF9DA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14306" cy="5263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92490" y="2052311"/>
            <a:ext cx="4624173" cy="1211707"/>
            <a:chOff x="0" y="0"/>
            <a:chExt cx="1826834" cy="4786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6834" cy="478699"/>
            </a:xfrm>
            <a:custGeom>
              <a:avLst/>
              <a:gdLst/>
              <a:ahLst/>
              <a:cxnLst/>
              <a:rect l="l" t="t" r="r" b="b"/>
              <a:pathLst>
                <a:path w="1826834" h="478699">
                  <a:moveTo>
                    <a:pt x="22323" y="0"/>
                  </a:moveTo>
                  <a:lnTo>
                    <a:pt x="1804511" y="0"/>
                  </a:lnTo>
                  <a:cubicBezTo>
                    <a:pt x="1816839" y="0"/>
                    <a:pt x="1826834" y="9994"/>
                    <a:pt x="1826834" y="22323"/>
                  </a:cubicBezTo>
                  <a:lnTo>
                    <a:pt x="1826834" y="456376"/>
                  </a:lnTo>
                  <a:cubicBezTo>
                    <a:pt x="1826834" y="468705"/>
                    <a:pt x="1816839" y="478699"/>
                    <a:pt x="1804511" y="478699"/>
                  </a:cubicBezTo>
                  <a:lnTo>
                    <a:pt x="22323" y="478699"/>
                  </a:lnTo>
                  <a:cubicBezTo>
                    <a:pt x="9994" y="478699"/>
                    <a:pt x="0" y="468705"/>
                    <a:pt x="0" y="456376"/>
                  </a:cubicBezTo>
                  <a:lnTo>
                    <a:pt x="0" y="22323"/>
                  </a:lnTo>
                  <a:cubicBezTo>
                    <a:pt x="0" y="9994"/>
                    <a:pt x="9994" y="0"/>
                    <a:pt x="22323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826834" cy="5263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2272" y="6608289"/>
            <a:ext cx="13569415" cy="2057400"/>
            <a:chOff x="0" y="0"/>
            <a:chExt cx="536075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640088" y="2523408"/>
            <a:ext cx="4527843" cy="5113581"/>
          </a:xfrm>
          <a:custGeom>
            <a:avLst/>
            <a:gdLst/>
            <a:ahLst/>
            <a:cxnLst/>
            <a:rect l="l" t="t" r="r" b="b"/>
            <a:pathLst>
              <a:path w="6791765" h="7670372">
                <a:moveTo>
                  <a:pt x="0" y="0"/>
                </a:moveTo>
                <a:lnTo>
                  <a:pt x="6791765" y="0"/>
                </a:lnTo>
                <a:lnTo>
                  <a:pt x="6791765" y="7670372"/>
                </a:lnTo>
                <a:lnTo>
                  <a:pt x="0" y="76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048850" y="5566344"/>
            <a:ext cx="1633438" cy="1211714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0" y="0"/>
                </a:moveTo>
                <a:lnTo>
                  <a:pt x="2450157" y="0"/>
                </a:lnTo>
                <a:lnTo>
                  <a:pt x="2450157" y="1817570"/>
                </a:lnTo>
                <a:lnTo>
                  <a:pt x="0" y="1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7006650" y="5631762"/>
            <a:ext cx="1633438" cy="1211714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2450157" y="0"/>
                </a:moveTo>
                <a:lnTo>
                  <a:pt x="0" y="0"/>
                </a:lnTo>
                <a:lnTo>
                  <a:pt x="0" y="1817571"/>
                </a:lnTo>
                <a:lnTo>
                  <a:pt x="2450157" y="1817571"/>
                </a:lnTo>
                <a:lnTo>
                  <a:pt x="24501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66395">
            <a:off x="10071022" y="-1072319"/>
            <a:ext cx="2454392" cy="3124805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8"/>
                </a:lnTo>
                <a:lnTo>
                  <a:pt x="0" y="468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413679" y="443249"/>
            <a:ext cx="1977316" cy="2214916"/>
          </a:xfrm>
          <a:custGeom>
            <a:avLst/>
            <a:gdLst/>
            <a:ahLst/>
            <a:cxnLst/>
            <a:rect l="l" t="t" r="r" b="b"/>
            <a:pathLst>
              <a:path w="2965974" h="3322374">
                <a:moveTo>
                  <a:pt x="0" y="0"/>
                </a:moveTo>
                <a:lnTo>
                  <a:pt x="2965975" y="0"/>
                </a:lnTo>
                <a:lnTo>
                  <a:pt x="2965975" y="3322374"/>
                </a:lnTo>
                <a:lnTo>
                  <a:pt x="0" y="3322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309060">
            <a:off x="5455155" y="229374"/>
            <a:ext cx="1056295" cy="1628813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-221014">
            <a:off x="7738514" y="1098275"/>
            <a:ext cx="1710612" cy="1371600"/>
          </a:xfrm>
          <a:custGeom>
            <a:avLst/>
            <a:gdLst/>
            <a:ahLst/>
            <a:cxnLst/>
            <a:rect l="l" t="t" r="r" b="b"/>
            <a:pathLst>
              <a:path w="2565918" h="2057400">
                <a:moveTo>
                  <a:pt x="0" y="0"/>
                </a:moveTo>
                <a:lnTo>
                  <a:pt x="2565919" y="0"/>
                </a:lnTo>
                <a:lnTo>
                  <a:pt x="2565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3030">
            <a:off x="1989124" y="3471514"/>
            <a:ext cx="1549886" cy="1239909"/>
          </a:xfrm>
          <a:custGeom>
            <a:avLst/>
            <a:gdLst/>
            <a:ahLst/>
            <a:cxnLst/>
            <a:rect l="l" t="t" r="r" b="b"/>
            <a:pathLst>
              <a:path w="2324829" h="1859863">
                <a:moveTo>
                  <a:pt x="0" y="0"/>
                </a:moveTo>
                <a:lnTo>
                  <a:pt x="2324829" y="0"/>
                </a:lnTo>
                <a:lnTo>
                  <a:pt x="2324829" y="1859863"/>
                </a:lnTo>
                <a:lnTo>
                  <a:pt x="0" y="185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1111212" y="1902316"/>
            <a:ext cx="3875278" cy="5579589"/>
          </a:xfrm>
          <a:custGeom>
            <a:avLst/>
            <a:gdLst/>
            <a:ahLst/>
            <a:cxnLst/>
            <a:rect l="l" t="t" r="r" b="b"/>
            <a:pathLst>
              <a:path w="5812917" h="8369384">
                <a:moveTo>
                  <a:pt x="5812918" y="0"/>
                </a:moveTo>
                <a:lnTo>
                  <a:pt x="0" y="0"/>
                </a:lnTo>
                <a:lnTo>
                  <a:pt x="0" y="8369383"/>
                </a:lnTo>
                <a:lnTo>
                  <a:pt x="5812918" y="8369383"/>
                </a:lnTo>
                <a:lnTo>
                  <a:pt x="581291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585229" y="1130471"/>
            <a:ext cx="653604" cy="653604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70080">
            <a:off x="4131955" y="1060503"/>
            <a:ext cx="653604" cy="653604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0" y="1043781"/>
            <a:ext cx="1359797" cy="1288229"/>
          </a:xfrm>
          <a:custGeom>
            <a:avLst/>
            <a:gdLst/>
            <a:ahLst/>
            <a:cxnLst/>
            <a:rect l="l" t="t" r="r" b="b"/>
            <a:pathLst>
              <a:path w="2039696" h="1932344">
                <a:moveTo>
                  <a:pt x="0" y="0"/>
                </a:moveTo>
                <a:lnTo>
                  <a:pt x="2039696" y="0"/>
                </a:lnTo>
                <a:lnTo>
                  <a:pt x="2039696" y="1932344"/>
                </a:lnTo>
                <a:lnTo>
                  <a:pt x="0" y="1932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75660" y="1841186"/>
            <a:ext cx="3775783" cy="20524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02034" y="2869192"/>
            <a:ext cx="3755461" cy="20524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75892" y="3976687"/>
            <a:ext cx="3755461" cy="2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1440207" y="-729018"/>
            <a:ext cx="9316847" cy="6504853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802974" y="1138245"/>
            <a:ext cx="2071919" cy="1973973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08087" y="2204112"/>
            <a:ext cx="2071919" cy="1973973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83914" y="4217158"/>
            <a:ext cx="4624173" cy="1213442"/>
            <a:chOff x="0" y="0"/>
            <a:chExt cx="1826834" cy="4793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6834" cy="479385"/>
            </a:xfrm>
            <a:custGeom>
              <a:avLst/>
              <a:gdLst/>
              <a:ahLst/>
              <a:cxnLst/>
              <a:rect l="l" t="t" r="r" b="b"/>
              <a:pathLst>
                <a:path w="1826834" h="479385">
                  <a:moveTo>
                    <a:pt x="10045" y="0"/>
                  </a:moveTo>
                  <a:lnTo>
                    <a:pt x="1816789" y="0"/>
                  </a:lnTo>
                  <a:cubicBezTo>
                    <a:pt x="1819453" y="0"/>
                    <a:pt x="1822008" y="1058"/>
                    <a:pt x="1823892" y="2942"/>
                  </a:cubicBezTo>
                  <a:cubicBezTo>
                    <a:pt x="1825776" y="4826"/>
                    <a:pt x="1826834" y="7381"/>
                    <a:pt x="1826834" y="10045"/>
                  </a:cubicBezTo>
                  <a:lnTo>
                    <a:pt x="1826834" y="469339"/>
                  </a:lnTo>
                  <a:cubicBezTo>
                    <a:pt x="1826834" y="474887"/>
                    <a:pt x="1822336" y="479385"/>
                    <a:pt x="1816789" y="479385"/>
                  </a:cubicBezTo>
                  <a:lnTo>
                    <a:pt x="10045" y="479385"/>
                  </a:lnTo>
                  <a:cubicBezTo>
                    <a:pt x="4497" y="479385"/>
                    <a:pt x="0" y="474887"/>
                    <a:pt x="0" y="469339"/>
                  </a:cubicBezTo>
                  <a:lnTo>
                    <a:pt x="0" y="10045"/>
                  </a:lnTo>
                  <a:cubicBezTo>
                    <a:pt x="0" y="4497"/>
                    <a:pt x="4497" y="0"/>
                    <a:pt x="10045" y="0"/>
                  </a:cubicBezTo>
                  <a:close/>
                </a:path>
              </a:pathLst>
            </a:custGeom>
            <a:solidFill>
              <a:srgbClr val="7FA89E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26834" cy="527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33390" y="3112218"/>
            <a:ext cx="5351838" cy="1211707"/>
            <a:chOff x="0" y="0"/>
            <a:chExt cx="2114306" cy="4786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306" cy="478699"/>
            </a:xfrm>
            <a:custGeom>
              <a:avLst/>
              <a:gdLst/>
              <a:ahLst/>
              <a:cxnLst/>
              <a:rect l="l" t="t" r="r" b="b"/>
              <a:pathLst>
                <a:path w="2114306" h="478699">
                  <a:moveTo>
                    <a:pt x="19288" y="0"/>
                  </a:moveTo>
                  <a:lnTo>
                    <a:pt x="2095019" y="0"/>
                  </a:lnTo>
                  <a:cubicBezTo>
                    <a:pt x="2100134" y="0"/>
                    <a:pt x="2105040" y="2032"/>
                    <a:pt x="2108657" y="5649"/>
                  </a:cubicBezTo>
                  <a:cubicBezTo>
                    <a:pt x="2112274" y="9266"/>
                    <a:pt x="2114306" y="14172"/>
                    <a:pt x="2114306" y="19288"/>
                  </a:cubicBezTo>
                  <a:lnTo>
                    <a:pt x="2114306" y="459411"/>
                  </a:lnTo>
                  <a:cubicBezTo>
                    <a:pt x="2114306" y="464527"/>
                    <a:pt x="2112274" y="469432"/>
                    <a:pt x="2108657" y="473050"/>
                  </a:cubicBezTo>
                  <a:cubicBezTo>
                    <a:pt x="2105040" y="476667"/>
                    <a:pt x="2100134" y="478699"/>
                    <a:pt x="2095019" y="478699"/>
                  </a:cubicBezTo>
                  <a:lnTo>
                    <a:pt x="19288" y="478699"/>
                  </a:lnTo>
                  <a:cubicBezTo>
                    <a:pt x="14172" y="478699"/>
                    <a:pt x="9266" y="476667"/>
                    <a:pt x="5649" y="473050"/>
                  </a:cubicBezTo>
                  <a:cubicBezTo>
                    <a:pt x="2032" y="469432"/>
                    <a:pt x="0" y="464527"/>
                    <a:pt x="0" y="459411"/>
                  </a:cubicBezTo>
                  <a:lnTo>
                    <a:pt x="0" y="19288"/>
                  </a:lnTo>
                  <a:cubicBezTo>
                    <a:pt x="0" y="14172"/>
                    <a:pt x="2032" y="9266"/>
                    <a:pt x="5649" y="5649"/>
                  </a:cubicBezTo>
                  <a:cubicBezTo>
                    <a:pt x="9266" y="2032"/>
                    <a:pt x="14172" y="0"/>
                    <a:pt x="19288" y="0"/>
                  </a:cubicBezTo>
                  <a:close/>
                </a:path>
              </a:pathLst>
            </a:custGeom>
            <a:solidFill>
              <a:srgbClr val="FCF9DA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14306" cy="5263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92490" y="2052311"/>
            <a:ext cx="4624173" cy="1211707"/>
            <a:chOff x="0" y="0"/>
            <a:chExt cx="1826834" cy="4786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6834" cy="478699"/>
            </a:xfrm>
            <a:custGeom>
              <a:avLst/>
              <a:gdLst/>
              <a:ahLst/>
              <a:cxnLst/>
              <a:rect l="l" t="t" r="r" b="b"/>
              <a:pathLst>
                <a:path w="1826834" h="478699">
                  <a:moveTo>
                    <a:pt x="22323" y="0"/>
                  </a:moveTo>
                  <a:lnTo>
                    <a:pt x="1804511" y="0"/>
                  </a:lnTo>
                  <a:cubicBezTo>
                    <a:pt x="1816839" y="0"/>
                    <a:pt x="1826834" y="9994"/>
                    <a:pt x="1826834" y="22323"/>
                  </a:cubicBezTo>
                  <a:lnTo>
                    <a:pt x="1826834" y="456376"/>
                  </a:lnTo>
                  <a:cubicBezTo>
                    <a:pt x="1826834" y="468705"/>
                    <a:pt x="1816839" y="478699"/>
                    <a:pt x="1804511" y="478699"/>
                  </a:cubicBezTo>
                  <a:lnTo>
                    <a:pt x="22323" y="478699"/>
                  </a:lnTo>
                  <a:cubicBezTo>
                    <a:pt x="9994" y="478699"/>
                    <a:pt x="0" y="468705"/>
                    <a:pt x="0" y="456376"/>
                  </a:cubicBezTo>
                  <a:lnTo>
                    <a:pt x="0" y="22323"/>
                  </a:lnTo>
                  <a:cubicBezTo>
                    <a:pt x="0" y="9994"/>
                    <a:pt x="9994" y="0"/>
                    <a:pt x="22323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826834" cy="5263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2272" y="6608289"/>
            <a:ext cx="13569415" cy="2057400"/>
            <a:chOff x="0" y="0"/>
            <a:chExt cx="536075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9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640088" y="2523408"/>
            <a:ext cx="4527843" cy="5113581"/>
          </a:xfrm>
          <a:custGeom>
            <a:avLst/>
            <a:gdLst/>
            <a:ahLst/>
            <a:cxnLst/>
            <a:rect l="l" t="t" r="r" b="b"/>
            <a:pathLst>
              <a:path w="6791765" h="7670372">
                <a:moveTo>
                  <a:pt x="0" y="0"/>
                </a:moveTo>
                <a:lnTo>
                  <a:pt x="6791765" y="0"/>
                </a:lnTo>
                <a:lnTo>
                  <a:pt x="6791765" y="7670372"/>
                </a:lnTo>
                <a:lnTo>
                  <a:pt x="0" y="76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048850" y="5566344"/>
            <a:ext cx="1633438" cy="1211714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0" y="0"/>
                </a:moveTo>
                <a:lnTo>
                  <a:pt x="2450157" y="0"/>
                </a:lnTo>
                <a:lnTo>
                  <a:pt x="2450157" y="1817570"/>
                </a:lnTo>
                <a:lnTo>
                  <a:pt x="0" y="1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7006650" y="5631762"/>
            <a:ext cx="1633438" cy="1211714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2450157" y="0"/>
                </a:moveTo>
                <a:lnTo>
                  <a:pt x="0" y="0"/>
                </a:lnTo>
                <a:lnTo>
                  <a:pt x="0" y="1817571"/>
                </a:lnTo>
                <a:lnTo>
                  <a:pt x="2450157" y="1817571"/>
                </a:lnTo>
                <a:lnTo>
                  <a:pt x="24501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66395">
            <a:off x="10071022" y="-1072319"/>
            <a:ext cx="2454392" cy="3124805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8"/>
                </a:lnTo>
                <a:lnTo>
                  <a:pt x="0" y="468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413679" y="443249"/>
            <a:ext cx="1977316" cy="2214916"/>
          </a:xfrm>
          <a:custGeom>
            <a:avLst/>
            <a:gdLst/>
            <a:ahLst/>
            <a:cxnLst/>
            <a:rect l="l" t="t" r="r" b="b"/>
            <a:pathLst>
              <a:path w="2965974" h="3322374">
                <a:moveTo>
                  <a:pt x="0" y="0"/>
                </a:moveTo>
                <a:lnTo>
                  <a:pt x="2965975" y="0"/>
                </a:lnTo>
                <a:lnTo>
                  <a:pt x="2965975" y="3322374"/>
                </a:lnTo>
                <a:lnTo>
                  <a:pt x="0" y="3322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221014">
            <a:off x="7738514" y="1098275"/>
            <a:ext cx="1710612" cy="1371600"/>
          </a:xfrm>
          <a:custGeom>
            <a:avLst/>
            <a:gdLst/>
            <a:ahLst/>
            <a:cxnLst/>
            <a:rect l="l" t="t" r="r" b="b"/>
            <a:pathLst>
              <a:path w="2565918" h="2057400">
                <a:moveTo>
                  <a:pt x="0" y="0"/>
                </a:moveTo>
                <a:lnTo>
                  <a:pt x="2565919" y="0"/>
                </a:lnTo>
                <a:lnTo>
                  <a:pt x="2565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3030">
            <a:off x="1989124" y="3471514"/>
            <a:ext cx="1549886" cy="1239909"/>
          </a:xfrm>
          <a:custGeom>
            <a:avLst/>
            <a:gdLst/>
            <a:ahLst/>
            <a:cxnLst/>
            <a:rect l="l" t="t" r="r" b="b"/>
            <a:pathLst>
              <a:path w="2324829" h="1859863">
                <a:moveTo>
                  <a:pt x="0" y="0"/>
                </a:moveTo>
                <a:lnTo>
                  <a:pt x="2324829" y="0"/>
                </a:lnTo>
                <a:lnTo>
                  <a:pt x="2324829" y="1859863"/>
                </a:lnTo>
                <a:lnTo>
                  <a:pt x="0" y="185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1111212" y="1902316"/>
            <a:ext cx="3875278" cy="5579589"/>
          </a:xfrm>
          <a:custGeom>
            <a:avLst/>
            <a:gdLst/>
            <a:ahLst/>
            <a:cxnLst/>
            <a:rect l="l" t="t" r="r" b="b"/>
            <a:pathLst>
              <a:path w="5812917" h="8369384">
                <a:moveTo>
                  <a:pt x="5812918" y="0"/>
                </a:moveTo>
                <a:lnTo>
                  <a:pt x="0" y="0"/>
                </a:lnTo>
                <a:lnTo>
                  <a:pt x="0" y="8369383"/>
                </a:lnTo>
                <a:lnTo>
                  <a:pt x="5812918" y="8369383"/>
                </a:lnTo>
                <a:lnTo>
                  <a:pt x="581291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585229" y="1130471"/>
            <a:ext cx="653604" cy="653604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70080">
            <a:off x="4131955" y="1060503"/>
            <a:ext cx="653604" cy="653604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0" y="1043781"/>
            <a:ext cx="1359797" cy="1288229"/>
          </a:xfrm>
          <a:custGeom>
            <a:avLst/>
            <a:gdLst/>
            <a:ahLst/>
            <a:cxnLst/>
            <a:rect l="l" t="t" r="r" b="b"/>
            <a:pathLst>
              <a:path w="2039696" h="1932344">
                <a:moveTo>
                  <a:pt x="0" y="0"/>
                </a:moveTo>
                <a:lnTo>
                  <a:pt x="2039696" y="0"/>
                </a:lnTo>
                <a:lnTo>
                  <a:pt x="2039696" y="1932344"/>
                </a:lnTo>
                <a:lnTo>
                  <a:pt x="0" y="1932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95020" y="1906871"/>
            <a:ext cx="4263505" cy="18696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73468" y="3331557"/>
            <a:ext cx="5797511" cy="10507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99992" y="4520667"/>
            <a:ext cx="4824359" cy="7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42048" y="2405061"/>
            <a:ext cx="9107906" cy="2982839"/>
          </a:xfrm>
          <a:custGeom>
            <a:avLst/>
            <a:gdLst/>
            <a:ahLst/>
            <a:cxnLst/>
            <a:rect l="l" t="t" r="r" b="b"/>
            <a:pathLst>
              <a:path w="13661859" h="4474259">
                <a:moveTo>
                  <a:pt x="0" y="0"/>
                </a:moveTo>
                <a:lnTo>
                  <a:pt x="13661858" y="0"/>
                </a:lnTo>
                <a:lnTo>
                  <a:pt x="13661858" y="4474258"/>
                </a:lnTo>
                <a:lnTo>
                  <a:pt x="0" y="447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0586" y="495869"/>
            <a:ext cx="104708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Chia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sẻ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những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vấn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đề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thường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nảy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sinh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sử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dụng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giao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mạng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1918228"/>
            <a:ext cx="1047082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Liệt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kê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lợi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ích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hại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đối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26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435485"/>
            <a:ext cx="1047082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Nêu các tình huống nảy sinh trong quá trình giao tiếp trên mạng khiến em lo lắng.</a:t>
            </a:r>
          </a:p>
        </p:txBody>
      </p:sp>
    </p:spTree>
    <p:extLst>
      <p:ext uri="{BB962C8B-B14F-4D97-AF65-F5344CB8AC3E}">
        <p14:creationId xmlns:p14="http://schemas.microsoft.com/office/powerpoint/2010/main" val="2989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3155" y="6172200"/>
            <a:ext cx="15825095" cy="2057400"/>
            <a:chOff x="0" y="0"/>
            <a:chExt cx="625188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889" cy="812800"/>
            </a:xfrm>
            <a:custGeom>
              <a:avLst/>
              <a:gdLst/>
              <a:ahLst/>
              <a:cxnLst/>
              <a:rect l="l" t="t" r="r" b="b"/>
              <a:pathLst>
                <a:path w="6251889" h="812800">
                  <a:moveTo>
                    <a:pt x="16633" y="0"/>
                  </a:moveTo>
                  <a:lnTo>
                    <a:pt x="6235256" y="0"/>
                  </a:lnTo>
                  <a:cubicBezTo>
                    <a:pt x="6244442" y="0"/>
                    <a:pt x="6251889" y="7447"/>
                    <a:pt x="6251889" y="16633"/>
                  </a:cubicBezTo>
                  <a:lnTo>
                    <a:pt x="6251889" y="796167"/>
                  </a:lnTo>
                  <a:cubicBezTo>
                    <a:pt x="6251889" y="805353"/>
                    <a:pt x="6244442" y="812800"/>
                    <a:pt x="6235256" y="812800"/>
                  </a:cubicBezTo>
                  <a:lnTo>
                    <a:pt x="16633" y="812800"/>
                  </a:lnTo>
                  <a:cubicBezTo>
                    <a:pt x="7447" y="812800"/>
                    <a:pt x="0" y="805353"/>
                    <a:pt x="0" y="796167"/>
                  </a:cubicBezTo>
                  <a:lnTo>
                    <a:pt x="0" y="16633"/>
                  </a:lnTo>
                  <a:cubicBezTo>
                    <a:pt x="0" y="7447"/>
                    <a:pt x="7447" y="0"/>
                    <a:pt x="16633" y="0"/>
                  </a:cubicBezTo>
                  <a:close/>
                </a:path>
              </a:pathLst>
            </a:custGeom>
            <a:solidFill>
              <a:srgbClr val="E3C5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251889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-463724" y="2513140"/>
            <a:ext cx="6931811" cy="4037110"/>
          </a:xfrm>
          <a:custGeom>
            <a:avLst/>
            <a:gdLst/>
            <a:ahLst/>
            <a:cxnLst/>
            <a:rect l="l" t="t" r="r" b="b"/>
            <a:pathLst>
              <a:path w="10397716" h="6055665">
                <a:moveTo>
                  <a:pt x="0" y="0"/>
                </a:moveTo>
                <a:lnTo>
                  <a:pt x="10397716" y="0"/>
                </a:lnTo>
                <a:lnTo>
                  <a:pt x="10397716" y="6055665"/>
                </a:lnTo>
                <a:lnTo>
                  <a:pt x="0" y="605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5811"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472"/>
            <a:ext cx="12313711" cy="23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241987" y="1662178"/>
            <a:ext cx="6021647" cy="5554969"/>
          </a:xfrm>
          <a:custGeom>
            <a:avLst/>
            <a:gdLst/>
            <a:ahLst/>
            <a:cxnLst/>
            <a:rect l="l" t="t" r="r" b="b"/>
            <a:pathLst>
              <a:path w="9032470" h="8332453">
                <a:moveTo>
                  <a:pt x="0" y="0"/>
                </a:moveTo>
                <a:lnTo>
                  <a:pt x="9032470" y="0"/>
                </a:lnTo>
                <a:lnTo>
                  <a:pt x="9032470" y="8332453"/>
                </a:lnTo>
                <a:lnTo>
                  <a:pt x="0" y="833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800"/>
            <a:ext cx="7386930" cy="29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402" y="1651000"/>
            <a:ext cx="5671859" cy="4901459"/>
            <a:chOff x="0" y="0"/>
            <a:chExt cx="2240735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735" cy="2467918"/>
            </a:xfrm>
            <a:custGeom>
              <a:avLst/>
              <a:gdLst/>
              <a:ahLst/>
              <a:cxnLst/>
              <a:rect l="l" t="t" r="r" b="b"/>
              <a:pathLst>
                <a:path w="2240735" h="2467918">
                  <a:moveTo>
                    <a:pt x="46409" y="0"/>
                  </a:moveTo>
                  <a:lnTo>
                    <a:pt x="2194326" y="0"/>
                  </a:lnTo>
                  <a:cubicBezTo>
                    <a:pt x="2219957" y="0"/>
                    <a:pt x="2240735" y="20778"/>
                    <a:pt x="2240735" y="46409"/>
                  </a:cubicBezTo>
                  <a:lnTo>
                    <a:pt x="2240735" y="2421509"/>
                  </a:lnTo>
                  <a:cubicBezTo>
                    <a:pt x="2240735" y="2447140"/>
                    <a:pt x="2219957" y="2467918"/>
                    <a:pt x="2194326" y="2467918"/>
                  </a:cubicBezTo>
                  <a:lnTo>
                    <a:pt x="46409" y="2467918"/>
                  </a:lnTo>
                  <a:cubicBezTo>
                    <a:pt x="20778" y="2467918"/>
                    <a:pt x="0" y="2447140"/>
                    <a:pt x="0" y="2421509"/>
                  </a:cubicBezTo>
                  <a:lnTo>
                    <a:pt x="0" y="46409"/>
                  </a:lnTo>
                  <a:cubicBezTo>
                    <a:pt x="0" y="20778"/>
                    <a:pt x="20778" y="0"/>
                    <a:pt x="46409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40735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22822" y="1651000"/>
            <a:ext cx="5671859" cy="4901459"/>
            <a:chOff x="0" y="0"/>
            <a:chExt cx="2240735" cy="2467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0735" cy="2467918"/>
            </a:xfrm>
            <a:custGeom>
              <a:avLst/>
              <a:gdLst/>
              <a:ahLst/>
              <a:cxnLst/>
              <a:rect l="l" t="t" r="r" b="b"/>
              <a:pathLst>
                <a:path w="2240735" h="2467918">
                  <a:moveTo>
                    <a:pt x="46409" y="0"/>
                  </a:moveTo>
                  <a:lnTo>
                    <a:pt x="2194326" y="0"/>
                  </a:lnTo>
                  <a:cubicBezTo>
                    <a:pt x="2219957" y="0"/>
                    <a:pt x="2240735" y="20778"/>
                    <a:pt x="2240735" y="46409"/>
                  </a:cubicBezTo>
                  <a:lnTo>
                    <a:pt x="2240735" y="2421509"/>
                  </a:lnTo>
                  <a:cubicBezTo>
                    <a:pt x="2240735" y="2447140"/>
                    <a:pt x="2219957" y="2467918"/>
                    <a:pt x="2194326" y="2467918"/>
                  </a:cubicBezTo>
                  <a:lnTo>
                    <a:pt x="46409" y="2467918"/>
                  </a:lnTo>
                  <a:cubicBezTo>
                    <a:pt x="20778" y="2467918"/>
                    <a:pt x="0" y="2447140"/>
                    <a:pt x="0" y="2421509"/>
                  </a:cubicBezTo>
                  <a:lnTo>
                    <a:pt x="0" y="46409"/>
                  </a:lnTo>
                  <a:cubicBezTo>
                    <a:pt x="0" y="20778"/>
                    <a:pt x="20778" y="0"/>
                    <a:pt x="46409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40735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854200"/>
            <a:ext cx="8730229" cy="666554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558800" y="247864"/>
            <a:ext cx="11125200" cy="12258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9BF41"/>
            </a:solidFill>
          </a:ln>
        </p:spPr>
        <p:txBody>
          <a:bodyPr wrap="square" lIns="121920" tIns="60960" rIns="60960" bIns="6096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Liệt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kê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lợi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ích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hại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đối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2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2035268" y="3175000"/>
            <a:ext cx="7771893" cy="3244765"/>
          </a:xfrm>
          <a:custGeom>
            <a:avLst/>
            <a:gdLst/>
            <a:ahLst/>
            <a:cxnLst/>
            <a:rect l="l" t="t" r="r" b="b"/>
            <a:pathLst>
              <a:path w="11657840" h="4867148">
                <a:moveTo>
                  <a:pt x="0" y="0"/>
                </a:moveTo>
                <a:lnTo>
                  <a:pt x="11657839" y="0"/>
                </a:lnTo>
                <a:lnTo>
                  <a:pt x="11657839" y="4867149"/>
                </a:lnTo>
                <a:lnTo>
                  <a:pt x="0" y="486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0586" y="503006"/>
            <a:ext cx="104708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Tìm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hiểu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về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chủ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đảm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bảo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an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giao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3334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34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mạng</a:t>
            </a:r>
            <a:endParaRPr lang="en-US" sz="3334" b="1" dirty="0">
              <a:solidFill>
                <a:srgbClr val="E5466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1699684"/>
            <a:ext cx="1047082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Tự chủ về thời gian sử dụng mạng.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Tự chủ về việc lựa chọn hoạt động sẽ tham gia trên mạng.</a:t>
            </a:r>
          </a:p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Cách ứng xử trong giao tiếp trên mạng để bảo vệ mình.</a:t>
            </a:r>
          </a:p>
        </p:txBody>
      </p:sp>
    </p:spTree>
    <p:extLst>
      <p:ext uri="{BB962C8B-B14F-4D97-AF65-F5344CB8AC3E}">
        <p14:creationId xmlns:p14="http://schemas.microsoft.com/office/powerpoint/2010/main" val="11456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8661186" y="1066059"/>
            <a:ext cx="3106674" cy="54864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8580" y="2277872"/>
            <a:ext cx="7852285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Trả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lời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câu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hỏi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hình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vào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tờ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giấy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note.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Ghi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biện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pháp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lựa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hoạt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nhân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xã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hội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lọc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33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9" y="885735"/>
            <a:ext cx="5421800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4141" y="305542"/>
            <a:ext cx="11343719" cy="6246917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203295" y="1740636"/>
            <a:ext cx="5128119" cy="4633651"/>
          </a:xfrm>
          <a:custGeom>
            <a:avLst/>
            <a:gdLst/>
            <a:ahLst/>
            <a:cxnLst/>
            <a:rect l="l" t="t" r="r" b="b"/>
            <a:pathLst>
              <a:path w="7692179" h="6950476">
                <a:moveTo>
                  <a:pt x="0" y="0"/>
                </a:moveTo>
                <a:lnTo>
                  <a:pt x="7692180" y="0"/>
                </a:lnTo>
                <a:lnTo>
                  <a:pt x="7692180" y="6950477"/>
                </a:lnTo>
                <a:lnTo>
                  <a:pt x="0" y="6950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0586" y="493159"/>
            <a:ext cx="104708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  <a:spcBef>
                <a:spcPct val="0"/>
              </a:spcBef>
            </a:pPr>
            <a:r>
              <a:rPr lang="en-US" sz="3334" b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Thiết kế bản “Quy tắc tự chủ và đảm bảo an toàn khi giao tiếp trên mạng”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2703" y="2063424"/>
            <a:ext cx="3546117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Thiết kế bản Quy tắc tự chủ và đảm bảo an toàn khi giao tiếp trên mạng và trình bày trước lớp.</a:t>
            </a:r>
          </a:p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Các nhóm cùng lắng nghe và góp ý.</a:t>
            </a:r>
          </a:p>
        </p:txBody>
      </p:sp>
    </p:spTree>
    <p:extLst>
      <p:ext uri="{BB962C8B-B14F-4D97-AF65-F5344CB8AC3E}">
        <p14:creationId xmlns:p14="http://schemas.microsoft.com/office/powerpoint/2010/main" val="105500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426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2025-02-28T07:03:02Z</dcterms:created>
  <dcterms:modified xsi:type="dcterms:W3CDTF">2025-02-28T07:06:15Z</dcterms:modified>
</cp:coreProperties>
</file>