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33" d="100"/>
          <a:sy n="33" d="100"/>
        </p:scale>
        <p:origin x="118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065F9-6F83-42DD-9B7E-382EBB8741F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F5E81-56F1-471C-8BAA-5F9AE55FA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0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5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3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8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4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5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4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5A344-9C1C-43E3-A84A-2DF07B4AFB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72103-63B6-4F74-8C75-3D4FB1C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1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27.sv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29.sv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20.png"/><Relationship Id="rId21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45.sv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3.png"/><Relationship Id="rId23" Type="http://schemas.openxmlformats.org/officeDocument/2006/relationships/image" Target="../media/image24.png"/><Relationship Id="rId10" Type="http://schemas.openxmlformats.org/officeDocument/2006/relationships/image" Target="../media/image43.svg"/><Relationship Id="rId19" Type="http://schemas.openxmlformats.org/officeDocument/2006/relationships/image" Target="../media/image7.png"/><Relationship Id="rId4" Type="http://schemas.openxmlformats.org/officeDocument/2006/relationships/image" Target="../media/image37.svg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5975927" y="4359874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6302663" y="4749378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5">
            <a:extLst>
              <a:ext uri="{FF2B5EF4-FFF2-40B4-BE49-F238E27FC236}">
                <a16:creationId xmlns=""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6183745" y="5305869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6" name="Freeform 6">
            <a:extLst>
              <a:ext uri="{FF2B5EF4-FFF2-40B4-BE49-F238E27FC236}">
                <a16:creationId xmlns=""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7197769" y="5114558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7" name="Freeform 7">
            <a:extLst>
              <a:ext uri="{FF2B5EF4-FFF2-40B4-BE49-F238E27FC236}">
                <a16:creationId xmlns=""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9285470" y="5281888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8" name="Freeform 8">
            <a:extLst>
              <a:ext uri="{FF2B5EF4-FFF2-40B4-BE49-F238E27FC236}">
                <a16:creationId xmlns=""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1200810" y="5073493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20" name="Freeform 12">
            <a:extLst>
              <a:ext uri="{FF2B5EF4-FFF2-40B4-BE49-F238E27FC236}">
                <a16:creationId xmlns=""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351184" y="315654"/>
            <a:ext cx="3748274" cy="1281228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6891941" y="130727"/>
            <a:ext cx="2540000" cy="2623705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=""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21" name="Freeform 9">
              <a:extLst>
                <a:ext uri="{FF2B5EF4-FFF2-40B4-BE49-F238E27FC236}">
                  <a16:creationId xmlns=""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864584" y="209579"/>
            <a:ext cx="6821437" cy="6302871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7874000" y="1701800"/>
            <a:ext cx="3472769" cy="33528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25855" y="5520036"/>
            <a:ext cx="550947" cy="793249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8"/>
          <p:cNvSpPr/>
          <p:nvPr/>
        </p:nvSpPr>
        <p:spPr>
          <a:xfrm>
            <a:off x="11657342" y="463384"/>
            <a:ext cx="253678" cy="365243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9" name="Freeform 9"/>
          <p:cNvSpPr/>
          <p:nvPr/>
        </p:nvSpPr>
        <p:spPr>
          <a:xfrm>
            <a:off x="1115557" y="6189693"/>
            <a:ext cx="306381" cy="441124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4400" y="736600"/>
            <a:ext cx="7165453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21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=""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3" name="Freeform 4">
            <a:extLst>
              <a:ext uri="{FF2B5EF4-FFF2-40B4-BE49-F238E27FC236}">
                <a16:creationId xmlns=""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1507837" y="3538283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6270337" y="3661820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5" name="Freeform 6">
            <a:extLst>
              <a:ext uri="{FF2B5EF4-FFF2-40B4-BE49-F238E27FC236}">
                <a16:creationId xmlns=""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6597073" y="4166356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6" name="Freeform 7">
            <a:extLst>
              <a:ext uri="{FF2B5EF4-FFF2-40B4-BE49-F238E27FC236}">
                <a16:creationId xmlns=""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211118" y="4166356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7" name="Freeform 8">
            <a:extLst>
              <a:ext uri="{FF2B5EF4-FFF2-40B4-BE49-F238E27FC236}">
                <a16:creationId xmlns=""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1728355" y="4722847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8" name="Freeform 9">
            <a:extLst>
              <a:ext uri="{FF2B5EF4-FFF2-40B4-BE49-F238E27FC236}">
                <a16:creationId xmlns=""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6604000" y="4800600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9" name="Freeform 10">
            <a:extLst>
              <a:ext uri="{FF2B5EF4-FFF2-40B4-BE49-F238E27FC236}">
                <a16:creationId xmlns=""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812800" y="381000"/>
            <a:ext cx="3179047" cy="1086656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0" name="Freeform 11">
            <a:extLst>
              <a:ext uri="{FF2B5EF4-FFF2-40B4-BE49-F238E27FC236}">
                <a16:creationId xmlns=""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0261601" y="1092200"/>
            <a:ext cx="3179047" cy="1086656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1" name="Freeform 13">
            <a:extLst>
              <a:ext uri="{FF2B5EF4-FFF2-40B4-BE49-F238E27FC236}">
                <a16:creationId xmlns=""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2157722" y="2083213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2" name="Freeform 14">
            <a:extLst>
              <a:ext uri="{FF2B5EF4-FFF2-40B4-BE49-F238E27FC236}">
                <a16:creationId xmlns=""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8894725" y="3429000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3" name="Freeform 15">
            <a:extLst>
              <a:ext uri="{FF2B5EF4-FFF2-40B4-BE49-F238E27FC236}">
                <a16:creationId xmlns=""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5823279" y="4353840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9323357" y="3962198"/>
            <a:ext cx="3023112" cy="3125397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35752" y="4400109"/>
            <a:ext cx="1618455" cy="2572689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10427385" y="392423"/>
            <a:ext cx="407528" cy="586755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8661686" y="3247165"/>
            <a:ext cx="252586" cy="363671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8"/>
          <p:cNvSpPr/>
          <p:nvPr/>
        </p:nvSpPr>
        <p:spPr>
          <a:xfrm>
            <a:off x="325407" y="2213973"/>
            <a:ext cx="342711" cy="493432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7" name="Rectangle: Rounded Corners 5">
            <a:extLst>
              <a:ext uri="{FF2B5EF4-FFF2-40B4-BE49-F238E27FC236}">
                <a16:creationId xmlns=""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1574800" y="2362200"/>
            <a:ext cx="9601200" cy="2895600"/>
          </a:xfrm>
          <a:custGeom>
            <a:avLst/>
            <a:gdLst>
              <a:gd name="connsiteX0" fmla="*/ 0 w 12420600"/>
              <a:gd name="connsiteY0" fmla="*/ 1388100 h 2776200"/>
              <a:gd name="connsiteX1" fmla="*/ 1388100 w 12420600"/>
              <a:gd name="connsiteY1" fmla="*/ 0 h 2776200"/>
              <a:gd name="connsiteX2" fmla="*/ 11032500 w 12420600"/>
              <a:gd name="connsiteY2" fmla="*/ 0 h 2776200"/>
              <a:gd name="connsiteX3" fmla="*/ 12420600 w 12420600"/>
              <a:gd name="connsiteY3" fmla="*/ 1388100 h 2776200"/>
              <a:gd name="connsiteX4" fmla="*/ 12420600 w 12420600"/>
              <a:gd name="connsiteY4" fmla="*/ 1388100 h 2776200"/>
              <a:gd name="connsiteX5" fmla="*/ 11032500 w 12420600"/>
              <a:gd name="connsiteY5" fmla="*/ 2776200 h 2776200"/>
              <a:gd name="connsiteX6" fmla="*/ 1388100 w 12420600"/>
              <a:gd name="connsiteY6" fmla="*/ 2776200 h 2776200"/>
              <a:gd name="connsiteX7" fmla="*/ 0 w 12420600"/>
              <a:gd name="connsiteY7" fmla="*/ 1388100 h 27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0600" h="2776200" fill="none" extrusionOk="0">
                <a:moveTo>
                  <a:pt x="0" y="1388100"/>
                </a:moveTo>
                <a:cubicBezTo>
                  <a:pt x="-27083" y="722176"/>
                  <a:pt x="641812" y="11080"/>
                  <a:pt x="1388100" y="0"/>
                </a:cubicBezTo>
                <a:cubicBezTo>
                  <a:pt x="3379869" y="2696"/>
                  <a:pt x="8161263" y="80450"/>
                  <a:pt x="11032500" y="0"/>
                </a:cubicBezTo>
                <a:cubicBezTo>
                  <a:pt x="11904575" y="87597"/>
                  <a:pt x="12394759" y="554749"/>
                  <a:pt x="12420600" y="1388100"/>
                </a:cubicBezTo>
                <a:lnTo>
                  <a:pt x="12420600" y="1388100"/>
                </a:lnTo>
                <a:cubicBezTo>
                  <a:pt x="12517494" y="2103917"/>
                  <a:pt x="11848401" y="2768263"/>
                  <a:pt x="11032500" y="2776200"/>
                </a:cubicBezTo>
                <a:cubicBezTo>
                  <a:pt x="7653837" y="2731887"/>
                  <a:pt x="3713152" y="2866412"/>
                  <a:pt x="1388100" y="2776200"/>
                </a:cubicBezTo>
                <a:cubicBezTo>
                  <a:pt x="694399" y="2689265"/>
                  <a:pt x="-10094" y="2161886"/>
                  <a:pt x="0" y="1388100"/>
                </a:cubicBezTo>
                <a:close/>
              </a:path>
              <a:path w="12420600" h="2776200" stroke="0" extrusionOk="0">
                <a:moveTo>
                  <a:pt x="0" y="1388100"/>
                </a:moveTo>
                <a:cubicBezTo>
                  <a:pt x="24286" y="661292"/>
                  <a:pt x="638050" y="7636"/>
                  <a:pt x="1388100" y="0"/>
                </a:cubicBezTo>
                <a:cubicBezTo>
                  <a:pt x="4253906" y="80306"/>
                  <a:pt x="7838682" y="17002"/>
                  <a:pt x="11032500" y="0"/>
                </a:cubicBezTo>
                <a:cubicBezTo>
                  <a:pt x="11875312" y="-52848"/>
                  <a:pt x="12391987" y="649755"/>
                  <a:pt x="12420600" y="1388100"/>
                </a:cubicBezTo>
                <a:lnTo>
                  <a:pt x="12420600" y="1388100"/>
                </a:lnTo>
                <a:cubicBezTo>
                  <a:pt x="12416053" y="2179858"/>
                  <a:pt x="11728044" y="2873380"/>
                  <a:pt x="11032500" y="2776200"/>
                </a:cubicBezTo>
                <a:cubicBezTo>
                  <a:pt x="7949896" y="2754419"/>
                  <a:pt x="4579447" y="2765422"/>
                  <a:pt x="1388100" y="2776200"/>
                </a:cubicBezTo>
                <a:cubicBezTo>
                  <a:pt x="645972" y="2657451"/>
                  <a:pt x="-29708" y="2228005"/>
                  <a:pt x="0" y="13881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76400" y="1041401"/>
            <a:ext cx="8888739" cy="1426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6401" y="2616200"/>
            <a:ext cx="9498391" cy="27109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8314" y="1314395"/>
            <a:ext cx="1930658" cy="67710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Tuần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22: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7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=""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9433149" y="3396064"/>
            <a:ext cx="3410904" cy="5203584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5435600" y="127000"/>
            <a:ext cx="5842000" cy="5235789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711200" y="1549400"/>
            <a:ext cx="4615523" cy="4070052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1817858" y="5204608"/>
            <a:ext cx="550947" cy="793249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9" name="Freeform 9"/>
          <p:cNvSpPr/>
          <p:nvPr/>
        </p:nvSpPr>
        <p:spPr>
          <a:xfrm>
            <a:off x="1049334" y="4763483"/>
            <a:ext cx="306381" cy="441124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1728354" y="3538283"/>
            <a:ext cx="16784210" cy="4622490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=""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3" name="Freeform 5">
              <a:extLst>
                <a:ext uri="{FF2B5EF4-FFF2-40B4-BE49-F238E27FC236}">
                  <a16:creationId xmlns=""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4789076" y="392583"/>
            <a:ext cx="1238253" cy="1279059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=""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=""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0648352" y="406208"/>
            <a:ext cx="1238253" cy="1279059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=""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25" name="Freeform 9">
              <a:extLst>
                <a:ext uri="{FF2B5EF4-FFF2-40B4-BE49-F238E27FC236}">
                  <a16:creationId xmlns=""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=""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152401" y="177800"/>
            <a:ext cx="3179047" cy="1086656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29200" y="787400"/>
            <a:ext cx="6978493" cy="47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3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=""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Cloud 11"/>
          <p:cNvSpPr/>
          <p:nvPr/>
        </p:nvSpPr>
        <p:spPr>
          <a:xfrm>
            <a:off x="2235201" y="584200"/>
            <a:ext cx="10308423" cy="61468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3200400" y="1295400"/>
            <a:ext cx="8509000" cy="48286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9905043" y="274867"/>
            <a:ext cx="1885991" cy="1948143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=""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23" name="Freeform 9">
              <a:extLst>
                <a:ext uri="{FF2B5EF4-FFF2-40B4-BE49-F238E27FC236}">
                  <a16:creationId xmlns=""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90893" y="97191"/>
            <a:ext cx="1516977" cy="1566969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=""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26" name="Freeform 9">
              <a:extLst>
                <a:ext uri="{FF2B5EF4-FFF2-40B4-BE49-F238E27FC236}">
                  <a16:creationId xmlns=""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=""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01600" y="2921000"/>
            <a:ext cx="3352800" cy="3673387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787479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1443670" y="4210206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=""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116934" y="4714742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=""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235852" y="5271232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=""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1745057" y="5398078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=""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4248804" y="4784856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=""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6214671" y="3922724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=""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6541407" y="4427260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=""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6422489" y="4983751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=""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7436513" y="4538440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=""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9403397" y="5110596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=""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1907145" y="4497374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152400" y="177800"/>
            <a:ext cx="11836400" cy="64942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067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733974" y="4275538"/>
            <a:ext cx="2800320" cy="3340947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558800" y="381000"/>
            <a:ext cx="1079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800" y="1193800"/>
            <a:ext cx="7772400" cy="524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8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=""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1443670" y="4210206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=""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116934" y="4714742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=""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235852" y="5271232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=""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1745057" y="5398078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=""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4248804" y="4784856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=""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6214671" y="3922724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=""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6541407" y="4427260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=""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6422489" y="4983751"/>
            <a:ext cx="8458783" cy="3437926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=""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7436513" y="4538440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=""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9403397" y="5110596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=""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1907145" y="4497374"/>
            <a:ext cx="1127667" cy="1144312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778000" y="177800"/>
            <a:ext cx="9143621" cy="1701244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2794000" y="279400"/>
            <a:ext cx="7119325" cy="146061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  <a:defRPr/>
            </a:pPr>
            <a:r>
              <a:rPr lang="en-US" sz="5334" b="1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334" b="1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334" b="1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lang="en-US" sz="5334" b="1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4" b="1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5334" b="1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lang="vi-VN" sz="5334" b="1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54853" y="2742847"/>
            <a:ext cx="4897823" cy="2159353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=""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630">
                <a:lnSpc>
                  <a:spcPct val="100000"/>
                </a:lnSpc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7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538689" y="154881"/>
            <a:ext cx="2103387" cy="2172703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=""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=""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9649451" y="15197"/>
            <a:ext cx="2103387" cy="2172703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=""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=""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6858000" y="2616200"/>
            <a:ext cx="4897823" cy="18796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=""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=""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09630">
                <a:lnSpc>
                  <a:spcPct val="100000"/>
                </a:lnSpc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7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69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Office PowerPoint</Application>
  <PresentationFormat>Widescreen</PresentationFormat>
  <Paragraphs>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2025-02-20T04:31:10Z</dcterms:created>
  <dcterms:modified xsi:type="dcterms:W3CDTF">2025-02-20T04:32:09Z</dcterms:modified>
</cp:coreProperties>
</file>