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34" r:id="rId2"/>
    <p:sldId id="332" r:id="rId3"/>
    <p:sldId id="7311" r:id="rId4"/>
    <p:sldId id="259" r:id="rId5"/>
    <p:sldId id="7312" r:id="rId6"/>
    <p:sldId id="7313" r:id="rId7"/>
    <p:sldId id="7314" r:id="rId8"/>
    <p:sldId id="7315" r:id="rId9"/>
    <p:sldId id="7317" r:id="rId10"/>
    <p:sldId id="7316" r:id="rId11"/>
    <p:sldId id="335" r:id="rId12"/>
    <p:sldId id="730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p:scale>
          <a:sx n="50" d="100"/>
          <a:sy n="50" d="100"/>
        </p:scale>
        <p:origin x="636"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extLst>
      <p:ext uri="{BB962C8B-B14F-4D97-AF65-F5344CB8AC3E}">
        <p14:creationId xmlns:p14="http://schemas.microsoft.com/office/powerpoint/2010/main" val="210163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438" y="488950"/>
            <a:ext cx="11287125" cy="58674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label with white text and a black background&#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8557" y="0"/>
            <a:ext cx="1688527" cy="16885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1018839" y="0"/>
            <a:ext cx="10788848" cy="5289279"/>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7" name="Picture 6"/>
          <p:cNvPicPr>
            <a:picLocks noChangeAspect="1"/>
          </p:cNvPicPr>
          <p:nvPr/>
        </p:nvPicPr>
        <p:blipFill>
          <a:blip r:embed="rId6"/>
          <a:stretch>
            <a:fillRect/>
          </a:stretch>
        </p:blipFill>
        <p:spPr>
          <a:xfrm>
            <a:off x="1706133" y="438292"/>
            <a:ext cx="9474005" cy="4432176"/>
          </a:xfrm>
          <a:prstGeom prst="rect">
            <a:avLst/>
          </a:prstGeom>
        </p:spPr>
      </p:pic>
      <p:sp>
        <p:nvSpPr>
          <p:cNvPr id="3" name="Oval 2"/>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1018839" y="0"/>
            <a:ext cx="10788848" cy="5289279"/>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pic>
        <p:nvPicPr>
          <p:cNvPr id="4" name="Picture 3" descr="A yellow letters on a black background&#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
        <p:nvSpPr>
          <p:cNvPr id="9" name="Oval 8"/>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793860" y="-120650"/>
            <a:ext cx="11026665" cy="6906613"/>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888639" y="2915184"/>
            <a:ext cx="4368800" cy="4368800"/>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5276" y="1521861"/>
            <a:ext cx="5405709" cy="5444089"/>
          </a:xfrm>
          <a:prstGeom prst="rect">
            <a:avLst/>
          </a:prstGeom>
        </p:spPr>
      </p:pic>
      <p:sp>
        <p:nvSpPr>
          <p:cNvPr id="7" name="TextBox 6"/>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
        <p:nvSpPr>
          <p:cNvPr id="9" name="Oval 8"/>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55" name="组合 54"/>
          <p:cNvGrpSpPr/>
          <p:nvPr/>
        </p:nvGrpSpPr>
        <p:grpSpPr>
          <a:xfrm>
            <a:off x="1788902" y="-38100"/>
            <a:ext cx="10850564" cy="6896100"/>
            <a:chOff x="1524000" y="216824"/>
            <a:chExt cx="10850564" cy="689610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53" name="椭圆 52"/>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2" name="Picture 1"/>
          <p:cNvPicPr>
            <a:picLocks noChangeAspect="1"/>
          </p:cNvPicPr>
          <p:nvPr/>
        </p:nvPicPr>
        <p:blipFill>
          <a:blip r:embed="rId6"/>
          <a:stretch>
            <a:fillRect/>
          </a:stretch>
        </p:blipFill>
        <p:spPr>
          <a:xfrm>
            <a:off x="2933716" y="1090176"/>
            <a:ext cx="8913124" cy="5090601"/>
          </a:xfrm>
          <a:prstGeom prst="rect">
            <a:avLst/>
          </a:prstGeom>
        </p:spPr>
      </p:pic>
      <p:sp>
        <p:nvSpPr>
          <p:cNvPr id="9" name="Oval 8"/>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55" name="组合 54"/>
          <p:cNvGrpSpPr/>
          <p:nvPr/>
        </p:nvGrpSpPr>
        <p:grpSpPr>
          <a:xfrm>
            <a:off x="1788902" y="-38100"/>
            <a:ext cx="10850564" cy="6896100"/>
            <a:chOff x="1524000" y="216824"/>
            <a:chExt cx="10850564" cy="689610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53" name="椭圆 52"/>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959" y="2616662"/>
            <a:ext cx="4368800" cy="4368800"/>
          </a:xfrm>
          <a:prstGeom prst="rect">
            <a:avLst/>
          </a:prstGeom>
        </p:spPr>
      </p:pic>
      <p:pic>
        <p:nvPicPr>
          <p:cNvPr id="5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1423" y="3887816"/>
            <a:ext cx="2996431" cy="299643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1" y="-104046"/>
            <a:ext cx="1406027" cy="1406027"/>
          </a:xfrm>
          <a:prstGeom prst="rect">
            <a:avLst/>
          </a:prstGeom>
        </p:spPr>
      </p:pic>
      <p:pic>
        <p:nvPicPr>
          <p:cNvPr id="3" name="Picture 2"/>
          <p:cNvPicPr>
            <a:picLocks noChangeAspect="1"/>
          </p:cNvPicPr>
          <p:nvPr/>
        </p:nvPicPr>
        <p:blipFill>
          <a:blip r:embed="rId7"/>
          <a:stretch>
            <a:fillRect/>
          </a:stretch>
        </p:blipFill>
        <p:spPr>
          <a:xfrm>
            <a:off x="5889045" y="1464308"/>
            <a:ext cx="2895851" cy="859611"/>
          </a:xfrm>
          <a:prstGeom prst="rect">
            <a:avLst/>
          </a:prstGeom>
        </p:spPr>
      </p:pic>
      <p:pic>
        <p:nvPicPr>
          <p:cNvPr id="9" name="Picture 8"/>
          <p:cNvPicPr>
            <a:picLocks noChangeAspect="1"/>
          </p:cNvPicPr>
          <p:nvPr/>
        </p:nvPicPr>
        <p:blipFill>
          <a:blip r:embed="rId8"/>
          <a:stretch>
            <a:fillRect/>
          </a:stretch>
        </p:blipFill>
        <p:spPr>
          <a:xfrm>
            <a:off x="3922908" y="2333353"/>
            <a:ext cx="6980525" cy="2517866"/>
          </a:xfrm>
          <a:prstGeom prst="rect">
            <a:avLst/>
          </a:prstGeom>
        </p:spPr>
      </p:pic>
      <p:sp>
        <p:nvSpPr>
          <p:cNvPr id="11" name="Oval 10"/>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839869" y="1421061"/>
            <a:ext cx="1997983" cy="630942"/>
          </a:xfrm>
          <a:prstGeom prst="rect">
            <a:avLst/>
          </a:prstGeom>
          <a:noFill/>
        </p:spPr>
        <p:txBody>
          <a:bodyPr wrap="none" lIns="91440" tIns="45720" rIns="91440" bIns="45720">
            <a:spAutoFit/>
          </a:bodyPr>
          <a:lstStyle/>
          <a:p>
            <a:pPr algn="ctr"/>
            <a:r>
              <a:rPr lang="en-US" sz="3500" b="1" cap="none" spc="0"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Tuần</a:t>
            </a:r>
            <a:r>
              <a:rPr lang="en-US" sz="3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16:</a:t>
            </a:r>
            <a:endParaRPr lang="en-US" sz="3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5012"/>
          <a:stretch>
            <a:fillRect/>
          </a:stretch>
        </p:blipFill>
        <p:spPr>
          <a:xfrm>
            <a:off x="0" y="-12700"/>
            <a:ext cx="12192000" cy="6870700"/>
          </a:xfrm>
          <a:prstGeom prst="rect">
            <a:avLst/>
          </a:prstGeom>
        </p:spPr>
      </p:pic>
      <p:grpSp>
        <p:nvGrpSpPr>
          <p:cNvPr id="2" name="组合 1"/>
          <p:cNvGrpSpPr/>
          <p:nvPr/>
        </p:nvGrpSpPr>
        <p:grpSpPr>
          <a:xfrm>
            <a:off x="0" y="0"/>
            <a:ext cx="11807687" cy="5889171"/>
            <a:chOff x="1524000" y="216824"/>
            <a:chExt cx="10850564" cy="6896100"/>
          </a:xfrm>
        </p:grpSpPr>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865" y="2526732"/>
            <a:ext cx="3644033" cy="3669905"/>
          </a:xfrm>
          <a:prstGeom prst="rect">
            <a:avLst/>
          </a:prstGeom>
        </p:spPr>
      </p:pic>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44176" y="2586588"/>
            <a:ext cx="5144788" cy="5144788"/>
          </a:xfrm>
          <a:prstGeom prst="rect">
            <a:avLst/>
          </a:prstGeom>
        </p:spPr>
      </p:pic>
      <p:sp>
        <p:nvSpPr>
          <p:cNvPr id="3" name="TextBox 2"/>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
        <p:nvSpPr>
          <p:cNvPr id="9" name="Oval 8"/>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p:cNvSpPr txBox="1"/>
          <p:nvPr/>
        </p:nvSpPr>
        <p:spPr>
          <a:xfrm>
            <a:off x="858982" y="1393371"/>
            <a:ext cx="10385961" cy="4401205"/>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pPr algn="just"/>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pPr algn="just"/>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
        <p:nvSpPr>
          <p:cNvPr id="4" name="Oval 3"/>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71" y="598715"/>
            <a:ext cx="10330543" cy="5570756"/>
          </a:xfrm>
          <a:prstGeom prst="rect">
            <a:avLst/>
          </a:prstGeom>
          <a:noFill/>
        </p:spPr>
        <p:txBody>
          <a:bodyPr wrap="square" rtlCol="0">
            <a:spAutoFit/>
          </a:bodyPr>
          <a:lstStyle/>
          <a:p>
            <a:pPr algn="ctr"/>
            <a:r>
              <a:rPr lang="en-US" sz="3600" b="1" dirty="0" smtClean="0">
                <a:solidFill>
                  <a:srgbClr val="FF0000"/>
                </a:solidFill>
                <a:latin typeface="Cambria" panose="02040503050406030204" pitchFamily="18" charset="0"/>
                <a:ea typeface="Cambria" panose="02040503050406030204" pitchFamily="18" charset="0"/>
              </a:rPr>
              <a:t>G</a:t>
            </a:r>
            <a:r>
              <a:rPr lang="vi-VN" sz="3600" b="1" dirty="0" smtClean="0">
                <a:solidFill>
                  <a:srgbClr val="FF0000"/>
                </a:solidFill>
                <a:latin typeface="Cambria" panose="02040503050406030204" pitchFamily="18" charset="0"/>
                <a:ea typeface="Cambria" panose="02040503050406030204" pitchFamily="18" charset="0"/>
              </a:rPr>
              <a:t>:</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a:t>
            </a:r>
            <a:r>
              <a:rPr lang="en-US" sz="3200" dirty="0" smtClean="0">
                <a:solidFill>
                  <a:srgbClr val="FF0000"/>
                </a:solidFill>
                <a:latin typeface="Cambria" panose="02040503050406030204" pitchFamily="18" charset="0"/>
                <a:ea typeface="Cambria" panose="02040503050406030204" pitchFamily="18" charset="0"/>
              </a:rPr>
              <a:t>“</a:t>
            </a:r>
            <a:r>
              <a:rPr lang="vi-VN" sz="3200" dirty="0" smtClean="0">
                <a:solidFill>
                  <a:srgbClr val="FF0000"/>
                </a:solidFill>
                <a:latin typeface="Cambria" panose="02040503050406030204" pitchFamily="18" charset="0"/>
                <a:ea typeface="Cambria" panose="02040503050406030204" pitchFamily="18" charset="0"/>
              </a:rPr>
              <a:t>Tom </a:t>
            </a:r>
            <a:r>
              <a:rPr lang="vi-VN" sz="3200" dirty="0">
                <a:solidFill>
                  <a:srgbClr val="FF0000"/>
                </a:solidFill>
                <a:latin typeface="Cambria" panose="02040503050406030204" pitchFamily="18" charset="0"/>
                <a:ea typeface="Cambria" panose="02040503050406030204" pitchFamily="18" charset="0"/>
              </a:rPr>
              <a:t>and </a:t>
            </a:r>
            <a:r>
              <a:rPr lang="vi-VN" sz="3200" dirty="0" smtClean="0">
                <a:solidFill>
                  <a:srgbClr val="FF0000"/>
                </a:solidFill>
                <a:latin typeface="Cambria" panose="02040503050406030204" pitchFamily="18" charset="0"/>
                <a:ea typeface="Cambria" panose="02040503050406030204" pitchFamily="18" charset="0"/>
              </a:rPr>
              <a:t>Jerry</a:t>
            </a:r>
            <a:r>
              <a:rPr lang="en-US" sz="3200" dirty="0" smtClean="0">
                <a:solidFill>
                  <a:srgbClr val="FF0000"/>
                </a:solidFill>
                <a:latin typeface="Cambria" panose="02040503050406030204" pitchFamily="18" charset="0"/>
                <a:ea typeface="Cambria" panose="02040503050406030204" pitchFamily="18" charset="0"/>
              </a:rPr>
              <a:t>”</a:t>
            </a:r>
            <a:r>
              <a:rPr lang="vi-VN" sz="3200" dirty="0" smtClean="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a:t>
            </a:r>
            <a:r>
              <a:rPr lang="vi-VN" sz="3200" dirty="0" smtClean="0">
                <a:solidFill>
                  <a:srgbClr val="FF0000"/>
                </a:solidFill>
                <a:latin typeface="Cambria" panose="02040503050406030204" pitchFamily="18" charset="0"/>
                <a:ea typeface="Cambria" panose="02040503050406030204" pitchFamily="18" charset="0"/>
              </a:rPr>
              <a:t>này</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vì</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sự</a:t>
            </a:r>
            <a:r>
              <a:rPr lang="vi-VN" sz="3200" dirty="0" smtClean="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thông minh luôn tìm cách chạy trốn </a:t>
            </a:r>
            <a:r>
              <a:rPr lang="vi-VN" sz="3200" dirty="0" smtClean="0">
                <a:solidFill>
                  <a:srgbClr val="FF0000"/>
                </a:solidFill>
                <a:latin typeface="Cambria" panose="02040503050406030204" pitchFamily="18" charset="0"/>
                <a:ea typeface="Cambria" panose="02040503050406030204" pitchFamily="18" charset="0"/>
              </a:rPr>
              <a:t>khỏi </a:t>
            </a:r>
            <a:r>
              <a:rPr lang="vi-VN" sz="3200" dirty="0">
                <a:solidFill>
                  <a:srgbClr val="FF0000"/>
                </a:solidFill>
                <a:latin typeface="Cambria" panose="02040503050406030204" pitchFamily="18" charset="0"/>
                <a:ea typeface="Cambria" panose="02040503050406030204" pitchFamily="18" charset="0"/>
              </a:rPr>
              <a:t>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
        <p:nvSpPr>
          <p:cNvPr id="3" name="Oval 2"/>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
        <p:nvSpPr>
          <p:cNvPr id="10" name="Oval 9"/>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
        <p:nvSpPr>
          <p:cNvPr id="3" name="Oval 2"/>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p:cNvPicPr>
            <a:picLocks noChangeAspect="1"/>
          </p:cNvPicPr>
          <p:nvPr/>
        </p:nvPicPr>
        <p:blipFill>
          <a:blip r:embed="rId2"/>
          <a:stretch>
            <a:fillRect/>
          </a:stretch>
        </p:blipFill>
        <p:spPr>
          <a:xfrm>
            <a:off x="1360713" y="1322614"/>
            <a:ext cx="9366989" cy="4626278"/>
          </a:xfrm>
          <a:prstGeom prst="rect">
            <a:avLst/>
          </a:prstGeom>
        </p:spPr>
      </p:pic>
      <p:sp>
        <p:nvSpPr>
          <p:cNvPr id="4" name="Rectangle 3"/>
          <p:cNvSpPr/>
          <p:nvPr/>
        </p:nvSpPr>
        <p:spPr>
          <a:xfrm>
            <a:off x="616894" y="1122238"/>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Tiêu</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chí</a:t>
            </a:r>
            <a:endParaRPr lang="en-US" sz="3200" b="1"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9718986" y="1710853"/>
            <a:ext cx="776974" cy="776974"/>
          </a:xfrm>
          <a:prstGeom prst="rect">
            <a:avLst/>
          </a:prstGeom>
        </p:spPr>
      </p:pic>
      <p:pic>
        <p:nvPicPr>
          <p:cNvPr id="6" name="Picture 5"/>
          <p:cNvPicPr>
            <a:picLocks noChangeAspect="1"/>
          </p:cNvPicPr>
          <p:nvPr/>
        </p:nvPicPr>
        <p:blipFill>
          <a:blip r:embed="rId3"/>
          <a:stretch>
            <a:fillRect/>
          </a:stretch>
        </p:blipFill>
        <p:spPr>
          <a:xfrm>
            <a:off x="10054791" y="3284437"/>
            <a:ext cx="776974" cy="776974"/>
          </a:xfrm>
          <a:prstGeom prst="rect">
            <a:avLst/>
          </a:prstGeom>
        </p:spPr>
      </p:pic>
      <p:pic>
        <p:nvPicPr>
          <p:cNvPr id="7" name="Picture 6"/>
          <p:cNvPicPr>
            <a:picLocks noChangeAspect="1"/>
          </p:cNvPicPr>
          <p:nvPr/>
        </p:nvPicPr>
        <p:blipFill>
          <a:blip r:embed="rId3"/>
          <a:stretch>
            <a:fillRect/>
          </a:stretch>
        </p:blipFill>
        <p:spPr>
          <a:xfrm>
            <a:off x="10443278" y="4656730"/>
            <a:ext cx="776974" cy="776974"/>
          </a:xfrm>
          <a:prstGeom prst="rect">
            <a:avLst/>
          </a:prstGeom>
        </p:spPr>
      </p:pic>
      <p:pic>
        <p:nvPicPr>
          <p:cNvPr id="8" name="Picture 7"/>
          <p:cNvPicPr>
            <a:picLocks noChangeAspect="1"/>
          </p:cNvPicPr>
          <p:nvPr/>
        </p:nvPicPr>
        <p:blipFill>
          <a:blip r:embed="rId3"/>
          <a:stretch>
            <a:fillRect/>
          </a:stretch>
        </p:blipFill>
        <p:spPr>
          <a:xfrm>
            <a:off x="9752765" y="4656730"/>
            <a:ext cx="776974" cy="776974"/>
          </a:xfrm>
          <a:prstGeom prst="rect">
            <a:avLst/>
          </a:prstGeom>
        </p:spPr>
      </p:pic>
      <p:sp>
        <p:nvSpPr>
          <p:cNvPr id="9" name="Oval 8"/>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436079" y="400051"/>
            <a:ext cx="4463583" cy="2565189"/>
          </a:xfrm>
          <a:prstGeom prst="rect">
            <a:avLst/>
          </a:prstGeom>
        </p:spPr>
        <p:txBody>
          <a:bodyPr wrap="square" lIns="0" tIns="0" rIns="0" bIns="0" rtlCol="0" anchor="t">
            <a:spAutoFit/>
          </a:bodyPr>
          <a:lstStyle/>
          <a:p>
            <a:pPr algn="ctr">
              <a:lnSpc>
                <a:spcPts val="23959"/>
              </a:lnSpc>
            </a:pPr>
            <a:r>
              <a:rPr lang="en-US" sz="8800" b="1" spc="-349" dirty="0">
                <a:solidFill>
                  <a:srgbClr val="14AD48"/>
                </a:solidFill>
                <a:latin typeface="SVN-Motion Picture"/>
                <a:ea typeface="SVN-Motion Picture"/>
                <a:cs typeface="SVN-Motion Picture"/>
                <a:sym typeface="SVN-Motion Picture"/>
              </a:rPr>
              <a:t>Chia </a:t>
            </a:r>
            <a:r>
              <a:rPr lang="en-US" sz="8800" b="1" spc="-349" dirty="0" err="1">
                <a:solidFill>
                  <a:srgbClr val="14AD48"/>
                </a:solidFill>
                <a:latin typeface="SVN-Motion Picture"/>
                <a:ea typeface="SVN-Motion Picture"/>
                <a:cs typeface="SVN-Motion Picture"/>
                <a:sym typeface="SVN-Motion Picture"/>
              </a:rPr>
              <a:t>sẻ</a:t>
            </a:r>
            <a:endParaRPr lang="en-US" sz="8800" b="1" spc="-349" dirty="0">
              <a:solidFill>
                <a:srgbClr val="14AD48"/>
              </a:solidFill>
              <a:latin typeface="SVN-Motion Picture"/>
              <a:ea typeface="SVN-Motion Picture"/>
              <a:cs typeface="SVN-Motion Picture"/>
              <a:sym typeface="SVN-Motion Picture"/>
            </a:endParaRPr>
          </a:p>
        </p:txBody>
      </p:sp>
      <p:sp>
        <p:nvSpPr>
          <p:cNvPr id="4" name="TextBox 4"/>
          <p:cNvSpPr txBox="1"/>
          <p:nvPr/>
        </p:nvSpPr>
        <p:spPr>
          <a:xfrm>
            <a:off x="4024837" y="1835786"/>
            <a:ext cx="3874825" cy="2588594"/>
          </a:xfrm>
          <a:prstGeom prst="rect">
            <a:avLst/>
          </a:prstGeom>
        </p:spPr>
        <p:txBody>
          <a:bodyPr lIns="0" tIns="0" rIns="0" bIns="0" rtlCol="0" anchor="t">
            <a:spAutoFit/>
          </a:bodyPr>
          <a:lstStyle/>
          <a:p>
            <a:pPr algn="ctr">
              <a:lnSpc>
                <a:spcPts val="23959"/>
              </a:lnSpc>
            </a:pPr>
            <a:r>
              <a:rPr lang="en-US" sz="9600" b="1" spc="-349" dirty="0" err="1">
                <a:solidFill>
                  <a:srgbClr val="14AD48"/>
                </a:solidFill>
                <a:latin typeface="SVN-Motion Picture"/>
                <a:ea typeface="SVN-Motion Picture"/>
                <a:cs typeface="SVN-Motion Picture"/>
                <a:sym typeface="SVN-Motion Picture"/>
              </a:rPr>
              <a:t>bài</a:t>
            </a:r>
            <a:r>
              <a:rPr lang="en-US" sz="9600" b="1" spc="-349" dirty="0">
                <a:solidFill>
                  <a:srgbClr val="14AD48"/>
                </a:solidFill>
                <a:latin typeface="SVN-Motion Picture"/>
                <a:ea typeface="SVN-Motion Picture"/>
                <a:cs typeface="SVN-Motion Picture"/>
                <a:sym typeface="SVN-Motion Picture"/>
              </a:rPr>
              <a:t> </a:t>
            </a:r>
            <a:r>
              <a:rPr lang="en-US" sz="9600" b="1" spc="-349" dirty="0" err="1">
                <a:solidFill>
                  <a:srgbClr val="14AD48"/>
                </a:solidFill>
                <a:latin typeface="SVN-Motion Picture"/>
                <a:ea typeface="SVN-Motion Picture"/>
                <a:cs typeface="SVN-Motion Picture"/>
                <a:sym typeface="SVN-Motion Picture"/>
              </a:rPr>
              <a:t>viết</a:t>
            </a:r>
            <a:endParaRPr lang="en-US" sz="9600" b="1" spc="-349" dirty="0">
              <a:solidFill>
                <a:srgbClr val="14AD48"/>
              </a:solidFill>
              <a:latin typeface="SVN-Motion Picture"/>
              <a:ea typeface="SVN-Motion Picture"/>
              <a:cs typeface="SVN-Motion Picture"/>
              <a:sym typeface="SVN-Motion Picture"/>
            </a:endParaRPr>
          </a:p>
        </p:txBody>
      </p:sp>
      <p:sp>
        <p:nvSpPr>
          <p:cNvPr id="5" name="Oval 4"/>
          <p:cNvSpPr/>
          <p:nvPr/>
        </p:nvSpPr>
        <p:spPr>
          <a:xfrm>
            <a:off x="-1896903" y="-169909"/>
            <a:ext cx="1896903" cy="20352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1333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366</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Cambria</vt:lpstr>
      <vt:lpstr>SVN-Motion Picture</vt:lpstr>
      <vt:lpstr>标小智龙珠体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MANGNONTEAM;MNT</cp:keywords>
  <cp:lastModifiedBy>admin</cp:lastModifiedBy>
  <cp:revision>35</cp:revision>
  <dcterms:created xsi:type="dcterms:W3CDTF">2023-06-19T12:53:00Z</dcterms:created>
  <dcterms:modified xsi:type="dcterms:W3CDTF">2025-01-03T12:20:08Z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8CDCE7DFD3BB4D2E835448F0A5D5D8DB_13</vt:lpwstr>
  </property>
  <property fmtid="{D5CDD505-2E9C-101B-9397-08002B2CF9AE}" pid="3" name="KSOProductBuildVer">
    <vt:lpwstr>1033-12.2.0.18607</vt:lpwstr>
  </property>
</Properties>
</file>