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  <p:sldId id="344" r:id="rId19"/>
    <p:sldId id="34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94660"/>
  </p:normalViewPr>
  <p:slideViewPr>
    <p:cSldViewPr snapToGrid="0">
      <p:cViewPr>
        <p:scale>
          <a:sx n="33" d="100"/>
          <a:sy n="33" d="100"/>
        </p:scale>
        <p:origin x="106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=""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=""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=""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=""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=""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=""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=""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=""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5944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4800" dirty="0">
                <a:latin typeface="#9Slide03 Saira SemiCondensed B" panose="00000806000000000000" pitchFamily="2" charset="0"/>
                <a:sym typeface="+mn-lt"/>
              </a:rPr>
              <a:t>DẶN DÒ</a:t>
            </a:r>
            <a:endParaRPr lang="zh-CN" altLang="en-US" sz="4800" dirty="0">
              <a:latin typeface="#9Slide03 Saira SemiCondensed B" panose="00000806000000000000" pitchFamily="2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4494083" y="2167683"/>
            <a:ext cx="674518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2800" dirty="0">
                <a:latin typeface="Cambria" panose="02040503050406030204" pitchFamily="18" charset="0"/>
                <a:sym typeface="+mn-lt"/>
              </a:rPr>
              <a:t>………………</a:t>
            </a:r>
            <a:endParaRPr lang="zh-CN" altLang="en-US" sz="2800" dirty="0"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9" name="图片 8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4" y="2242539"/>
            <a:ext cx="3742690" cy="33185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47" y="1422285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795" y="3858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6493" y="2582392"/>
            <a:ext cx="7986452" cy="2005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35882" y="441836"/>
            <a:ext cx="23539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Tuần18:</a:t>
            </a:r>
            <a:endParaRPr lang="en-US" sz="45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x-none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=""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=""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=""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=""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=""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=""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=""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=""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=""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=""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=""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=""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=""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=""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=""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-2330245" y="-383458"/>
            <a:ext cx="2206420" cy="2536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358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#9Slide03 Saira SemiCondensed B</vt:lpstr>
      <vt:lpstr>#9Slide07 Cadena</vt:lpstr>
      <vt:lpstr>Arial</vt:lpstr>
      <vt:lpstr>Calibri</vt:lpstr>
      <vt:lpstr>Cambria</vt:lpstr>
      <vt:lpstr>FC Onigiri Outline</vt:lpstr>
      <vt:lpstr>Times New Roman</vt:lpstr>
      <vt:lpstr>Wingdings</vt:lpstr>
      <vt:lpstr>字魂131号-酷乐潮玩体</vt:lpstr>
      <vt:lpstr>字魂58号-创中黑</vt:lpstr>
      <vt:lpstr>思源黑体 CN Bold</vt:lpstr>
      <vt:lpstr>思源黑体 CN Medium</vt:lpstr>
      <vt:lpstr>汉仪正圆-55W</vt:lpstr>
      <vt:lpstr>等线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</cp:lastModifiedBy>
  <cp:revision>151</cp:revision>
  <dcterms:created xsi:type="dcterms:W3CDTF">2020-12-18T11:03:25Z</dcterms:created>
  <dcterms:modified xsi:type="dcterms:W3CDTF">2025-01-10T03:33:19Z</dcterms:modified>
</cp:coreProperties>
</file>