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5" r:id="rId1"/>
  </p:sldMasterIdLst>
  <p:notesMasterIdLst>
    <p:notesMasterId r:id="rId8"/>
  </p:notesMasterIdLst>
  <p:sldIdLst>
    <p:sldId id="566" r:id="rId2"/>
    <p:sldId id="614" r:id="rId3"/>
    <p:sldId id="679" r:id="rId4"/>
    <p:sldId id="620" r:id="rId5"/>
    <p:sldId id="680" r:id="rId6"/>
    <p:sldId id="66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FFFF99"/>
    <a:srgbClr val="FF3399"/>
    <a:srgbClr val="FF66FF"/>
    <a:srgbClr val="006600"/>
    <a:srgbClr val="FF0066"/>
    <a:srgbClr val="008000"/>
    <a:srgbClr val="FEC63B"/>
    <a:srgbClr val="0E6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4" autoAdjust="0"/>
    <p:restoredTop sz="97331" autoAdjust="0"/>
  </p:normalViewPr>
  <p:slideViewPr>
    <p:cSldViewPr>
      <p:cViewPr varScale="1">
        <p:scale>
          <a:sx n="63" d="100"/>
          <a:sy n="63" d="100"/>
        </p:scale>
        <p:origin x="54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E054D001-1046-4A94-B0BF-CF678E4A1125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9E59324A-3CEA-4854-AD43-9F1464096E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7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8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1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9324A-3CEA-4854-AD43-9F1464096E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053162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941C-04C6-4D1F-AD74-7560B5A4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EEBD-7AD9-478F-9B20-2ED160D38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4579-EF2D-48A9-8996-876614F7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608F1-9B0D-4C43-8357-AD5F0D83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1535-7139-4404-9C72-AD4A3178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11414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16903-17D6-4CBA-A7EE-2F91789DF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A8703-916F-4A39-AFCB-C808300F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8A6C2-180B-46E1-8145-099AA6AB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9FF47-F8C4-4891-A74A-DAC24786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4DDE4-F7F6-4C14-8295-DC2B6E83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92980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005973"/>
      </p:ext>
    </p:extLst>
  </p:cSld>
  <p:clrMapOvr>
    <a:masterClrMapping/>
  </p:clrMapOvr>
  <p:transition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157740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C0BD-BCAB-4FDA-9CC5-B8E811C7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0F4F-3688-4021-A987-1F1B5791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5A6B-48EB-4192-AF3F-0D70B7B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BDF1A-6C8F-44DB-A78F-1FEDDBAB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4690-5E2F-433D-838F-2474FB88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00201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C7AD-8893-4879-873E-DFABD4FF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64C3-06A3-4514-A082-1606A30D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5CD35-E8FF-43CB-87F4-2635482C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20064-3BF6-4601-BFE6-AC3D3DEA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832F-E240-44A9-B28B-141A7242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79433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CBC0-3221-4B4E-A4D3-3DE5A863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78BDD-314C-4FBD-A66E-A544FFFEE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A232B-A9F8-4981-963E-3178701D1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6684-475E-46E5-BB92-C24D7371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C49A7-B5E2-44CC-AE29-4A0F2394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80C68-3109-4A64-A639-86843E15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47688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E25E-8A00-486C-AFAF-459634D9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0F20-D0ED-46D5-A783-84F52F83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03EC7-E993-4FAE-BC40-1F1561601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8BAE3-1BB8-432F-8A65-69150195C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3D725-00D0-4710-A69F-15EBAE6D8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F9F78-3E66-4094-B6D0-F2109A7F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91D45-B178-4192-AAE1-7BA59AD3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2282F-C37C-4F58-AB82-6579F669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08180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21B7-3962-4670-827F-7D653557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FC337-CEB3-4B31-B32E-556AFA0B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EB13D-7FA7-4E3E-BC56-0F640959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C9C9E-196A-4BA4-B0AC-0FED41C0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87524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1F71C-6E4E-4ABE-8050-968C31E6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E1CB4-81AF-4C26-B9F4-E931BFA0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EF176-34AD-4906-B962-FFB8F191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98384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3B03-3887-4F11-8FE7-2027CBEE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066E-8E43-4DB4-8E40-BD531BB3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E75C5-F95A-43A1-AB58-FEC5CEA70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5A40-6578-4B79-8F76-AF012418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12BAD-FC06-4B0C-9ED8-C06147C8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8CCFF-59FA-466D-89C1-C8A9C3A1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08002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692B-A9FB-446C-A7F8-1A5F924F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06BEF-DE4E-4CE9-9F0E-2B8823D63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F268D-FD97-43B4-A1F5-079440D3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AD7FC-872D-46EA-BDBD-13C286FF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8F7CF5C-41AF-4A3C-9201-FDAD9BB4C539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EA80B-1406-4E5F-B76E-7D8E7234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4413-ED73-4AAF-BC09-F17A106F8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A44D49D-BA11-4B6B-A289-DD4E08DBC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35838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9Slide.vn - 2019">
            <a:extLst>
              <a:ext uri="{FF2B5EF4-FFF2-40B4-BE49-F238E27FC236}">
                <a16:creationId xmlns:a16="http://schemas.microsoft.com/office/drawing/2014/main" id="{399E7EED-F11E-4905-A7B6-1C2254D9932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  <a:latin typeface="Times New Roman" panose="02020603050405020304" pitchFamily="18" charset="0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56278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661" r:id="rId12"/>
    <p:sldLayoutId id="2147483797" r:id="rId13"/>
  </p:sldLayoutIdLst>
  <p:transition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2743200" y="315585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838805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257300" y="2587236"/>
            <a:ext cx="9677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ỨNG DỤNG TIN HỌC</a:t>
            </a:r>
          </a:p>
          <a:p>
            <a:pPr algn="ctr">
              <a:defRPr/>
            </a:pPr>
            <a:endParaRPr lang="en-US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33802"/>
            <a:ext cx="1074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CHỈNH SỬA VĂN BẢN (TIẾT 1)</a:t>
            </a:r>
            <a:endParaRPr lang="en-US" altLang="en-US" sz="4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87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451" y="893805"/>
            <a:ext cx="12439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CHỈNH SỬA VĂN BẢN (TIẾT 1)</a:t>
            </a:r>
            <a:endParaRPr lang="en-US" alt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0DE954-0F31-CA03-4B55-F205293350F5}"/>
              </a:ext>
            </a:extLst>
          </p:cNvPr>
          <p:cNvSpPr txBox="1"/>
          <p:nvPr/>
        </p:nvSpPr>
        <p:spPr>
          <a:xfrm>
            <a:off x="686679" y="3255064"/>
            <a:ext cx="579032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43. 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lặp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</a:rPr>
              <a:t>? 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- Theo </a:t>
            </a:r>
            <a:r>
              <a:rPr lang="en-US" sz="2800" dirty="0" err="1">
                <a:latin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58AD6A-E207-88E8-E999-7054B4F52B38}"/>
              </a:ext>
            </a:extLst>
          </p:cNvPr>
          <p:cNvGrpSpPr/>
          <p:nvPr/>
        </p:nvGrpSpPr>
        <p:grpSpPr>
          <a:xfrm>
            <a:off x="228600" y="1622736"/>
            <a:ext cx="4134561" cy="1667764"/>
            <a:chOff x="1989658" y="2425662"/>
            <a:chExt cx="4134561" cy="250816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518EAB8-9110-0F5B-1471-1B401D7F71F1}"/>
                </a:ext>
              </a:extLst>
            </p:cNvPr>
            <p:cNvGrpSpPr/>
            <p:nvPr/>
          </p:nvGrpSpPr>
          <p:grpSpPr>
            <a:xfrm>
              <a:off x="1989658" y="2425662"/>
              <a:ext cx="4134561" cy="2508169"/>
              <a:chOff x="301091" y="301982"/>
              <a:chExt cx="4134561" cy="250816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09A30BF-0C95-6469-2006-470B1160E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1091" y="301982"/>
                <a:ext cx="4134561" cy="250816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D99F743-D5F5-AF19-C574-2DDC2797A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6620" y="498387"/>
                <a:ext cx="1158339" cy="91447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5C90BB-2742-A687-9764-59A9D4D6486D}"/>
                </a:ext>
              </a:extLst>
            </p:cNvPr>
            <p:cNvSpPr txBox="1"/>
            <p:nvPr/>
          </p:nvSpPr>
          <p:spPr>
            <a:xfrm>
              <a:off x="2654356" y="3386588"/>
              <a:ext cx="3048000" cy="10201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1125"/>
                </a:spcBef>
                <a:spcAft>
                  <a:spcPts val="1125"/>
                </a:spcAft>
              </a:pPr>
              <a:r>
                <a:rPr lang="en-US" sz="36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KHỞI ĐỘNG</a:t>
              </a:r>
              <a:endPara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199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451" y="893805"/>
            <a:ext cx="12439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CHỈNH SỬA VĂN BẢN (TIẾT 1)</a:t>
            </a:r>
            <a:endParaRPr lang="en-US" alt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0DE954-0F31-CA03-4B55-F205293350F5}"/>
              </a:ext>
            </a:extLst>
          </p:cNvPr>
          <p:cNvSpPr txBox="1"/>
          <p:nvPr/>
        </p:nvSpPr>
        <p:spPr>
          <a:xfrm>
            <a:off x="686679" y="3255064"/>
            <a:ext cx="57903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</a:rPr>
              <a:t>Trăng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ơi</a:t>
            </a:r>
            <a:r>
              <a:rPr lang="en-US" sz="2800" i="1" dirty="0">
                <a:latin typeface="Times New Roman" panose="02020603050405020304" pitchFamily="18" charset="0"/>
              </a:rPr>
              <a:t>... </a:t>
            </a:r>
            <a:r>
              <a:rPr lang="en-US" sz="2800" i="1" dirty="0" err="1">
                <a:latin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đâu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lặp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</a:rPr>
              <a:t> và di </a:t>
            </a:r>
            <a:r>
              <a:rPr lang="en-US" sz="2800" dirty="0" err="1">
                <a:latin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58AD6A-E207-88E8-E999-7054B4F52B38}"/>
              </a:ext>
            </a:extLst>
          </p:cNvPr>
          <p:cNvGrpSpPr/>
          <p:nvPr/>
        </p:nvGrpSpPr>
        <p:grpSpPr>
          <a:xfrm>
            <a:off x="228600" y="1622736"/>
            <a:ext cx="4134561" cy="1667764"/>
            <a:chOff x="1989658" y="2425662"/>
            <a:chExt cx="4134561" cy="250816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518EAB8-9110-0F5B-1471-1B401D7F71F1}"/>
                </a:ext>
              </a:extLst>
            </p:cNvPr>
            <p:cNvGrpSpPr/>
            <p:nvPr/>
          </p:nvGrpSpPr>
          <p:grpSpPr>
            <a:xfrm>
              <a:off x="1989658" y="2425662"/>
              <a:ext cx="4134561" cy="2508169"/>
              <a:chOff x="301091" y="301982"/>
              <a:chExt cx="4134561" cy="250816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09A30BF-0C95-6469-2006-470B1160E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1091" y="301982"/>
                <a:ext cx="4134561" cy="250816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D99F743-D5F5-AF19-C574-2DDC2797A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6620" y="498387"/>
                <a:ext cx="1158339" cy="91447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5C90BB-2742-A687-9764-59A9D4D6486D}"/>
                </a:ext>
              </a:extLst>
            </p:cNvPr>
            <p:cNvSpPr txBox="1"/>
            <p:nvPr/>
          </p:nvSpPr>
          <p:spPr>
            <a:xfrm>
              <a:off x="2654356" y="3386588"/>
              <a:ext cx="3048000" cy="10201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1125"/>
                </a:spcBef>
                <a:spcAft>
                  <a:spcPts val="1125"/>
                </a:spcAft>
              </a:pPr>
              <a:r>
                <a:rPr lang="en-US" sz="36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KHỞI ĐỘNG</a:t>
              </a:r>
              <a:endPara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0E97D53-2BD1-639F-0FD6-D13D9C6F45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41" t="7398" b="3491"/>
          <a:stretch/>
        </p:blipFill>
        <p:spPr>
          <a:xfrm>
            <a:off x="6629400" y="2057400"/>
            <a:ext cx="5105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57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CHỈNH SỬA VĂN BẢN (TIẾT 1)</a:t>
            </a:r>
            <a:endParaRPr lang="en-US" alt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6002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Sao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di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F1E9A-CFB4-5CDE-59DA-847CECA02D78}"/>
              </a:ext>
            </a:extLst>
          </p:cNvPr>
          <p:cNvSpPr txBox="1"/>
          <p:nvPr/>
        </p:nvSpPr>
        <p:spPr>
          <a:xfrm>
            <a:off x="647700" y="2225572"/>
            <a:ext cx="1123950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Khi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7287A-E232-7956-C9D8-735008D5D5B0}"/>
              </a:ext>
            </a:extLst>
          </p:cNvPr>
          <p:cNvSpPr txBox="1"/>
          <p:nvPr/>
        </p:nvSpPr>
        <p:spPr>
          <a:xfrm>
            <a:off x="647700" y="3276600"/>
            <a:ext cx="11734800" cy="105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Trăng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ơi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...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lặp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8B962-CF45-5CD2-FCA4-E08C89330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4330864"/>
            <a:ext cx="7253425" cy="23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43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CHỈNH SỬA VĂN BẢN (TIẾT 1)</a:t>
            </a:r>
            <a:endParaRPr lang="en-US" alt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6002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Sao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di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F1E9A-CFB4-5CDE-59DA-847CECA02D78}"/>
              </a:ext>
            </a:extLst>
          </p:cNvPr>
          <p:cNvSpPr txBox="1"/>
          <p:nvPr/>
        </p:nvSpPr>
        <p:spPr>
          <a:xfrm>
            <a:off x="647700" y="2133600"/>
            <a:ext cx="1123950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7287A-E232-7956-C9D8-735008D5D5B0}"/>
              </a:ext>
            </a:extLst>
          </p:cNvPr>
          <p:cNvSpPr txBox="1"/>
          <p:nvPr/>
        </p:nvSpPr>
        <p:spPr>
          <a:xfrm>
            <a:off x="647700" y="3048000"/>
            <a:ext cx="1123950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di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(Theo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Khoa)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89DF2-9F25-DA10-59E0-123A39FB1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3680782"/>
            <a:ext cx="9029700" cy="30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6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9D1351-92DB-1201-D87B-F38E1B13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1" y="893805"/>
            <a:ext cx="12439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CHỈNH SỬA VĂN BẢN (TIẾT 1)</a:t>
            </a:r>
            <a:endParaRPr lang="en-US" alt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896DE-2235-2825-3E84-48B54083E1A1}"/>
              </a:ext>
            </a:extLst>
          </p:cNvPr>
          <p:cNvSpPr txBox="1"/>
          <p:nvPr/>
        </p:nvSpPr>
        <p:spPr>
          <a:xfrm>
            <a:off x="2514600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kumimoji="0" lang="vi-VN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kumimoji="0" lang="vi-VN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2025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53B01C4-102D-96C4-B50A-957A2F53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C90BB-2742-A687-9764-59A9D4D6486D}"/>
              </a:ext>
            </a:extLst>
          </p:cNvPr>
          <p:cNvSpPr txBox="1"/>
          <p:nvPr/>
        </p:nvSpPr>
        <p:spPr>
          <a:xfrm>
            <a:off x="152400" y="1600200"/>
            <a:ext cx="11734800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Sao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di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52EDC-C63D-B063-4D00-DB0C68DA8BCB}"/>
              </a:ext>
            </a:extLst>
          </p:cNvPr>
          <p:cNvSpPr/>
          <p:nvPr/>
        </p:nvSpPr>
        <p:spPr>
          <a:xfrm>
            <a:off x="1131908" y="2284287"/>
            <a:ext cx="1075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614D8-1823-A8B8-0B19-68F1C8D4C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96112"/>
            <a:ext cx="983065" cy="967824"/>
          </a:xfrm>
          <a:prstGeom prst="rect">
            <a:avLst/>
          </a:prstGeom>
        </p:spPr>
      </p:pic>
      <p:pic>
        <p:nvPicPr>
          <p:cNvPr id="14" name="Picture 13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B531634E-00FD-8803-6E77-96C853330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408" y="5964195"/>
            <a:ext cx="906574" cy="89380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9CCD6F-826A-5913-1703-2B49E1E78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252653"/>
              </p:ext>
            </p:extLst>
          </p:nvPr>
        </p:nvGraphicFramePr>
        <p:xfrm>
          <a:off x="609600" y="3163935"/>
          <a:ext cx="11201400" cy="280026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601214">
                  <a:extLst>
                    <a:ext uri="{9D8B030D-6E8A-4147-A177-3AD203B41FA5}">
                      <a16:colId xmlns:a16="http://schemas.microsoft.com/office/drawing/2014/main" val="2763686086"/>
                    </a:ext>
                  </a:extLst>
                </a:gridCol>
                <a:gridCol w="8600186">
                  <a:extLst>
                    <a:ext uri="{9D8B030D-6E8A-4147-A177-3AD203B41FA5}">
                      <a16:colId xmlns:a16="http://schemas.microsoft.com/office/drawing/2014/main" val="3123099120"/>
                    </a:ext>
                  </a:extLst>
                </a:gridCol>
              </a:tblGrid>
              <a:tr h="70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85175"/>
                  </a:ext>
                </a:extLst>
              </a:tr>
              <a:tr h="700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Sao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chép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Minh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họa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và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901343650"/>
                  </a:ext>
                </a:extLst>
              </a:tr>
              <a:tr h="700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Di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hệt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21262603"/>
                  </a:ext>
                </a:extLst>
              </a:tr>
              <a:tr h="700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Chèn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cũ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93769634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8DA3CB-6926-9A18-78E3-386CB1FF6DD6}"/>
              </a:ext>
            </a:extLst>
          </p:cNvPr>
          <p:cNvSpPr/>
          <p:nvPr/>
        </p:nvSpPr>
        <p:spPr>
          <a:xfrm>
            <a:off x="1055708" y="6105562"/>
            <a:ext cx="1075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1 - b, 2 - c, 3 - a.</a:t>
            </a:r>
          </a:p>
        </p:txBody>
      </p:sp>
    </p:spTree>
    <p:extLst>
      <p:ext uri="{BB962C8B-B14F-4D97-AF65-F5344CB8AC3E}">
        <p14:creationId xmlns:p14="http://schemas.microsoft.com/office/powerpoint/2010/main" val="3982396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aigiangeLearning"/>
  <p:tag name="ISPRING_CURRENT_PLAYER_ID" val="universal"/>
  <p:tag name="ISPRING_UUID" val="{769E62E6-A8E0-4FFD-8E6A-BE7AC3BA8F2D}"/>
  <p:tag name="ISPRING_RESOURCE_FOLDER" val="D:\NAM HOC 2021-2022\BAIGIANGELEARNING2021\BaigiangeLearning\"/>
  <p:tag name="ISPRING_PRESENTATION_PATH" val="D:\NAM HOC 2021-2022\BAIGIANGELEARNING2021\BaigiangeLearning.pptx"/>
  <p:tag name="ISPRING_PROJECT_VERSION" val="9.3"/>
  <p:tag name="ISPRING_PROJECT_FOLDER_UPDATED" val="1"/>
  <p:tag name="ISPRING_SCREEN_RECS_UPDATED" val="D:\NAM HOC 2021-2022\BAIGIANGELEARNING2021\BaigiangeLearning\"/>
  <p:tag name="ISPRING_FIRST_PUBLISH" val="1"/>
  <p:tag name="ISPRING_DEFAULT_PRESENTE_ID" val="{FC50E35F-AB6E-4603-B23C-4C1E184DF410}"/>
  <p:tag name="ISPRING_PRESENTER_PHOTO_1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WEBLINKS_TARGET" val="_blank"/>
  <p:tag name="ISPRING_WEBLINKS_TARGETMJT" val="_self"/>
  <p:tag name="ISPRING_PRESENTER_PHOTO_0" val="png|iVBORw0KGgoAAAANSUhEUgAAAUAAAAFACAYAAADNkKWqAAAAAXNSR0IArs4c6QAAAARnQU1BAACx&#10;jwv8YQUAAAAJcEhZcwAAEnQAABJ0Ad5mH3gAAP+lSURBVHheXP11eFR5vq8N9/Wcs/fZMnvO7NFW&#10;GncJJAQJrgECwSW4hUDc3Y04cTfiCjESEuLu7h6Ct/t0z8z9fCu99znP+/7xuX7LqmpVpda97k9Z&#10;3st4HsLjFxEUPg+neCaU0ldhlL4LpejzALJfe5I27ULWcy+yZv1In/Un6bkv4eP2+A2Y49ZhhG+v&#10;LTGTfiRPh5HzMpG815lEdUdwv8IHhyJvrB/54lTqjVeTHYFdtiSNeZP7Mor8t/HkvYsl/WUoCVPe&#10;RI+7EjZmT+CwJT79ct09+rh23sW/31DW25P7younbx9Q8jaMgtfh5L8K5fHLYLJm/Mic9iJ9ypOU&#10;UVeSRlxIlCSMeBA/4iNjAA+H/Ykd8CKs24mwdmsi6w1IazSksMOU4g4TnnYZUd5rRE2/CfWDprSM&#10;WdMz5kjXuAvNo07UjjhQMWTN0wFTSvtNedZjSplcrqzVjMImS1LKTYh8YkRMmRWJVbZElRgR9OgO&#10;4UUGBD7Wwy9Hh5inJqRXmVPQaEZltw0N/bYUNRuTVmHM41pPCsoDKSoNIq/Mn4elzjzINyK+3J7s&#10;lgAKu+Ip7sulZOgplW96GP7pc17/9Qe+/el7fvzrd3z30498JdMvvn7FyOtehl410PuigqaxAupH&#10;8qkfLaFpvJrOqXa6J7voGW+jbaCWyvZCCqtSyXwUQVKKP9HRrkREOJGcaM+TfEeePXWSeFBU6Edh&#10;YSgFTyKpqsmmra2ckaEuhod6ae9qobW7id7BZlpGG6mdaKDnzRDT37xj+quvmfr6a0a+fkv9817y&#10;+kspGCyiZKSIyoliGmae0vi8lOaZUtpnS+l+UU7fy3LZ/wrG31Qz+a6GmbfVvHhXy+vP63j3RROf&#10;f9HGF1+288U3PXz1zRBffTsumeabb5/z7Xcv+Oa7l3z97a/57KsZnn8+Sd/sBOXDE8TUdOGWXoKF&#10;fxx6BnYYat3G5MhJjHbs5e6WHWhv2cXtTXvR3qTOlW2HOLlrL5aGOuTnRtPUkEnnwGP6x4skT+gb&#10;LaJ7sIC2rhxqm1N5Wh1FaW04pfUR5D0LIz7dB/9QJ+xdzbGxN8XRzhQ3OyMsLe5xVfc6h2+d58DV&#10;E2heOYKR6VXCfa14FOVBU1oY3VlxNCSEUOBnR6TRFRw096K7dSMX1yuxfckKFn+4jA/+vJQ/y/jJ&#10;CiXmq25j0fY9LJZ8vFGN/1yxjo/XqrBcbQerduxi5fadrNyixqrNW1m/bSfb9h/kyNGjaBw+guah&#10;Q2ge3MfZYwexNL6Fj5cJYQ+siPC1JsDFBLs7V7C5cBaPixclF3CUadtzp7HTOo/z1Uu4XruMzVUt&#10;HG318Ay1xivGjorOp/S/nJS/32fMfv4Ng1NvaB+Zprizk7Bn+cTV5JLVlM+jljI6Z8d4+8MP/Pg3&#10;+OXv8Dd+4Ze//Z3Pvv87fd98S0LfM/TSrdGPuYJhwDFu2u7gopEax6+rcUrrADeuXsX8rvDC1BEf&#10;U1e8TFxwN3bG2cAeZx0T7G/cw0pLtjlzFvPjx7HQPIbtkUPYHTqAjdzv9x6Oe5MmAMuZfEDhdDCl&#10;AqSnb4IoeONP9ksvgYu3ADCA9JkHJE37kSCwCR+zE/AZ49p6D59uc6LGBDbjfsQM+RHR749PgyfO&#10;pS5YF9hh+dgGhzIb7jebE95vR4YA9PHrKB69iiFjNoTESR8ihwV+Q44EDVjL9Znh0WaMW7sBbm33&#10;CBTgJE07y2X8KJL9evJa4PwmgqLXYRQKBPNfBJL3IoDHAujsaQ/SJ1xJGXMhadSdh6M+JI7Jfo8G&#10;kTAUQESPB6FtDkQ1mJHeZMaTDgtKu4wFfsZU9xtTJ4BrHDKnfdSOrjEHOsacaBQA1o04UTloS9Wg&#10;DXXDdtQLvGq6rKhosxagWZNQakJwvh4RJWYkVlrPATD48V2iBHqxz+TJVGxKYoUl2Q02FLRYUdVj&#10;S/2ALU9aTMioNCWv7j5FlcEUl4dSWBlERpUHEU/NSal1pqA7mJK+RJ4O5ggAi6l/18v037/my7//&#10;zA+//MTPf/uRn375hW//+iOvv3nJ6Ks+hl+00D9bTutYLnVDGQLwPBpGBTKTjXRNtArYW2gZqKG6&#10;U2BUm0FuYRTpmUHEx3sSGSkAfOhAYZ4DZSVOVJTdp7QkiKclkTwtjaOmOoe25jJ6Ohro7mwSADbQ&#10;0llFY1sJT1sLKOwUsI23M/bZK15+9yMz8iTufzdLjYC3eKSa4tEyyieeyvxT6ibLaJx+RuvMM7pn&#10;K+SgqRT4VTH2poLJt1VMCwBnJS8/UwCwnnefN/PZF61zAPz86x6++HqQr77+bwDOCABnBYCzAsZf&#10;8/bLSSbejdI1M0ZJ/yhhFa04phZh4heLrgDQ4KK2APA0hgoAbt3Jna27ubNlP7e3yIG1W4Orh45x&#10;95oWQQ8cefQ4nKe1D6lsyaSyOZOSmofkFkWSUxTBoydh5D+Vv9+zIPKL/EjJus+DCHtsPEy4Y3mX&#10;6wY3uWdwAwvT2xib3uK6/nUu6F7kou4FDMxvct/ViKQH9pTF+9CWEUaPAoCJoeT52v4fAN5TU+G8&#10;ihI7Vqxk5YKVzP94BQsWr2XdFgHaEU3Ujp5gq4Ym246eZMexk+w7cYZDJ8+iITkq0xqaJzki6w8f&#10;PobmUU0unD3FJcnVM6e5IUC7pXUSU/2reHgYERJgI0C2xdvRGBudq9he1sJJSwu78wKRs2cwPH0S&#10;vdOn0Tt1Gh3N41w4cgAdg8u4RloSmOFCVd9Txr54wZvvvuftt/IcePuNnJg/p3Z0hJyeRrK6yijo&#10;LZPndS29r6f4+h9/5+d/CPz+/o85AP5dxu9+hpmffyZ/pIH7xV64pGnjHHkOO59jmDkc5todOVHd&#10;Oo7pvTs4GIo0mTsSbOXOAws3fMwUIHTAR9+c+3cMcL16C2etSziePoXdCU0BoDrW6nuxOrCb94L7&#10;bIgVY8qa8hULDKLoeSCFYnqPBCg5Mv9IzPDxi2iBVQSxE/5ECOxCBs3x7tTFvVUbrw5dgvosCe2X&#10;G+ywxk2A4FztgF2pLdbFJjhW6ONSdw+P5nsCOiuxyPtik8Fkim0mTfgROehCUI8NAZ0W+LSa4NNi&#10;jn+7LQFdYow9YmtD9rKdC49f+fPkbSglb8IoeSVPxtcRlL2NoPSNAPuVgPGlAoLuAkFn0iedSB1T&#10;gNBL4OdP8lgo8cPBYoBeBLc4Et1kQ0azHSVdNlSK+dWK9TUMmYmVmdEkEO4YcRQIOtAksGsQ+DWM&#10;uMl6V1pHPekWg+0c8qSxR/7Qnc7kNdoTU2qK36N7hIoFKkAX99SYiHxd4svMeVhtPwfB5FqxuWYH&#10;8lpseNZtR3WvNUUtxmTWmJHfJIZVLfepMpLSOnm86314KCaZ0eAi5hfMs+EEno1mUTpWSMtn3bz8&#10;+1d8+49f+HEOgD/J+De+ExC++vY1Qy+G6J4Ww5soEwNMp3ooTpIq4H5E23gZXZN1EoHWUCW1PfmU&#10;NaaTXxJDzqMQkpK8iIpyIi7ehpwcW4GeM+Wl98UC5cQoAHxWlkBjTT4dDQKt2jLqq4sFiPlUVmdR&#10;Vp1KQX0GT+WJ3TbVy/jr10y/+Upg9hl9b2ZpezlC3fNOgV+12F8ZVeNPqR1/RstMJV3PKxl8UcnY&#10;ywqmXlcy865cwFcpqeKFGOCrN7W8eVsvaeTtOwUE28Tuuvj8ywG+FAB++c00X38zKSCclOlxgeO4&#10;rB8Xcxyi/0WfnMT6yenoxae4Fov4XHTcQ7mhY8HdszfQ3a8p8NvFHbElbTU5qNQOcGv7Pm7v00Bb&#10;U8Bw8TyW1roERDgTne5PfI6ctB+FE5cVQmD8fYISvInN8iNX8RiVhVGULwaf6olniJ3Yyl0O3b3M&#10;4dsXuax/DSPzG5hY3sTARgcjm9vYu+gRILCJ8LMkK9SRuiR/enOj6M6Ooz5RmpmvgMjoMvaae2Qf&#10;lbm0WRkNVRX2qGxhp8oOdm/bi+aJU9y4fZubd7S5eusGV27dRPuuDjp376GrfRdD7XuSuxjfuYuJ&#10;tg4WOvewMzTAxUrszlhP5m9hcvsa+jcvYimAdnUzxvu+BV5irrZmdzG6fQmr61cwEnjcPHyI8wcO&#10;cHj7DrbLPqiuU0Vp5QbmL1nMjjO7sIs3IarMQ54DuYx+9Zx3clL+4udf+Eyen5PffUvN1BB5Q00k&#10;t+ZRNFRG6VCdmP8w3wj2RAD5xz/+wd//8bOMf+evMv/6bz9TMdFEYk0okSIYkSlXiYy+RFCAwNj0&#10;OI56F/A00cPXzJIIGwcSHD2IsXUhzMqJYDNbQgxMCNTRxefadTwunMNR8wjWB/dgtm8bxrs3Y7hT&#10;lff8uk2JHnUkW6CXPytnsJkAgZ/UVLG+x88jyZuNl6r5kIwXccSMBRI44IpvpwH3W27h3X4bH6mp&#10;Xu2iv60G2Em1NC83wuqZLVZPrXGoNMO7zUDW3ZTcIGLYiOQpZ6nV/qRPBwnYfIkYcJJqbMmDNgtC&#10;2m2I6nIlYUBMc9BP4OVL2oSPAM2L3Bd+YqUC6NchlIj9lb4Np1yqevnbEMpeP6D4hZfsrxM5M/Zk&#10;TDqSLpU6VQCYMuJP4vADogf9Ce5yJ7DZnugWWzLb7CnptqW6z4KGQWuah20FCo4CPw+6Rr1pVUBv&#10;2JnGYXdaRrzpEJD2jYcwMhHO0EgIHWK6FZ2eZNbZEfbUFK/H9wgrNSa52orUCguSy0xJq7IjrdZJ&#10;qqwNqfWyb21u5LbaUyxwf9ZtSUGzIRm15hS2BlFcH0tFXQLVLXEUtz4QWxTraHKmuNtXnigRPBtP&#10;pmg4nYZXdcz89SXfy1Pkx78L/P7xE9/Jk+bdP35g9Ns3dLyaoPFlL+XjJRT0x1A0EELlcAz1w6li&#10;hHl0Tj6ja6papsupk1pd1pREYVkkjwtCSEnxJjLCkfAoc9KzrXhS4khJsTulT4IoKQrjaWEMDRV5&#10;dNSV0VFfRmvdE2qrMymvSBBwi6V25FIvljn0bpqXUn9fffYds198zcy3X0kNfk27VONqgW/lWBnV&#10;Y0+onyih/XkZ/a/KxVxLmX71lBevJe/KePnuGS/elMt8JS9fCwRf1UjEBN808OZdE2+/aOezL/vE&#10;Asck41KJRwR8Q7z7qp/XX/TJdfQx8aJL7m8nVUPdpLd04VFQhUFkBpftfTl7RY8rRy9wc/dhMb4d&#10;XN+0jauqO7i2eQ+X1SS7D3HuwGGuX76Ag4eYTbwX8bkhZJTEkVORTLqcDMIzAwlO8yemIIjcmkgq&#10;GxOpqIknrSAMp2g31PUvs0hjH2pXz3LDRsDjaYS7nznOUnedvI3xfGBORIwbcVEu5Ma6U5f2gN68&#10;GLpy4qhNCJoDYJjhJWyO7UZ320bubN/CtT27uLTvINcPHeeaxglua13A0kRfKqhUbYGaqUwbGwjs&#10;9O9ibWKEo4UZThJniauVOV4OIhuuDvg5W+Jsro+DmQGGOte5evk0Zpb3sHExxdreUK5HICr198qF&#10;U1w/cZxze/dyaMtW1DaosGjBUn7/p0/43Z8W8B+S937/R5YfUsYyUZ+Yalcet8bR+bKbcTkhz/z8&#10;DWM/fknL63FKJ9pIaH5MbE0ST/qLKBuopGWqm2/kOfyLwE8BPv6uMMC/y/MbRn74gifDZcRWeBOV&#10;dZPo+PNEBZ0m2PM07gJAN51TeN+9SoDc13BTQ6LNjAnV18P/zh08b1zD49pF3C6fx+nsceyOH8RC&#10;fQfGe1Qx2KGErtoadDav5L2gfhvixt3JmPETC1TUSF8yn3uR81KA+CqKvJcJZD9PJGUqhsiRAHy6&#10;7HGt18ap5rJYndxIy00cGrSxrNLGqOweBsWGWDyzwa7CDi+xrECptF4tt7nffoOg3ntEiWEljniR&#10;PP5A6qmPAFCqb6cVYR2yHz2upA8KeMeiyJ+I4cnzWAFyKJlS0zMmPQXSAsKXPuS9EmOSil78zp/S&#10;z/x5+taHopfuYqpiWc+lZk85CDTdSB2XCjzsT3S/L6E99wnocCGgxYEYqcHZAtrSPnepou5ievdp&#10;H/OV2itPwPEw+iei6JkMpU3g2TocIMtD5paNTiYwMRHP6Fg07QPBPG33EMOz5kGxMV4FukQK/NNq&#10;rcmttSW3WixK4JdV7yo2Z09ynZMchG6kSA3OabGgqN1E6rAxWQ1WFHWGUtaaQk1zKo2dSdR0h1Pc&#10;7kZJhxtlvV486ZP6PxRO4Ug8Fc+LGPhmkNc/fcaXv3zDu5+/ZOr7t7S+HefpVBd5482kDDwhsiWK&#10;0CYvUnsEoIMR1I0m0jKWRft4Pm0Cn+bhQur6M3jWEk+xmGdBcSgZGT5ERzkSEmnKwwwLgaLU9EJX&#10;SgoDKc4PozA3nGeFaTQ8y6O5qoCm6lyqKh5S/DSM3Aqx855cml92MfbVaz77/ge+/vEXPv/hR97+&#10;9CNT331J55sxasYbqBgqpWa0kKaJAjpnnjDwskSMsZjp10XMvn4i4BMIvinjxasyZl89k4gRvizn&#10;+QvFdKUYYY1U4ibefdHJ518Niu0NSQR8X3by8vM2XnzWxuSrVganmuTk1ULlQBdpTR24Pi5HNyyV&#10;06buHDuvzRn1U1zeLnV383YuqWzm9NqNnFyzhcNrtrJ99UbWrVnLhZta+Md4kip1t7gumdqux3Li&#10;e8STpnSypQanVsSTXBnNo8ZYShoTyKuMISYvDP1AO9ZrHefjPbtROSegctDHJ9yByHhPgmO88Axz&#10;xDHAisDY+6RnhlOQFkxtViidj6LpzI6lKj6QXB9rgg20sDq6Sw7azRjs3oneoYPcPayBgdipwenz&#10;6F26iJnhbZydzHFyscTCyhA9A20M9O9gaWWMvaMldvZic4rXIZ0scHW3xsvLDlcnE4z0b3LjxiXO&#10;aJ1hq/puNG9KJXcyFUM1RFv/NlduXuKYxiE0d+9FY+sO9mzczMa1ynz48UL+7Xcf8u+/n8+//mG+&#10;APAPrDqsjFHobYILLEmrludLhzxOYniV460UDtSR3VlKfHUa4SXhZNbKybI9m9KOIuoHG/js568Q&#10;BPKzwO9v0mzEAXn795/p+GKSjMZkwrPNiE64REzwSUJdDuNvdQQXnYM4XDqI8/lDeFw8yv0rJ/C8&#10;fBynM4exProP44PbxO43obN7A7e3r+W22kpubVnKrU1LuL1xIbc3zOfGuk94L3rUgwQBTMq42JYk&#10;dcqbxGl3kp57Su0VE5mNJHMqTkASJqbmIRXXHPvqG1iXa+FQcwnrqosYlFzmZt5lLmVe4k7+Hawq&#10;zWU7qbEddvg1GeFRdwv3puv4tGkT1G5GZI87cQM+xAxIne62J7DVknDZ9mHvfR4NieGNx1M+k0L5&#10;bBLF0xFkjtwnZdRFoOlEkthd8rSj7Jucad54UPDWnbzXcgadFajN2ki1thG7tJf74S7b+xI75E94&#10;b4BA1g+/Ni8etHoS1yEg7fajfCBI4BcuQIikZzqOgZmHDM6kMvw8g6HpJKm70QK/KPqnEhiR/Rmb&#10;SGVyIkVAGE+LXDa/1YUYua++JUZ4P9EjutKErEY7ihqdKG50obDZQw4MD5JrHEkSGCbJspgqC1Ib&#10;BH4dkjYTqcW2FPdGU96RQXVzGq09abQMRlElwK7s9aBq2JvSYV8KhwMpHI+SxyOD5neNDEvFG/1y&#10;kq63g1TPdFIwWk98Zx5upUFYFTlg88QMz2pLAaEzj3uCqBqNl1qcQfdELp1jBQKGx9QNpkqNT6Ss&#10;Noqip6FkZ/sTF+dCkAAwJkXuyyMrCvNdeJIXQNHjUAqyFYmhvCiVmqeZVJeliCFG8LjIn7Qyea60&#10;yvLn7XNvenz20098L0/ob3/5mc9+FAB+LQB8OUaDALp25BlN40/omCmhb7aUIQHd2OtyqczlTIkJ&#10;zrwqYUZMcFrGyZdPmHpZLGMxU7NPmHlRMgfFV+9qePN5i0CwW8YeXn3eIeBrYfazBibf1DH2op4B&#10;qfutI63yOHaRVNOCc3YZ+qFpnBMAapy9zfF9J7iwdR+XN6pxfoMqx1dvQH2JMps+lVr38VJ+N/8T&#10;tB0NSSuNp6YtS6xfYD1eSftwKaUtWeQ3pJLfnElxSzrlLakU1saR9CQY/zQ/tD2s2HFVi82nznLS&#10;UBcLH1v8wuy57ysG6G2FoZMxWgbXOHPrAk5uVmTEBlCZHExrZhjtAsCKuAdkeot56l/A/PB27qmp&#10;ck9gqiMA1NbQQPfESYwEfhb6Otg6mmDtLECzM0DPShddC330LAwxsTPFzN5ERgMsBGy2YrLOvnZ4&#10;BDrjfN8GPTNdTsg+bj2hwfxdaqzUFOs1lXruaoOxgyXnr19m+84dHN6hAOBO9quqsVlJlU/nLeF3&#10;f1AY4ELJp/zHX/7A6j1ruet+CZ9kPeIK5MQvJ9Xc+ixSqzKIKk4gLD+CMHl+xWbJMV4cQrmcTMoa&#10;ciiofszAC6nB//hRrO9vc3X4c0Hg+A9fCkSrCIm2JdTrLBGex4hwOMwDvV14XN+G/TnJiV3YHlXD&#10;6vBGTA9swGjvOnR3rEZHbQU3VZdwTXkhVwV015UFdsrzuLH+Y25u+JhbSh9xc92H3Fz7Ae/FD/sR&#10;P+RL0ogfaWN+PBzzIEwqYVC/OcH9toQP3idqOJigLj886sX+asywr7yJ9bNzWJSfxrj0HNp5Wmhl&#10;aHEm9QzahdexazSRymvO/UbR/Gp93Krv4lirIyCUs2CdOYFtroR0uhPQbo9fqxX+LWKAMv2wx5M8&#10;qZfPBLiVM1KrJqMomQ4hb8qHzAkB4Jgd8WNWRI+ZEzNuKqC2IO2lNZkvrEifMSd12oy0GWsBoNTs&#10;SYH6qNTsoTC5fzFigbFE9EQTK0nvj6NoMJHqkVSxoky6JnMYmM1j/FURU2Ifk3LwTbwoYHgmQ2pv&#10;PINifmMCxrGJNEky/eOx1AhUs1sciawyw/+pIb7FesRWm/FYlpW1uVPRfp+yTl+BpDeptS4kCARj&#10;au0IfWZIUp0RhZ2KN2FMeSwALOuLoao3h9rObDqHBFBia41iwvWDvtSPCqjlb1M09ID80XAxvIc8&#10;m35C65sO2l/3UD/bJtWijsy+AgKrQ3EqssUqXxfTnGvY5F3Ht9yU1FYfsd1IWkZT5b7m0jeZLzVf&#10;bE3x2mBPAuVNkRSVBZKZ401cghh5hAkRD43IyLEi/7GTwM+HJ4+Cyc8O4bEcoCV5cZQ/kb9PcQwF&#10;RYE8LpHmUBtBdlu6VPVG+r94ycvvvufrv/2Nr6TKPP/uB3peSQWenaZ5ZoCW5x10zrYw+KaNsc+7&#10;mPy8k8m37Uy/bWVW8vx1rcCvUqBXwcTLMkkJo2K+488LmX4hEHxZKttU8uJtAy8Vl3nTzPO3jQLP&#10;GgHfM8ZeKl5PbGBUbqNnupea4QFyW/rwK6zDJDaHK9Y+nBAAntgv1W7Lbi5t3MJ55U0CQBUOLlZB&#10;9VMVPvp4Gf++eD4G/tY87cqRBlDC85eNvP6sW0y1jc6RCpoGSmkcKqdTalrPcDEN3bkCwWTi86Jx&#10;CfPlqqkZWnoCICcnfEO9iYz1JizclcAgN9z83bFys8fQyhQHB2tiAzwojn5AY6oAMCuayugAsjws&#10;CLx3HlN1NW5uVub6tm1c3LmbiwcPcUEgqHX2BIZmOtgLUI2c9OX2bnLZ/A7XLXW5a22Iuasltj52&#10;2Al87QV8TgH2Yp5u+EZ74RLghImLBWd0b7LmyH7+tG0zC48dYvuV82jeucHZ29c5qKmBmpoY8fad&#10;aG7bhcaWHRzYtA3VVetZvXg1q5asZd2ydSivXcWOvSrcMjzO/TBdotKkzeV4kJIfSkpeODGZDwh7&#10;6ElEvDNx8Y6kJrmRmx1Afn4kqVkRpOc9pLFf8dLJBGNfv6RjWv5e0jJcXM2wuXMU18ubcdZaL1V2&#10;PQ7H1mB1aBVm+1djumsNRjuWobttETpb5qO96VOxu0+5NQe7jwR0H3BbxjuSewI+XeVPMFCdj5Hq&#10;pxhunIfRRjHAxIFQ4nuDSOwLJHHAj8heqYmd5ni2GeDYZIB9gwUuLe4CNF88G9xxrbDGofQmliWn&#10;MC7WQL/oDLceXeJCygWB4Dn0yq7j0GoolzHCqdZw7nVAuwpLnKQGelY6zuV+iysuYoj21cY4CQzc&#10;mkzwbbUmvMuZpH4vHgm4isaDKRwT85j0p0CsNHfKVQzVloRRcyKHDQkdukvYqA6xk/qkzpiS9l/w&#10;y5p149HzQPImYwQWyQKNDPLGHpEjxpM19JjcwQIKB4uoGCmmduwpTZPldE1XMjJbKwdRw1y1evlO&#10;cWBVMPUin6GJh3LWj2ZYLHBY4Dc4lkjrUCjFnZ6ktdgTLicE/1J9/EoEgDXm5Lc5Uynrart9qOoL&#10;END5kNbgRpzAL6zKlMCyO8TX6JLf/utHcPKbrHjWE0nNYI4YWR4dY/n0TmbQIbfZPhpGx0S4VMVw&#10;gWAYT4YjyB2KJluglS/ALB1+SvHgE7I604ioeoDfU2c8i81wyL+Nw+NrOOZe5X6RLg/rPaVOh9Mw&#10;mEK7ALB3Ws664wLbkXSa+hOo6YigtFYMrsCD+GRbQqKMiUowJiPLmrwcOwpyXSnI8RH7C+ZJViSl&#10;j6OlCkcLAAWcpSEUVYoZNj0kv/Mx5WMttM5M0T79mpqhaR61DJBY0UFAVhkPJLFP6kgqryetqpbH&#10;tdVkV5RLdawT+LdS29ooFlxLQ3sNPWJufXJdg1MtYt9ycEzVyt+gionZaoFfI8/fNDHzpnEu06/F&#10;+l7UMDpTxvC01OmXVbKsRdLFwKth6iZH5SQzTtSzVsxS8rjh6IfW+TtcOKg593rfFdXNXFDZxIk1&#10;GzmyTIWti9aL5azkDyuWYhxgSWlnpuyDWOdbMc6vuuW50c7QZC3do9VyIqmhV2A4NFlB3+gz6jvy&#10;eVyWSlhiODbubpjZueDi5EJUSAApyVGkp8WQkhBOVFQwYRFBRMgYGxVEeow8tvGh1KWE05IaQUVE&#10;AJkuZgTpnMP00A4uKSsJoNeyb7kSW1arsmr1etaqKXPZ6DIOgZYYut1Fy/Ial531uO1hhrWXPV7h&#10;XgQk+hMQ54dvlJdUcHf8IjzxCXHFwsEAXct7XNS9xhZNdRZu38LWc6fR0L7BoUvnOXruFEePqnNs&#10;73YuqO/huvo+bqvv57YY6KVdOzijtpXTamLOO3Zwcfd2rso+Glw+hIvVRQK87hISZESwv+IjNRZE&#10;BlsTIWOovxnB3sYE3dcn2OMeYZ76hN03xsPhLsYml9A3vYKu0XWuXT3BOY3t3FDfiNFBJSz2rcRy&#10;71LMdi3CePt8DLcKwLbMw2DTPPQ3f4L+lo/n5o22yHJZZiyAMxYYGm/5ELOtn2Ch9ilWaguwVluE&#10;3fbF2KrNx2bLJ5J5vJfc95D4rmhiuiII7wzCT+DkKtCzrdXHSuzNQgzCtsoJ7+YAqapBuJc74SAH&#10;u3XJVSxKLmLy5Dr3Ht/iesYV7j26ik3FHVya9HBs1MehwQrrSlccKwPwa4gkuCECrxo/qc126Bbf&#10;Rb/kNibVUpnr9cQajQWKFvi22BHd5032mEBs4gE5UmOzJjzInBSrG5eaPGZK9MhdsdK7Mopuj4jh&#10;yPJsqbz50w8ono2m7EU6Fc/zKZ8qoULxjuNEDRWjdTwbrqNiWA6ykQbqRxppHGukaapRANjEyIsW&#10;AV87n3/ZIWnlreIdyNeF8sRPol2stHVYzsxjsTQPR1He40eOgC6p1Y7w2l8B6F9mQGyDJXmdLlSK&#10;ydb2CgD7/Snq9iatyZlIOREElesKAG8RX3uXPAFgQbsxuc2Wsk0wFUOZYiqPxUgf0zuTTZ8At28y&#10;lv7pWNm/eOon4nk2Fk/+SDRZ3ZEC3yge1oWLdQYK/LwIK3chtNyekEorHpSbCAz18JNa7l9kRMIz&#10;d540R1DV9ZCmkWw6JuU2JvPoHs+ibTiZxp44gY/U4HI/OSM7E5NowcMUc3JybMjPtRPzc+JxlhhK&#10;TghlUs/KH4kBFsRR+iSGkrI4nkmdKWl+JJZZTVFvB5l17cQ9acY1vhBd73S0rGLQ1AtC/ZaXVKxQ&#10;bjkmcNspDn23ePRdY9CxD8fMIx5H/1Q5UPPwj8kmIDZTDthEvEIiSMjKFkt4THJOJml52QLcIlr7&#10;6xl63sroyyaGZxsYnG6Qylst1lfD5Kt6pl82ywmsbe5d4KbpEaoGJokpbcEiKZc7Tv7cvKLHVY0z&#10;3Nh5gGubtgoAVecAeGyVCntXqrBu+QaWqShj5WtNUX2aQE5MdFYBXLHW5010DJZT31Ui4H5CU3cx&#10;3YNltPYVU96YTVZBAsExD/AO9hPbe0CgtwdB3q4EBXvzIDSAoLBgQqNEOFJjSBIgpiaJ2SfLiSUl&#10;gtqUMJplfBbmR7pU2wfaZ6UC70JLAKi+YhUq85Yx7y8L+c0fPuD91UvRMr+Ja5wdLnG2GAaaci/Y&#10;CrNIF7wSHpCYHS/7kkJWXpL8XWNJyYgiJS2S2LhAvO7b4eZmjbWtCZelBh86epgrN69hZGXATZ3L&#10;3Lx2htsXjqJz6iCGp9WxljifPoTDqUOYH9mFifoOjNR3YnZkDxaH92B9ch+OWgdxvHoIx5tHcNI+&#10;ivO9U7jqncXD8ALeArj7BlL3tU9gfXUflhe3YXFODZOTW9A9pioAXc+ZPas5uXMdZ3es5drONejv&#10;XIXl9iXYCvCs1D7GctvHWG37BOvtn2KzYz62OxdiL3HaNR+X3Ytx27sE9z1LcN25BOedi3DYrVi3&#10;SLIY511LcNqxGKftsnz7ArnOedgKBN9L7kkhtj2e8NYIAgRy7g2uONRZYi12Zl9rKTAUINZ4cV8M&#10;4UFjCJ7PPLEttMBGDizbEtHsQkOM840wKjDApFhbgHcTx4Y7uLWY4N1yn9CuNGI6i3jYXkhcazau&#10;5QFcy7rHhexL3Ci8iEHFNUxr72Bedw+bOgNcGszFQJ2I6XeXCutF6sR9kiecSZ20k2lrksZMeDih&#10;R8qkWN+ELRljotMTgTyZltr8PJu62WIaZytpet5A43SrPPk7aJ7sFNhJxrtl7KFutEvSTu14O/XT&#10;3aLcXQzNdvLiTSdfftHFV18ICD+rEsvIE1DEisn5UtJ9n4Iubx61eUjVcyFF7C++xYawejN8SwU0&#10;5QZEN1ryqMOJih4Pqcj3qez3pkCqfmK9FUGlOgSWaxNaeVvmxQA7LSXmZLVayWXk+gceUjaQLtaU&#10;Qed0JgNTD8V44ufMs3cySSwwhfLRFIpGEsjpjSGtLZKEhiCiqj2JqnOV63SVau1MQr0jcXUORFXa&#10;El1uR1SJI4kl98mvDqO89SHVfRk0Sv3tEAD2zL0emE7roICxWwEyqbhP5DHPdCA905a8Rw4U5ztT&#10;/MiV/Ew38tN9KE4P4VmuHKCFMWKAUoMrM6hoKaSstYb06mqc4rO47hTBCcMHHNDz5ahJGPtu+7Hh&#10;lB3rjluz5YIzB277c0Dbn91XPTmmGyhQjOSsURinZfqiSTgG7uk4hhRi45fFeR1nTl0Xw7H1x8wl&#10;DFPXcHSsPNC3dcMvMob0wnwKKp9S3VErZt4kdbReLLCFccnETDt9MwLAqRE5aY0SWVSPZVwmunY+&#10;3L0upqR5ltu7D3JzyzYuiQWeWa/KqfWb0FDezB6VHezctRczezHhglhqWx7TNVIpJ6V62ocrqWor&#10;oKgmk4LqjLnXsho6CqlqzqWgXI6n1GB8Q+4TIlYXEx9ETLgPgf6u2HvYcdFIl6vmZnhH+JGUG0dy&#10;ZjRpAr18SanU36qHwTQmhfFUYJnmoADg+TnAXFJV4cjaDWxctJpP3l/MvwoAP92oxHUHPVwSHfBO&#10;98Q6xgnjKBds4nzwSw6Xk0UyBU/SKXySQX5hKo8fJZKTFUdqchiRIV4E+ojYOFthqXsLg2taGF7X&#10;ws5EgGqpjbvJdZx1zmJ9/gAO5/fjfu4gPufU8Tp7ELcTe3HR3IWz5m5cZNpZ4OdyZj9elzXwvqbJ&#10;/auauMu0o9Z+7M/vwe7sbmxP78T6xDbMNDZhcHANhgeWY7J/FYa7V6C7fSk625ZyW20Z2tuXC/hW&#10;YL57uQBsKe67F+G7ZyG+B2Q8uAQ/9aUyLsP74FLJMnxkmWKd34HFc/HZt5j7sr3nngV47F08d3l3&#10;gaO7QNBtxyJcBYBOOxZgv22eGOBHvBfTEk5oQyCBjWJpzT7cbxTgST11rLPCrcEZ/3YBX0sYAQ2y&#10;XUssXhWBWD52xuyRHRaPHTDNccQyXx70pw6YCQRM5QC3qZU/So0lkQLV/IEKsYImSQO5veX4N8Rz&#10;PduYSzk30XlyE+OnNzEt08a0XAeruc8MClAELkFtToT3uBLW50hwryUhPcZie2Ykj1uSNSUH53N3&#10;CsX4nkzJgTiTJfB7QuNMDW3PWyRdtMkTv216QKrYIK3P5SCY6aV5pp/6qV6qxzvFplolbdRMdNM6&#10;1c2AXGb2VQeffSbwe9vEmzdljM9m0SLVs7jHneQmG2LqbMTybIlrtCZWqmuM2FtIrTF+pbpiXWKA&#10;suyRwLu8z53KXnee9roJLB0FUkY8kPsZXHmLiBptkpoMedRuLQC0JbvdgewOHwoHYnnSH0+5wKhN&#10;qvaAwG9kUjIRR/9EkkArhacDyeT0PBT4RhNbG0R0jS+R1QK/JjcB6X1y27zIbvUis9mb9EYf0uv8&#10;SKsOILXUn8floTxtSKCsM5XqIblfY7ligNl0jWXQNvSQlt54qpvCefLMj9w8d3JzXSh87EJpvjtl&#10;efcpzJRlKa7kpHhQkOVHYV44+cVSeysek1aSR2xeGUGPq/F73IJlVDnXXDJYr+XI8uMmrD9jxrZr&#10;DiifNWX+3musPqrPtiv2bDxnifJpU9Qu2rDvpqsAUbY5bsSmk2YcvePFLbtYTDySOavjxvZjOhy5&#10;Ys05XU8u6Hlx4oYjZ7VduXhXAcMgnIPkBB6fSGaJ4sPdZTR01tHR10yP2F/jxAQlLUNE5NdiEZ2K&#10;rrUHOpe1uaVxAh0B4O2tUuEEgOeVVTmrqMJihCe2HURznwY3b14mIMyN1EcR5FWmSF3PobAmnZTC&#10;SKIyAojJCSKtIJL0/EgBWhjxWWF4hwuMPO3wiw4gMvkB/g8ccXQ1457AdIvWKTZI1bTycyE6Uy6T&#10;FU12VhSFqeEUJ8nJJe4B1bFBPAnwJMnGkIDb58QA93B18yY0N6iwfYUSKxas5v2PF6K8Ww0jqbvO&#10;UQ64RTtjH+aMZagbDpG+YtChYphRZOTEkiG3kS63lZocwsPEB1K5BX7etnjYGeBqroOd7lWsb13A&#10;WOsYRhfUcbpzCm/983je1MT5/D5cz+3FS0sdn4sa3D9/CPczBwR8e3A+vgvHE7uwObFDshOH03tx&#10;PLMPJ4nDqd3YH1fF9th67DWVf83R9dgeXofFgZVYSewOrsZu/2ps90n2rsFmr8wfWIWL+kq8D6/g&#10;wZFlhGgsI/zocqI0VxF5bBVhGssJObycwEPLeXBoKQFHlhCgsQR/GX0PL8br4EI89i/Ac99CvPct&#10;wUtyX8zQQ8xQETeFCQoM7cUCbcQC3wuq8iSgWhS9yZ8ggZ1fixf+Yjm+Le4EtPkS1hlKZGcsEe0J&#10;hLclcr8qDMsCf0weeQsE/THNDcIyLwCbYk8snlpjWmqGQ5UrPjXB5PY/Fevqk+o4Kgf1KPUzQ6QO&#10;VuBQHYFJqRsWpfbYiKVYPbPBpMQc86cWOFTayW17yu0GiT1KJe+4j5vAx7XBmMBuS7FAqXMvAil7&#10;GUn1q1TqXxZR96KKhtkm2l900/myn47ZITqfj8o4SvvzEVpeDMr6fuqm+qge66ZsqI0ng02UDDdT&#10;OdImVthKn9ji9Ks2Xr9rmfvg7cyrYvqnUqgdCSSrzVaqpT4BVcaEiB1HSdWNbbEirsVSKrCJWJ2k&#10;yoREMcL8bmfK+9141usi046ktFoTVqXPg7KbhNfcEYjeI7HBSMDoIAB05bEY4uMefwoHo3gyEM2z&#10;wRiapGr3TUUzPBnDyFgMvaMJ1A0lyfUlCPziBHwhhFf6SNzE9pzIlut40udFSb+AtNePvC4/AaxA&#10;ryWAR41B5NRIxaqIoLA6moLGOEo6H1I/mEbHSOavABTotvbFSw0Op6TSX6zBh0c5HhTmKuDnxTPF&#10;myCZnmQ9dCIpwYnkZA/SskPJffqI8MwcbALj8UyqwCKqlFN28Rw2Cmevti/Kl+xZe9qM5YfvsOG0&#10;AVsvmrJWU5sPtp5kneYdAZ85Spp3WXv0DpvPGrHjogXKmrqsOXiTLacM2HXBnENXbdGxi+SaWSD7&#10;tczZdkKX3QLSM3fvc1LbgwPnbdEQcB69ZsFFfSf07X3wCI0jvahU7nMVRY1NPOsboahphIiCesyj&#10;k9E2s+eO1nVuH5aKt2Mf2lu2Sw1WAFBFAKjKyc3bOLv9EOf3H0frlCaGZtp4BDvgG+/KgyQ5NuKc&#10;cQ2zxiPCVqadCJPHI0Tx7nm8PG9TgnEIdOGahR6Wvo6EPfTD474FxubaXDW+xRrNAyw6tJ/rdsa4&#10;CygjHwaSkRrKYzG/R9H+FAu8KqMeUOArzUHqqP+ts1gdPcidndu5sm0rJ1W3sldpK6prldm3bweO&#10;HuZ4htriFSKV1l/xhoc19t42+Ae4EBvpTdLDAJIS/UmI8SI61IXwB3YEeppx3+oOtvcuYHHjJNY3&#10;TmFz7SQm5w5hcFxq7ek9WJ3Zi83p3XNgsz2+AzsZ7WSdzTE1rI5swlxdGbMDSpgeWIep+lrMpMJa&#10;HVbG4ehGXI6r4Hp8PV4n1uJ7ai3+Z9cTeF6Z4AsbCTqvQuBZZYLOqMwl8OR6Hmiux/+obHtkDT6H&#10;VvJAABd+TAG9ZUQfX07syZXEnVhFrEAwSnMlEcdWEKqxgmCBYbDAMVC2fSCj35GlcnmBnrrkkFii&#10;gNTr4AruC2w9JO4HVuC6bzmOe5ZhJyC0ESN870GVB4F1XgK3YELbQwhuC5x7LTC6J2QusT1RJPY+&#10;JL43jdC2h7jJgWT7NAaHZw/xbcjHv7EYr5oc7EvDcHgq6l0XSUxXHo/GmqifHaf31SumPvual19+&#10;T//btzwVK0ueaCS4M4+AxmSCulIJkuv2707iflsMHo1hYnuJpIzlkzySR/RQGgHd4fh1+hEiB3fK&#10;aCjPXiZS+yabpldP6HhTR+urdlpf9NH1epiuVwK92RExQAGfALdpZoDaqX6qBMQ1Y/1UD/dR2tdO&#10;odhB8VDL3GuCjaONUpWamXrdPPfO4szrSsZm8+gcl4rX6y110gCfsjt4KyBYY0KY1PQosb+4Zgvi&#10;xfriGyRihent9hT1uMgB5yr258ijbjuS2iwIq9YXgN4RQzQgQewvqcmMnHYXqcdeFPT4UdAXNPc5&#10;v+LBCKnBYdQOh9I+GizgC6VP8TGdgUjKuuRsLkYdUxdKULmPXJ87cQ2uZLQ5C/Rc5X54is36UD7m&#10;J2D3lWW+FLR7z0EwV/4meZW/JldOYI/rwnnWHkeD/F3bhlLk+hNp7omlRky/pEIuW+hDXs59iuQk&#10;V/bIl9Jsb6lorqTFS72Od+Zh2gMSshIITcvBLiyTG06JnLKI5rB5NBtveLHoiAmLD+szX12b1ceN&#10;BXDGLNt/S3KV1YdusPbQTeZtOY2KwG7beVNUBXYbNO6x4chdtp4yYv2h6yzbdoYN6tdRVr/FlmO6&#10;XDD0k+oYwCGpw6pHb7Hp2G12XzDk0A0r9lwwYbOmHmrHddG8act10/uYeYSRmF9JTN4zHmSWiAV3&#10;EVXYjFV0CvesHNHRuoq2AoA7BYCbtv0KQBUVTm9U5ZgA8PiW/ZzYoc7lM8cxsryFU4Al3nH2PEgR&#10;0KW54Su1MyDJiaBUV8JT3QhPdickyYfQ9HBcBGIXBIBXBWDeoR54iW3ZOxihb3WPY7cvsf/GZW6K&#10;DRq5mmLvaUFQgAPxD1xIlpqcH+xJaagPuZ5OxJnrEaD4mMzpY5geOoD+wT3c3L2HCzv2orltB5q7&#10;t2JpcIWgICsC/C2472GMja02JiYXcba8SZC7MaE+VoR6WfDA1VCgdxtn48s46J7HTsBnriXAO7Eb&#10;vWM70T+2A90j27irvoU7BzZxZ/9GdCX6+1Qw2LcRo/3rMTqwFuP9azDet1Lq60rMxdasDq7CUaDl&#10;cUwJ3xMCttMbiNRSJubyBuIvq/Dw2iaSb2wh7ebWuSRf3UTiJWXiL6wj9vxaos+uJurUSsI1lxIq&#10;AAs/vJIoAVvcsWUkCgATT64g8dQqEk6tIeG0EnGn1hF1cg3hJ9YQenw1YZoyfWwNIUdXCzhX4i/m&#10;6K8YBaa+GmvFJNdy/9AaPA6txk321UUg6LhvFfZ7VmK7aznveVd7EVAvptcWJBAMIkIAGNMZTOpA&#10;DJkjiaQOJwn8UojtziSsOYMQqQAxPfVkj/bw7PkEZVOj5Ax1E9dVz8OeSh4N1VE2KiY2O8PIq3dM&#10;f/4lb7/9gTff/MD455/T+fYVTe9eUC6AKhYolTzvpeRlL3mznTx63kH2RAs5E82UTHXwbKZTxiYe&#10;j5XL7T0hY1TAOvqI6pkSgV+tgK+Fjtc9dLwYENsbEfhNCPxGpeoO0zA1SP1kP7VyGxXj/ZSPD0rl&#10;HaB0pFuA08Kj3kapnWKAAsC28SaGZ5qYftnAlOK7qLNPGZzIonEohowWN/zL9PB8poNXpS7+tUaE&#10;NVkQ2WQ+B8CkFgvSxAQzBIiP2+0oEfN72u8sNuZIbpcVaW0mxNbfk9wltd2Q1FYjgZZU5W43CgRS&#10;T/oDKRoMpmg4gqL+UAFoECVihBUC3lpZX9cTQHlHII+bAkiuCyC02leqtDuxdQK/VoFfl6NUbkeq&#10;B13EVt2oHXOjasydZ8PePOn25VFzAFkCvNzqWB5VxfC4WgBYHUyBLCttjqS+I4aW7jgaO6OpaZZl&#10;pX7kZ7vxKMOTvEwxknRfilLdxf5cSBH7S03xJTZFToTR2ZiH5UulrOSWTyG7DMJYdNKKFeesWSzQ&#10;W3DoLh/vucUnuwVmAsJPdmjx/qbjfLL1BOsOX2XlPi0WCOSUj91B6cgtlMUClQ7fkuWXWbNXsucS&#10;y7afY6WMK/dcZPX+K+xQAO+2FXuvGMtlrqB06DLrD18RcF5lvcYNVh+8zLoj18UcTThxWyBnE4pL&#10;TD7eD0twCX+EX1IZHpGZGJg7oK11mbuamugdOMAtqZdXBXynpWIeVtqI2uqNbFipjLKyMpdvHsfV&#10;T5eIh7ak5btSIIZcXB9CfnUgKU+8iRVLjsqSZPvhl+CNowDM0s+TG9bmaGrf5IqhLuZO5ji6mWNl&#10;q8s949vc0ruNkbUst9fF0vYuHi5GhEpFTnKzItfbUezPlXQnKyKN7+J38xIu5zSxOnYI06OHMThy&#10;UCC1H+1De8Rg93D35EEcDa/g56iHl80dbHTPYXz9CGY3NLC5fQJ7idW1o5hdVMfs/AGMxe4Mpbbq&#10;H9suwNvC3YMb0dm3AZ2969HZs4G7exVZj94+AZ4sN5NYHlDGWn0dtgIV+yNrcdRYg7MYm5umEl6S&#10;0BPriRSbi9XayEOBXup1VTJubyZLexM52pvJvbOVxzpbeaS9lawbG0m9qkTSpdU8vCBgO7uSmFPL&#10;xeoWE35kMZGHlxIlIIzVXE7CyVU8PLOGh2fXkXh+g0SF+HMqxJxVIeKUMmGnlQk9uYGQE+vEAtfy&#10;QBIgIPY/qsh6/KR++2gocV8g6CHV2+OQkmQ9rgfXCwTXYrd7Ne/dr/HDRw6sgMZAApsCCW0NnrPB&#10;6M5wEgfiSBpKJaY7Qw76DGJaC8kfaxP4zDL01ddMfv0tIwK4bjG72ufTVE4OSsXsp3Nmism3X/Dy&#10;s2/48ruf+P6vf+erH/8694HYVz/9wNQP38jlP6P/izcMSfq/eEXnZ7O0vpum6c0kjQqQSbpluuPN&#10;KC2v+2VZN7WzLVRPN4jVtUqt7aZF6q7iO6YtM7LN83FZNk7j9DA1AjyF8VWNCfxGe3k22sczWVY2&#10;1kvxcAeP+hSvR9ZRMFBPxUg9HZPNDMv1TjyvYmRGUX0f0zH6UKpigNRNOfM/u4dnxV18K/V4UCtn&#10;VTG4yEZT4pvNSWmzJLPDiuxWKx5LrVUAsHTARSqpHY+7zcnpMpJt7kkVvkt2t6HERJbZUNB/n7Lh&#10;YJ6NiI2NRFIyJADsDRKgCYA6vMhrcyev2Y38JsWHqb1IrfUittKT8CpXomqdSW52lpprz9MeW6qH&#10;7GgYdaR+xJGaERuqhu0E7ALBfoUF+pEtNTizNpLs2mgeNYRLQsiWA/hRVSCltSHUNEVQ2xZFtYzP&#10;Sh8I+NznYJcU40ymJCvagTSpeClS58LCA7mqb8eB624c0A9jh04Im28GseVeEMsu2POhgG/hMT0x&#10;wDssOaTDB9susPjADT7cepoPtxznL8qHmLf5KMv3nOVTmf9A5TBLd52V+fMCtWtigjdYvvu85AIr&#10;915kgdpJPtl8jE+3HmfeVk2Ujl5l27l7rDpwQYCnxbJdp+Xyp1l54CLL9p5n8a4zc5fdItX60CVL&#10;Tuq5YuwVJ2DKxC4wA5fAJEytnLh9Xos7RzTQ3r0bbbWtcwA8vkaJPcvXorRwNfM/WsT85Qu5Z3mR&#10;uHR7Sp750dISTk9vHN19sXTISaO6IYycAk/i0hwJjXXE2kmfe4Y66OgrRmO0rt7g1DktdO7cwNnW&#10;EFdbfezM72Ftqou1iQ5WAkNLg+vYGV7Dx1SbaEt9kh0tSBb4xVgZEqR/G4/rF3DQOoGNQND67Ams&#10;z53A8uwxzM5oYHFexrNHMD4vcLx0BNOLhzE6tx/DswK5M3swOLkDfU019I9uxUBjK4YCPMPDWzA6&#10;vBmjQ6oYKT5mIjFVV8Hsv2J7ZAN2AgqHw0q4HFmP59EN+BxXnrM7f6m2/jLtf3wDAZKgk1JrBUDh&#10;J5XE5JSJ09ogAFQmVSCXfmsjmZKsW6q/QvC2wPDWJrKuq5B+TYmUq2tJ0hKrOycAPL2CSDHAsMOL&#10;iFAAUOpszPFVxJ9eK4BU4uFFFQHmZh5e2kLCxc3EnN9E+BlVySZCz2wkRKwz8MQGHvz3Pmoq9nMj&#10;PidUBdCqeGhsxPWwCm5HVHHX2Cz3ayMOAkLbg0q8517pyxwE6x/g1xTEg5ZQAiUBzcGEdMYS2Z1G&#10;ZGsO8a3FFI500vHZK1598/3c15y++eEXvvjur7z85jsG37yla3qa3ucvmHj3Fc+/+E5q77ey3c/8&#10;9Pe/87Pkr3//G9//7We+/uUn3v34LZ/98J1c/gfeyuVfffsts999y+gX7+h/85LBty8Zldsa+fwV&#10;w5/PMvj5DH3vJsTyRsT4RuZqbuuLMZqlZjfMjFE/PUadWGWNQLhCwFeuyBz8esVIxVYVr/2NdYpp&#10;tQj8aiRVAsAqKker6ZxuZGjm18+RDc3k0TWZSsVgEClNdjwQ6HmU3xb7u0NAtR7BdWKAAr+IehMS&#10;WsxI67Amq9OKTAFgTqs9T3qdBIBOAkArMTxT8voM5bZ0ye7RIbf7Hnm9JuR32/BsyIe68UiqBX6V&#10;ktJBqZ/9UoW7fHnc6kF6kytJNQ4kVtnzsMqZ+ApXoitciBf4pTa7kNPmIts6CORspDJb0ThmLRA0&#10;FwgaUTdsLEZoRWW/2GiXl5hpkEAwktSaSNJrw8gW0GXVyVgeSF6pGI2MZTWhlMu6spIgHmfdJzHO&#10;gegQW2KlWiU8sCIx0oPEhzGcuWrAiu1X2HjOlSOWyahbpbBSy4t5J6xZet6WhccNWSJWt/jgNebv&#10;0mK5+g0WiMF9uuMMf1i3n082afD+ur0sUjvGmgNihRsO8LHqYQGdJkt3npJlF1m5X2sOeP8Nvd8r&#10;7ed36/bxJ9n2Lyr7WbjzBJ/K5T/ZdEQgqsFHGw/JtprMVxPAqhyS29nHRwLaDepX2Xlen+N3bLhl&#10;7Y/F/QQM7QOwsXPD9OYt7h07xj0xwDvbfn0N8OS6DexfsQ6VRWuZ/8kiFq1ZhO39OxSVedPVFsnU&#10;UDKvptKZnUxjejyVof6H1FY9ICfLleSH7gT72eFkaSJAM8FcWw+9K7fQvngNw2tX8bQwIEwML9DR&#10;FD87E3wsjXEzuof93evYa1/i/r1rBBtpE2GuS4jpXQL0b819z9Xpxjnsrp7G9vJJ7C6ewFZLE5vz&#10;R7ER8FmfUZ+LxZl9mJ3cjbnE4tSvMT++C8sT27E5robt8W3YH9+OneY2HDW34yzLnU+o4XJyG+6n&#10;tuF5ajueMu9xfAveJ1TwPr4e3+NKBJxQErCsE8itE8taL6Yn1iVRGF+4JEISdnydzK8h4vQ6oqXS&#10;Jl5eT/K19SQpAHdlHSlXlEi7tkGgJ7m6gdTLSiRfXvOrAQoA48+uEgNcIQa4lBD1hUSoLyX6mCw7&#10;uZbYs1KjL24i4epWuV41qc5qxF1UI0ZrKxHnt8wl5OwmAgWGAac34ndSdQ56Pic343tq61y8T2zB&#10;Q3MTbgI+D82t3Jf77qa5BScNVewPb+Q9lwovXCu98KjxxbPWH++GIHybQvASS/CujyOoJZNogd/j&#10;/naaXswyIbD65qdf+O6vf+O7X/7BV3/9hdfffc/EZ5/PWd/0F98y9sU39L96y8hnn/FajO+bv/2V&#10;X/7265ecf/nlF/7681/54acf+f6nn/hWQKqA6RdiiG++/5HJr75i9MsvGPvqCya+/pLxrxXT78QU&#10;XwsAZ+l+PUm7ALB1dljgJ1X3+SC10wPUTPVLBqicENtTwG60S+puF08F2orpcoHf0/E2CkYayekr&#10;lwr8jKKBZ9RIve6aqWVY7G/4eRG9M+kCkFCy2m2JqNPDu/ImbuVXBYC3CazRI6TOeM7+ohqMSWgW&#10;ALZbCgClArdZkC4QLOi2o7jXhuI+C0oGzKTWGpDXf4/cnttSe7Up7DWguMeKqiEvGsfDpLaGibGF&#10;UzYQyhOpuwUd98luFvg1uBBbbU+MADC22pGEameSal3IaHThkdTyonY3SrudqOwTAA4I+IYMaBjW&#10;pnH4Bk3Dt6jv16W2z1zWu4olhlLYES/gSySzIY6c5nipxonkVIaQWeRNdr4nuUVeFBb7U5QnAM68&#10;z8NYJyIemBPuZUiEtzkJ0QFiOhm4RjzCPKiEsw5ZnPN8zFGHFLbcDZT6a8lf9t3mo/3XWXjwCiuk&#10;ji4S6P1FDG+5QG35vgu8r3yQP63ezTwZ56uqs3rvWRZt1eBj5f1z+cvaXfxx1Q4xRA3mbTkmINvL&#10;hwK59yX/ulyNf16ymX9focbv1u6U5QK6tbv5nWz/v1fu4LcrdvCn9Qf4zzV7+JfFW/g3yftKB8QU&#10;z7PzjDYHtfTRtvTnqq4tdnYuOBsZYXrurFjRUfT27ufW9p1cUN3ESZXNHFy/lU1rlNm6VSzI4zZP&#10;itzoaQ5hfCCR5xPpEgUA0xgdTqatSYw6y43oMGsi/G154GwjYDPG5oY21jdvY6Wtg6O+Lg9szIjz&#10;tOOhnwPxPrZEiuX5m+njaXALD71reOlJjTW4gu+9S3jdPof79VM4Xz+J47Xj2F7VFABqiAkewlFL&#10;HacL6rhcOIirxE2mPbQO4HnxAO4X9uN+fh8eYoGeUnc9z+/F6/wufC7swe/CXvzO7yHg3F4enJPx&#10;/E4eXNhF4PkdBJ7dRsCpLfgLPAJOqwpIVASA62VeIHhcauXxNQSdWEuwwC5EbC9EAURJsCwLOr6a&#10;YM2VhJ1cTdTZ1WKBCgiukYjBXVxNopZExiRZnnzx1zyUZQmK+jtXgVcTfXIlkQLAYPVFhB1aSZTc&#10;ToxU6viLWwV+O4i/upOEKzuJv7yTmIvbidLaRviFbYSeVyPo3Ba5P1vxP7MFn1Ob8RLgeQvUfU9v&#10;48HprXJfZJkA0Eug5y2Q9zm1E6+TOwWCO3DWUOM9xxJvHJ/64FzmJwnArTIY16oQXMpDcXsWR2Dd&#10;I1K7G8WqxugVqL349kcB2t/55h/w9q8/8/KHH5j+5mtmvvmGdz/8yMxX39AyMTn3219dr14y/e2X&#10;fPXzD/z1b3/jF4UJ/vwLPwsEv//rTwLSH2XdL3P5/Ke/8ur775mS6xr95ktGBX4jAsHh/4Jfv1Tk&#10;njfTdLwao2m2T6yvT6yvd26sm+mdS+1UL1UT3QLADspG2gV+bXN5NtIhJtjOk9FmHg9Vk9lTIlX0&#10;CU/6Fb9d91SstZLh2Wf0P8+leTJ27k2F+IZ7BFZdxb1CC9fyi9yvuEGQADCi3pjoJlOiG4yIbzIh&#10;tc2cjHZzUltNSW4xlnprLhZoIUCzpHzYgtJhEwoH9cT87ogR3hE4GlCusLYhdzG2AOpGg8VCQ8UA&#10;QyiQ+psltTdFzC++yo7oSjtiqh2Ik/m0OieBlgsFrY48aRfL7HSkQvFrNr1m1PTpUdN/g7oBLZoH&#10;z9A+fJ62wRs0CnwVv11Y2x8gIIyjuDuVIsmTrhSK2pLJq4sgu9iHtBxnUrKdyMp1IzfdZe7d3oQI&#10;W0J9xFru6xEZYE1wmA83zWw5beSDYWAx13yfcN49k2PWMWzQsmeB+l0WHLzF+1tP8bGY27I951gp&#10;VfajjYf5aLNAcO8Z5m8+wgKxvcWqh/hEaS8frdvDvA37ma9ykAUb1efmf7tIlf+1QIXfr9nFfywT&#10;6Mn0H9fv5QNZ/2/Lt/I/Fm6cG/+gtEfgeoDfrtzOb5dv47fLtvNvS9X4V7nMPy3ayD/NV+bfBZgf&#10;yjardp1g06GLHDini+b5O5iZWOJhZorD9WtSK89jfvQ4+gcOcWvPXq7t3sulnfs4uXUXp3ar4Wqu&#10;RWacOTXF92lrjKCzLUZsMJr25ggaaoIpfyp/sxQnQrwMcDC6gu2dazho38RV+zaeujr4mBgQIFYY&#10;JAmxNiTc3kCmb+NvdANfvav4S/0NMLyMn/55/O6dwf/OKfxuH8fnxjF8bkpuac7FVxJwU2Mugbc0&#10;CJKESMK0NYi4fYRI7SOE3TpM6HXJ1UMEX1En8PI+HlzaTeDF3QRJQrT2EHJhN8ECvmCtHXMJOb+N&#10;4LNbCDqlSqAYVICMfifEpsT0/ASCfmKC/mKBDxQ2KDAMFOgFip09EOvzl5rqf2wlgUdXEiKQjDiz&#10;htjzYnUXFVkl8PsVcgoIKuru/wWgVF/Fctk24dyaOQBGHF1KkAAwWGM1EVKrY8Tu4i/tJPHaXhKu&#10;7ZNRcnUvsVd2E3V5F+EXZd8FhA/OqRFwVg2/M9sFemoCv+34nN6F39nd+J/dKdkhyxXQ24GXwM/7&#10;9B6x3n1zn190OLpLAFgUiiLOxRHY5odgUxCG3ZNIXJ7GEVz/iLS+Rp5OjNDy/CXjn33JO6msn/31&#10;r8z+8D0jX37GwLs3jMn48rvv+FwANvP5ZwLKF2Jo03Q+n2b2q8+l9v7Cj8BfBZo/iTV+//PfxPh+&#10;EuP7jtc/fs9rGV9+LbX5yy+ZkOsa+fIdw1KFhz5/K3nN4LsXUoun6H05KvY3RP2LAWqfKz7W0ku9&#10;mF/j9CCNM7J8ulsqcIfAupWy4SaBX5OAsJkKBQRH2ygcridroJyMniJyegt5NlxC+8RT+mcqpPqW&#10;SIXPoGosmHSBWmT1NR5UXMCr6gIeVZfwq9UmvNGIGIFffIsFcQK/hCZjgZ4paQK/pGZDHrboktlh&#10;KAA1p2zQQqqtFeUjFhQPGVHYpyvw06Ws30jqqS0Ng65imt5UjfrJtn5z7wYrPsuXUufMQwFffIUN&#10;MZVSQWsdSKpzJLfJmaftrjzrsqZc8WOs3YofVjWlpvceVb3XqOg5JyA8TsvAUbqGT9A7fo2OUX1a&#10;Bs1oHXalaSScmuEkMd50qodTKO9J5ElLDAWVgeQWepCaY09yqi1piTakRFkR88CYCB99YvwNSYx2&#10;xdrFihvWrtx2T+GIURRrL7iz5LglKzRMWHPEhHnbLrJAKu/iXeek0h7hww3qLN58ggVich9IbV28&#10;Q5MFmwRyYnmfCtDmb9jHh2KDfxFz+2DVrrnMk6r7kRjcvy8UCH66gX9fvIn/MU9pLn8S4H205Qi/&#10;WbWd/ymQVJjgn+Q6FHD8y4aDvL9enb8oq/NnAeUfZPm/LlPlvY9X85ulm/hUZS+rth1l477zbNt7&#10;Cj2ppwG2YmoCKdsLWlidOI35sRO/2qDGEfSOaKB38Cj6Bw9id/kI4W43SI+1oCDbnSePvMjPciYz&#10;yZr4MENCfLTxc7yOh+klHO6cx/HWZTzu3MRfX5tAQx1CTXSJEvhFWpgQZqpHkNEtAvQuE3D3PAE6&#10;5wi6d45Q3TOE6ytymigDif5Jog1OEWt4mnjDMyQY/Jp4WR6nqyk5RoyuBrF6GsTrHSVe9wiJuoeJ&#10;1zlM7C11Iq/vJ/zKPkKu7BEI7iRIQBIkwAjS2k6QAngKcxKDCpIxUOD34PQmqbsbxfSU8ddUwu/Y&#10;OpkW8GkK5KSO+ovhBcp00NF1AjvFmw2r55b7Hl2Br8byuXddg2VZ+CnFu7oCwQtrBGArpcIuJ+7c&#10;ijnYKaxPAb+US+tIEkAmXBAzlMqccG6t1F0BoMZSHig+7HxkxdzripHntxIv+//w+kGB30EZ1Xl4&#10;Q5346weIERhGCAhDLsl9EpMNPLcL/9MCulM7pALvENMT2J3chZvAzvXUHpyO78ZWYwc2c9mF2eEd&#10;GB3cht6+zbzn8CgcuzwF/CIwzwnG7nE0fuW5xDWXUzjURePsFP2v3zD57gtef/Utb6QCj3z+jrbZ&#10;Gdqez9D34iWzX3zF5z/+yJdSYz8XI3z+jZjbZ88ZFmN78eVrvv3pO374+898/4+/8Y3iBxLntvmK&#10;qa8/l7wR6L1h/N1rAexbxr/4jDEB37CAdWgurxh4O03fq3F6FB9vkcrb8FxhfxIBYMMcAIclQwLE&#10;LqonWqkcaxTg1UkFrpX6W0eVgLBc4Fc4XE72QAFZfY8oHMinfqyEvslSgd8zBqX+tk8nUTQodabp&#10;jtjeBXyqTuFZfRqvai3CG/QEcNaktthL3XWQumtNmlTg5CZDUgR+SU36AkFdsjqMKeoT+xsUyxt1&#10;EMNzoGLYmtJ+E0r7DCkfMKZWAFg/5Er9sBdVgz5iZZ5kt7mS3OjEwwZ7Eutsia+xIaFG8TNajuTI&#10;suI2ewGeHQ1ifPU9htR335Xp29T2XpblZ6jsOkpNz0Fa+g/SPXSYvtELDEzco2/MiL5xa7onvGib&#10;jKBl+iEtUyk0jCRSLVZY1hZKXoUHaY+tSUiQWh9uQHywwM/vjsDvJg/DDYkMd0Lf2hK3uMc4Jdeh&#10;5ZCM2hV35u+6zQK1K3y68SyfKh+VHGaByhEWSeat2c+HK3axaMMhFggMFygfYJnCAJXF5laq8fGa&#10;ncyTCqsYP1q9S7Kb91fslHW7+bPU2t8u2cS/LlQWA1zPex+u5P/5eBW/WbF5rv7+TknscPUOmd4l&#10;NXgPHwj4PhKz/ESq8ycCyXlSqxX5T9nmnxes4/fLN7NUlq9Q02DNxj3o3dbFz8YKz3t3cLt2A8eL&#10;17C7eBl7rQvYnz+D3flTOJw7g+PZ0zhfOiH19ByBNtcIctbBz+4WXpZXcDE6h80dTSzFyGxvnsDp&#10;1lnctbXwuXNFgHaLWGMdEqXiJlkak2otJ0lrGa30SLHU4aHZ9TmwxQnQEgR0D41OkWJymjTTM6Qq&#10;opg2OUO6jOnGElmfaqjJQ/3DJOgeIkHvkEBPMcq85KGOwOHOQRJuCRyuCxwu7yZMS2F5ipr735Yk&#10;NVFgp6iKc5F5v9Ob8VMY30llfDTX4X1M8dERBdRWCARX4ntMpo8ul3E5AQLBB0dXEaixigcaK/E7&#10;shzvw0u5f2gpPjL9QLYNOyH19fRKos+sIuqMTJ9ZPpeY08uJP7OCh2dXkSKVN0nGRIFjgsAxTtZH&#10;Hl9G8GGB3/75+B5aLgBUIfLCdgHgAZJvHCFZrDbu5hFiJNE3DhFxTZ2Qy/sJ1Not92un1NrteGiq&#10;4aKxDbvDalgL3MwPbsdQfSd6+3egs3crN3dv5vruTVzdtYlL2zdzfstGTqtuEAPMEujlBGGZG4jV&#10;ozCBXzYZXY2Ujw1JhX3B86+/4cvvpa5+9xNfffcjr774mq6Z51RLxW2emmZYavHbr77jG7HCL3/6&#10;mdfffMvYm1lZPsbzr14IED/n65++lvXf8MVP34jtfcHUVwK2tzNidjMyTjIkdqd4w2NcwDopBjgh&#10;4+jnbwSiL8UAZwSAUr9fD9P9YlAAqABej4CvR8beuc/5NU7/mrrJTqrHmgWAdbL/NVJ9qwSAtWJi&#10;dZQNVVA0VEx2fw6P+jPFEPNom3rK8PQzRgWAAzMFUodjyOq2IazhCkF15/CpkSd/zWn8ay8R32xM&#10;brsz+W3uFHS4k9fuSLaYYGqjIalNBgJCfYkeuZ1mlA5INR12pGnMlWZJ9bCD1F4LiQkV/WJtA4rX&#10;7ZyltrrzrMeNvDYnMprE9BrseNhoR2KDDfH1tiTXO8z9MGpRs60AzoamQSu6Bo3oHtClo/c6Lb0X&#10;BIQnqRL4VXapU921l8aePbQPHJBtjjM0dpXRKV2GpkzpnbClc8JXIB9F5+zDOdg3jcVR2R9CYaM7&#10;mUWWJCboE+1/i0g/bWICtQWE18lKsiA+0RePkCjM/NLQNAxi02kxv123BCoXWa56mhUbNVmlqsEK&#10;5UMSdZZJvV0qcFsh1rZcquxisbXVYmVrVQ+wUnkPS9ZtZ+HqrXy6agvzVqvxyeptYn7bxQa38adl&#10;W/m9WNsflm/hfy9R5TdSef/5k3W898EK/ulTJam5qvyrAE0BwN+u+fX1vw/ldpfsOsXS3aeZJ5Cd&#10;t0WDxTtPSU7w8aZ9/G7ZZv4s2y3YsIe1m3Zy+/IN3I318dLXwVfnLvdvCwjvaOOpfYv7t67hceMK&#10;blcUP6aphcfVCwLJs3gK4DzvnJOc576OFl53LuB9R2sufrqXCTS4RqjBdTG4GyQa3ybDQpccawNy&#10;bY14bGdEnr08N2y1yba8RoaZFumGx0nVP0qawTHJUYHcMTJMNMkw1iTT+PivMZJ5WZch2yWL4SXc&#10;EwPSOTiXuDvqxGn/moTb+4i/sZvoKzulGm6Xmit2d2YrAQI4XwGcz8mN/39RLNsktrRx7t1db8XH&#10;WaR63hfweR9ZORcfAZ3v0dX/dxT4+UjVnQOkrPcSULkfXIqLxF2mfWV90HHFa4G/vh4YLPU45MQS&#10;mV5C1MllxJ0SEzy1kiTFZ/pOriD21FLJEiJOLBZ7XIT/oQXc37sAr4MK8CqLle4gVOug3J9DhGkd&#10;EIM9iL/M+54/gPfZfbif3I2zphjdkS2YHVTFYK8yd3ercGOHClfVNnJx60aBnKpAThlNFSWOKK9F&#10;fcMq9q1byZ41q9m5ciVqS5fynnNmAHaZ/ljI6JgfQ2JbBRVSeRU/X/Tiq6/59q+K1+2kvsr4g+IH&#10;Lr/+dg56zRPTtM0I6F6/nTPDz777hpdffcGQmGHP5CBDL0ak/s7y9rvXvPv2Da++fsnzL6YZezfK&#10;wOtBqcl99L0eov/lICNvJpgWKE5/9ZbpL98y9eUrJr56zeiXs4x8MUH/2wG6X3bT9aJTbrOTpsnu&#10;uTSLAbY9HxCr6aNZYFgv9lctsKsYrpLaW86zoTKpuRVzKR4sIX/gMVm9aRT0Z1A3XkDf83LGZisZ&#10;nX0m0/kC9TDSOkwJr79IWP05HtSckup7muD6q6R3Wc5906K811/iQ0mXq0DQSsBlRGqzPikCv3QZ&#10;C7osqBh0pHHMjbYxT9pGPagbcaZaoFfdbyXwkyj+p0i/mGGvI8Vd9uS22JIu4EtvdhSgivUJCFNk&#10;zG5xokhAW95hLWAzo2vIhKGRe4yM3mJo+BJ9Q6dp7T9KXfchqroPCgT3U9O1h6be/fQMaTI0ep7R&#10;ieuMPdcXyzWne9KJzmk/MelIel7E0TodKXD2p7jViZyn5iQn6xIdcI0I7yvEBl4jKUKb9ARromL9&#10;MXcPwtgrnfPGkahpmrN04zmWrDnMYc073NN3wtY+EFe3CKxtfNDVtULvnhm6d43RvnaX21fuSHTQ&#10;uanHpXM3OHrwFOr7NNl38CRbtqmjonaQNQKqBQLGT9eqCRS38RcB3V+WbZmD4p9XCBxX7+T3K7fx&#10;2xVbBIKb+GcxxN8IWBVvhPxmyVb+TTEv8FTMK6J4/fA/xSQXbNPg4/X7+fOybXyyZpuAeAtamsdx&#10;1ruNj8Ft/HRuibXdnKut93Uk2tdxUwBQ4OemdQ53rTN4XxMDvHORSAFdvOF1Eoxu8ND4Fskmt+fy&#10;0ETmTa+TYnZDLE4AZ3KdbJnOkelHYnuPzK6Sa3aJHONzZBmdFKAdI+vuITJ1DpBx77+if5AMQ3Uy&#10;DWS5JMvgsCxTJ03Wpd7dx0PtvcTf3Efs9T1SAX9N9FWJ4jWxK9uIvLyF0PObCD63WWrtZvwVoDuh&#10;wv0TG/A8vn5u/D85vkFsT6K5Hp9jSngL4DzF6u4fFqtTFwgeEggdXo2fxtq5URHvI6u4L/XU67Dk&#10;0CqB33Kc9i3Ffu9SHPYtk8tKVZbrUVTlwOPrpCKvEStcRpDi3V3NZUQIGKNOriL6xCoixRTDTiyf&#10;S5Cs85f6e//AEpx3L8Zu7yrsDqzH4chWHI/vxfHEfmyP7sFOYw/WR3Zjfmgnhge2o7NnMzcFdhe3&#10;K3N22waOb16HxkYlDqxfw67VK9m2fBlblixm44IFKM37hLWffMSqjz5k+Qfvs+T991n057+w4I9/&#10;4j0nAZ9Nmi+mEteiBDnQ66VaTonFfckX3/zAT3/9xxz8fvrpb/wghvflt98z+fZz2sX+Wmam6Z2d&#10;lflXTL55Tr/ia2dD7VK3Ohl/PcDUuyGm3w7JukHG3vYx9LKDvtkmOQAb6XnZIgdhGwMvepj8bHzO&#10;Fp9/9ZKZL15IZgWGAkEZR9+N0f+qVy7TTudMq1hbCy2TrbRMtNEqt9M+3S3ppHWyRSptNTUjZVQO&#10;PZEKmi8poHyokLLBPJ4MZPO4P5WcngQBWarUwQJGZiuYfFHF6Itn9D5/LNAMJLVDn8iGc0Q1niW8&#10;8TQhjeeJbLopl1N8ti6QusEQ6gYeCAQ9KBQwZbcYSRWWatN4j5xWfZ50W0qtdaJp1JOOUW/aR7zm&#10;fla/RpbVDtgLAO0EfnZSP+0o67ERm7Qiu9lSAGhNepMtGQLCrCZ7clrseNLhQGW3nQDNnM4BA/qH&#10;7jE+eo0JqbcTY6cZGz9B//BRWXeExl4NMcBfU9etQcfgSYbHLjAydpGxGW3GXxoyMG1O75SjwN6H&#10;3hfBcjIJkJruQUm7DY/LTUjP0CVOrC/S5xKxAVel/uqQFGtHUloCvtGPMHDPQP26J6t33mDL3mv4&#10;BCRRVdNFc3MfHc3DdLWM0lbXRUN5PQ1lFVQXFlGek0OF5ElKKrkx8SQ9CCPAzhU3E2vs9CzQVcDx&#10;4m2uX9Tm3Jmr7N93nM1qh1i/+SDL1+/hIwUEl26RqrybvwjQfrNYlX9ZtJF/WbyJ30sF/nCjOvM2&#10;HeUv6/fx/ob9c+8gKz4a83sB5j99uoF/EYP8aN0BPlwl17VqKyvXqXLqoDqWNy7icfcy3je1CNC5&#10;gt+9K/jfu47/3Wv4CewU38ENunmW4JuniNQ5Q6zeBVIML4uhXSXbVOA2B7gb5CpickXgdoFM/bOk&#10;654iQ+8UmbonybynSfbdo2Tf0yBLR6CmfUDGfWTf2cuj23vIvbWL7Ns7ybqzi8y7u8jSVWQPWff2&#10;yPweMu7uJkV7J0myTeL1bcRdUSP60maiLm4i+uIWorS2EKm1mbALGwV8KgSeUSbg1K+f2fMSsHkc&#10;XYfb0bW4H1v3X1FM/xpPWecp6+6L+XmK0Skszl19GR4HFuNxcAn31ZdKxV0uwFsuNVcAJ1V37itm&#10;Ynz3Dy7Dff9SHAWAdnuXyCiXUxdT1FiDn1ynn1y/15E1cr2r8Di8ci6eAsj7RxS3JfAUwLrIbTnJ&#10;9TgcWIqNXI/5zqXob13C7S3LuLF1NdcFbNd2b+Xanm1c3iknre1bOKem+JqiMhqbNnBAjG7n2uVs&#10;XrUU5RVLWbtkISsXzGfpJ5+w4P0Pmfenv/Dpn/7Ep3/4I/N+/4e5fPKfv+djybz//APzf/8nFvzh&#10;z7znkhuCTdYDTLICcCtLIVUAWDs+zshLMbsvvpr7nJ6iAn/5ww988f33vPn6ayZevxYDHKVqfJD6&#10;0X7ax3vpmpRaOlhH42CVmEYdQ88bGJ6pY3CqVg68GnpnKumeKpMaVkLHRDGdU+UCwwZGX3ULKEeY&#10;+XxCMsW0ZObzSYHgcybeTjMqljgg5tf3vEUu30jHZK2Ar0pSS/tkE20TDTJW0zJeJvuST81QDlVD&#10;6QK/ZIFfqoxpPO1LpKAnhtzuCB51R8qyFLqmCpl4Ucn0qxqBQzldz7MpHfQmuVWbyPoTxDSdIqb9&#10;HJFtF4ltvcPjXidqRkNpHImQhAjkvCkWKOa2G5HRqrC/ezyS6ZJea6qHpPoK/DrHAugcDaBp2Jv6&#10;IQ9qZXllvz3lfbY8k+2KxSrzFB+jaTYX+AkEGyzIapRlLTaUtFlT2Snm12shtdeYgWFdRka0mRy9&#10;xMzYWclxZiaOMzkmoBs+SXf/OZp6tKjvuURD31XaBq6KAV5jdFwydYvJWV25v8aMPLdk8LkLA7Oy&#10;f889aRx35lm3FflVxmRk65EQpS01WKqc7w0SQg1JTvAgIzeHqPRKdB0fsvucFUe0zMkrbmd88nNG&#10;hp8zNDTJaN8MEz1y4uwaYaKzn/GWNkYaGxmuq2GoppLeZ09pLSygNiub4th4Ur39CLN2wNPAFCcd&#10;Ayyu38FKWx+Dq3fQOn0ZjcNn2Lf/JJu3a7Ba9SDzVm3nj0u2SD3ewn8I/P5loYBQ8htZ9r+X7+CP&#10;AsgPNhzgfbG9jzceEige4bdigf/jk/X8x8It/GaeGKJU6MWrVTmreQqbOzdwuXmB4LuXiNK/RITB&#10;JSL1rxGld0Vyhqi7J4m9q0n8HQ0SdTR4qHNUcowkHU1S752YA12W/hmyDc6Rq3+KXF2prneOkHbr&#10;IGk39pF2fS/p13eTcW3nr7m6nYwrW8m8tpVsSe41NXJvqJF9Q+ZvyagtuaNGjs52cu5sJ1N7m1yX&#10;GknXt5BwdTOxl1UFeipEnFci/JwSoWf+bxRfP/MXs/MVo1NY3X0Ngd/hdbgcWoOz2JuLwEgRVwHU&#10;/4liXoDkKmByFaNzEfNzPrBcsgQnhY39dwR4irgIGN32LxLwLcFVgOe4ZynWu5ZgvmspFntWYLN3&#10;Bfb7V+B4YKWMq7DcsxLj3asx2LUKvR0r0N25Et1dK7m7awU6O5Zze5uATm0JV7cs5vLmpZxXWcKp&#10;9UvQUFqC+rpl7FNayW6l1exYu5Ktq5ehunwp65csYvXCT1n26ScsmvcRn37yPp98+AEfv/8BH4rR&#10;ffjHP/OxgO/jP7/PPMmnf/oz8//yPgv/8gELZX7Jnz+YyyoB5JoPPmbtR/N4zyL1ARbZIRgJCG1L&#10;EohVVOBRqagvFO/6Kv6365eSL5j84p3MvxYovZQDaFJMq5ui/mae9NbLwVxDxUAl5f3FYj4ltI89&#10;kQM/j14BUt9EIX1TT+gazxcg5NKp+CHOscdSk8sYftHIxJtusUSxxbfDTL8REIrxPZcoxkmxyLGX&#10;7XO/99Y/XUXPeOkcQFvGimiV6faJ8rmxdaJIbjeb+pEUAVM8Ff3RlPWFU9ofRmlvhIAmiPwOP3I7&#10;A8jvUXzuLpXe6WKmXtYy+7qO8VflYpHplAzcJ7nlptjfMWJaThDbISbYeYn4rrs87nMSswwRyEZS&#10;Px5K1YgvpQOO5Heb8rjTkNwOAx7LdInU22rFu65jvnSMBYkFBgsw/cQAFT+P5SqPlQOlfQK/HnOx&#10;PwsetVrOvZaY2ayAnxmPZLqkw4Y6xWt+3RZ09JuI+RlI7b3L6NhtJsYvMz1xjucTJ3g1dZqXE1o8&#10;H7vCmMCxd1CP5j49GvoNaBsW4xsTaI7pMDZ5l+lZPZ6/MmLqhYXUfgeGZt3omXaVE4jCTG0pqjcl&#10;47EBDxN0iQ3RJcbfgIQwa9KSgsQAs/CLLMDIKZFbht48qxrgq8//wfPRN4z3TzHSpwDgNBO9U4wL&#10;AMfb+xhv7mCsoYXRBjkR1lXTX15Gd4mc+J4U0JaXS3XKQ3KDAolwsMfXzAxHnXtY3biN8ZVr3Dx/&#10;kYunLqBx6Dg7dx0RGzzA4rU7xAQ38wcB3u+WbuW3S9X45/kq/MuCjXMVWAFCRf5t0Sb+c+UO/rBq&#10;59z8vwok31+znw/WHBQQbkZpxxEunJOKa2oidfcKwbfE9G9pEnrzKGE3TxBx4yRRN48Re/OImJc6&#10;KXcOkaytTtItdZJvHSDl5n5SZEwX0GXI8kxthdkdJPP2flKv7SLpokDrwhZStbaSLtMZlxTZSoYY&#10;W7qWKhlaG8m8KOMlyRVVMq9uEihuIuuaKtnXNwkQFfOqpF3dSPLljcQL9GIvKBN5doPATvHNC6W5&#10;BB5X4oEiindtJd5HFa/jKYlhKYlhKeGmroSz+locBYKO6qvn4iTTcxEoOoqJOUkU3+N1VFdAaxm2&#10;e5dhLeCy3C0RUFnsXP5/s2MpljuXYLljGWYCNKPtK7i3VUC2ZTnXNq/g5tYV3Fb7NbfUVgnYVqK1&#10;aRXnNq7g1MblnFRdzvFNyzm6cSlHlJeiLrDbt3YBe9YskMq6iO0rl7Bl+SKUl37KmkXzWD7/ExZ/&#10;+hELBXILPvojCz/8C/Pf/4uA7Y8CuD/zyV/+widSZ+d98CHzJQsliz/8mKUffczyj/8rn3zMqnmf&#10;svbT+Sh9ugDlTxeycf4iVBcuZNOihWxevIj3rka7ciPBk1upPlgWRhPd9JSSPqmUY2P0zcww8GqW&#10;rtlJMb5hmiaGpH4OCWx65OBvkQO+jscd5ZR0S+3se0r9cAFNI7m0juQIALPpHc+hf+4n2BW/O5dB&#10;+3AynSOp9IzliBkWMzqr+OnyJgFQh8Cuj6k3AwK+YYlU5ze9TL1qZXy2hpGZpwxM5s9drns8l/bR&#10;HNpGc2kTkLbKdPNouhhWotTLSCp6A8VovCnt8pSK6cnTLg+K2p153OYkoLpP8UA4DeOZDEntff6m&#10;gVnJ+OsKAWAqpUNupLbdIK5Fzv5tYoEdZ4nrukpyryGPB1x4OhBIpeKDy+NBlI/6UDzkREGfJY97&#10;THjUY0xevzlPBm14NuxCtVTfhpEAqb8P5myxbECqZq+znDAcJDYUdlkIlK141CYVWJLVakFuqylF&#10;HaZSe81p6bGgs89UoCYgG9UTk9NhXAA4PnGJyTkAnub15AXJNV5NaDM9ZiAmKLY4ZEeL7FfHsCP9&#10;I1YMjxozMWXI81kDXrzQZ/alqYDfRh57B/qm7eWE4iD7aE+pgPhxqYA424q0hw6kxjqTFudJelIM&#10;sYlZ3A/KxMI5iuS0Ur77Gt5MfcXz/udM9kww1TvJmIyj3dIc2gcZbupktLGVsSZJYxOj9dIIaqoZ&#10;qCinp7SEruJCWvMfUZmWRHbwAx56eRLl6kyAtRUuiq+RXdDixpnznDp8nAN7NVATaK1Yt4u/iPn9&#10;pwDud4tU+e3izfybAPC3izbzu8UCRVn3m4UqAjlV/igA/P2K7fxZ8Q6x0j4WbdHk040arD9wibU7&#10;j6OueRl3e1d8jPXxuXKc4Et7Cbmk+HzcfkK1DhFx8aDUzYMk3xCbE9ClC/DSBHwZYnTpYnPpVxVG&#10;t1NAtUtGiYxpMp8klTTx7EaSzqiSem4jaec3k3Zhq2QLKec2kXRaWdatJ/nMBpLOK5MiYEu9sIG0&#10;i8pkXtpA1uUNZErSLsk2WutJOLeeqNPrCT+5jiDNtfhLrfUTyCnie2QdvoeV8BHTuy825yFQc1MX&#10;q1NfJ8a2TkxMCfuDStgpvsN7YC02B9ZhLaP1folilG1sDq7FSmzNfM9yTKSCGm5biq7AS2fLKrQ3&#10;r+T2ppXcVF3B9Y3LuKKylCsCr6tz08u5qLySsxtWcEJ5BRoqKziqLHBTXobGhuUcluUHlJazd+0y&#10;dgnYtq1YyFbJlhUL2LRiPipL57F+oRjYArGxT99nxbwPWPbxRyz56EMWfCyg+/h9yQd8KqNifrFi&#10;/TwBmpjfik/nST6VzGflvAUCuPmsnj+fNQsWsE6yfuECVARwKgI45aWL2CjZtGwJm5cunnvTY/vy&#10;ZXOw3b5q8VzeOx1hz/kYJ26neONa9pDM7moqBzvlABqgd2RArGtAqm27mEujGFWLQKCF4t5airpq&#10;yO+spLCjlPLuJzT1F9AymEmz4mfXRzIEgFlif7n0T+TQO5ElAEwTG0qhezRNlmcJ0LIYmsqVmlws&#10;qWD8RZNAUED4plPSLjW7WeBXKfUtX5LB4ESSADBBkkjXaILcRqxAMEYAGEXDcJjAL4iaXj+BhzvP&#10;Ou0pk/pYLtXuabviZ+pNyGkz43GXC+XDkbTL7U68qeLlu2Zm3jYxJtPtM0mUCjRS268T33KOuPZT&#10;xHVc4GHPbdIERHmDbgK8AJ6NBFI+9oBSqbhPxPQKhux5NGhJ7qAAbEAgMmBDwaCTgNBdgOojtdqX&#10;J32eAkpXgaSjwNKevC5bCmT/8iW5nQK/DrHANnMetxrxtFNf7oceLWJxfUNGDI7o0z9+j+HxO1J3&#10;xQAnrwgAtaQCXxLwXRcA3uH1lC6zE2ZMTAj0xr3pGguUE42//P08GByzY2TKhKkZA2af6/LypcDw&#10;pYU83tYMTlvRNWFH84ijPG72PK1zorDEi0ePxJYzfMlLDycrLYMHYak4e8fj/SBRIPoV715/y9Tw&#10;LFNiflNdY0x1DDMq4BtpG2C4pZvh5jbGmlsYa2lhXGrwRH09o7W1jNRIHa6qou/ZM7pLn9JWkEdj&#10;dhZVyUkUR0eRGxxIlIszDnfuYnz5KtdPnOGE+nF279JgnfJe/rxIAPfpurkq+9sFG/jtp8r8UQD4&#10;RwHif3y6ln+ft4b/XKLKn1aqiQmqzH0G8D/mzHAzS3ef4hMVqdLr9qN+Vg8njzDu2zrifuUMQRf3&#10;EXpxB8Hn9xB6fj8RF/YSK1BMvLqPlGt7BHq7JNtJvbKNFDG65ItbSbmsNhfFdLKWWN+5rSSc2kis&#10;VNG44wKvkxt4KCB8eF6gKCCMP7ORGDG3mBPriBWgxcp0gsDtoQAx6awSKVJtUyUp5xVf/F9D3Nm1&#10;RJ1aR4jmOgKOrMVHzM3z0Go85kbFr5usxUPg5iaWp6iwjgdWzP2WngJu5nvXYrpXCeO96zDcsxaD&#10;3WvQk9zduZo72wVu29dIDV0v02ukiq7k+laBmtRQLQHcWQHcSTE0TTG0I0pLObRuKQfXKmxt2RzQ&#10;9q1eyn4ByN4Vi9mpANvyBajKuEnGLcsEcMvmo7x4HkqLPmHNwnms/PRjgdVHLJ/3oYBO8umHArMP&#10;WCpmt0wxP1/WyXrFsrnliu0XyOWk6q5dJEBbshjlZUtRWbmMjZJNK5dLHZYsk1q8VEaBmqIeb5Js&#10;VmTlUrbKNmqrlgl0l0gEfKuWzmX76uXsWLOcXWuXsmvdEnZL1X5PK8KR6/HumOUGE1yTxpOhWtqm&#10;eqQiDYmdSV6N0Pe8n5aJDjGZBp50lpHfWiimUiwQfMLT7nxq+x/Nwa9lMFHsQwGnJAFg2pz99U88&#10;EuCJuU1kSA1OE6BK/ZxIETtUAC2RvvEUscEcgV0pEy8VP2leKUB8JrX3qRygj+bANzQZyaBYV5/i&#10;31aO+st1+4hNetE2cp8WSeOQKzWKitprP/dB4ZJ2qaLtJgI/E4paxN5a7knVNKKo25W6sRh6ZvLE&#10;MGt49Vkzs5LR189onUmkZMSBlI4bJLRdJKFLi4Tua6RIpcwUq8sf9qRo2J+nwwGUitmVjPhQNOIm&#10;y8Ush+3IGbYlU6pk9oA9uf0uPOoX6A34kd/vR16vFzkC5swOR4kd2e3WPGq3EnsWaHaYk9VuIcsE&#10;su2GYq761PXr0zakS5/Ab1Dsr3/iHkMKAxy9zejETam0N5gav8WLyXsCPyOxMTNeTdsxPe0uj2WA&#10;WF0IbfJ4tY/5iDG7MjBlw9iMBdPPTZiRTM6aMaZ4LXDamu5JR1rGFI+fK6VN93lSEUh+YQiPsoLJ&#10;z4zjYVwKNo5B6JpIha/p4Yfv/sH0+CvGBX7jPaNMdAwxIfAbbetnpLWX0dZuAV8Ho00CQIHgeEMj&#10;4/8fAP43BPvLn9HztJjuJ0V05OfRJCAsS4gn1c+HYFtbbG/dxuKWNldPnZ+zwPXKu/hw6Ub+Y95a&#10;fjt/Hf8xX0mgt57/lAr8u083yPI1skyxfD2/ETj+08er+Z+frOWfxBIX7zrNusNX+FBZnU9VjqBx&#10;xRxtMy9sLN1xun0Hz4vH8NcS+xPzCz23jzCt3URe3E3M5d3EX95F4uVtkq0kSpWN19pM7PlNEtW5&#10;RIvpRZ/ZTPSpzURoKhN2dAMRxzYQfVyZuFMqxCt+JECML+aUkqxfRbjmSiKPr5TpNUSdUCL2tABT&#10;En9WthVIxp1RIvr0mrnv1wYo3kwQw3MVk3MUg7MTe7NVGNy+dVjJvPn+dZjJtJlAzmiXQE6is3Md&#10;NwVs17av5araWi5vXcPFrau5sHUVZ8TqTqgu45hUUo2Nq9BQXYnGphUcErs7sGEpewV4CjDsWLNY&#10;ICIWpYCZZMNSsaulYllLFFCax9qFn8xllVjcSslqsbK1YmVKknUyvW6+1NgFYmgLZP2CD1mzWLaX&#10;yyquQ0muT0lAqRjXSdYvX8iGFYvmoizZuHyJWOJStqxazrY1q9ixdrXs0xp2Kq1i5zpFVrJTsXz1&#10;SjE5RZaLyS1jm0RNAKd4vVDtv7JNYLhdslOW71yzQsC3kj1Kq9m9fhW71sv1yHW+Z5IRgH1eGIGV&#10;iaQ0Z/JsoIyO8QYBYBdjr/sZfzPE8OtBBl720z7ZSnVfBcVteRS0ZFPSkU1Vn1jfUBqdww/FGiPk&#10;wA2RMVLg9lAOvAw5eLPm0jeZJuBLFgDG0T0WKRYXKvn1N+8GxuOZmBUrmy1ieDJP5nPlstmSZIFo&#10;pFiNryyTg3vMRaDgSJcAp33IhrZBKzFOKxqketZIBS3vMeRphx5PWu9RpEiLLgVN9wSAd8hrNeBZ&#10;nwetkwLUF8XMvq3n9WetcwAcfFFC01QMRUO2JHfdJLHrOg/7b5I8cJcMMbucIRfyR30pHA0Q65MI&#10;hItGxJCGPciVupk95ECW2GO6gDhdTDFz4D5Z/b5k9QWQ0eNPWqePmKWnRGplmx2ZAsBsqb+PO00F&#10;gKYCRTOBoFTodgOp7Xpi3Lry2NyV+6vL0ISAcPIuAxN3pc7qyAlBxkk9xicNmJky5+W0DW9nHHk9&#10;48r0jDcD04FiuGE0ToZSP/6AxjFv+Xu60T/lxMikLWNTUounBH6S3ilbOiddZBsPqmSfS1p9KKgM&#10;JrcglJyscPKyU/D0COT8ZROc3CP58stfePvqSyaHp5noH5f6O8Jk54AAsJ+xth7GWrsYV0TxBkhD&#10;k6SB0bo6xv4/UcBvsLJyLv3PSukXE+wtfkJ3USFNOdmUJsaTGehPnIcrvlaWGF6/ieYhTVRUdrJg&#10;5SZ+v3AD/3uBAnTr+E+Z/t38Dfzm4zVig2vn4PgbyT9/tEqymv8lkPxg02G2nNNj06m7LN+jxTzV&#10;Y6xXv87BS1ZonDXE6LYZTrdu4XHlJIEXDxOhdVCq8O65bxiEnN8+953TCKmxEec2E3VmExFieeEn&#10;VH7NSZVffxxAYBd8bD2BYmqBYmdBUknDjq4j6rgATmF9kujjawWMqwlXRFNyfDWRYniRpxS/pqL4&#10;WaeNUnNVCFT8EIHA0e3wmrnqarZ7Lfo71nJv+zruSu5sWzMHuOsCuMsyXpJcUVvPxc1KnN+yjtNb&#10;lDiquobDArhDyqtRV17FAamr+zaslINeoCKA2yImp7pmJSpicypSA5VXCoCWL0JJauLaxYtYI+a1&#10;cuF8MbFPWTaXBSyVcakY3bJF81mmeCNi0acsX7KA1VIx1y9dyEapmQoL26QAmBjiJgHQltViYKsX&#10;s02Ma5vY1napxTvWr2CH0gq2r5N9kf3478ytk+W7FJ/TE9DtXb96Lvv+K3tk/3cLtHbL5fcIwHYr&#10;gChA27FWYXVyeTG7HQo4yraK7FJcRmCnyN71a+T+r2W/8joObFzPHhWJqgr7t2zivYCnMURUJZLe&#10;lC5Wly2AKxColEi9rKB1op6OyRYxCUWaZVk9LcOV1A4Uim3lUN2bRn1fPK0DEXRIBe0c9KK1z4VO&#10;qX7942Fy0MZIDYsTyMWJBUaL7YWL+QUKHL0FmK50DTnTO+xOv9S1sck4JqbTGZlIE+tJlm0TxfTC&#10;aRPT6xxxpnvElm6BUWe/qVzOTG7DjPZBU5oHjGnsM6KmW5+y7jsUt2sL/O7wpO2ujHcpbNER+N2V&#10;GmxMpUCpezqD8dflUn+bxABb5ipw/+wT6qciyRuy5mH3LRJ6b5PYr0PKkImAzYHHUncLxgIolH0v&#10;lHpZIAaYP+LHoxEvsuV+ZIkFZo66kSY2mjrkRarU3tSBAJJ7HvCw6wHJnTLd7kNahzsZHQJLxUdf&#10;BHq5HUbkdBrLvFR0mc7v0KW0+x5Nw3fkZHGD4QltgZ0OfVP3BGC6YsF68vgZyEnBTABmJY+XA7MC&#10;vjfPPXk168X0rB+DM0F0TIdTPxlBleLNmtEgGgTYbQobHHOXy8sJZMKBDknrpJOA35PqcS9KB7wo&#10;aJX7VBlCVmEYmdmRpKcm4eQUwAUBYE1dDz99/zdeTLxgenCSid4RJrrkBNneLdDrFOtrn8u41N9x&#10;hf0JABXwU5jff8NPYX8DFRVif+W/QrDiGQNlAsGnJXMQ7JE0PpLnVXoyj8ODiXJ3xUZXXwB4jE2b&#10;drFi/XY+XLaRf/9oBf974Tr+uFSFPy9T5Q+LlPnf89cKGJX4w2KpyQLH//XJGv51wXqWH9RC5dQd&#10;VqtfkRp8nvlqp9lwVJttZ83YK9E4po3BDQMcbl3nvtYxQrQOEXBuD/5nd+F3eptE7ddvTJxU5cFR&#10;VamjKgQclihGyYMjGwnQ2IC/wM9PoOUvNTXg8GqCj64lVKAYfkx5LqFH1xOsIRE7DNRQmrM7PwGd&#10;4nN498Ua3Q4r46S+ARuJycH16O5Zxy2xuctq6zi7WcCmqsTJjes4rrKWY6rrOCI5KKDbryKA2LBu&#10;7kDfqXjXVKImYNgsUFAVwG1ctYQNAqT1EiXJagHdSgHdikVLWL5w4RzoVgrwVi9aLFkmAFwiUYBQ&#10;xiWKj5csYd2SZWJsy8TWZFwhkSq6XgxNZfUqNq9dhZrU5N0bBEwC2j3KywUwy9ktVfqAyioOyv6p&#10;/3c2rpkbDwiU9wvQ9gnM/juK+f2yfJ+K3CfZbp9kr2TPf2W3qkBtkwBts8wL6HdtEitURB6DnbJ+&#10;18a1ArUN7FVVllERFXarbBAYrpMosVt5PTs3KM1Nq21Yz+4tWzl56AjvJdUkkNOcSllHJnU9uVJh&#10;88XoCqkZfCw2+JjyfoFd31PqBkppGX0mB1IJjSOZ1PTHU98rptHrTWOPE42dlrR2mdLWZUJ3vx0D&#10;I54CMj8xtgCJv8SbvlEPAaIzPSN2dA2a0dFnQNeAEX3DNmI3XoyOh8go4ByUg1jqY32Ps4DNXCqh&#10;IU0DerQO6tMh6RzUmxvbhwwFgHoCYV0xwHs86xEAdvwKv+I2hQnqigXqSP29R77UzBqx016pvxNS&#10;f19+3jyXidf19M7K/Z0I45EA9mGvNgn9d0kYMiB1VKqq7HOBmFThRDAFk0HkS7XMGw0UKPqTI/cp&#10;c9STrHHJhBcZ4wI5AWOKWGKSnBASegOJ6wwksUMg2O5Leru7gM9BoCdW2WXEoy4DcjsNyZbpnE59&#10;8jp0eCoQbxy+JSeAS3IyEAhOadM3c4++aQHfhDxeE6ZScS2lutozPOMutdaLVzM+vJj1lmorpjwd&#10;IAYYLAAMp3IsgorRCKrlRNIwGkKT/B2aBNL1Yny14x5UT3tSOe1H6YTiJ/m9yW3xIbPiASl5wSSl&#10;hxCfEIuugQP2LuF88cUPvJl5wdTAGBN9I4x19TEm8BttbWO0uZWRpuZfozC/ejG/WoGfAG+4uvr/&#10;J/9tf4OVFXMAHJIqPCQQ7Csppk9A2FFUQG1mKvlRYaQGB2Kucw8N9WNsVTvAauWdfLh4Pf/x0XIx&#10;vVX8fvEGgeBG/rBEWUxQid8vWj8Hxd8KCP/Xx6ukBq/ijxv28PFWDeZv1WTh1pPM26TJukM3UT2h&#10;z+Gr9qifMuTUGR2s9UxwvHgGz9MH5r4w73t2L/dP7sDj+FY8NLfgfmwTHhqbcD+kiqu6Ci6KHFSW&#10;KKY3yLj+v6IklXUd7uqKH9/cINur4KaujPPBDVJjlbE/sEHMTkB3SBlLiYlch/5+FXT2qnBjlzIX&#10;dyhzZtsGjm1aK9VUYKD4vJtAbbtUwa1S/TYJdBRRkfq3YcVKAdJyVi9byqqlCrgJtFZIlgvABHRr&#10;VgrUVixm5bKFrFq2aG79mrksZc2KFZLlv8JMorxylcByrUBTrl9uZ4vc3mbJJjHFX+dXsVXmt8i+&#10;bJZsEavaLkDZrbKOfQInddnfw1vWckQq9xGp24e2Sb0WeB8VO/3vHFOMW5U4tFVMbOtaDmyR+yfZ&#10;t3k1B2VefZsSB3asR10eh4O7VTgo44Hdkj0qHDq4lcOHt6FxdCfHT+7jxJmDEnWZ38OBvWrs2bGJ&#10;PWqb2Lt5k+yTquybiuzzerk/a/5PNq5cjcoKydoN7Nu1H63TF3jvSXv63D/lbhHgdUjahvJoGMij&#10;pDuFx12xFMlYPpAr8HhM3WCWbBvPsy4/AaYrVZ121Heb0titS2OXNq0Cn64uXXp6jekbsGJQ8U6k&#10;WN6AQK9famuPAEYBvO4BfbrEsDp6bsh4RdbdY3DE4r+2F4PsdaC5y5ZagV91rx7VA7fltm/NmVHr&#10;kKT/Fs2SliEdGgd0qOvTpqbvjgDwntTyuwLAewJAAxn1KGzVIadF4NLpQP2IWKjY3sS7el582cKL&#10;z1uYeFVHj+JbIALfnEFzkvrukihwTRw2IX3Mnsfj3hRNhFAkQMmfDPkVgGKBj8UIs6UWZ0s9z53y&#10;J1fAkzMVKDAMlMsFkzoSJhAMIaEnWAAYSHKbn1RfqcwCwNwuC3K7jQWAhjJt9CsABYZ5nTryuN+m&#10;fuCKWPJZqbuXxPRu0P9cADhjKOZnTKfU3rZJS6m1DmJ798X6/HkhEJt97sPEc2/6ZbpNANgoBlgz&#10;HkP1WBy1Y3KyGouR+x9KzegDua/+VE75UfHcn2fPgyiZFrgLHHME0smlXoQmuRIY6U54ZCi3dSzJ&#10;yKni669+YmJgkKH2HoY7ehlu62KktZ3h5haGGxXwE+NTvOM797GX/zK/6l8B+H+hVzlngAMVUn8F&#10;fP3PyhiUDJeXMSSjAoA9AsLWgkeUPIwnOegB5nd10ZAKvH3XYdao7OaTZcr8fv5qqb9SgRetEwiu&#10;508CwT8uFguUGvxbMcF/FfD9z/eX8f98sIz/KTb4m+VbmLfxEEu2neIjFQ2WSRVWPXkPtRN6HL1s&#10;h8Z5Q3RuG2F38wZ2xw/iIQfY/dP7cdXchZOGGo6HN2N3UBWLgxsx3a+M8d71GO5R+jW7ldDftR69&#10;nevRlxjItOGuDRgpxt2ybI/YnIx3dimJ0SlxY8c6ru/cwJVdqmjtUBXYbURz60bUN4u1iMltU8BF&#10;qtzG1cvF3ARQK5YK4JYI4JayQrJcrGy5GNnSxUtZtng5y5asYLHY2VKB2gqxszViZkqKy65dgYpU&#10;RWWpghs3SARYm8WGtooBbRVwbZQ6qCrw2ixWuVWiJtVQbeMG1FTXs32jEjvEOBXZLuu2CYh3yLhr&#10;kxK7tsh6qds7ZHrP5g0CMRWB20aOb1NFU3FfFN/K2LEBTQHXUQHXXATuivHYXlm/X5UjB1RRl8fz&#10;yKHNHNXYynHN7Zw6uZuzZ/Zy7rw6Fy8f5cq141y9eZKbd85yR/8i90xuomdxByMbPYztjTB1MkHP&#10;WpfLty+gefIwe/ftYOe2LezcvIXt61UF3spsWL1eTgRrJKulqq9i1eIVYr5ywlgu92X7Pk6dOM97&#10;df3ZUmsV/yP2iVSkIgFMvhjXI4o6/1+y/jI6jvXQtkCdnCQnTJvZm9HMzMzMzMzMtiyLmZmZJVuy&#10;wJbFzMxkZu+9k5xz33jzrZKTe3+8H2t8VdWoVvesuaqqqwOJLfMg0YBgmY/A4kVKiY3Acp6bgktq&#10;yTZula4jp3wVheVrKKvYRFXFVuoEo1qlRkCqrxfY6vbQUL+LWgGrqnYTFTX6cNet1fRKqmqWU1O7&#10;gsaGDTQJZg21+6isPkyRLDJfkMitOk5O9X6yBaXc+p3kNRijAGGc+ql2C3mazjOW90JwFxmVe0ku&#10;V+1VEsv3yvr2Eif7iy49xo1aC/JaA6m7m0rH43wBsIQewwDvZVLZJaOV3cUI2oF6vID6QwQ3nRDM&#10;LhLXbkmigJIkQ0w0IlDGq1bGKcYPuCdoWUKHK9c73RUP4js8BEIPIlT5wwWdkAYPgmtdCau0F+jM&#10;ZHwXBL/TRFYfJ6rypMB3QjlKZNURYqv2yQA3kle7lLKWeaq+S6nrWiOr0+vaJVPuPEZFxwlKWk9R&#10;2HxeNmhGa489Xd32AqANHarAtV12FHc5k9fh2ftbwvmtARS2GT+r6S8rFAzb3RUZomCd3e3ErR5X&#10;knX9mEYbgovM8Ewxwcr3HFZOl3Gwt+fwoQsUFjfx5OlPNFY3UF9aI/jJ/kqqaCsuo7WouHdvb0th&#10;4etDXvLyVX0NA1SycgXDbBqyM3tTZxwKIwgaFbjOqL8ZqbLAVBpup9F0O6MXgkYlNvYMJ3i442dl&#10;xYmde1kydwkTJ81l0IgpfP79SN785Hve+2oI7309lL9/2r83b30+kL99YmwLVPVVRf7lO1/xX8ZJ&#10;FN7/nt9/OpT3Bk7rPfHqe0OMkybM5/tZ6/l+xkYmLT/e+wtzS1bvZceazexbMJ9DM8axf+po9k0Z&#10;xf4pIwW3YeweP5SNGteNH8bqMUNYMfp1lo8awmIBYZEMaJGgsHjEIJYIZktGDtVymZzq2pyRsrnh&#10;/VXvVNMG91ddFEhkKOMGDZVVCUY/9GfQt9/T76tveiH39ddf8JWg97XyrRHB7TvVz37ffMOA72V9&#10;P/zAoH79GKLbDh0wWKAzgDaQ4QLYiKGvQTZh+DAmjlQEqAl6jhM0jh81rHfsnR4xuDcTddnEUYOZ&#10;pL9l0miN+tsmjR6qmjmcKaNGMLU3w5gqu5o2bpQMbTTTBRojM8ePYd7EcSyaNIbFU8eyaMYE/a8m&#10;s3zhdFYuncXqlbNZt1YwW7+ATZsWs3XbcnbuWs2ufWvZdWidgLaZA6e3CWg7OXR+F0cu7eOYyRFO&#10;XjvOWYtTXLA5z2W7i5g4mnDV1ZyrbpaYulpp3pKrztacML3Ixv07WLBuKZPmTmfEuDEMHTaCATK8&#10;b7/pz2dffs+Hn3zF+x9+zrvv9eWddz7hrbc+4p33PuXr74YwfooqcElDYu8ZUeo60mUdKRQ3Gnt1&#10;o0mpCCCpQgAsdSKpyI6bxbK+kouklx8U+DZwu3QFWWULZGrzKK9aJOitol4211C/icb6jTQIdI2a&#10;b6xZS0PVaqorlskOl1BeuYTqmmUC4jJdf5ngt4aWps20NO7U9AEB8BAlVUdleKdldydVbw8Jdqq5&#10;9XvIbdgtExTs6nf0jnmNe5R9ukyQlFWm1xzghiAYX75HoNlPVIkMq0SmVSloNzlS0BlBw4NbdD0p&#10;5O6zEroFwhYBsbwjmMxWa2LrTgmABwmoO0RQ4ylB7DKxMqq4jtegS2xzJb5VVbnZkZgmAVD3mSTT&#10;utHpyc1ub4HElyQlvttXRugrEPrJEH1lih5E1gmAVdcEv4u9X6uLrD5NhMYowTC68rjmjxJbs4+U&#10;qg0ywMWUtsyiunOhwLeS+u4tNN07TEPPKao6z1AiM82TVRt7wGvbbGntchQE7WiTDdYIiCUCWoGe&#10;U0GHP4XtQRQpBR1B5HQGkN3lTVaXK1ndjtzucSL9nv7H3W6E1FnilWuCY+IlTL1OYykA2guAV6/Y&#10;q2a/4OGTH2lv7aalvoOW6hZaKxpolwm2l1TSWlImGJb0wtBImyqxsR2wWXW4UXXYMMKG7Czqs+/Q&#10;cEcwzBTsMtNlhDK/f6deMGxIu6kqfIPssBCinR1xOH+B/Ru3sXD2EsaPn8vAYZP57LvhvP95/14T&#10;NE6m0AtBGeGbn/Xnb31fA/APH/3Af737lQzwGwHwB37z0UD+8PkI/vTNON7oP4W//jCZzyev4PMJ&#10;yxkycwez1p5k+uJtLJm/ms3zF7NaH+glY4ayZKyRISwcrfomkM0SLGYq0wSOyTKmiUMFEVnbGNnV&#10;mAE/9GbswP6MGzhQ0zKt/gMYMaAfQ1Uhh37/Q2/NHKQaNuT7frITQUwxgNbve9VR2d4PP3xLf1XO&#10;gaqbg3S7IbqvYb2RrSkjlVGDBjF6yBDGDB3K2GGC6PDhjBdox48R9MYNldkMY4rMcoYq4YxxIwWs&#10;15mm+amC92SBfLLGSQLapDHDmTxOoOu9bLhqoeYna17Qnz5lLNMFtxkTxzJ7yjjmTBrPnInjmTtp&#10;AnMnTmDO+HHMHj9W41hmTZTFzZsu0C1n78HtHDtziNMXBDHTs5y3uMhFqytctjXhir2p4GWGuZMZ&#10;1i4W2LhbYaWYGXAz4nINM6drWLiYY+Fq2fvbyZYeNlh72WPt64iVtyMWHg6YOttg6mjHObNrbD5y&#10;kNnrVzNq9iy+GDxY74sfePfjr3jz/c/489uf8Lu/vs9v/vROb/77j2/zmz+8xa//8DZ/euMT+n4z&#10;hD6VDcnUtWrN257RC8KSJhlgXThplf6KF2nlDtwqsxLsrpAtU8mt2CLoraC4agkllXMErJnU18yl&#10;qW4RTfXLZHIraVFa61eoMmmsXkqTAFknUFZXzqOqckEv+FrqV9HRuI725i20t+ykrXk/TU1HqWk4&#10;pZp8VpX8HPkNxnnzjLMdHya38QA5gl1O437lIDlNB2U3x2Q3JyloOan5E6TruklVh/+9Y+EoEcaP&#10;D5WdI6HOgrQ2H4q742l6mCMAlnBP6XqYTWNPIsXtvmQ0m/cCMEgADqg9QkDjGULbrhLdZSsIOsvy&#10;3FSD3UmS6cWpDse2uKgKu/b+LnFKl48A6Eeycr3bn8SeAOK6/IgVAGP0uNG6bnSjLTG1ZsRWXya6&#10;+gIRqvlhVRdkfoJg9Umiao4RKwNOqV6v13+h/g/TqWqfp5q7nKaezTTfO0Tj3VPUdF+mrN2UAlXz&#10;vCbV3SZb/e+caO6yp0nPtUpjcacT+bLQAj1+geCe3x4i+IVwpzuYtG4fUgW8m4LfDdXfhB4XIvX3&#10;+QmATlmXMYs6xwXXk3oTXuWauTlWVm7cffgzD5685NGj59y7+4KO5ru01bTQZkDQ2AtcLhsslQ2W&#10;lNImGHaUlguMgmJRCS3/BqGxXbApV6931m3BT8AzoHdbEJQJGhZYm5ZMfZoq8I1EMkMDCLG15MqB&#10;A72nlV8wZzmjRs1h6MjpfPndML78fgRf9h9FX8Hwk+9G8I6q8JuC318/+UHw+57fKb/+0LDAb/jF&#10;u9/KBDUvCP7qkyH89vOR/PHr8Xwwen7vGaQHTJUFrjjMhIXbmDZzBcvnLtUHe6Iq3zCBZjAjZVbD&#10;BgtiqpFDhwxiiOxtoOA0oL+qVf/+9JOJ9RPI+n8vg1P6a3pgv/6KrmdEljaw/yBVUpmasU1KxjZK&#10;5jdKpjZKdXOUYDpSMDUySiAbZ1jbyOFMknlNHvn/YmzbmjxCcNI4ddQopo4exTTDxAwrk5lOnzSM&#10;GVMFvWkjmTV1FHNlsPOnjWP+dAFr+ljmzhjDnJmjmD1zBLNVPWfO1PxsXT5/IgsXTmLJkiksWz6N&#10;ZSuns2jZVBYsnMrc2VOYM20S86ZPZs7kicwS9GaMHcOMMYoef4aeR+/zERjXb1zLwVNHuGB5BXPZ&#10;mY2HI9Y+HgKXN9Z+3lj6emHh44mFRhtvdxx9XLH3dcXS2wlTT3tMvB244mUny7PGxN2aK+62XNHy&#10;K4KeiY8Tl32M0ZlLno6cc7bljIMNh81MWXvsKONXrqbviDH8/qPP+e93+vLbNz/hN3//iP/664f8&#10;4o/v0cfIH97hF797hz5Gfv+W8ia/+vO79KlpTsVItSBY0ZZMYVMMWbUB3Cr35E65u8BnQ265qWru&#10;WUor91NZs1HAW0Vj3QoBbxEtdfNoVdr1oW2tN7KINqW9fgldDSvorF1Oe+0SmmoX6zZLZYXLBcg1&#10;tDdt5G7rdrpb99DRup/mlqPUt5ymtvkyFQ1XKKi/RGHLVUraTCiSiRW0yXpaTpAr2OW1nqOgXQbU&#10;aUJJ9zVVvmvkC1a3Wi5zvfasKuUpIivOy65MSKixJMU4ULojhIp7N2l9XED301J6Hqv+3r9FbU+U&#10;IOpOWpMp0bUnCKk5TEi9QNh4kdBWMyJUFaM7ZH+CX4pgd7PTm5uyvJsCnAG9tO4g0nuCybgruNwP&#10;IflukAAYSHyXPwmdgqHgGi9zjGu2I6benOgaE0HvMuFGNB1Vc1Hmd5o4PXaCTDa9boOgv5Cy5lmq&#10;vPME6OU0392kHJAJnqKyw4RiVd9cGWt2s70g6EBpq7Ns0ZFqAa28x4GiLgGwy50CPce8zkAyO4NI&#10;bfcXwP1ks6rp3Xo+MsDIDhtC2uzwa7HDrcoc64xLXAk7x0X3s1xzvIqtnT3BwbE8ef6/PH/+M69e&#10;/oOHD1/R1XaPzro2Oqsb6ayqp6Oyho6KSjorq+iuqqa7oorOsgq6lI5/g7DDsMOCPFpyZYGyvzpB&#10;z/hmSL1iVGEDgLUp16m8nkBuZDABFlc5s30rO1atY+GspYwZPZthI6bRf9BY+g0ey/cav+o3ik+/&#10;HconWpO//e8q/EcZ4G8FwN9+/AO/fu87/kv51Qc/8Eulzwf9+eVHg/ndl2N6T6VlnE3muwmrGL1g&#10;F0NnrmHUpIVMHDtT1XCcrGu4quYgWVl/vvuhH9/K4L77TtPKt98Y0z/0Xvb994KgwDdIltdrbDLC&#10;UcOGMFYVcqxANmbEMBnaCCYY0fQULZ/WCy/DzIxKOZKpY1UvlRkTRsuyxjFv0kTmT57EAiMTJzJv&#10;/HjmK/Mm6LIJE1Q7jeg6U8azQJBbMGs8C+cKYoLWkiXTWbZkBiuXzGS1UUNXzGLNqtmsXas6un6m&#10;QDWTDZtnsnnHXLbtWcCOfYvZc2gZB46t4PDJ1ew/vIotO5awds18li6czfyZ05it5zNNK4WJo8cz&#10;fvhoxg4dyZghIxgzeIRgLihPnMam7aqxF85zzsaKa24u2Pv5KH7Y+ysB/thqtNYyI5a+7lj4uWLm&#10;58IVXycueNtz1tuOE7K9wwLgfhdL9jqZs9vJgl3KTkcLtttfY7udKRtllCsunmL+0YPM2L+b4ctX&#10;8uGI8fz64y/p81eB7k/v/xt4gtvv/53fvc4vfv8e//WH9/n1n97rzW/+outWy/oq241j/1IobI6X&#10;bakO1rgKfvpwVdiQV36ZorKTMrcj1FfvEPDW0lm/mu6mlcoyuhsXKQvpblgk4M2ns3E+HZrubFim&#10;+TV01Mny6tfTamzna1Q9blDdbdpJR8s+eloP0d1+hLb24zS2nZGBXqay1ZyKFisqVDur77lSfd+d&#10;qnsulN2V2XRbCHYWlPXYCWZOVD3Q5Q/cdR0PLXMlt8uBVON4vVpzAcWSxDo7UppcuNPmL1DGqv7e&#10;prP34Gfj8JdsQeWGHieQXEEktVF1VwYYUX+SyKYLhDWaENZiSYSxbbDNjWSB73anH3dUIw2Tyr4X&#10;TvaDCG7fCyO9K4TUrmBStDypS/an68UrSaqg15VE3T7eqM0N1kTWXiO8+qpiqmkzWaEJibUX9JxP&#10;k1x/gMyG9RQ0LNRrIPvrXqznaABQBthzkPrO05S3X9XKwIKsFmtuNdn1nqHG2MNb2OFIkQBYJAAW&#10;yO7y73qQ16Pn2x0gQxX42ryIaHEnrN1FUHcivMOOAP193rJIjwZbHMtlexlXuRphwiX3S5g7mmJj&#10;Y0vKjVu9p0P7+eW/ePHwBfc77uv/30JXTQNd1TUCYBXtlRV0V1bS859UGOAr/b/pLCmhu7SU9iKt&#10;dPKNg6Izabxj7Awx9gRrTE/rBWBNciIVSXEURocQaWvO2a2b2LZkGUvnLGHalAWMGTODkSMnM3zU&#10;FAYMHsc3/UbyjUzQqMUffmVsDxzAHz4VAGWDv1MN/m/D/D4wbNA4KLpf75mlf/nxIP6r71B+0Xeg&#10;xgF8PnIew2ZtYODkpUyYuYzBvT86Pky1dagq6mAG/DBQVmdArr/GAQzoN4BBsrohqrjDB8vceuvo&#10;EIFhiKxNgBsrwAlsMyaOYuZEmdZ/MsGIDEz1eu7kscxTxZynajlX8/M1v3DqeBZPn8jSGVNYMWvG&#10;68ycwfLp01k6daoymaXTJrJk2hQWT5vGgimTWDh9HCsXTmHjOsFs6xJ27l7J7n1r2LN/LXv3KftX&#10;s+/Qag4clZ0dXyfAKafXcfTseo5eWM/xS+s5abKRs9e2cM58C+fNt3Ly/EZ27lnG6rXzWbR4HtP1&#10;+OPHjmfEyHEMGDqab/sP5ctv9bp91Y9PP/+Ovn2/5YcB+rtWrGfD8VPss7DirJsHpr7+mPv7Kj4C&#10;nY/mvWR47lz0cOWUmwNHXG056GTFbjszNptfZNWlkyw4fZCpR3YzZucmhm9Zy4DVy/lu2UK+WbyA&#10;z+ZN46MZE3lHr+3ftCL5o+z8tzLwX3/+jUy/L33+9iF9/vw+v/zzBzK7D/hv5Q8ywL/IBv/+zme8&#10;/d5XvPvB17z/wbe8/9F3fKT3yOdfqQKXtierAqaoVsZxqzaUjGovblXakV15jaLKc73b46qq9tFY&#10;s4v2ho30NK/kQesqHret5GHbUh62LtL8Qu63LOB+83zuNQuGjUvpalqjqN7WbxP8dtLcuIdmo+Y2&#10;H6St7ThdHWfpMdJ1hvbu8zR1m1DXY01NjyN19zxoeBRI87Mwmp6GU/8khJpH/lQ+dKdSwKt56Ktl&#10;gTQ9C1XCX1/nUSjlDwPI6fYio92NjA5PxYc7MrHSuxE03L9Bh6B372kJd5/k034/gwZV4pI2b7IE&#10;ppsNF4lvOE1M0zliW02IabVShXWQybmr1vqQKbsruh9Ose6r9H40ZY/jKH2iFcaDaDK6QmWEIdwQ&#10;BBNlXLEdvqrMftwQLFMExOut3iQ0uxHbJJtssBL4zBULouutiK83JbnuEjfrzqjCHyS7YR1FWoFU&#10;tiyioXMJLXdX0np3Cy3dh6nX61XaeoWcZlMyGi0EbRtSG2y4IxBmttoLzvbkaEWRe8+RXK0Usnp8&#10;BWYfYlTbw1pdCWp1IrDNgaA2W8UK3yYL3PV8nGqssSs2wyr9GtfCr6mSXMXc7ioOtvay9Q7+PwLg&#10;swcveNTaQ3e1se3PONjZ+KpbvmqvUqrXs0RwKypQ5c2j2YBcXg6tGtt0nc7SYrrLBEEjgmGXAcK8&#10;/N5jA5vvZPVaYE3qDaqTEyhPjKY4KpRkfUisjxxgz4rlLJk5h1nT5jJx/AzGK6PHTGOYQPi9Pnjf&#10;Kt/0H83n/Ubz7jfD+PMXA/n9ZwNkgUYd1gfkA1ng+9/y358M5DefDuY3nw3l158No4+A+EtZ4idD&#10;VYMnLWHIlMXMWLCKkbKJ0cNHyuJG/HscprpqVFaNqqCjVVENsxsn2E00tqEJeJNlc1PGjhb4VA0n&#10;jWOWzGzONFnaDFnbjLGyKBncrAnMV6VcMHcGi+bPkq0JbMryRTNZoSzTB3zJbEFu1lSWz9Jymdey&#10;GQKfKuiSqUYmsGjyGBmh7nvCeGaOH82CmWPZuGYWe/cu4viptZy+uJlTlzZz0siFTZy4sJHjWnZc&#10;8ycub+GEiQBnsp2TV3dw0nQHp0y39/7q3VmLXcoOzphv5+jFTWzdv5yFa+YyZf5Mhsr+vh02kr4C&#10;31tf9edPH33Bb99WxXzrI9XMD3rzu3c/5aOR4xm6Zh2zjh1jrek1NptZsP7aVVZeuciSc2eYd/IY&#10;Uw7sZaRWagPWruKb5Uv4fNECPp47m3dUr/88eiS/GzSAX38roH3xhVZQn9Hn/Y/p847A9rbylizu&#10;7ff45bsf8pv3+vKnz77jb18aRwL0480v+/O2pj/4ahB9vx4sQA/ju+9HaGU1QlY+mhFDxul/OZGx&#10;IyYxeugERgybpP/lFMaNnk6fvFZ9iFujuVWvmlTpTUaZE9kV1hSpolVVH1Pd3UezINbetFVw28pz&#10;5UXbRl60r+VlxwpedCzhaftiHrUtEgwX8qB5MT0yw66m9brNdlqb9tHafJQW1dvW9rM0d56jvesS&#10;PT3miiVddy0FI2uaHtgJem40PvXvBV/ryzg6frpO+4/XaX2eqGWxND6JoPFROC2Pomh/FkfnyyQ6&#10;X6XQ8UrV9kUy9bpO+f0wiu6GUCxDK7kfRcnDaGofJuk26XQ9zePu02I6H+sD+iCNqp5o8jrcudVs&#10;zs2mi9wQ/JIFmJttliTLkpK7Pbl514+MeyEUPIqm6kkctY8TqX1ynbpnKdQ+u0nJo0Ry7kVxS2BM&#10;6Y4gUVU7TlaZYJxeX9UzWbne6ktisxfxTa6yQAei62w12hIrgCU0mnFDdT9d5plp7OipX0tJw2Kq&#10;WxbS0r6Mzu7VWkFsobHjENVtFylsMCOt2ozEGguSBNDr9ZbcaLQjuclWz91KFd2StHvWpD+w13N3&#10;JrFLxtfujL8A6dVqg6fM0UfX8zXsr9ESzzornCsssS00xTpNiRAIva5hJgCGhUdx/94LqsoaKUzN&#10;oTrjDk05WdTcSqM8JYGq9BvUZ6VRl6sqmyuTy1StTUuiPjWRJl3WcuumIHdLuUOrbteRl0tnQT7d&#10;xQV0FRqRiRcU0pqdRYNqcI0qcEVSLKWxEeQE+xJrb4m1qs6OpUtYNWeewDCfOZNmMXXiTEaNmczA&#10;IWMZMGAk/fUm//KHkb3bA9/Xm984LMb4bvDvP+zHf3/Qj18ZO0I+NMCo5d+M5Y9fj+UXnwzhl5+q&#10;OvefzBfDZzJtwTpmzFjMxJETmTpqnGrqeFXT8UwaM5ZJY8cwfswoRgt2Y1RVx40bySTV1amTRjN9&#10;ikxvqqrrtPHMnSnIzZnEogXTWLx4GkuXTWfFyumsWTen97COTduWs3XXGnbv38j+I1sFrV0cPbqV&#10;3TtXsnH1PFYvmK6/cyorZYFLZHvzJ49n1vixTB2jxxs9hol6XuNHqoIOV/UcPpi5c8ayY8ccTp5e&#10;yuVr6zGz3Yqlw3bM7LdyTdNXbbdxRblss5XL1lu5ZLNd83s0v4cLljs5ZbWHY1b7OWypmO/hqNlu&#10;9l/czpr9q5iq6jxAMP948FDe/WEQf5Px/fajr/iVbOoXf/+YX/7tY37997786u+f0OeN9/nFR5/z&#10;58HDeXfyVD6YMoN3J07lb6rNf9Tz/o3u49f9B/ErWfQvv/6eX36uFdKX3/OH7wbwp+8G6v/Rjz98&#10;+R1/+Oxb/iirfOPrgbz//VA+Vr74YYQysndF94P+z4MEr2GjpjJq3CxGj5/DyLEzNc5i7ITZTJw4&#10;T++N+cyavJBZkxYyY8p8ZiqzlDlTFzBn8gJZ+DzNL2TO9CXMnbWMPrlNUWQ3BXO7zkPm50pWhepU&#10;lTWVtVdorDtNW/0ROpp3qaruEuQO8FPrUX7s3KVs4ufOtcoKXnUs51n7cp60rZAlrOZu8zo6m2V+&#10;sr3W1rO0dVyltcuU1h5T1blrtN63ovuRk+JGx2MP2p540vzUm8Zn/rS8iqTjx0S6fk6h65+pGtNo&#10;f3GT9uc3BL1E2p8m0PUkie7nN+l5lcG9n+9w9x/ZdP2URduLNJlgkoCXSN2jG9Q9ERSf3qTpSQZt&#10;T3WdZ/rQPSmg9VEm9feTKetWje1wIUO1O63lcm9utVvKpIzDQzy5/SCAzIdh5Ai4hu3VPkmk4Vky&#10;Dc/TaHpxmwal4mkKxY/jyXkYy617MSR3hZHUGSL4hQh+qsUdQdxoUx1ukQU2eRDf6EJco6MiuxS0&#10;EmVhyarftxpPysJ3qf6uo7RxGTUy6Za2VXR2bNCKYxvVet0LG67of2ROdJFx2i4zwlVbo6tkkrXG&#10;9kVBtdGc2BZTAfgqsV1mxHZbEdVpS0CrHe4yRpdmReDzbBUEBUKvRisB0BaXCitsCq9hkXYVyzBT&#10;LD2vYeNiSX5RMRUVDUQGReFrbo37mVOEmF8mw8+V3DAfyhLCqLoZR3X6dSrTE6lMjqYiNoiKCF/K&#10;Qr3I9nHkurMV0XbmJDjZkerlSbqqUE54MCUJcbK/TDrz8+gyjPF2Ru82wIpErcRkgUWqwdlBXiQ6&#10;2+By+jjH169l5+IlrJ2tajZjHlMmz1Qlntr7DZGBAw0LHMUX3w/nEwHww+9G8vZXxgkSBgiAAqFx&#10;YlTlj1+M5K/fjedv/Sbxu2/G0eeTYfztexnOqLnMX7qV2dMWCXxTmDN2MrPHT9aHZZKMTlH9nDFz&#10;KjPmT2POktksWL6AxasXsXzdYlZvXCy4LWLjJgFu8yI2bVnEtp3LVENXcejYek6c3cz5yzu5cm0/&#10;plaHBanjWDmexs79Ei5eJtjYneTyhZ0c3bWC3SvnsHX+VNYJpEtUi2eNG8W44cMYMmgQP/QbrMo/&#10;nC+/H8jn33zHF998ycRpw9ixf67uezV2Tltw99qFt/9ePHx24+q5C2ePXTh57sTRYweO7tuxd9mJ&#10;vfMePf5uwXAHh0y3svn8Ftac2sTqY+tYo7q8YvcKZq6axwj9vd+MGsNnqr2fDx0rAxzBx98JSspH&#10;Xw3mE9XHz74ZzuffDufTH4byiQzxk8Gj+HDwSN76YTBv9RvC+5r/eNhYPh8+gW9GTqKfwDVw9DSG&#10;C1jjpy5kysylTJmxhAmT5zFh0lzGjp/NGGWCQDVNgJoxfTGzpy/VimUZ82avUFayYN5qFsxfzfy5&#10;q5ijZXNnLe/NvFkrWKDLF89dzfL561imLNFKbcnC9SxfvJEVSzezavl2lizayJIlm1m6cjtL1+yk&#10;T2FjBPmNqo51buTUOlFU76QPoA01LWY0qwp2tJyns/0kPd0neNx1lh+7zvPTvUP8fG8X/1A1++fd&#10;DfyjZ72Wr5MRbpYNbuNe6y46247og3uJ5i5b1ThnWlXLmh7aU680PnOR4XnT9sqf1ldBNP8YTOOP&#10;oUokbT8Lfv8U3P6V1ju2y/BanyYLfDfoFAS7Xtyg50UqdwW/uz9mcvfnXAFQVvGz8kqV69kdmp/c&#10;ElBvyxozaXmepdtnC576oD0t6LW/1kcZqtkJlHYFkd3mKAO05Jb+3tsyo6wOZ3JVefPvB1LwOJyi&#10;p3GUCHwVhvU9uUGjINvw4paSSd3L21Q+T6XkWRIFul72A0GwJ4K0njDSukNIEwDTZIMpbf7cUA1O&#10;anaXCboIhI4CoYNqsa2WydqarnC76UQvAAubNlDavILK5qXUtayluX0rda27KW48QUblZWJKzPAr&#10;MMcjzxK/QmtCS20JK3MkpNqWYFXr4IZrBDVfVd01Vd29hq/g7irI2qtq2zdew0nTns02AqAt7k3W&#10;uNXa4ijjtyo0wyz1KqZh17jqehUPf1eaG5tk8W0U3bpFaqA3QZdPYb17HQ771xNx9Th5gc5UxIfK&#10;2rSCSAilJNKbXB9b0mwvEHZmL/Y7VmCxeSm2uzfgefIwkRZmRFlbCob2pPsJkKGBlMRG0aD623o7&#10;leb0ZGpvxFGZFE1ZvAw+Sv+DUB9uuNrie+kU5zetY/O8uaqHs7UGn8OECTMEwEkMHjKeQRq/GTCa&#10;rwaO5aPvR6kOj+Tvnw/hdx8ZX4sbyB++GMZfvhvb+zvC7wyexluqvr/9chQfDFGlnrma2frATJ88&#10;nxljpzNrzBRmTZjCzMlTZFkzWbVmOTv3bOXA6f0cvXycY1dOcvzqCY6bavraIU3v45TJPk5rPHd1&#10;N5fN92JhewgHl+N4ep/BL+ACgaFXCI4wJSzanPBYC8LjrYlKtMU/+AKuDgewObeBSzvmc2zlVHbP&#10;n8iqKaOZMWo4A7/7gU8//br30I43PvmWtz75ijc//pR3P/mYURP7s3XfDEzNV+Divglfvx0E+u8g&#10;wHc7/l7b8fHYjJf7BrzcNuDhsl6Psx4H67WYma7h2PnVbDu2nGW7lzBnk+xo7XzmCnwzFs9i0tyZ&#10;jJ8xi3FTBKNpCwTahUyaNFvGO0vGO0ev01xm6LWaOWUBsw2zmibDmrWI2bOWMHOmViLTFzBL0/Nm&#10;L2eRQLVswVpW6PVdNW+tDHcNawWlLSu2sW3VDrZqXL9wA2vmr2W14LVm/ho2LtnENgFq17o97N18&#10;kIPbj7Fv9wn27D7O7l3H2bHzuFY2B2XWe3qzes0u1qzZzcYN+9my5TDbdhxjq26zfsshVm44wIqN&#10;ipav0LIFmw4yc/0Bpm88yIxtR+hT0RxBaZM/xU3OFBl7FFscqOi0o+6unaBlp4pqTfddc7ofXOPB&#10;AzOeKS8eneL5w4O8uC8TfLBdQNzGzz07+LF7D8+793Ffda29Q3VXt2165EPLsxBanwUJfL5UP/Om&#10;+qUPdT8H0/CPcBr/GU3dP6Ko/UcM9f9IoOVfyXT8Txqd/yP4/UMfjFfK82Q6X6TQ/dJIsswvXbC7&#10;pdyh56d8QbBIYxH3fizh7stiQbKQDtmeAb225/kaCzRfSOeTfCVbAFRVux8nAwwir92FHNXDvA5H&#10;8jrdKOr2p0w1uuJxFFXPEqjW41bL+GqUhufp1Mv6ap4rz25R+SRdFTiZ/McJssQYcu5Hk3k/ktv3&#10;I8hQDU9TDTb2via3+fYC8Hqzx2sACn5xqsBxTarATeakNF7iduMxchp2UtC4mZKWNZS1LKdcJl3R&#10;so2S1n1kN54iqewSAUUWuObb4ZzngleBG4HF7gQUe+Bd7oRHpTUe1QJcvRkegp1LvQkOMnnrOhOs&#10;ao1cxbHBAo9mO/wEfncDgnV2uFbaYV9ihfVtCyyiLLnmfg3vAHfutrfJ+ttpKSui8mYs2f5OxFmc&#10;wO/EVrwOreem3QXKo32pTAynLMafoiAnMrQs7MQ2nLcsxHLdLJx2rSTq8gkKAjypjoum9noiNUkx&#10;VCdGUiTAGZaXE+yt2wdTK5DW34im5oYuvx4pmwyhNDKAvABX0lwtCTE5w4WtG9gwZzZLVYenGVV4&#10;1GSGCX5DR0zh+4Fj+G7QOBnJaN7+fPDrEyd8MZQ/fKrxS+NEqWMFv6l8Pn4Rn4ydz7uDp/OF7G/q&#10;4i1MnbmSMcMnM2n4JCbLWCaOUgWeNoWV61ew/8ReLlucx8bNAkcfO+y8bbDxssTGxwxL7yuYe53H&#10;wvsC1j7ncfQ/j3fIRQLCLxMRbUpSogWpqTbcuuXArTsOZGY7kpmj6Vy1jDxHUtKuERtyjGDbLbgd&#10;W4Dl5imcXzGRHTNGMX/UUAZ/+wNffPEDn8m6Pv9uGF/3G8Z3/Yaq+g9k9uyR7N4zlStX5uLosBxP&#10;t9X4eawhwGMtge7rCHRbQ6Drqt4EOK/E12EVXjarcLq2isvn13LsxDp27t/A2i1rWbN+PevWC0Rr&#10;VrNy1SpWrVrHyqVrWLVUYFoiaC1ZzQZNr1fWLlGW6XbLNrF26UYtVzS9Yflm1izZwMqF63SbjawT&#10;yDYu38bWVbuUnQLeLrav3s3uTfs5JJAd2XOKw8r+HQLb5kPsEpz2bT2sZSc5cfgCp0+acP6cBecu&#10;WHL6kiWnLlpy/Lwlh8+as/vYFTbtP8faPadZtfMka3acYMOes2zYe5Z1+86yVJCcsekA49fuYfS6&#10;3YzcsI/R248ySo81dNsxhuj6w/efpU9NSzRVzf76oDlS1mZ8j9SW8geO1Dx1UXV0EzDc6X7iSvsT&#10;Bzqe2nD3sYVyUfX1BD2C4MOH+3h2fz8/ygp/vHeM5/dOcv/eOTrvm9OqamtU2rafEmj9KZ76l5FU&#10;vQyh+ucw6v6lN/u/YqgRACv/oefwzzhq/yeJ+v+5TuO/kpQEwTGB5n9cp/XHG3T8pEr8SnCUAXa8&#10;TFXS6Xyp+vtTgWqwwPdTKfd/rODeq3J6XpbR9bKEjueFqs6v4dfxrIjOp7n6ezIFwJReAFb1hMoC&#10;fSjp9KL8rj+VD4KpEryqH8VS8ySBWtXdWkGvTrZX/zJLuUOtpqueZgp+tygTSAsfXif7YVwv+DJ1&#10;28yHgt+DMG72qPq2+6r6evVW34Qmd9Ve1V9jG6DqalStJZGytZiGyyTXn+V2/WFy6o0KvJ2ili0U&#10;t26isHEbeY27yW46hPFLc1Gll/GU9dnnOmOf7YVrtjdeOV545vniUuSOfbED9jJCB4HQrsoMqypV&#10;WiM1qrXVplhUCoh1skeZp3+7g+xQIFQd95f5e1XY45pjh0OcDZZeFvgIgG011cT6BWCl6ut+5RxB&#10;15TLh4i8cpDgM9uINztGSYQnVdcjqIwLpCjAiRTL0wQcXIfL1gV47V1O1MUDFPg5U6daW39TBp12&#10;g6a0eJpTtdJLCqU4wpssX8HAw44cVeuq6CAtj6QmMYKqeK2IBMGScBm5vzO3vewJNr3ACdXh9fMW&#10;smz2ImbIUsaPncpwQXDg0PF8JwP8etB4+v4whve+Hsk7347mTcMGvxrB2z+M571BU/hc8Os7ag6f&#10;jpzDMNnftEWbBdDpDPx+JCN+GM5IVc3BA4YwcfoUNu3bwnnLs4KeFb5hbgRH+xCkBER54BflhE+U&#10;LV4xVnjFW+EvqwtNsiEuxY7rqbLcDCfyslwpLfSkvEQpc6eqyoOKSjdKy50p1mteIPO+lXiMRFla&#10;2IW5+O+bgtvWyZxfMo6Nk0cybehQRgwczohh45ioyj913HRmjp/J7AmTWblgAod2T8X00hxc7Jbh&#10;7bJS8FtFiPdawnzWE+W7iRi/LcQFbCE+YLuymzi/3UR67MHX/gCOFod12+McP3KE/XsPs3e3sncf&#10;u3fvYdfOfezarmzV9NZd7Nq2h+2a36L5DZt2s2n7IbYIYlt2HWOH7GynQLZr32m27j7F+u1HWLvj&#10;KGsFoY17tezQBbYomw+dZ+vhi+w6bcq+C+bsOWfOrnOWbDt1jQ1HrrDu0CU2HTPpnd8l6B24as9h&#10;c0cOmhk/yOXQO+42sWOToLj82GXm7D7NxK1HGC3LG7NmLxPXHWDChkOM33SYwat30XfRet6Vgb6t&#10;KvyejPLTbUf5UsD8WuD8Vs+j3+lr9Klri6fGODefjKCsw4biHjtKnzhT+cpDFc9XBuUnkPjQ/MKV&#10;puc2qpZmNDy5QsNjGd7j43Q9Psojjc8fnuLlvYuC4TVBUdYocHa8jFClvUnbPzNo/cdN6gXC6h+j&#10;qJHx1f8rVgaoNf0/Iqj4WWt7AbDiX/FUaXnlPzQvSFb+HE7dT7F6HnE0vUpQHU6i7YWxQ+Q6bYJg&#10;149Zgl8B9/9RorFMlbhMdlgqUMoCfyzS4+fr+rm0v8jvNcLOJ1l0PNZzeZxC46Mk6h4IwPfDlTDq&#10;H0XR+FTP6XG8/j5d9uwG9aq3tTK9mueZSpZs8A6VqtgVjzMpf3Sbkgdp5D+4zh1V3/R74aTdCyX5&#10;bjCJ3QHEd/oQ2+pBbJMrsY1uxAh+UfX2RNTZEFZjQWj1NUJrLxEpsN2oO8Ht2oPk1O0WAHcLgPtU&#10;hQ+RV3+c7IbT3Go8R1KNCWGlsrdCGUiOK7Z3fHG8LfDd9sYpyxebHE8sc12xKnDGqsQRi1IrzCrM&#10;BT1zrCplK1UW2AqKznUyxBZrfLWiC2izIbzZiagmNyLqXQksFAivO+IcZId/kCcFaeksmTSDoZ8b&#10;J5f8npWTJ3B41Rwsdq3A5+Rmwk32Ux7rR52AVh4bTFGguwzwMmEndwh+K3Hfsxz7nSux378Niz07&#10;uLZ3N06nDhFueY7sQHtq4n2pivWhQFU6y8tO9dmJynC1BEGvOiFcFqiVo0yxXPMVUf6URviR7uOK&#10;69lT7DNOmz9vMcvmL1Ytm6U6PIsRo6bSb/AEvh44nm+GTuGzARP5QNZn/P7wJwMn8+mQaXwp4/tg&#10;wBTeHziJ/lOXMUHwGzJhEV9+M4KvPu3Ptx9/yzd9v6Pvp18wbOJoth7R83a7hnu4M6E3AolJiyA6&#10;LZzo1GAib/oqeu1uOhGR5khsugtJ6a7cvOVGxm13su94UJ7nRW2pH/WVftRUeNBQ60VdjSvVsu6K&#10;CksK8s6TmbSPFM/VxJvOJvboRMJ2TsB+jV7r2WNZMXYkM0eMYPqYccydOJVFU2exVJVz2YzZsqqZ&#10;nDk6F5urS3C3W4Wvyxr83QVAn7WE+24gUvCL9ttOXOBO4oL2kBB0gPigQ1qpHSHM44hucwRzVfkz&#10;Z89y+Pg59hw+ze6jJ2RXJ9lz9Cx7jl1g19Hzyll2KpsOHGfNnqOsOXCKDQLQptNmbBHANitbzluz&#10;VVl/zorlWr7olClLT5uzQvMrL9iw4qItyy5as/SSDWvMnRRHVpo6sPSKAwsv2DH7tCUzT1kx75w9&#10;iy4Zl7my0dqTbXZebLNxZ4etKzvs3Nhg5cwyQXDWWQvGHTjPwF2n+EE2N3DrCYZult1tPcmg7af4&#10;fstRPlm9k78v2sAbstD3Nx/h070X+OroNb7Wbb+RSX53xZY+ta2CQC8AHSjrsqTonjWFzxwp+cmL&#10;ip8CBR8/VT9PmY/enM8tKH92lfInJsolqp+eFxDP0fP0Mo8emfDkgSVPHjnz4JmPqmqErO0G7f+6&#10;Q9v/5KjaZghm16n5UUAT+Br/Fdebmn/pDf4PmZhSYoz/NKaDKfjRl4JXvpS8CqLypQD1YzSNP8bQ&#10;9DKWxudxtL1SHf4pU/Ar4ME/SwXA8l4I9sgEuwW/blXijld5gl8O7S8FwWcan96Ryd7WmC47TaXl&#10;cbJyXX9Dkmq6Irs09ia3vrypx0mn8eVtVd5MwfCOKq/gJ/Mrl0GWPb5N6aNbFD1MJU8GeOd+DKl3&#10;w0i6G0i0jDKkQ6bQ5kxwkyMh9Q6ECnyhtXYEV1sRLPgFVpkSUHVFOUNo1RESq/aTUb2X3Nr9FNQd&#10;oVDQy6+7JCCakdVgRbqxs6TGgbAyF3xVd90K/HDNDZf9ReGt0T03GPs8PyyzPTHLcuZargNmRTaY&#10;lVtjUWaFrUaHamuca61x0/15CYB+AmCocXabdk+S2725IVONKXMjNM0V7zBHgsO8yclIZ7E+bLPG&#10;zmDIVwM5vXc/gQ4WXNqxlqvbluN4ZIvsL4z2vHRqUrQCiwkh38eRRNOTuO3RddbMZseUUUz8oi/D&#10;P/+Ykd98waa509g+azxHF03FYe960p2vUhLoSJGvAOhpQ0mQO5XRAarJEdQmy8RvxPaCsEpArNT9&#10;F4XpNba15vz27Wycu4BNi5exePYCpk2Zy6iRUxkoAPYbNIEBw6cwcOR0vlXl/UrA+3rwTL4dOZ9v&#10;xyziM1Xfvlo+VLV38sKNfPnDWD784Fs+eedL+r71GZ+83Ze333qfb0cMZNn+1Zx3P4dbjF4TAS/8&#10;ViDhGf6EpXkTnuZO+E1nIlJl9RmOJNx2Jvm2K+mC3+3bHuQoZTk+1JT401DhT025G/XV7jTUuVFb&#10;rRVApRUlAuCdpN3c9F7JTau5pJycROzu8XisG8+ZOaNYP24Y80YNZ7ZxMPT0mSyaO58lC5aofi7h&#10;+L6VmF1Yhqu5Vkh2qr6u6wVA1V+v9QR5bZAJbiHcZzsRvjuJkPlF+O5VDhDhfZAgj/24OsgAZewn&#10;TGRl5y6y/vgZVh85zepjZ1lx7LxykaVHL7DkyAUWHTnP9F2HmLrrCHOOXmSeALdAcFt02Y6Flx00&#10;OvZm/hVHZl6yZ5qWT78kUGl+tokTc0xdmGvmxnwLD5ba+bHMwZfF9r7Mt/FhtpU30809mWbmxXRL&#10;f837s9DGn5WOQax3DWGDSxCb3PzZ7BHAehdfVjh4scjWg1lmLoy7Ys+IS7aMOG3FkANXGLDzLN9t&#10;P8m3O07y2fp9vLF4E2+s2M57m4/y4Z7zfHrsGl8IyF/qNt+YOKgCtxqnqPejusOe8m4zCmRwuaq6&#10;ua88yf/Jn7KX3rIeF1U+W4qfmZH/wpTCF2YUK2UvzKl9aS1wGPXYie7Hrtx95iv7ClflVe39n3Ta&#10;/s8dWv43U7BLo/anJNmfqq6qb93/CLz/iqbknyEU/uSreFH0Dy+K/6m685M+fC/d9Bzcyf9RywTC&#10;8h8DqfwxhKpXoXrMKFp+TKT751s8+Ec+j/5VrrFKIKwSEA0QlqoSywJlgB0G+GRvxs6RVgHMGDuf&#10;yQQFQyPdz26rVqcJfDdpfZUqs0wTXG/R/CpL1plF4wtFt6/TdasFvUrBr0wQLHmaQdHjm+Q/uk7W&#10;PQGwO4yYbj8CW10EGBs8m1SZBJvAehsC6zTWWBGg+Feb419lgl/lRfwrThJcfoC48l2kV+0hr+44&#10;hbLCglpzwdCa7FoXMhs8udXkTUqDHwk1IcRURRFRFU9kxU1iS9OJLkkhuDQWj+IQ7HK9sRAAzXLs&#10;uZZvh0WxHbZl9jhW2OJUY4dLox1ugqmxAySoQ8bS7U2G7DfrbigZqusp1d4kyCZDYtwICHOnuKSI&#10;zLRs4kMSuHjkrOpTENlx0QRZmXN5+xb8TC7Qkp3B/cpC2gsyaclMpioumCxPBwLPHsFkwzJmfP0l&#10;Y7/6RrXyW+ZPm4iX9TWcTh5n36wZrBzSr/ekAyGndpHtbEKOhwUFQXqvxYdQnxJNU2ocDUqtsU0w&#10;KZraOFXtiBBSPVywPXyYfctWsF0AXDFzHjMmTmfSqCmMGzqRqWNmMn74REYOGsmoIRMYM2QyfT8e&#10;TN/vp/LZUEFw5Fy+HzOXifPWM0UQ/PbLIXz05ud8+PdP+ejvffnobx/x5t/e48vh/Zi6YyZ7HHZy&#10;LeQCLnEywUQLXOJNcYk1xVfToTfsBEB7ItPtic8UAO/I/rLcycr0JDvDncIsbyq0wqor86e2UiJR&#10;605dowe1DYJhjSOVRVfISTlAmv8qUq1mC4CTidszAe91Y7k4ZyRrRw9ipgA4ddJEps+ex/RFy5i2&#10;fCUL1izm+PG12F5Zi6f5crxtVgp+m/H12IKv9/be+HttI9h7B8G+ewjxP6BR4PM5TKD3YV1+FDuX&#10;E5y1Oc9us8usuHBBUDvLDMFv8rEzTNA44cQFxh2/wFhBcJRg2H/fSQYfPs84Gd8UgW2GYDbH1o95&#10;doHMs3+duXYBzFbmaNlcAWyBUwgLnUJZ6hrOCo9o1vnEs9E3nk0Biazzi2eldwyLPKOY6xbBbPdI&#10;ZrpFMcs1gjm6zUKXMJa7h7PMNZSV7qGs9gxhjUcQq9wCWOriz3wBdKqVB8OvOvLN8at8uuMUH63a&#10;wzuLN/P20s38bf46fj97BX9avJ43Nuzljd0neePgBd4+epV3T1zjg5NmRgXW2rbNg6p2G8o6Bbf7&#10;ZgKgHdkv3Mh54SnouVPxxImqR7ayH0tKn5lTLOgVKcWvbAQmR6pfusqUvFSR/Wl+GULDj1p7y9Zq&#10;/6kq+a/rVP0cR+U/tRb/l+quDK9M0CvXWCio3X6pD/hzZzJfupD7oxsFPwm8Wpatyp2t+80RBPNe&#10;egi63hS9ECif+VH6PIjaVzG0/ZRKz895PPxnuVLNvX9WcK8XgKrDP5UIgMaOkBxaBbxWAaztaZZg&#10;mE3X8xy6VY17jLzMUVXOpPm5jE9peXFbBniHJgN8/069oFkr6Bmp0v1U6P4qnwuET9MofpJM/v14&#10;MnrCiZX9Bbc44tNo1ZsAJaRRpiXwBNcLOqq/AbUW+FVfxadKAKw8QagBwIq9pFUdJLfuHIX1gkCD&#10;Pdn1LoovOc0h5LSFcaclioxGPU7TddJb0klrukNGXRZptbeIr75OSGUUrkX+WOS6YJJrj2mBHVZF&#10;xjZBBxyrBMFae1x0v656Pp5N1gR2OJDY40vWgwgKlGzjK30NASTl+hMY40F4QgivXr3g1cPntJfV&#10;UJ+ZRXFcLGleHqQq193dyI+O4llDHQ/qqukuL6RTEGxKTaA8KpBMb1XGaxfxvXSR655eRDnak+Dp&#10;SqYMLiPAi+uu9iS7Ch6mZ7i2aTFuhzaR6mZGYaRP7zbFxvQEGlWtDQA2JOu9lBRFnVGLY4K44ycL&#10;Pn2S4+s2sH3hMtbPWaRqOJNl02aze9kaDq9ex4Fly/C8cJaC0CDKosPxs7Bi7OiZfDFkJp+PmseQ&#10;KUtZsGw7kybM57u+A/j0zU/55O+f/BuAfXnr7x/w9Yj+TN05na02Gzjnr7oYcRLbuHPYJ1zEOe4y&#10;vknmvfCLkQHGqgInyf5Ssjy4dcdLAPTmTrp7rwUW53hRVeJDXbUvdfU+1Db7UK801rtTXWpOXtoR&#10;vSbruGk5mxuGAe4VADeM5cL8kawaY5x2ahhjJgjo0+Yycv4Khi9ZzWgZ4LqDGzhvugMb6w04Om3B&#10;1XsvDp57cJThOQlyzhqdvfYrGgU8F98TGk/g4H0aa5/LXPS8yl4HM1ZbWzDb1FRQM2HC5WuMvnCV&#10;ERdNGWliwXATS4ZdtmCYiS1DZHUGbMYZtmYbwALXaJZ5JbDCJ46VAtsK3ziWK8s0v0zjCgNw/gms&#10;C7jOxqBktoTcZGf4LfZEpLM3Io2dYalsDklmjS5f4ZfIUv8klvhdZ6mml/smsFq3Xa9s8I8XLONY&#10;HxDHRv8Y1vtGsdorimUekcwXOMdZ+/CdKvQnqr4fCoDvLtnC3xat408GAOet5i/LN/OnNTv509Yj&#10;/FUW+OcDF/j7URPePSUA1rd7UNfmqApsQWmHCQX3zMh+Yk/WcwOAHhRprHgqyD22o/qJjWzQloKX&#10;9oKSneDkIEg5kftCtiCYlfwYKiiGU6Tkq7bmvQwm92UA2arQBshyfnTnjq6f9ZM+CD96kCKwRj+0&#10;JOqhGYmPLEkzwCvo5b/00vXcBEcZkJKtaQOCuQJy9jONz30olWU2/OMGHf/M4e4/SrirCtylKtyl&#10;6e6fi1WBC2V2hgGqBj83Do/JpeN5Hp0vCgS9Au69LOTuq0K6VZNbX9yR4anGPUnXeJsGgbLWgJ5A&#10;Z8Sov9Wyx95ovvpZNjXP71AlCFY+S1Mdvt67BzjlXtC/v3WhutpqT0SLPdECYnSLE5GNjoQLQGEN&#10;NgTXmQuEV1SHTxFRfYi46sPcrD5OVt0Vwc+BgiZ9gJr8yW6KpLAtieLO6xR33aS4w/j1ugxK7mZT&#10;1J1PUXsueS2ZqsjJxDXE4lMegFW+Myb5MsBCe6wVOwOCFQ7YCYL2quEOMkvneuNAaHvi9L/P7FFt&#10;VX3P6hSYGgIFwAB8ImTesrr//d//oa6wlERPH8LMzQg4fxaPI0fwPX+B24EhdBaX86qji47KSjrK&#10;9HoXGecATKM+NZ7KxOjeY/5CzU2JtzEn31c25OsqO7Qn3cuWNF+9D0J8Bbh42jOvU5kUSvXNSBoy&#10;k2i+k0KzbNKAYENaHI0pagyqxPWJIVTH+pHt74bn2ZOc2biJHfNlgJNmsGXeAhxOHOe2tzsFPi7U&#10;h3vyMCmYgqtHuXF4PY+TQkj29GTw4Il8NmwmY2esZO2qHUwaNpn+73/NtwLgl3//mE8FwU/e+Ix3&#10;3/iQ70cPYMbeaWySXR3338Wl6ANciT2IWdwxHBMv4HvDjLBUG2IFwIR/AzA5y5M0we9Wht7D6Xqv&#10;ZmrlnaMWVeovAAZSp9e4ri2I+rZgmppkhpUOFGWeITN0swA4h+unJhK9b7wAOEYAHMHKcYOZPHa0&#10;4DeTwfNXMXjlNgZs3M3AzduYcWgn268d5bj9IU67HuWE23EOO2ne5bRyhuPOpzjqeIIj9sc5YneC&#10;Y05nOeJ4lgMO59njaMomB3OW2Vkxx8GeiXZ2jLG1YZyNA6OtHBhmac8QK0cGWzox0NyRIdYujHTw&#10;ZpyTP1OcQ5jrEcMS3xsC1w1W+RmwSmSVYGUAzwDf8gDBT6a3SlkvsG0KTGZb8E32hGWwLyKDPeFp&#10;7BAAt4Smsl7LVwfdZJXGVaFprNbydWFpbNS4SZcb4NwYksLG4BtsCEpifWBi7+Ot8L/OYt8kpsou&#10;B191pe+uc7y1eBt/nrGc309fzO9mL+c3s5by67kr+I2M8PcbD/HXvRf465Er/F3G+JYssE9duy21&#10;gl91mykV3aYUPbAkR8DLEvyyBJ38F84UC0xlSvlTexmgo4BmL2uzJVVJ0fRN2eKtV35kCIKpLwJJ&#10;fx5A2jMfAc6N5McOJD2yIvaBCRH3zhPx4AJRT0wIf3QVv67zuHecwrv7DCH3LhHz8Jpu58gdge7W&#10;MzfSX7iQofu+LQBmKsZzutP7vHwo/EcYFf9KpK53B0su7T8X0KY63PZPQU9j50/5r7f/9VZgXa4Y&#10;AOx6Jfj9WKgU0SMAGtsJmwyYPU6j/FEaFQ9Ucx/eUdUV6J4KdE9zBP4sXW5cRxEcqzRvwPD13uHb&#10;mv73N0IeRfV+ZS5F1fJ6hzs32txJbtfY7kZiiyvxTc69p9KKarYhotGcSBmfcRaYuOoT3Kg+Q3rN&#10;NXIbXSloCSCnVSuRtuuUduv53LtNzQM9lwd51N3PpvZxLtUPC6juyRUUb3NH10tojiKg2g/nYhfs&#10;S5ywK3EU/OyxkQlaFttiWWbECutyC+yrLHCvtSGsyZGUDl9udQRwq82XtDp/4jJ98Av34t6zx/z0&#10;4090N7RQnJxKsocHsTY2ZPkH0XArm7aSKp613eVJayedFVV0lBYIiDm05akKG98OSUumLiONwvBg&#10;Yq6dJ/DoboKPbCfoxA7CrxwhwclMNhhARYoAmHeLe+V5dFcY0f+vWCDNTqfp9nWa0uMFwCjqk8Jk&#10;gAECoA85/i74XTrNhc2b2LtwKRsEB4ejh7jt5Uy9DLIh0IFMkwOEbJlP1IpJhM8bSsSqSdT5ubJ6&#10;+jy+HTCZ6QLg4mmLmPDNMEa9/xVD3vqMH978hK/f7Mvnb/Tlwzc+YMCYfszdP40tdis46r+VU5E7&#10;ORW1g3ORe7BOPI3XzWsE3rQkUhCMUQWOznQi5o4LN7I9yRAEDQssyPamJN+PqjK1luoQapvCqe+I&#10;osH4IbD2CJrqjB0lqsG671SreSSdnEjMvrEC4CguLBjGigmDmTJ5EqPmL2XQ2p0M2XWCIaqjw05d&#10;ZOK5Myw0PcsKq7Mstz7LYqszLLI8xzLri6yyuaJcZrWyVtNrrRSbq6yyvabI+uxtWGJvy2wHO6Y5&#10;OzPRxZXxymQHjTYujFKG27kx3NaNoVaujLB1Z5yzF1PcA5jrEyFTk+UJQst9BSLZ2gpBcLkscJmA&#10;t1T2t0RZKhNcoWVrZHTrBattwakC4C12haezLfwmW8JuslYGuFJ2uEyAXKpxqeaXC3YrQ1NYI/Ct&#10;Db3JOs2vUVYHCbaqzgZklwuqywKSWeB7nfGqy1+ft+XNDYf41YSF9BkykV8MncB/jZpGn9HT+OWU&#10;+fx64Tp+t2Yff9l1lr/sv8jfDl/hrWOm9Glsv0Zd74/mKPfMKXtiJ+i5cueVJ7dlaZkvBaQnVmTJ&#10;0HJ0We5TJ8HPnhtPrUh4Yk68xnjBMVHL42SLMQJX/FN3zesDL2uMfmBOcM8F3JoPYVO7A7vGXdi2&#10;7MaqaQ8WTXuxbN6HffthvO+dIfjBFWJlmdef6k302IVk3UeqAcLnHgKh3lSqxpmq2lmCbe4/VKH/&#10;GUvJz0lUqgrXvsqg4afbNP2cSevPWbT9qLors2sX3NpfZMsGVX1fqvL+mC/4vU6XYX8vBZRntyh7&#10;mELxgxSK7qnW3r1F+YNMKh9lC3rZGlV5H6n+PjYiOGq6+vEt6nS7RuMbIarONYJg+ZMblD6Oo/BB&#10;OHl3Q8jrkQHLsDK7fEltk/G2CohtriTKEONarIlr1N8rCCbUnSe53oT0ehtVXq/e01cVdsVR0p1B&#10;1f1c6p8YkM6n6WkBTU80L5DXPyugXiAsv5dBZmcS8arJoQ0+hFR5Eqz4VbnjUu6MeYG1KrElV/It&#10;MCm0wLT4Gtal11SLLfGRjcYIzNdbPElp8eJGlS/hyVpppSfyz3/9L48fPqWnpZt7jZ08bGjnUX0b&#10;T5q76Wnqorv1Ls8fPOdeQzM9FeV0l2qlIwPsLlUEsPa8O3Tk53K3QEC7nUppuB+33a1JdzEny8eZ&#10;yoQomrNv0V6YQ0eJVkzlWiFVl9JTU0pnWQEtAmljrwXG05QSSaNsri7en6pobwHQmTCzi5hs38zu&#10;+fO4tnsnd1S5c2SWua56HQU/2wWjCVg7i5Jzu8netYCwhUOotDvPhU2bGD1iGquXbGL+qClM/qI/&#10;E977ktFv92XQW335XuO3b33CZ2++x7AxP7Do0HR2Oa/meOBWTsfu5lTMbk5G7sIk7gjOKZfxSTMj&#10;KN2CkNtWBGfZEZKlOpzlQqqsLzfPn7LCQCqKg6ipFMDrIvVZi6GhW/W++zptXfE0N/oJgKYC4C5S&#10;rReQdGI8cXtH47N+OOdmD2TxyH6MN+rv4lX037aPQUfOMfiCBUOuWDDezJwZMuxZ5leZYaFYatr6&#10;GgvsLFjqYM1yRxvWONuw3tGWjY52bHRxZI2rIytdHFjl5MRyFxcWurky38Od+Z7eLPDyY567DzNd&#10;PJnq4sEkF2+B0VujL1Pc/JnuEcgsr1ABMFLgiWWeTyxzPKOZqSo60/N1Zqia/t94RzHTJ1rXj2WR&#10;UYdVddeHyPiM2htynZXBMrigROYHJjE38Dpzg64zPziRhcFJLJbtLQ0WGJXlQSnKdZbressDBVl/&#10;AVbAXSSozvCMY6ClJ28fOC/IbaDP0Kn0+W44fb4aQJ9vhtLnh5H0GTmF/5qxhN8s28pftp/k7YNX&#10;+PikFV9ddDQq8GWtja7Q1GNKwwMrVTonCmV+t2VaN186k/LUmuSHpqQYdvZYb+AnDjI/e64/M8Bn&#10;TvRjs94KG/nAjJCHgt0DCyIf2hD3yI44wSz8gSlurccwr9nB+ZI1nCleyZmyVZyrWseFui1cqt/C&#10;taadguAhPGWCQfdMCX9oS+x9VYqHLnp8d26qQhtJfe5FmnLrua/AHKAarZr9YzRFP8ZT+kogfHWd&#10;mlfJNLy6SfOrdMFNHzAZWvtLfRgFuu4fBcCf87n7Y57qb64AmEPLK8PyMigVAIvuC4ICYImMq/yh&#10;YXoyrae5VD7J7j3spfzhLSoe3u5N1aMMap9k0Kga3PzCGDN6gVj37CY1j5N0ebxsMo6yBzEU3g0m&#10;q8OHzHZVow79HR0CfLudDNH4ac2r3Gi+RnqrLZmCY55srLg7QmC7TvUDVfNHAt3TPIFWeZZPo4y0&#10;VqmR0dbLbksfppPRGUdMRxCRxrdNGn1JaZTJNfjiX++BY+Xrw2JMC60xLbLEoswSu0prXOvs8FVN&#10;j2oz7NSDpAaNpR5E3HCnurqYf/78Lx7ce9x7AtT2+i7utz3kYfsT7rU+5G7XM549+x8e3X3M3do6&#10;HlWVcU8A7C7Koqc0i3tlen1lhF2FWskUldBVIrCVFXG/PJ9H5QU8Li/lofKgspR7VbpMt79bVa77&#10;qqBT820lgn3ubRpvJ/caYFNKhAAYJAD6URnpTbafI9GWl7E9uJtzG9cRrYpdES7b8rIiw/IE+bYn&#10;KbQ6TsKRjXQFOdHpcoHY9ROpdDiLw+H9zJm+gNWL1jB7wEimf/Y9U9//gnEC33ADgm9/Qv+3PuLr&#10;t95jzPh+LBMA97ut40zYbs4nHORs/H5Z4G4uqgpbXz+Ne7oJvrev4Zttjm+eNf65tkTkOpGS70l+&#10;kYy1VNW+PFz1N4q6+mgBMIH67hs0Gj8Dq7GpMYjKQivyYvaTbruIGycnEL93DN5rhnBmej/mD/6O&#10;kSNGM0RV/9stu/nu8Gm+O2dK/yvmTLCyYZ69PYtVYZcKaIsd7Vki6K10tWOdmwMb3B3Z4uHEDndn&#10;dropHi5s9nRmg4cRT9Z5erLKy5OV3l6s8vZjtXcAy3z8BUMfgU0g9PQVYPyZ7RvELO9QpruHMVWZ&#10;5BbGeNcwxrqEMUp1eKhq8SBHHwY7+TJQNXmAkw8DNT1A4Bzk6sdQF3/GeoQyTUCc7S9w+scw3y+a&#10;Ob4xTPeJYoqAOsknhsmC6jTfaGZo+SwZ5izZ5GzZ4zzZ3jxdNt83SuA1Eimo6vYyzIluEXxz1Ym/&#10;7DzOL2avoM+g8fzy60H88vPv+cVnPwiEA+kzeBy/mrqQv6zdzYeHLvHtBdV6U0+GXPOmT1XXVeru&#10;mtF035IGQaviqTO5zwQ/gTDhqYUMzoQoo55qjH1sKqiZEafl8U8sZXiWxAp6ETK3kHvn8Ok6gVfH&#10;sd7pOF3/+mNdJng6adnl2i2cLVnHueL1nC/dwIXKjVyq28zlho0C4HZsWvbjpjoccPcqEY9sSXio&#10;D+QDd+IfuRD7yJkYGWH0IzcB113PQ5c99iDtqUCoyp3zMpi8V6ECYYRAGE31S+Oga314jL27BgAN&#10;A3yeIwNUxXplmJ8iG+wUBA0AVguAxkHNZQ9SBa0M1ctMQSybOoGm/lmuACkLlPGVP0yTKQqCgmGN&#10;Uv9YH9JnivHVOIGwQbZZr/m6Z7qPx8mq0oLyw0TK7oZR1BVIvupmXqcXOV1u3Ol04XaHLRlt1txu&#10;cyBLVTm33VfmF0rpvRjd/qbuy7g/gU4ANNIgABrQq1UFr1Eqn9yWaSaR0hYio/QnvsVXIPXnTmsA&#10;6cbX79r9BUU//Bt98Kpxw6PaCe9aJ3wbnAlscSNS8Etqlf01y07r3LhRJAu8GSwrqebHVz/x4P4z&#10;utvvcVcW+LhJdbf+AXeru3l19yf+98X/4VF7D/franlUU869ioJe8+suyuFeSQF3Bbzu8hI6lS7B&#10;rruyTPW2WNG8RiPdlSWCn+arNF8pA6wpobuqiHbdT3NuugCoCpwRR0OKACIA1sb5UhHpQY6fHQm2&#10;Vwi9epbAK+fICfKgWstLXUxJOLqR5LNb6Im0o8bnKvdSgnkYpRZxcDVVtibY79/H8oVLWDh5GvO+&#10;H8Ssvt8y9YPPGffex4x9+0PGvvkhQ1R/v3/nPSZNHsS6w7M56raJS5EHMEk8zKXEgwLhXi4oZjeO&#10;4HRb7SbnKl75ZvgUmONXbEl4mSPJJV4UlARQWxWq6hsh+4umpjGOmpYkartu0ng3lValoTmKihIX&#10;8uOPkW63mJQTE0nYMwbPlUM5PrkfswZ+w4DBwxg4YyH91u+k39GzfH/pGkNNLZlj5ySjc2WLpxd7&#10;fPwEOE8Bz50tXm7s8vJgt4+W+3mzz9ebAz4+7BXodnl7ssPXi+3+/mzx9WWrfwBbAgLYHBCoMYhN&#10;foGCYgBLvQOZ7x3EXK8QwSpEthcuKwxltGMAA229+V61+FtzJ742d6SvuT0fXrXg42vmfHTNjI/M&#10;rfnQwpaPlL6WdnxhaU8/VephDh6MdfZlnKA41tWXMarUoxzdFA9GavkoF7/XcfZnlFOAEqTpYF03&#10;lPFugUyQgU7wCO7NWLcgRrsEMdghgI/PWfOH9fv4hSDXRyu1Pl/34xdffE2fz5XvBMPRU/nDvNW8&#10;s+UwXxy7wg9n7eh3zoHvTtvSp7rHmrr7NjQ8tFO9syPnsY3qp61AY07ow4sE3j3bC7SQ++d7E/rg&#10;AuGPBMVHpsQ8uqbKahjbBXy6D+PcsgPn1p34dR0movsUMaq+Ad1nsWk+yMUq2V75Vsxq9nKtZjeX&#10;KrdiUrcds6ZdWLUcwKn9JD49JoQ9tCdSsEt87i3IykgeOMgKbfC/a41XtxXe3da6f2vC7jlw44lq&#10;+gs/Mp8JhIJh9vMACl+EUf48hrrnWsvKyloEpdZn2b1pM3aGyKTalbYXOb31t0E1ufrpLdlehkAn&#10;eKnmNgouzQJPi6qmMTYKOnVPjMNgMgS/1wCsFghrje8U63b1Al69APgaWAYAb/UCrPLhjdcQvCej&#10;Ux0u6wlU/Cjt8VK99aCw25WCLlcKezw1LTh2+FPUref/wPgmigD4PFMQzhb8XkOw4ZlRfQ0ov4Zg&#10;uR4/W1X5Zksw1wW9G20BZHUGky+IFt6NIFfJ6Ikk+W4kiR3BxAmGsa0+xLX7kNTlT2q3YCkw39Hy&#10;202CZ1kgGZnR9HR38vzFP7nb85zutnuqvG3cq22nJrOMyqwy/ufpv3hx7xn3m1WLGxp4UF0h6yvi&#10;bpHsOl8rmdwcJZu7hQJhabFgWML9CllehUAoIBrpKi8WHAvpKFN1lhV29o6K7LGzWP+zPON3QpIE&#10;wFgBUPUxMZCaOB8B0J2CQEdSVaVjrS9zw8mK4ig/6uK8aPCzIWL7Uk4O+YiYPUuocTjD/QRvniV4&#10;Umx6mAo3G0w2b2X5rIXMHDqKed/0Z96n3zHjoy+Y+P4nTHznA8a/+T7DBcF+777PtClD2Hx8Hic8&#10;tnAl+gim149y5bogeH2fsgfT5EM4ZJ7DLc8E73xT/IssCCqzIabShZulrwFYUxVOfW00jQ3x1DYm&#10;Ut2STE2XGoNaRpvS3CbTL/OhIPEstxxXcvPkJOJ3jcJt2SAOjv2aaT982QvAATMW0H/9LgacOE9/&#10;E0vGWTqw0s2L/YFBnAiJ4EJYNOc1HhHE9vn7cdDPjwN+vpr2Zb+vz7/n/QRDgdBYptvtFfT2aNwd&#10;FMKuoGB2Ktv9g9ngFchKryAWKwu8glkgEM73CmO6gDPKzptvTOz56OQV3j10irf3H+W9w8f4/Oxp&#10;BppdZpitKcPsrRhqb8sQO2uGKsPtbBij+YmODkxxcmSCkzNjHZ0Yq2XjnWyZLDud7O7GRHdXgc6B&#10;0c72DJfNDtH1B9k50t/WkR9sHPne2oizpl35wdpd8eC7a058cPAsf1q+if8aP4s+/YYIgIb5fUuf&#10;b/vzi0EjtXwGv52zgjfX7uKjncf4bO9ZvlBl/tz4KlzVXUeq7xuHuThRIPAl3b8q6F3Es+e0ckxQ&#10;OkHAvdMys1P4dZ/Av+cUwfcvCISXBaorRDy+iN9drQlbt2LTuA7Hts14tO8moO0gwW3HcW85gkWd&#10;oFe7F6uGwwLdaRxaT2LVeBjr5kNYC372bUdx77mIvyp4iAAYqvobJvMLFvy8uy1x7TDFvuUSFg1n&#10;sWw8r8cywU/gjn7oRLKMME02mP7Uk4xnqkdPgyh5JoCoijYIRk2CRZMg1qDR2Lv7f2PMPzOO77tN&#10;ra5XK9jUC4YtL3NkhgW93y02Dqg2vk1izLcaFVRV2ACPsVOkRvZXKyuseZwuMBp7kAVEGVmtYGoA&#10;sOZJql7TZKoEwNpH0dQ+CNcok3kYSv2DYBruB2rFo4qkVN4LVOUNFgSDZIAC4MM43UdqL1SN4w8N&#10;CPaCUBCv03Ou13TNo0yBMo387ngZZKhqdXDveQkL70VRqdrd8PSGgJ5M6ePrFD9KokB1PP9+DHn3&#10;I5UICh9FUfY4RteNpbQrknzjUJuqCLILr/PowQMe3n2muivja2ihvayUspRUSpJv8/PjF/zvsx/p&#10;bmiiq7q6d/vffQHuXqkqbXExPbl5dN25Q3tGGu1pN+nJEQgLBMaiAl2nSBEQlR5NG9sNu0pk5iWy&#10;cWO7YXEmHUWZtOen05adQktmIs3pMTQmh1GfIJjEeFMZ4UpxsLMs0J40NytyAlypTAikNTWI5kA7&#10;buxbg/WE77k6tC8xa+dQ7XieZ3FuVLpeJtvDjuOrN7Jy6gLmDR7Ngm8GsKDvN8wWAKd+0Jcp737I&#10;xDffY+RbHzDgvfeZMW0o204t5ITnVgHwKNeST2B68ygmKbLBm/s1vR+72yfwyL+Md4EJwaVWhJbb&#10;E1cl4yz1pqg0UPYXRWN9PC3NN6hvSqG6Ve+Xrkw1rly6H+v91Z1JQ00kJSnXuOOyiZunphC/cySu&#10;Swawb+RnTPq6L/0GDGbAzEUM2ryPoWdNGGFhzzQ7V7b7BnMhOh7L2BvYKZaRiZwTBI8FBXFUhndY&#10;wDsU4N8Lv8OaP6QYEDyknAgO4VRIGKdCwzkZFsmxsHCOKPuDQtmm+13vE6JqHCYTDBEIg1nkFcos&#10;1yCGW7jw2YnLvLXzEH9du4k/L1vJhxvXMPrsQZY5XmatlxnrfW1Y42PHKh/VcW8rVnhZabTRvC0r&#10;Pa1Z7G7JYk8t97FkY4gdWyMc2RzuyNoQXT/4Gov8TZjlY8IUz6uC4RWB9DL9rEz40vQCn14+q5zn&#10;SxMTvjE1o9/5S3yxYzfvLV7BH8ZM4pffDaDPl9/yiy+/k/0N5r+GjOVXY6fz+xmLeWv5Bj7ZtJMv&#10;t+3nq+0H+EzTfSrve8pSvCkRRDIf2RNz3xRfmZ6rwOfQfgD37qP43TOq6UkCBcCgnpME3T1D6L3z&#10;veYXdO8k7u27sBX8rOpXCW4b8ercQ0jXUcIFUe9O3U/rMewFPfu2U7jevYz7vSs4d55TNT4tAO7X&#10;8kNadhav+5cF3St4dF4WKC9g13YB25YLWDVd4Fr9aUxqTmDeeBZnAdH3njUhd22JvGdPtGJsM0x4&#10;4ErKA5nU01gqZX+1zw1gCH4v8ql7oSr7TNVWsKt5qlEQqTWiZb3weynreyX49X63uIiH/yjmQe9X&#10;7GQ2xkHVrwp7T6rQqPszYGQcE2jcT7WgV/0wXSBJU1R9BcPXQEzrtcDqx8ZpuWQxek6NT2JoFnia&#10;H0bSprFFY/29MKpkh5V3Qym5F06xAFX2KFY2fl3PL03P/zUE6w3w9QJbQJSN1hoWKgMse5hMXk8U&#10;d7ojyJHplQpy9Y8TaX2uivXyFk16HXqPb3wlG36ZpukUxTirzQ3NJ9PyJJnankRKO2LJrokhtzSN&#10;+11t9NQ2ytoEuALBPimcLF83fmppgp9+5lFjAy2FubTnZQl4d3habGzXK3m9bc8AnZa13bxOY1w0&#10;bTeS6MlMFwjv0FMo2OVn09O7c0QAKLhDd2FmbzrzM2jPTaUt5yat2TdozUqi9XYcrelRNN0IoT7e&#10;n5ooT6oj3CgPd6EoyIF8mWBJmDt1N4JpSw9W7XXj9rFtlF/YT+CCiQTOm0iZ2TEeRblQ7mtNpI05&#10;e1cJgFMWsGDwKBZ89UMvAOd+/AXTP+zLdNXgqW9/wNh3PmTQe+8xa/owdpxezCmvbVyJOYpZyinM&#10;0o5jmn5I2c+1tL3Y3D6IW/5ZfIquEFRiTnCZnQzQjYxyH4rLg6iT/bU0JNIm+DUJfrWdmfp/Z9P0&#10;SCuBZ1V09BRQX5NAWZo92e67SD09ncRdo3FfOogDo75g8tefMmDgUIbNXcaIHYcZfeEa46ycmW3n&#10;zoHASMzjk3FKSMctLhXHmGSuhMdwOiSU434BHPf1FwgDOCLwGTmqqnvEz5/jmr4QFoZJZCRXI6M0&#10;xnBR4xnNHw4KY6cAuMknlNWqv8uVZZ5BLPcJY6FnGKPMnOm7/zR/W7GJ306bza/HjObzlXNYdvUg&#10;J/yvcjHcgiuxDlyIceJcrBOnouw5EWnHiWgHjkU5cjDURrHgVKw1FxOtuZqspJhjknyN80kmnEy4&#10;yIGo02wPP8Eq/yMs9D7OLLfjTHQ4yhjbQwy3OsAQs/0MNz3EoIv7GHJkB/03ruTzubN4Z8RIfvfN&#10;9/z686/4L+NM0d8M5L8Hj+FP46fzpgz6I0Hy0+Vr+HzFKj5csJBPFy6hT8WTICqfBVP8NIDbj9yJ&#10;f2hDyIOrePWcEYQO4t55RLZ1kmDBLELgi1IljnlwnrhHF5VLhN09gVfrbpyaNmNbvwHHlm2qq0cE&#10;0nPEyxKDBUr3nnM4dp7FuvUUtp3nsVesmk9g23ocswZjb/A+LTuKTfshAW4vl6u2c7p0MydLt3Ol&#10;VgYp6Nk2XcKu+bLu/wruXdcEZStB2Yi1AHwVVy0P7nbQ8/dXJU6g+EUmlaq5Vc9VF42ontYIBtXP&#10;BCbjmD/jOL9eCGp8LiMUAFsFwG4B8MHPhTz6ZxGP/qeEB/8SBI1jCwXBzpfFvRW6qResAoNuV6Pb&#10;VwlGVQ8zBMB0Ku6nyuaSKb9vbAPUGv9xiq6TJHglCYKJgmACTY9lBBpbjO8d34+mojtcFiYAqrIW&#10;3YukyBi7BcL7SQLp62MTjXptbGM0rLVRJmjU9AYtNyBbIosruBdNgQBYLgA2Prmh53mLzh9lVar5&#10;HfrbjAPG7/5D0Pn5jpYbl2VoeSrtAnV9TzIlbQkywBiyi1Lpaqyhs0R2cucWjfGySq3Fs10teFyQ&#10;zX3ZW3u2lt+MpykhnPb4cO5ej+HBnRSeqbo+L8riRaFglxJPVYBWrv5eNMdH0JGRRPudm0oq3Xcy&#10;6NF9dGbpsbJT6ZTtdWQl05aZ1JvW7AQBUPC7FSOz+/cOkFg/aiM8qBb8qmSBpSGCX6gT1TFe1F33&#10;pyHRl85wdwLXzafg/AEeyhBvHdlOu557S6A95cGe2J8+y66121k8Zb4McATzVZUWfPo1cz7+nOkf&#10;CYAffMT0dz9ggqrwkPfeZc6Moew6u4STvQA8hlnqacxvaSWceQTL7INY3tmHTeY+nHKP4Vl4QRC8&#10;il+xFRHlLqSUepJvfPujNlIAjBcAk3sBWNejBvEwn9Znldx9Xk97Twl1NckCoBPZnnu5KQAm7RyF&#10;57LBHBrzFVO//YwhQ0YyZuFqJu49yaTLVky2dWeRkw9Hg2OxTEjB5fotPJJu4RR/E5OI2P8HQB+/&#10;1xBUDPAZVmgsO6Paey06CqvoGGxidB9RMZhERXE+QhU6OJydfiFsFgDXCH4rDPipCq+UAS73jmKS&#10;hQef7TrJH2cu4xf9h9Hns0/5bOFEttkcxSrGArcUe7xve+J+2wenDA/s0z2wvumGVYobljc9uXZd&#10;Y4oTrlmueGU74JNtjV+eBd45JrjevojD7bOYpx4TDA9wJH4/uyIPss5vj57HDhnkblnjPpZ47GOB&#10;3Q6mXljLuP2LGb52Fv1mjuXjwf35+5df89u+X/Lrvl/wm8+/5g8/DOLvw8fyzvgpfDB5Ou9NnsLf&#10;x47mo2mTWXrkqAD4PILKV6pDryJVHwNIfeJBwmM7geuSbOwE3l0nCBb0Yh9eJvmJcZyeGalPr3Dz&#10;iZGrJD66QPjdY/h17sO9da9AtF+WeIrrT0y58diMsPtX8FSltmk/hWnjEa42H8Ok4QiXa/ZhWneA&#10;q/UHe3Olbh/nqrZyqmwDB/OXsyVjDjvvLOZC9T5V5fO4dZirgtvh22WFV7uJchXPjqs4t1/R/ZzA&#10;pP4kHh22RD0M1PNKIE/1sVjAKJHhlcvSKlVVq56kUKVqaBy312uCxgHNBggNAL7I7gWgcZiMAcB7&#10;/8jn/j+NUZVNAOz5uYSun0oEjQJaBFSjjtZoNO6jurcaC7Cqxa8heLMXgFWP9DhPjMdKpu65Ypxd&#10;Ro9f9/S64HWdJqXuUTzlPYJeZyj5HSHkdoaQJxgWCYrlDxIEOFmD6nW9/g4DgE0CWotstlUxtm/W&#10;qWpXPkqg4nGCxnh9uOJ7TwjbJOtr+0mW9pNqptLzcwF3/6Vq/888WW4WHT/epv1VGm0CYF1PCkUt&#10;CaSVRJKWlUB9eRG1gl9lnMDq7chNq7PcML9Aqr0tIZcvUxYSQK6LNZmW58i1OE++xQVybC5R4mFF&#10;Y6gn3bHBdIb5k2t2mVybq5T4OFIfF0RTagwt6Qmqxkl030qm49Z1Om7fUAS+W4JeRrygp5VDZizN&#10;t2XK6RE0p4TRoIpbH+1LXZSHIOhKdZgzFYJfebgzdfFe1MR7UxHupgrsQqnFORIObabY7gItguCT&#10;OFVnL3uK/H04sXkP29ftZqHq5LwRY5j/7Q/MlynM/uQLpn0sAH70MTPe/4hJ733A0PffZa4AuOfc&#10;MgFwO5djBb60M1hlnsIq+zjWuYewzVV7MZJzCKe807jmXsAt7xoBRXbEFaqml3gLgKE0N8TQpgrc&#10;0p5Bwz29Z54W0vysgrsvGui8V0F9bSplGS7keO+TAc54DUAZ4KHRXzHt288Zruc6aekGZhw4y4yr&#10;dky382CJky9HAqMxi0nCIUkGmHxbJpjKlUgBMDSMEwGBnBT4TgqEJ5Rjmj8VFMzZoBAuqepaxcVg&#10;GxuDY1w89opZTAwXIsM5qlq8WwDc4hvKWtXfld7Bgk4wq70jlBimW/rwza5z/HXqUsHvB/q88zYf&#10;zRvDdvuj2CVYEJrnQXiBH4H5gfjm+eOZ44t7lk/vSTvcsgPxyA7GKy8Q/2J/Qkq9CCt1JrLcntAS&#10;SwKLTPAvvYBH0Skc8o9yLfswp1L2cyBuLwej97M/8gC7BcQ9EUfYFXCIdbabmXtsERPXT2XIzGF8&#10;MfAb3vvyS/4ko//dR5/xh48/5k+ff8lfv+vPX/sLhIOG8Jf+A/nToB+YqNpu4u5On7KXMo1X0ZT9&#10;GEXRy1DyXgZy55k3iQ9sCL93mbCeC8RqTH1qQdYrO/J+dCDnmd78j8zI1LJ0QfHGwyskyfaiZHvB&#10;XWeIuHeR+EfXiHtsSpiWu3efxbTpEGerd3K2ZhdXmw5jozps12xUYFmg5s9W7uBo8TqOl67hYN4C&#10;tmdMZ3fWAs5XGjtJzuPSfg3fHmv8e7S26LyES4sMsuEgZgLp5apDXK07g1u7HaF3/QXlaDJU87Je&#10;JHPnZRI5T+MpfBIny42jTKl4kiQIpglMqrGCo2FYxsHQ7S9lgD8LFv/MF/TyBD9Zk2DYo3T9WCBo&#10;FKpW5tMs+DQ8VxU2dkYYeZrVu22wd/ugcYzgo1v/rsGClx6ntvfMMsaZpG/qNimKxqepvfCqeaS1&#10;/904ioztcJ1hvfAr6Img9EGMwGrUYFmDYN0o62wSpFt+zKHtx1wlR8/DMELBsbcqG9sMU3V9Wecj&#10;PZ7mm19l0vpTDh2C3+vkK3m0ywyNr/u16fbNxnbM7jRKm29yuyiRG+l6nYpyyEuK1QfSlSTri0Tb&#10;XiY7KIC2tBxibFzwOHKMuAtqBAe2ErRlCb5r52C/cDLWcycQvHUlKaf2c/PMQbKunqY2wEUGaUu5&#10;4FQfE0DzjUiaU1UL9ThtRtJkemkCY2qUxigt02W3omhJC6f5ZghN14NoiPMVAL2ojXanOtqNyggX&#10;xVnTrjQIgNVRbpQFOdEU48ezO0ncS5V1xXrTocvKfW3oSY7H76IZe9cfYOvGg8ydtoDZsqoFMsCF&#10;n8kAP/mM6R9/wgzV4BnvfcRkAXDk++8xf+Zw9lxcwUmfnVyNPYllut6vWaewydF7L/coDnlHcC04&#10;hnPhceWs4HdJENSKOcecyAIH7ugDXvMfADYlCYDp1N9VK3mUT8PjMnpeGAZYSl31DSoznMjx2Mmt&#10;k9NJ2TEaLwHw8NivmNXvK8aNncSMVduZc/gK8645McfeiyUO3uzzi5C1JWAam4ytIGgtAzwvAzwR&#10;IpD5B8n+AjjlH8zJgCBOKecEt4uCn4nqrmV8HLYJiTjEJ2Ifn4RFTByXVYGPhUSwOyCUrf5hrFPt&#10;XSUTXOUTwlrfSAEwmikWXnxpHEw8VfXxk+/p89Z7fLd8Olucj2MZa05QphuRZUGECXBBBb745PkI&#10;eP64Z/vL+gLxzIvAtziCwLIQQir8Ca90J7LaUaMVweVX8S07g3vJCRyKjnI15wCnM/ZxJGUvx5MP&#10;cVRGeCR2L8fiDnAi5hD7fbax+uJCpm+awJDJA/hSK4uPP/2Mv3/wCb9/52N+986H/O69j/mzgPjn&#10;T7/iz198y+8+1fQP37Hy8H48wsPoUyL7K3oeTqHgl/8isPf7udnPfEh95ETSY0sSHpiRcN+UlMfm&#10;3Hpmw+3eWHFL8Mt4ak7q42uCoKYfW3P9oRnRdwXN7guE9lyURV4kQPXXrvEQp8u2crhwLQcLVvfa&#10;nnv3JdnlVTx0Xavmo5wu38qRwtUcL1rG8by5HMmZw9H8pZzR7a7W68VtOCNgXsC59RxOskjr+p2Y&#10;VKzlUtk6rhmW2HQej3YbVXUP4h6GcPNpFKnPIkl+GkLa4wAyn/j37iDJexpM/pMwip7EUPrsOuWC&#10;hwHDhmfGNrI7dKgmdsiSjFPsd/5oRDWy93hBRYBseZVHsyyx6ZXexP8+Fu8/8DMOTal5LKN8Yuy9&#10;fQ1W45CYekGp3tgpY5xUVfPGzhkjdbqesf2w7N4NirvjKOwxjhmMoeR+bK/V1QmYxoHWzb31XODS&#10;YxpW1yr4NfXC7/X91D8VBFXvG14YxyIK7DLdWlluvXH2amM74KssWgTC3mi6+WVm7yn9m1TfGx5m&#10;UtWZQUVTpirbLe7k3qKoOJfb0cHcdLjGdYer5MQH05RfyPP6e9yvaqciKY3iwACCD+/BefU8PNbO&#10;x2/LSqL2byNyn3JgB+kmZ2kK9ab9egQ10QGU+AlaQR7UxwbQkBxKw80wWm9G9qYlOax3O1+Llrfe&#10;DFcEjRQ95vVAGhP9aBDM6qM9qY1RBY51p0oQNFIf60ljnCAT4UaHoHc3J4VXdcX8o6GUu9mJlMkU&#10;76XHUhoezrm9pzh+9BorV+5g7qQ5zBk4nIVf92ORADjXAGCv/X2iCvzaAEcJgAsEwL2XVnLKdxem&#10;caewvnUO2+xzAuBpAfAUjvkncS08hVvJeTxLruBdZIZngQVeuZZECIC3S72pqdHfVi+4N8rKW7XC&#10;61Ij6cml6kGR7LtaACymoTqR0iQLMu3WkXliKqk7x+CzfDDHxn3NPFnN1EnTmLt+DwtPmrPIyo2F&#10;zj4sc/Fli2rpwaBoTkTEcSk6iYuRCRwPjeRoaARHBbHj/iGyvjBOBoVyWuZ3NjiUsyEhXI6KkClG&#10;Yi7oWcclClwJqsS6j4jo1wAMDGOr32sArja2BSprfWWAPtFMsvTg052qwJMXvQbgmx/Qb/kMdvqe&#10;FYDNCbnjQVRVCNGq/6FF3oQIhP4FAfgVBeORp+SH41sSQUC5AFgVQFi1J+FVMsAK3bbSBJ+S03pd&#10;j2CevZ/zt3Zz9OYu9t/YxcEbezlxfR9nEvdyVuNZVeTjwdvYbLaQOVvHMmxiP778si+f9v2Et9//&#10;kD+8+SG/+vv7/Opv7/Hfmv79O5/wu/c/5RfvfMBvP/+M9UcPE5qUSJ/MZ4HcfuovoPmQ/MCZtCeu&#10;qrkuJKsGJz0RAB+Z9yb5uQ03nloSfV+Au3+WiAfn/r1N8Dwput7NxzYkPrQgrOsS/m2n8VHldRGo&#10;7OpldwWb2HdnGftzV3GsaCNXalSVuy7gf88cz+6rWDYe52L1Ls6Ur+eo7O94zkxOCICnCpdztmwz&#10;l6r391qeSeUhLOuPYN2wB9Oa9ZwpWcTZkmVcrd6BfetpPGWJgV0OMlEvGay/rNRHUPbUc/MQBN1k&#10;sa+/WXLzqbHX2Ft/czB3nsaQ/yyB0qeyQtlZo4DR/FLGZewweJEuqGitLbjUPTcgk6nlgo8s0Ejv&#10;YSlP86h9LAga+fde4joZ4etDYozamqnRgJ6RW4ruw6jcqs4NT3N1u2zV5luU30uj/GEq5arNRkWv&#10;f5qs55GhCputyqraahiosTda9mccu2gAsFH3/R8I9t6/AFun21YLuJW6fUVvVPtlg7WCYY0Rgbja&#10;2Azw5IY+hKlU9aRT3pZBWeMdiitzKSorpLqqjJzrMaR62lMY7UeZamqbsUOkrofOunvcrW6hIjGZ&#10;kAvnCT97nHSrqxR7u9MYGUZzjKCWKKu7oQ/8jQQaUuKVWGpiQ6gK96Ey3JP6eD8akwJpvh4qyAX3&#10;Tr9OwOsk+tOYoMT70qQ0xnjRJADWC4A1Me4Cqhs1sr4GA4iywXpV4BelGTwpucPzmmJe1pYJghX8&#10;n8ZyPYfrHF23jcsXbTl0zoZFK7cyd8Is5vYb1rsTZOGngowBwA8/Zrrsb7qsYdI77zP6/fdZOGM4&#10;+y6v4rQBwFiZ3+0rqrumgt8V5YI+qOdxLz6PV4mJPtQWBBTb4F/kgF++3oP5LjJAv14A/scAG1tu&#10;UtGWTmGnXuueHKq7C6hpukNZQRjZYWfJtFpO9qlppO8ai/+KIRwXAOcP/paZ02aycMs+lp63YJmd&#10;O0vc/VnuHsBa9yBV1TB2BYVzIDicw/8eD4bKADUeDwx9vZdXRmjUYmPb4GkB8GJEOJe1UrgsG7wS&#10;EcnliCjBz9gGGCV4RrI3OEIGGM463fcaI37hrPePZrVfLBMsPOm7498A/Ogb+rzxLoPXzWG3/xkc&#10;ki0Jz/MksjKA+JpA4qr8idZ0RFkgoWXBBJaG4VsUphVFcC8Ag6oCCZIBhlTaEVJ+Tbms5edl1cex&#10;uLOfC7f2cjh5JzvjtnIgaScX0w9hlnmMa8rV9KOcCd/BdvMFzN88mtETf+C7rz7my74f8r7+d39+&#10;631+IwD+8s9v84v/5G/v0uevb/Hrjz5k0/GjxN9Kp0+soBd9z5EI1cvgjqtE3pXxPbUSRDTdY6Ll&#10;VwU6U6IeCW73tZbrOIFT20HsBCFbgcelbr9ud56IzquCnwjefAbHuiOYVe7mfPFWTudv5kjWWvZl&#10;ruRgzlpOl+7kfPluzHUdh5Yz2Dedw1TTl3V/x8tXcTB7BseypnAiawanC5YIcus4W76dc2V7OV+0&#10;D9OKQ1jVa6zdpPtaxInihVwoX4dV40HcWs8KvKaCoOp7tyMxdx24LpNNfuxMwkN7oh9ZES5Ihxqg&#10;fmhN1ENHwd2L1CcB3JEVFjyOFjCSerfZVckOK59e17ws8YlA8uQmVb1V0zAv47Ca1/AzUvc4XzZn&#10;xJh/bYX/AWBvDAgasFKNbXieI7DmKwWq3UU0PhFwHuZS/cA44FoQ7d0hYxhaBm2qsJ0/Gzsu8ntP&#10;7mDUcKP+/geA/0mjMRqmaYBO9mcA0PhaXsmjJEoeJ1Gmyl/2REb0WKB/FE+J6nXx/WhKehIpbpd9&#10;NqdRUp9FaXUBxWVFNDTUUJSZSkaoD4UJquQpCdxtauHZ3Zc8vfsjDxq6qbp5i+yAQMEomrbr1+m8&#10;fYv7hfnc7/3Ft1was2S4d2SfdzJovpVM/fUoVdZAKkLcBC3B0oBbQoBigM5Po0xPIKs3jueT8TUq&#10;TQJfY4yn4OdOU5Q7dVGuejwl0oXqcCfqIl1lllYaXXhZdINX5bf5n6YK/r9dzfxvawOpPl7sWrKW&#10;4/vPYe8dw/bz1sxZuYU542RU/YYw/8vvWNj3S+Z/8qkA+BHT3v2A6frgTHr7/wFwryrwGQOAMSex&#10;Tr+KXbYl9rnWqr8WuBSa410q8JVaE1LiQESpO+GyvvBib+ILvMlWFTQOgG5pjKe9+YYMUCu51lvk&#10;tWWS055JUWsWhRXJ5GR4kRV0kmwBMOfUVNJ2jyNAADwx/ksWCoCzZsxhyY6DLL9kwQpHD5Z5BrDa&#10;K5i1ynrvEDYFBLNTsNuj7FPN3S/gHREMjSp8IjyCkwLd2YgILkRFcUHj5UhFy88LiucEyLO6/IxA&#10;eFo5GhbFPkFwW2Ak6wMie+G3xoBhQAwrBcDxFh58vP04v580XwD8mj5/e4PvV0zW457FOV3cKPIk&#10;qsaf+Fp/Eus0VvsRKwhGlgcSUirwlYTgXRyIT2kA/pX+BBgArNJrV2VBRMUVQo3TxJWewSnvKNfu&#10;HODIjR1si5ZAxW/lym0JUNYxwfEo5rePci5yO/usF7F022gmTOlHvy8/4OtP3uPD997hL2++y2//&#10;9gG/+pPA96e3egHYx8gf3+C3H3/E1pPHSLyVRh/fHiuZ01VcBCLXltN4dcjeuk7h2XoMj8YTAtxx&#10;5SQujSexUdW8VrpFYNsgSK3g2K1lnM/dgEXpHuyrjuFWr5padUTGt5kD2SvZqcv3CX7HC3dyOGtb&#10;bw5mb2X/nY0cKdjC2YpdXKrYz7GSLezMW8ySxGGsiO/P7rQRHMqYoMeYpRq8jBNFmzlfIgssOoZ5&#10;6WksK49yQc/jaOESWeUc3ddSLlVtx6rhIDYNx7BvOIdHmwlBPeZEPjC+zWJJmMDud/dS7/ZI1+4z&#10;uHWdwUsWGtBjSvh9awHSlfRHvuQ9Dqf4UTTFDwSIh7EalftxqqUCyENZ0yPjK3DZgl1uL/BqHxdQ&#10;+6hIECz6v0B8DUDjuD3DBA1LU2SFTarMTc8LaHlRpBQrpTQ/K6P+SSl1j0oE10LqX+bRKMC1Ku29&#10;2++MnRb5MsB8VeDX9fc/ADSqsTHdOy9rbZDh1QqCVTLZ/wvAR4KcoFf8UH9D799jwC+q90Dpgu4Y&#10;jJ9FzW9IpqAmk+KKPErLiqmrr6G2vJhbMSGkBXmRHR3Gw/oG7tW2UpqWS3ZkPOWqTF030+i6rg92&#10;pHGqqhi6sjK4X5TL46oSHlYUc7ekgHua78pOEwAjqY0LoirSk0pV0zoBrSFGkBPomuN8FG/NG8uU&#10;aI9e8DXK8Bpi3DTK9qKdqY10Vt11oirMgWqlNsyRXLcrpNucpFFWeDcjiuflObRl3+Lcjh2MFODW&#10;rd5OcNQtLH0T2H7JjjkrNjNj9CRmftufeZ99xYKPP2Puh6q+73/ANJnftLfe7QXgGAFw8cwR7L+0&#10;ivMBezGLO411igl2t6ywz7THIcse9zzZXokz4RUexJb7klARTEJVOImV4aTKdgrKo2ioS6Cl4boA&#10;mEZzayYVrdl6zbPJFfyKmrLIL7vBnVQPsgJPkmO5nKyTU7i5ezT+ywdxauyXLBYAZ8+cxZJdh1h+&#10;xZpVzl6s8gpincC3WXa2xT+UbcFh7BW0DhgRwA6GCWSyOOP4PgOABtgM+F2Jie3d22vkUnhUrxGe&#10;DAt7DUld50R4JId1mz2qwVuDItkQGNULvzX+skABcIlPDKPN3Plw21F+O2EufT78kl+89Q5fLBrD&#10;Vp/DON+SVJR4EyX4xdbq9WjwJbHen4TqAGIqA4moDCG4MhQ/rRg8i33w1mvmX+lFcLUj0XXWxNdd&#10;I67uigzyPH7Fp2TbhzmjCrwnfjMHkwTA9IOYpRvHYO7lWtoh/U07OGS3lJU7xjJp8vf0FwC/FQA/&#10;EgD/9vd3+P1f3ufXf36H/zIgaMBPIOzzh7/zh7592XzsMFHXVYEd2y6rUp7GvOaQso8r5Vu4WLwG&#10;k5INXMrbxLnsTRp3ckUQO5O9lpOZyzmUvoJdSQvZkTCPvcmLBavVnMrZzuX8fZy6s5WdaUvZkLaA&#10;Fddns/bmEvZkbuNklv6YwuMcytnLhuSVumweG28vYVvGEtamz2ZKTH8Ger3B5KD3WZv4PTtuDGXX&#10;zbHsujWL/dmrOVck8yu7gnOVNbblV/R40t/0+ay9MZENKdPZl22Acn0vLE8V7lBFPopz2znB/Zys&#10;8AwercdxaD2AedN2zBu3YtO6E6f2/Xh0ncC35zwhd68Rf9+J9Ic+ZN0PIK9Hb+C7kb0HFhf2GLYU&#10;R9m9BCqM2vjQ2HaXRc2jHGoeFirFr0fNG2dqMSBomN5r48tWVZWlCYgGAJtlfi0vBcCXxbS+LKX1&#10;RQXNz6tpfFqp+ir4vJA9Gdv4fsymWQBsVf1tU3qr7wstM2zPqOLKfyBoxNjWV6vaXvMilWqlUhAs&#10;e3xdxpco8AmAD+IovhcrkOtv0d9U1BNJblcYmU0RZFbHklmSTHZhBoXFuVRWV9LUVEfOzQQSPR3x&#10;v6x65u9HZmAQt718Sba24cZVE1IvXyTj0iWyrl4l18qMfAcrcp1tKQvwoDU+kie3Unki+HWkxVER&#10;6U1VtBeVAl+57K3K2IMbIbBpvinWAJ4b9VHOvakztu8JhPUG+OJcZYWu1MY4URvlRI1x21B7qoLt&#10;KPOzJNflMinmx0kyO0mqkzmW+3cysf9A+r7zKXNnrcQjLImQm4XYBKVw0NSFxWu3M3PcFGZ9P1AA&#10;/JoFqr9zP/iQae+9JwAqb73H5Hc+YJyAuHTmSA5dWcMF/71YJpzF7qYJDumyvwwHjc64ZboRUOBJ&#10;THkA1ytCuVERzg29lslKRoVWNJXxNNan0NaQSnvjbRqbsylrziOvOZ/c5lyKGnLIl7lm3fQmM+Ak&#10;dyyWc+fkZFJ2jcRvWX9Ojfuc5cN/YO7sOSzefYhlV2xZ5ejNWs+g3sNUdgpMewS6feExHAmP43hY&#10;LIeN6YhogS1K1hfL2ehYLsbEYRqfgFXSDaw0WsTGcSUqhtOC33HZ3xHV4aMC4DFB0QDgbtXnLQER&#10;/xeAq/U4qwXARV7RjDB1470th/nNuNm9AOzzxlt8JwPc6HEQ22QzImSA0XWBAqA/cfUGBAVA1eHY&#10;qiDCq0IIFAR9ZINepX64y5Z9q7wJrTV+K8eWGw3mJDeYaCVynrCSk1rBHMFENfhQ0hYOxIpF13dx&#10;5fpuLt/YjWnKAS5FSazslrN8+1jGTfyWAV9/zHeffsjHWnm98cZ7/PEvH/DrP73DL//4Gn6/+KMA&#10;+Pu/898ffMCKXdsJioqgj0XzKa7UHuZi1T5MavdjWq0HEfwu5q7hVPoqdfA1HL65XlnL0ZsrOJqy&#10;nMOJKziQsJwdsQvYGDWXtVHz2JSwlO1xy9isZSvipjM1dBRDPAcwIXgS61P15IvPcbX6KmfKzrD2&#10;+komBo5mcvhIZkWPYE7cMCZHfM2ksE+ZGd6XZbFfsylxkDKSTTemsjtjFRcLT+BQZolHlTMOFVYC&#10;6j5Wxs5gkk8/pvsPYln0JFYlzWRt8hw23lzAnjvGiRe2YioztK3fhkXNehnnYo6UzuZk5TyuNqzA&#10;rn0zrp17ZYOH8eo+TdBdE2Lv2ZHywJOsu0Hk3w3vhUXp3VhKBY+K+wmvt5sZOw4eZCt5vRuzqx4U&#10;q8IWCIoGAA0LfL2DpFHAalCl7QVg72jsvMh7DcBXMsCXJYJauaBWTZMBwCcySdXret3O+FaKcWzi&#10;f07Kahz+YtyPsUe49unrb5wYZ7HpPVD6uXFIT7rML+31L9i90LRxdppHN2StguADmaCee6/J6u8o&#10;7hHUuyO40xZIqurKjcIgbtyJ4HpaNCnpiWTl3KG2tpqyfOPnMF2x2rGWXVPGcX7NKhx278Zz/16c&#10;Nq3DdcNqfLZsIGD7FoK3b8Rvy1q8N6/Ge+u63gTs3ETYiQNEXz1N6IXDJNuepyRYgAy1VYW1p04Q&#10;rI9wpsHYjqexXnZXH6lqa4AwWsuUOplfTZSjzNFB5mhHpW5bHmij6mtJgacp2c4XSLc9zU0HUzwv&#10;nuNTrfnf+ON7DBg6hcsOql8Flfgl52AbnMIRMzeWr9/J/InTWDRgMEu++pYlfb9gXi8A31UFfpcZ&#10;b7/LFFnNWE0vmj6MAwLgeQHQWgB0SDPFKcMGp3QXHNPccU33wi9btlMSxs3yaJLL4kiuSCK18jpZ&#10;5UmUVsqOG9IFwNu0Neq90JhLWWM+efUF5DbkU1SbT0FhKlnJvtzyO02G6XIyjk/mxs5R+C7tz8mx&#10;X7ByRH/mz5nL4l2HWXrFhpWOXqyRAW72CWFvYASHQqMFrzhORSZyOjxBFhfXu1PktMZzkXFclKmb&#10;xCVhlngdq0QDgEmYxyZwWTZ4KixClTecQwLgIVXjQzLAA1q2ywCg7nuDKvDafwNwZUAU8zzDGXbV&#10;mXc3HeTXY2bQ54PPBcC/88WyCWzzUTtLuopvjgvB5T5E1/oRWeOlOqwVRJUPURV+vXt9fcsCcC82&#10;fsTLE6dCNzzLXAkTAK+3SD5abbll/Epi7RXCi4/jkXsYMwHwaMJm9kZt5Fj8dk7G7+Ds9T1cvH6A&#10;syHb2HVtPos3j2Lc+O8YbHxr5rNP6KuV15tvvs8f/yoDlP390jC/fwPwF394k1+8+RbjF8zDyduD&#10;Pqb1RzFpPMY1gdBWxuTWdh6fptN41xzDUdZ1Tgq6M3IV2yIWsydqMfsjlujFWsjB2CVsjZzHUr/J&#10;zHIfxxyviSzxnczKMM2HjGSw+zd8YfcFQ/zGsSZDtbniHNcarqmqXmBTyjqmhoxlZEB/gW8IS5LG&#10;se76eNYnjGZF1CCWRvdnbfwwNiVNZHvyAg7r9mbFF7ErMce2xIJL+WfZdmM9Y92G8INVXwZa9GWM&#10;4w+M8R3K9IjRLIqbyBrBcHvqXA7nzONs0RxOFc1gT/44tuaNYE/xOE7XzMG6dRXOHVtx6d6H693D&#10;+Nw/Rch9U4ztomn3fWWAIVQJFtX3ZDD34gW+eGoepAh2twRDrc3vF1B+r5BKjVX383SZsR2wQJXX&#10;2MZnHCpjVODbvdv/ekFl7AQxYNh7MHWRKmuhour8vFjXM1IksOUrWb07XQywvY5ur9T0fmfZOKbR&#10;ODW/8sRIhmCXoTGdCuN8hkqlMT6+qagKP0qmVNW95MF1WWAiRfpbCrqjyO4I41ZrADer/UnM8yPm&#10;ph/hMb6ERmk+KYb8gmwqS3NIDXUl8MphTDatZNnw4RxcvJw0Nw8iTUxId7Al/NwZIpTQk0dw3rYR&#10;922bMFk0l/PzZ3JsxgS2jxnK8gFfM+ezd7DctIg8L1MqgsypDbcRAB3///Iaghr/nboIB2oEvuoQ&#10;W8HPirJgS0oCBD9fc3I9rnDb6QxpDie55WvL9qUrePfPH/PDVyPYdeQs4c6G11oAAP/0SURBVHn5&#10;BOXm4pOciV1IMkcs3Fm9cScrJkxj1YABrPr6K1Z++hkLPhQA332HqW+/zcy332L6W28w9r23mTt1&#10;CPuuqH2oAtsknBP8zHG5bY9rhhvu6T54pgXgdzuM2PxYUkqSuFGSws3SNDLL01V/U6moTKe54Y7g&#10;p1repPdEYyHlDUXk1xWRW1dMUbWSl052ouza+zS3ri4n/ehkEozDYBYPEAC/YsXwfiycq8/ZzkMs&#10;vWzFcicPVnobJy0wtvXFcCwigTPRiZyPvcGZKEEwMoFTEfG949nIeNXEBK7EXedq/A2uxV/HNC6R&#10;qwLiOQHQsL/DoWEcVAXep+l9GncLhttDwtkcGMk6vwhW+0awSo+1VBCc7RHCUBMH3l6/n1+NnE6f&#10;9z+lz9tv8OWaSWx1O8Q1GaDTHUd8Ct0JKvcgsNyZ4DLH3t+yCStzJ6DUA48iDxzy3bHJc8a+wFkw&#10;dCKs2oWkZjcy2lzJbHXgZr05oRIet6yDmGfs43jidraFbWBr+EZ2xW5jd8JOAXEb+zxXseHcFBas&#10;H8aEsd8x/MtPGfxpX7587wPelgH+4a/v8qs/vcl//VnQ+08F/uOb9PnL3/l65AjOml+lz7Wa45jX&#10;n8a26SJurSYEtZsT22lJQpsFQRVXMU8/zr6Idazxm8lKv0msCZjCruhZ7IiezcbIGSwNmMBcjzEs&#10;8p7IysDpLA+ZzHS/IYxw/5oRnrKz8CnszNrK1UrV7NoLnC86ylZZ5eqUhcyNk7UlzlZlXsKBW8s5&#10;mL6YzfFTWSGIrYufqAo8lyPpqzl9S7W1+BSW5Rc5l3OM3SlbmO0/hU8vvs97p//Kx6ff4LPTb/Ol&#10;2UeM8vqBebr92gQBL3UeR+/M5WT2dI7lTmZ39mg23R7CtqzhHC2eoiq8DPu2TTh17cG15wDed4+p&#10;Cl8iThaYds9TsAii7l40jQ/iqRM86h8kaLwhABoHO99RJc7rTcVd1cb7OTLB/x9hfwFl1Z2u28MF&#10;pP2ctrgrcVcIQUOQ4O5uRUG5u7u7u7u7u7sLJbgHQoh29/zetYv06XPv/Y+PMZ6xtrNr773mms+S&#10;35JKrNRgZcy+2w1SaZVh9JXjgmcPi1OODe6/USbXlWOIa+WyRBlk4aYy2owy9qBynLFcF8Pru60c&#10;tVIlRqdcFtAJ5LqvV9B9bTZdV5WtxvI+lKhuL1fd1nW1VJXu6wr8Zg1QWXepALBNLLBFbLb+fLr8&#10;2BIpHRf765OqUh9NWkEkiSlhJCZFkp6RRFGJ1P2uRqoEimmeNpQE+9GRU8RU2yC3+ye42tjB1ZpG&#10;pgvKuF5Zz8VimeETZIGRmEypp4DRzpZYAaPHmVPobf4ao61ryHAwpDnKhf5kdwZTPCTe/85wqo8A&#10;8NeIHQr0BsX2BpK86E/0pDfenZ54VzpjnWmNcqJB4FcTZEOFvxkVwdbk+juxVGzu40dfxvaMIYUl&#10;JSTVVRBTV0t0SZ0AsARD93D2HjnN7uUr2ff+e+x7fT57X3qRLQLA1WKAqx57nDWPPqIC4OInH+fr&#10;Lz/krN1ebBJ0xACtCBIAhlb5EFoeTERZNJElicRXZpLZmEu+VNmCjnLKumup76mns0csun8WftOj&#10;TUyNtQgA2+gZaRcAdqgA2N7fRmtjOQ35sQJAc6ocfgXgAsK3KgY4n90CwE0CQGUjyDYB4A5/AWBE&#10;vAAwFe3kLIwEepbZxVjnlqqm5hmFszaYXiD1twDrrAJsBYB2Aj/bbLmclSe3iTFKBTZQ1vkp1if2&#10;p8DvrOT0AwAeEQDuj0lnT3QqO6VubxcIfh2ezPt2fjxyQIt5n/0PAF/du5yT4YbY5zsSVB9IZGsY&#10;0e2y4BTwxXf4k9gRQEJnMJFtQfg1BeDe4I9bfYAKgkHtgcT2BpI5HETReBBl474UDbtJBbYgsEYH&#10;++LT6GQd5UDSfnbG7mJv8j52KYncwR6Pr9lpKPK150MWLxDevPoCH8v3+aoY4ONigP8XAJUK/KeH&#10;mfO3R/hg+TIMrC1Qs+7Wx7bXSCqiFSFjziSd8yB70pPCcR/Se7zxKbfCOFtdPog1rPB7lyViWptj&#10;F7E79St5I2sEgAK9GLkcvYo9CavYlriUZaFvip29wqbUzzlevhXLDg08B01w7TXEokkDneqDHC3Z&#10;wpHyLWhLVTWsO4xRrdTs6j0cFSDuzFjGkcKv0a/Zi32TOs4NZ3BoPIN502nOlO9jd8ZaloR9xMv2&#10;T/Go4X/zhP6fec5QIGj/BAvD32B71hJOl23GoGYH5g1bsWnbIBV8PYZigVpNy9BqWIZJ+2pchnfi&#10;OX4I32kNAi9oEXFRj6SLluRc8qDscogAI07gl8HkjTzO3czn3PVcRgUog9fLBHjVAj+xwMsNYocN&#10;9F6uk9uUw5yUgQr+Z4foPgFTr5hY17V8qaK5kjxJEZ1XiqWOKoAqkfsVc3tgcDdkqtjcrQp6BYK9&#10;Cvwk3QJNZey/zitl8rxS2i+VScqlzpbRdqF0NsoRHReL5HbldYvpuq7UX/l/rwj8LuXRfDGH+guZ&#10;VM+kUTaZpFpBndUuwKsMJzUvitT0aHKzUykqzKaoNJe29hoayzJIE7jUJSUwXt/JUEM3Q+UNjOaV&#10;MSEz2PnsQi7llXBe6tVoWqaAKonW6BjaEhPpys5ioKRQtRX4XHkuvRnhdCV4is0JAJPFAlPcJAoM&#10;f40bA8lyW7KngM9DYOpGX4KbvKYL3QK+rmhH2iPsaAq1EfOzoMxXqb5mAg8XYqwN+Uqqq8XKdfRn&#10;ZFBekk1sVS7RtbXElDbim1yKkZfUx6On2bNiJQc/fI9Db87noMww2wWA6wSAqx99jLWPPMLqRx5m&#10;iRjh2uXvo2G1G7tEPXwKbQmpcSeszpfIqhAiy2IIL04isjSLpJp80huLpG5XiAnWU9vZSEeXLAj7&#10;BH5ifjMCv+nxNsbGOugd6aR1qJPm4U46Bzppb6qmsSCe2kgLqux3Ua6/nNxTnwkA38FksVKBfwWg&#10;NtvsPdkRGM7uqEQOCwC1FADKd2CeU4KlfB/K1DSrCJOMAkwyCzHLKhQ7FBBm5WORLRH4mWfmCvyy&#10;0U/PQFdJZhY6Es2MTM6kZ6IuQDyWpKz/U+pvOrslO6JT2CF1eH1kKu/Y+PDX/ZrMXSgV+MmXBICP&#10;8ty2RRwN0sWxSAy5QRYOUm8jO0KIEbgldoYIAAOJk8thbQH4NPngUueNU42PQNAXnxZfQjv8iO3x&#10;JbXfh+wBTzL7nElos8C3UgebAnW00w+zI34v6yK381XYJlZHbmVT2Fa2uK5hs/bnfL3tfb749BUW&#10;vPo8n778wv83ABUD/OPf+f3jT7Ju924snBxQM+3WwbRTB8d+cwLGnYkZdyNRQJg54klqtw++FTaY&#10;ZZ+RD30Nn7m/zuuOz/OO2xt87P0hC30Xsjr0S3bEruNI8mYOpa9jS+IilgbN56uo1zhavBKTxr24&#10;9GviNy6Q7dPGrvM0tl2nMazfj0HDPqy7TmDdeRKL9qMYNe/nhNTWg0WrOFm6GbOGY3jI+/Pp0sKu&#10;8bAAUmp3sQA3fRGrYz/i88C3eNf1Rd6R9/Sx+3wWh73LprRFHJfXMG46gFXLYRza9uHSo7yH/TgO&#10;7Me+fw92vbtw7NuF+/A+PEYP4zlxGp/JswRNaxF73pS0Sy4UXgmg8WokQ9dSGL+excTNHAFhNmMC&#10;wSExq76rYmSXa+m+VC8AFIO7VKOCYt9VZf2gQEtliQI0AVbX1QIBUDbNYl5K/WxWcj5bLueorKzj&#10;WoHArUAsTcAoQOy8JhanQFFA2C0Vt1vqrgI/5TzEnQr8LgrszpfSOlNGy3QpzZMlNE+V0DRVRNN0&#10;Aa0X8um4Iq8p8GuX6t5yMZdG+f/qZjKpOZ9J+XSaLG2TyB2II7NVDE/qXGpuDJnZSZQU5VFdXUJ1&#10;QzmN7ZVS0QrIjfWnJj2FidYu+mtqKAuPEMvzpNbDjQZ3Z+rdnaj3dqEl0IuO8EB6E5TdWVI4V5bL&#10;OXmt8eoixkozGMiOoEeMri/emf4EJ4Gdi5ieqyr9SXKbkkQniauAz4WeOKnLkq5YBzqj7WgLt6Ep&#10;2Ioaf1PKvI0o8TahItBaYOuP/0lZgL77HtOBgczkppCfHUt0RS6xdQ1ECwD9Uysw8Y5i/zHFAFdw&#10;6MN3OPrmKxx+6QV2PvM06xXjkwq8XiCoWOBS5VjgFR8KAPdgn2BAQJETYfWeRDb5E1MbKq8dTVhR&#10;AiGFaUSXZZNQmU9qXTkFrfVUttbR2lEnAGwU+LVyYbyd8+MdjI100DPcReugZLib7sEeuuXxLYXJ&#10;1EUK1O32CADFANU/I3L7u5gueYU9C6QCb1jP1pNabLWXChwUwe5oAWCsVFYBoIFSewV8FgJAZWqS&#10;WYSxWKASUwGgiRigKgJAYwGgUUYOBpk5KujpSA3Wzc5FW6KZlcuZzGxOpaVzVAB4UAC4Lz6TPfFZ&#10;Yl4CQZmuj0zjbQHgn/drMXfRWjHAV1B79FFe3r2CI4F6UoE9CWwIJVwWqhFSd2M7QknqklbRHkSc&#10;wC9S6q5foycuVW7YljrjKFP3eg+pxB6EdXoR2+1FUo+HWKMjEU3meFXoYiV193TCAdaFbWORzxo+&#10;cF/OJ96rWOq1htXWy1in/imr17/N4o9fZpEKgM8x/6mnpALPAnDefz3MXIGg2p+V+iv5w9/4yzPP&#10;s/3wYezcXFEz79HCokcbV+VQsnOORCkQHLYnadSZ+D53/OrtMMs9y4H4DSzyfY/nbZ/hMctneNT0&#10;OZ6xnM8C30VsjlvNsazNHM5ezca4j1ge9hIbU95Bs3odli37ce07g/uottRgsbk+dZy6T2LbcggX&#10;mXoMaOI6cEY1RqBN93H0GnZxtmoLupW7sGw8imu3PLf3NA7t+7Fo3IRhzVecLV/B4bylbEtZxLq4&#10;BayPX8CmpM/Zm/MVpyo2YtSyD/sedQGuBh79J/AcOKHab9FvQmc241r4jZ6WnMRr7CTuyvD84xp4&#10;TWoSPG1E7AVHMq94U3k1ROAVL0aXytDNDMYkIzfEasTmepXjfZWh8wV8PRcFfherBXaVqnRflop6&#10;qZROMbLOi8UCv/zZXU7EvBqnUyVpNExl0DCdTqPAsOVSJq2XsyR5UrvFDOW1uxQIXhN4Pqi7HZfF&#10;+MT2OhTTm5HXnCqmVQHfOQHfeAkNE0XUjRdI8miYzJH/SwB7Xv5PMb66i5nUKuZ3PoOqabGjc+mU&#10;jKdSMJBMTmsCmVXxpOfHkynQKi7Np6a2lLqWShq6BLxdZdQWxVOdncxwazPDYixV0SFk25tSbG9E&#10;mYORgNCS1hAnBhP8GU8PZzI3lqkiAaYyjJUymKmY0mB+jGofvv7kWQAOKBBMdGFAYDcg034BnnJ7&#10;b5yjxIEegV53jL0qnVG2Aj8rGkPEkgJNKfc1EPgZUOZjSnWgHV1x/kQd3kvlqRP8IyWa8YwwsnLE&#10;0MqLBVZNxJY2E5RRjalv9CwAV8gM++FbHH/rJY6+/Dy7n3mKTQLADY8/zibJ+scf40uB4rbVC9Gy&#10;O4hjkgmBha5Ei7kkNvqTXBNMcnkEsYVxROQmEZ6XQlRhJgkVRWTVVVLSVEV9WxX9/Y0CvnYujndy&#10;YaybMbG+3qFu2gZ7aRvuo3ewj57WJtqL5XcQbS8A3Eu53jKpwJ8Qvu0tMcCX2bvw3VkAqmuyRQC4&#10;XQxwV1QCh6SSnk3KQi89D+PMYkyzyySlqstGGQoEiwV6JRjnFKtilFOEgVRgPYGdAj2t7JwHyUMz&#10;J5+zMtUQQKpLNT6WksnBxCz2J+awOyGbnQmZ7BQAbozK4D2HQP56SJd5i9eh9rQA8OGHeX3fajRj&#10;rHEu8SKoKYLQtkhC2kKJ6QwnpSdS6mwoyR1BYoNSg1v98al1x7HMAftSe4GhM551zgS1uhHW7k5M&#10;l6fUZ2dCGyxwL9fFNPMkx6P3ssp/E5+4fsXbjkt5330ln9gu5Qsdgd/BD/hq9Zss/ehlFr+uAPAZ&#10;AeCTqnWAf/z/MMD/evJZ1u3chYu3l1RgsTG3UQN8x8wIn7AjViCYoIysMuFIzJALvs02WBZrcyhp&#10;CyvDFvG62+v83fIp/m7xDE/bvMw7Hu/yReAHrIn4kPVR77M26k1WRb0s9fdtTpSskBq6HeP6vegK&#10;2HRqtmHeshcbBYpdxwgc1iJo1IiAYQP8RwwEdJpYNx/GrG4/ZjUHMK7eK7X3APbdR3HqFZPr2oZ9&#10;yzqp0V+jV7mGU4VrOJK/hmPFazlZvo4zlVswbNqNbc8xgaoWXkOSYXU8+9UFdnoET5oROmVJ+HkL&#10;wqdNCZnUw/ecJh5jWjiOaOAsIPSeNCD4vA2xF53JveRD/aUwgVKsgChB6m0S/VdTpe5mCuCkWl4o&#10;E8BVCQCrBYAPjuYQUHVeKhFQCaTOK4e4FYmBFdAkBtY4I9CbSZco8MukXgGgcgzwxV8hqABQniuv&#10;0SUg7BLbU0DaJdc7BH7t56XiCvxaJosEfJLJYpomSmkcK6V+tJiaUYHXaA614xnUTqRRP5lKnQC3&#10;8rySdKrk/66S/7dyMoOKiXTKhjLIb0smozKRtPxEUrOSyCvKobyqiJrmcuo6xTgHKmhrzKKhNJ2+&#10;5lr6GsUMpSpXBrtQ7mlBpZcZjcH2tMW40pPoqxqsQNmJeTQ/jiGpdv150fTnhtOfFUJ/uh99Un9n&#10;ATgLvP4H014xve4YB6m59hLbB7ER+NlI7bWiJcSMuiBTKvyNpfoaUO5nTI3YX3OYKx1hnrTZmfNT&#10;VBj/SA5jPDuMHAFwZGUVcfWtxJe3CgCrMFMAePwBAD96k5Nvvcjxl55jrwBwy1MCvyeeYJuY30ap&#10;v6uff449G5di6HICtzRrwmTmTq31o0AqXmldOKVVMeSXJMmCQ+CXEU9wRiIR+VkklheSX19BtdTh&#10;3n6pwCNtXBjtZGa0i9EhqcBDPSoAto8M0jc4SK8sVDpKpBHEOFFrf5BKMcD802KAO97BTAxw38J3&#10;2LpxPdv+DcAIdkbGczAmmTNJmSoAGoj1meSUPYhUfQV8EpPcMoxzBYq5JRjlFqOfU4BOTp4qmrl5&#10;Ar1czirwUwGwgDNiiupih8fTsjmUnM3+pFx2J2azS6IAcFN0Ju87hfC3o/rMW7phFoCPPc5re1ej&#10;FWODS6kvgY0RBLdGEtwWJsYnAOyNIadf0hNOelcwSZ1BhDR64VHpiFOJDa6VDnjXOxHU7Exwi5PE&#10;mXCZRrTY4FtjgkXOaU7G7ufroO0scBcDdPmSj9xX8YXTV6wwWMSagx8KAN/6NwA/EwC++n8A8KG/&#10;PDoLQCV/fJjf/f1xlqxZi7ufL2qB44aEzZgRPGFI6DlTYqatSZi2JW7CgbA+BzybzbAoP8vRtJ1s&#10;jl3J0uDPmO/4Gi85vMp8p/m84fISH3i8zBf+b7Ah7B22Rb/N1vg3xc7eYV/2Ag7lfsnuzGVSWT9g&#10;Y8KnHBFL06vaik3HAdwHTxIi4AsfNyFEQOglALRvPo5V/RHMa6Xylu/BqG4PVmJ/Dl17cO7chmPr&#10;JoHkJgyqBHgl69Cq2Iph7R6MG/dhJHXbov0IdmKW9t3quA5qSE7i2n8Sn1EdAieNCZkR+F20JeyC&#10;nVRec/ynDPEY18FBHmsrsR/WwU0e5z9jSdwFZwou+VMtEGy5EkP7tTjar8QJpBJpvZguEWBdEmO7&#10;JHVVrK9X4NV9SaB3MV9VQ5vOC/gEgE3n8wV+OQK+bOqlhtYK+GoVEAqUmuR1mi9LLmUJBKWuXlLW&#10;15UK8JQo0CtSgbR1ppCWqUIaJwskhWJ5hdQr1iepHRf4jRRQPZJD5ajAbixJAJdAxbl4SicTKDqX&#10;QPFEIuWT6VTLe6gVGNdMScZzKe/NJa8+m3SZCVNy0wQcOZRUFlHdXEF9TzntY5V09JfRVJdLX0s5&#10;vfXy9+TE0ZwSSlu8L+3RHlJRJfF+dMb705scrBq3bzg3miGB32BWhJhfGH0ZQQ92ZVHW7Sngk6ob&#10;K+AT6CnpibKjW2DXJVVQmXZGWkmdtqQt1JLmQDMaBHh1vkbU+BpTFWBOTbA1DaFOtIR7MBwbwHeZ&#10;8fwzK4UfshO5UJJCXVUe6fXVpDa1CpRaCEyvwcQ3jr0CwJ1fLhMDfJNTb77ECalMB55/iu3PPMaW&#10;Jx9lx9NPskGmX734JPt3LMfMSxu/LBcSyvwprg6kqT6C/sY4BmuTaS9Po0bsLUs+t+jMVEKzMoko&#10;yBOjLqe+pZaB7kamhps5P9omVbidkeF2WaB00TTQJxV4mJ7BIbpammgrke9fFgI1TkeoMlhF4emF&#10;KgBaLJvPwc/eZPu61ezQOCMV2I0dAVFsD4vngNTgM8kKAIswUhlgqQqARgI8Q6nChso0T/JgapBX&#10;jF5ukQp+Wgrwcgs5k1Mo0yKBn0yVCABPiwWeyMjlkEBwX0o2e5Ny2JeYy57EPLbEZQt8wnn4hBEP&#10;rdg0C8Ann+SdQ+s4GWIqQPPFtz6SwLZYAtojCBEAJooB5g/FyMI2gsKeQLI6fIiXyhtU44iPwM+r&#10;2gG/BkcCmhxUAAxotCG80ZrIZmsCa02xytdAPfkgW6L28oXXOj5yWcnHAsAVHutZY/4lq49+zJdr&#10;3mDxBy+y5NXnWPiSAFAWYo898hR/+BWAKgt8fBaAf3qY3z/6BJ9/tQpLBzvU4sSGogWA4ZOGEmMi&#10;z5kL/KyIHhNA9Fvj0W6Cda0m6rm72Z64irXRi6UKf8THru/wsfPrLPN8h82Bn3I4ehnHY5ZxKHIB&#10;RxM+52TGMg6nLWVPwlI2RC7kA+cX+cDhBdYEfch+Zctw8XoB1k5cpKJ6j56VqTrWHcfRrdqDVvku&#10;tMr2oiMxEQtU9km0bdqJVeNGsUepuFKDNYqXyWusQlvqskHdbkwa96ti2nQQM7FI86ZD2HUdx0Hs&#10;0bHrKB6Dp8VydfGdEOOcMp8dkHXKAn+xQs8xAxylitv0ncZCarrtsGKF+oRNWZF+wYOSi4HUXAmn&#10;8VoU9VcjqbscJZUyXgwuVeCWK8ZWQq+yf+CvALyQJ/VTquhMvhhYvtherlzOEfgJfKSCVsnzlNTO&#10;pFJ/IZWGS1KLlR2TL2YLEAWaUpubBYBNF6TazhTI/yOvM5VL7WQ2dZN5qtRP5Ynl5VEtEKsYzaZ8&#10;KJOy4XRKR5IoGY2jcCSKvOFIslWJInckViCYQvW0/B8XCqSSK2Ato2W8krreakoaysgrKySvOJ+S&#10;cgGgGExdXynNo6X0TdZKFS6lv6OCPnlca2Eq7Vlx9GRE0pcWSleiP52JAkCJMkRVn1TdwdwwAaAC&#10;wiiGc6LEAMPozQigJ9WLbgFgT7wDfSrw2T4An7UKeO1hFrSHWtAabEZTgAn1Arw6H6nZ3kYCQBPq&#10;/E2pC7ZSbQVujnCmO9KLi+mR/KssB+T9/7O6hFtNZXS3y9/U0UJuZw+p1R0EZtRg7BvLHgHgri+X&#10;c1QqsLoA8OQrz3NQAeDTjwgAH2G7mODGpx/nq5cf59iBr7AL0CM0x42MikDq60IZbIzmfHMSF+vT&#10;GK3OoL00k/LiHNLycojIyiIsJ5eUUjHohioVAKdHWzk/1ioAbFMBsKO/g/reHhoHBgSG/XQ019Nc&#10;lERDjB3VjoeoMVxF8ZnPidr1LlbLBYCfKgD8iu0ap8UA3VSjwGwTAO7/FYBSdY2yBH6K7eWVCfBK&#10;0JPKqyvGp6tczitBP78U/YISdPOL0cnLRyuvYBZ8v+ZXAEpOZ+U/AGAOewWAewSAexNyZgEYnyPw&#10;iVABcJ7qULj5qD36CO8c3sAZMUCHYm/8GiPxa43CuyUY/+YAYrtCyRkIpWIsnMqhYIq6fEhr9SCm&#10;yYXQWgf8a+zwq7HBv86GkGZ7AptETgSA4Y2WcrsxdiVaaGUdZ2fiQb4K3sIin7UiW+tY7buB1ZbL&#10;WXn0fZaveo0v3lcA+DwL/gOAf/zbk/xGau9DknkCP5UF/kkq8NPPsnT9OvTMjVGLmjQncsqMkAl9&#10;/AUQ/lJHA/uNJWb49Bnj2q6HXeMZ9EoPcCB9A+ujl7A69HO+FAhuDVnM8ag1GMRtxjp+B0ZRWzCK&#10;24Jd1l6cig6jn76dE3Eb2ROzjk+d3me+3jO8Z/YyS1zfZU3wp+xKW4FG7Wa0GnegUbOTg4VbWBWx&#10;RKr2ErYnreV0/i6MinZhWbIDs9KNGFSsRat0KUcy35Yv5x2O5i/hRPFqzlZsQr92J/rV29Gp2IZu&#10;xQ70K3diImA0q9+NVfM+nLqPSC1Wx33oLF5Sh33OKSNVm+F/zko1LJebmKht/xnMuo9h0Xccl+Gz&#10;BIkRJ593Ik+qcOmVQMpUI04HUHwpkNLzYVRNxdEwlS7GV0DvlZL/BUDFABvF/GonZ8FVPy3VdCpL&#10;ACQ1dDKZiskkKqcSxcgSBaZJErEWZf+8C7nUXyykTiBYI5Cqmi6QyiqmNikz2rk0yqXaVozLa5zL&#10;oHwslbLRNMpGUikaSqRgKIGCkQTyBYA5AsCMQWWkjRCSe8PIHIqiaCyBGqnALaotxVKrZyronKqj&#10;baSJxq4mqhtqKC8vpVhqXEVzCdU9YnujRfTPVDMwVk1fb5XUYKn6lfl0F6TRlRFLV1oEXelieGJ5&#10;CuQGsyMYzItkKF+m+eEM5UYykhujmvZnK8NY+QgwXemOFfhFW9MZYSngE+iFmdESbEJjgBENUnPr&#10;fAyp8tBXpdpT4OcjMPSXGhxoQWOYLS1RTlKPXRiK9eZWXgL/qi4Cef//6mzhm/4WRoY6aRrsp6x/&#10;mMz6HgIzazH0iWa3AHDPilkAnnr7ZU699iIHX3iabU89LHlUKvBjrH/qEVa/9hinjq7EMUiLyFxp&#10;AlXBdNWEMlUfxa2GJG7VpHKxKoOBsiwaygrIKcwnXmplTEEB6eUl1DQKAHuUjSBt/wbg6EiHygCr&#10;2tuo6uqgtbeb1sZqGvLjqI20FADupdboK0oUAO5+F+tlrwoA32D711+x9fQpNtm7ssk3nC1hceyP&#10;TUIjNQtdsT8DpfYK/JQosNMV6GkLALVyitASwCnRzC9EM08glyfVVyCo2J+GUnuVaaZcF/tT8j8G&#10;KOYnNXh3kkBQALg3KV+anQDQI5LH1E14aLkY4HOvCgAf5sVdK9FKdsa5PAD/pkh8msLwaPSXqR/h&#10;bf6k9flTPh4iTSWEij5f8jo9SJfENDkSVu9AaL09wXW2Uo3txARtCRIABtVb4FlthHWJtvwdJ9mX&#10;dpRNsXtYG7mVNZINAsN1ditYffIjVvyHAf5fAPzzo6r8+3C4/3qEvz7/Il/v2YWVqwNq4edsCBwz&#10;k0p6HL06AU7DQaxbNHBq18GlXROX5rM4N2hgXXVCPsA97E38mg0CqXWBizgUvQ7dBAFU3AEcow/h&#10;Gn8Cvwz5wRQYElVqglehLkYZxzkcu5uFDgt4+cyLzD/7Em8bvsrHNtLbfT9lddxiVscLyaNX8pnP&#10;F8y3epdXrYTqAYs5mLpR6C8VN3cThgXr0MhdIV/Ku+yKe4ndyW9xJG8Rxwq+5LRUYd3qrehVbkW7&#10;bDP6FdsxrNyFftk2DMq3Ylq/Q2r0PjHCI1KNj6s2kLgMagkIjfCfkCWNQNBjzASHIS0sxBgteg/j&#10;MqQuADQk6aI92Zc9yLvqTc41bzKvesh1L4rOBwm8YmmeSaNTgKfU3/8EYLOYYaMYoALAmnNSNycF&#10;fgLAKgFgxVSyAC1eEku5QLRyWiIgrD4vlep8llwWo5Pnlgn8SsT2is9lUST2li8AKxyLl0ilHZfL&#10;YnWFUi+KR+IoGI4mZzCCrIEIMb5osiRpAsCk3lCpIWEqGOaPxAhMFWtVKnqJALCSzsl62kdaaOtr&#10;o6mtmerqSqnAhVS2SrXuK6RpvICu6RIGL1TTO1xFT2sFPTUFdBcKADMFgBlR9CmAy49nOD9Bokzj&#10;GM6LFQOMkWm0akir4TypjgLAnlRvuhLcVVt2uyItpOKaqqKC3wPwVXvqU+GmK9ET81Ms0Fzus6Ap&#10;0IrGUFuaoxxpi3ZRDXM/nhDEnaI0fqkvB4HKL6NDfDM9zPmZcYamp2kYmySneQD/zBp0vSPZefQU&#10;u5crFfgtTr4lBvjqC+x/7kkVALc/9Rg7n3yc9U8+zNdvPIrGyWU4B58iLs+ByupgRmvCuVobxf26&#10;JH6ozRAIZjNZmUdbZTElFaVklpWRWFYqtliiGlZssHcWgBf+wwAVAFYKAEtam6gTQ62vLqY6O5zq&#10;MKn29juoM/ySEo2FxIgBWi9/hUOfvMYOAeC20+pstHdhowBQOVnRgfhkNKSm6maVqABoKPAzyC9D&#10;TwCoLQDUFPj9CjUFdBpSfdWzc1HPyZbkqExPieo+AeCvEFQZYGautLcc9j8wwD2JCgwVAOaqDPDx&#10;02b8dsVmMUAB4FNP8sT25ZyKtcW1IpgAWUD4N0bhXheAd5M/IW1+JPb6y29VWtRECJUD/hR0yzzU&#10;6U5ymxtRTa6ENjgTUi81uM4enwY7fBtsJFa41ZhhVqwrZqrO4fQT0hyPynx/kN2ph9ifuJ/dYoFb&#10;db5g7ab3WPzhS3zxyjP/AcAn/xcAH5IKPPcvUoP/62H+/NwL7FU/hV9kCGrR4+749luKQR1kf85q&#10;jhZsRLv8AOY16jg3auHTrCtaq4tnjTZWxepoZh5kX+wmdoSs5oiQWCt6P+bRJ3BP0iM8x4LEAhsy&#10;ixzIqXAhpsoB23w9doZu5R2j95iv+Qavab7JSxqv8KrOq7xt9javW70jeZ9XTD/gZaMPec3kE96y&#10;/JTlAsN9iWvlC9qCrpihZt5qDiZ9ypG0jzid+ylnipZwpkSqcMlagd9mzJv3YNG4BzPF+ur2qaqz&#10;ccUuzASE5g275f69Uo1na7KxQN6y/SROfZr4jBqKBZrjPW6C87AONgPHseo7IIA8Ruiknmpcw3Tl&#10;XMWXnUm45Kg6XC7tgqsKgPUXE+i8lEWP6hy+ZQxIZgGYKwCUmirVt+ZcrthaDpUCsarJDIGdWJyY&#10;X5nAr3QyRpUyJVMKDJPEDNPktgyKJ3MkeRRO5FIwkUneWCI5owK5sUhyRyPJk+QOh5E7FCLwC5Mf&#10;WBjZA8Gkdgeq9rpP7lHWv4SRKJeTukNVhyTlixVWTqao3lfjVBEtU+W0jtfQPNhIU08bDa0tVNfV&#10;UlYrBtNZQvNICU1Ss9ulhvdcLKdrvJz2tmI6qrPoKkigN1OptpLsKAZyYqT2xjKoTJUBTGWqVN8x&#10;scFxqcKDWQK/NF+BnxudMYq92Yr5mavA1+BvRI2XPpXuupS56FDmrCOXDQSGpjT5W9ESaENrkB2t&#10;oZIIe1pjXGiL86Q7IYDxlCi+Kc3l52axv5ERfrp0kTs3LnH95hUuXrsh7/saJd0TBOTUoeUZwfbD&#10;J9i5dAmHP3iDY2+9yAmpTQoAlQq8QwC4W2aezU/8nQ1v/h2ds8twCz9BfL4tVVVBTNRGcqMmhnvl&#10;sfxQmcY3tfmqIfxbqooori4np7aK9NpqcmrKqW2qZKC3YRaA422qKjw02CoVuJPqzg6KWhvEsmuo&#10;KM2mLF05y502lbabqDVYRrH6p0TtfAubZS9zWAC4UyrwDgHgZgc3tkgF3hmZxOH4FM6m5qAnADRU&#10;DDBXaq5ER+qvtsBPqbO/AlAFQQHgaQWA2QLA7BzUBXi/AvA/H/e/ACivvy8lj/0Cv/0phWxPzOcz&#10;r2ge1xAAfvkAgE8/ybtn9qCb6iEAiyW6LZ3o9kwCG+PwqhcgtgQR3RWgssCyiXBKB4PIahf4tbgQ&#10;1+JGdKu32J47/rWueNc44Vplh3u1jcDPGsdqS2l+JgJzbU5LNHK1OZsvl/M1Uc84wbHg7ew2Ws6G&#10;bR+z7ONXVAD87MWn//8C8O9igAc1NAiJjUItbTyUkG4nzGtPiUlt50zpDrGnI9jVCRxajFTDU0c2&#10;mxKuDAJZYYJVnjbaSUc5HrabkyF70Q4/hk2iPr45tqRWelEq5K+qCaC81p+kaldM0k6z0PIzXtF5&#10;g7f1P+DVM2/x7NGXefbYSzx/+hWe13qN+frv86reJ7yq+xFvGnzIh5afsMJjATtjVnI4cx3Hctdw&#10;MO0LjmUsRLd4hbzXdZjWKusCN2PauBPL1j04dh/GfeAU7v3qOHacxLbxsCqOrWJ8HUewbDkg8NuH&#10;Qc1edKv2ol93SKB4BJeek3iNCOBHDXAd0cF26ASWvfvkdQ4RMqFF7KQx8VMWRAkkQyZMiJBp6owz&#10;ZZdCaVFOaKTsGH2jgqEblQwqOzOrBjdVDDCPuqkcFQArx3OkAmRRodRXAVD5ZIIKfMXnpJb+Zybi&#10;KBpPlKRQMJ5JoTyvYCyXvJF0soZiJeGkD4eQMRwsRhdEer8fmf2+Yn7+5A0HkDMQQHp3AMmdwar9&#10;r1TpDBMoihUORkoFjqFiOlVMNIfqiXzqxoupHZKZtbeWuk6pwC1NVNXXUVZfSnWHAHKshBaBcJv8&#10;Le3nC8UWS2jrzKe5IoH2nHA6kwPoSvKnK0WS5k9PegDdacp6QF/6JP0CvEG5PpgutyW50xHvTFuU&#10;HS2qDRsm1PkqpqdFqbMmJU7alDop8NOjyt1QZX3NAQK/AGvagu3pCHWmM9KJjhhn2uM9aE8KoCc5&#10;gpHURO5UlvJzWwP/mprmp1u3uXvvG8kdvrn7HaM37lI9eJ7A3Ho0PcPZdvAY2xct4uC7r3H0zRc4&#10;Pl8B4FPseOZRdj79GHtl5tn2+N/Z8vbfMdFfgVfMcQGgFZWVAYxUR3CjNpY7ZbF8V57C9Zo8hqvy&#10;qK7IJ7eqhOzGGrKa6ylsrqWxtYZh1W4wHVw+16ECoQLAtt52AWC7ALCeMrHEshJZ2CV7UeynTqXN&#10;BjHApRSf/pToXW9jt3w+Rxe8zu6Nq9l15jTbHJQjQaLZG53KsUTlCA5ln74SjJTdX3LFAAWEullF&#10;aGdL7ZVoCtCUKBs3zmQLALNyJdloZP1vA1TA9z/rAKUCPwCgaiNIci77k/I4kFrEjuQCFvjEqAzw&#10;N6qNIC8z98UX2O5ng1OFAr9MWcjWysK6Xn6n5YR3pRLQHE5YexCxnb5kDgSRJwvptDapvw1OhNQ6&#10;E9zog3ulK26VbrhVueJU6YhLtQMuNSJPlTYYFZuhlW8kEmSCYZEJxqWmGJYZo5eryZnIvRyyWMOm&#10;HZ/+LwC+9uST/1cF/h8APsKjz7/MniNHCQwPRa1wPImYbl/cG4yxF+NzatbGo8VY+ruZUNyM8GYr&#10;0VRbQoXIAWXW+Evc8kywTtHCMOYspgkmOCXZE5ntTWV9HD09GfR2JVPXHEJsmR0nQnbxtsDvHeN3&#10;+VDs7k0tMb1T7/DSqXeZf+ZDXtf+gDf0xfqMFvC6gUwNP+Az609Z4fkZW6KWyVJoDUdzxAQL12BY&#10;tQ67lm249ezHpfsATj1Su/sU8B3Cb+QoYRMahI6fxXfwNO69J+U+ddyGlMFTT2HTeQizhr0YVe1G&#10;r3yn1OTd6FftxKR+F9adx7HrOysVWBOb/mNY9e7Htf8wPsOn8B3WwH9ES15fD+9BfUJGTck470H1&#10;lWiUkZsHr5UxfLWKgSsVqqM+uq+W0H6pkJYL+dSrAJgt4JsFYKkAsPRcskTZMhtDoUCv8Fy4GF4I&#10;+ROh8sOJIG88XuCXSv5wGnlD6apk9isjaYSrjplM6g8gUaCX0OdFQo8HKb2epPd6kd3nI/EjQwFg&#10;R6AkhNSeCDL6o+SHpxhjNCXnxDInk1QmWjGWRdlAFvltGWTVZJIlFpVZkk92aSEFNbmUt2VTP5hD&#10;k5hr01Q2jdMCdcUa+6WeFwVQKTCrC7GlKciGthB7msTMmiPE0CLtaJNpe6RAK9pB4ki7GF9TuDV1&#10;gaZU+xhQ7q4lwNOgwE6DPJvTFNhrUupiQKWnqUBRaq5Ar1mMr0XZvSbUkc5wqbtRbnTFiD3Gu9Ot&#10;DKigADA1hoHcLK41tnKtoRVuXecfd27w43ffcf+7H7h37z4X7tyjefIKgUVNqLuHsuXAcXYsXsyB&#10;917n8OsvcOyV59j//FPsVAD41KPse0oA+ITY4FuPYWO0Dv84DVKKbKiu9GVYAHi7Mp67ZfHcKk/l&#10;YmU23ZW5FFflk1FTQkZTDRnNdQK3Olo6GhkZaOH8RBuXJzvFAjsZHe6gbaCDss4WCtqaKG2qoqgo&#10;hSL5e0p8NKmy3kiD0TKpwAukAr+Pw5fzOfn56+zfuIYDZ7XZ4+TJvuA41eCkJ5Ky0E7PR19lgMpW&#10;X2VdYJFcL1RFT2CmK9EWuGkJ6DQFbCoIiv1pKPv8Cfh+BaACPqUyayoAFPidyMiRppUr0MsXCCr2&#10;l8fB1EJ2JxWwyCeOp89Y8lvlJORPv8Cf3nkD9QRfItsKKemvp31ygNYLQ9Rc6iZvqpbo7jSC28Pw&#10;b/UREHoRLyCMafUiqMYVz1JXvCr9cCn3xaHcE+dKTwGgO67V7jhVu2BTYYdxiTn6JWYYSkyKzTEv&#10;scC83BKTQgO0Yg5xRBYaG3d9ypKPn2fx/KdY8MLTvK7sCP3Y/xigshvMPIHfHAWA//0of33medbv&#10;2IGrtwdqJVK50gZDieh2JrTHluh+qXkD7kJspZvb4F9jiUeJCe5CYP8yW8LF6mJrpLvLH+BT4ohr&#10;rgf+Wf7klsTT21nE+GAxQ73pYoDeUjsMOOi3kQXmHwnUPuMTi4W8b/AZ7+gu5C2dz1V5U3eBWN9C&#10;3jT7gnetv2Chi7J+cY3U3685XbBFoLcXK6mtTu378OzdS8DQASImThExeUaM7DSBYycJnjhB5JQ6&#10;CdNniZvWFEs7S9CEGOyYFh6jZ3EeUsem+6gAcB9GlbsxLJdU7kGnfCtnleONld1oWo5h1nFCNQK1&#10;dfdB7LoP4SBW6dB1GLdedTz6tPHuNyRizJacCwHUXUmm60qhCnwDlyroVnZbUY7SkLReLFZtZW1Q&#10;ttRKlVUAWDqRRbGATTkCo3BCIDcRTf64AE/AlzPuT/ZYAJmjYncj0WQPJ0qdTVSNrKsktT+G5H6p&#10;s7IETRDIxXR7EtXrRqwkvtuDxE5Pqb1eYnq+Yn/+JLYFSpQ6rJhfDDnymoUTMZQotVsAWyGGWT6c&#10;TmFXCunVsURlhBGaIImPIDYtnuzyNEpaxFZ7k6keSaH6nGKNUuEnsmk9V0BVXRShLhqEmxwlw0qT&#10;fFt98pz0KXDWF7gZU+lhIjAzpsLLkEplZ2VfS8o8jCiSaptro0G25UmyLSSWp8lX4OdqSJWXGXUB&#10;tjSHOIkhOtEa5kR7hIvEVeqyG90xyq42Ar5EH3qUJAXRlR5LZ14W34xNk+wfz3T3MPzjZ/5x/we+&#10;l9z97j7X7n1Hx4UbBJa1cNIjlM0HT7Bt8RL2v/sGh197gSMvCQB/NcCnHmHf08q+gA+z+60ncDHd&#10;TkiiHmklDtRUCACrpG5XJHK3PJHrUoEvCfw6xQKL6orIrC0lo6GSzMZqSltqaRMAjvY3MzPewqVz&#10;nVwc62J8pIv2wS5KOpvJb20WAMpji1MpEYsu99OjxnqzCoDFqnWAH+C4cj7qi17j4Ia1HNLUYa+z&#10;F/uD4zkUl83JlFx0MgtnN4Dkl2KYr+znp8AvHwOBnqHAzECua8t1rcw8gaCy399sDT79/wKgRFWb&#10;BYAnpfoeldc/mFIg9beAA8l5HE4tYK8AcJl3PC+cteF3XwkABSR/FJPWSQ8he6iBrokBxmemGbky&#10;LXIwRO2FdrJHSwntjMO9yQ/XOqm5UnX96txxK3fCsdBF4o1zWYAA0Bd7gaBDlRJ3bCucsRSBUgxQ&#10;X/ijV2KKaakVVnKbZbktpgWmaEYf44jtJjbu/pTFHz/DkvlPsvCFZ3n96Wd47NEn+cPfBYB/eUwF&#10;QMX+VAD88yMPtgKvx8TGUgA4lSL2EU3GmD/pox4yQ/pJTQunaCRE6pMngTW2WKRrYZykgWuRJaHy&#10;B2S3+5HfHUxCUwCRNREkyBKxsjaT/t4KBnuLaG2OI7NY4JiswRaX5Sw0/ZBFArfPLBbzscliPjFb&#10;zgdGX/C+4Re8bbSUdy1W8LHzShb7rmJT7EZO5O3BtPogzm0n8O45TdCAOlEjJ4mfOEbK1DHSz2uQ&#10;fF6TaIFg2Lg64edOEzujSfIFyUUd4s/rEjmpS8i4Dv7DAsHBMzh3a+DQIiZYJ5CrOoJ59WEMK3ai&#10;U7oB7bKtqlps3HAYy7bjUpePYKqMXi2xaTqCe+dZ/HsMCRu0JmVCltbnY2i4nE2Xap1fueqIj9bz&#10;RTTPFEv1LRFbEvhNFwr88qmWlIkFFo6LzY0kionFi+nFqNbjZY2ESYIlQQK+QNWwQEm98rn3Kltv&#10;o0nuiSRN4JcxJBmWy0Mh8hgBYK+7LLBciOx2I7xN0uRKRIsHEbJkjWrxI7opkNgmea22CDL7YlRj&#10;shVPCPzEAEvH4yiW91E0kCz2F09qaTiRKYFExIcSGRdGTFKUWGAKJa3plHYnUjoYJ89JQPmdKBti&#10;lC3QnVMlVFXFEupsSIDhacKNtYi3NCDV1pgMOyNyHIxUQMx11CbPUZ98RyNy7fTIsREAWmmRaynQ&#10;tNGiSCpvhYCxVgBZH2Aj8HMUe3SlI3IWesp4fwr4euOUo0e86U30pVdg0SvVWzkLXEdmPK152Vw9&#10;N0lhdi1Hd5rw/a1/CgT/xQ8/3uPbH77nuphg58UbBAkAT3tHsPXwKbYu+oK977zKgfnPcuiFp9j7&#10;zOPsePoRdgkA9z7zmADwL+x663EcDbcTnmxGarEbleWBAsBYvqlM4a7kRnUml6oL6KovorhJ6m99&#10;icCvgqyGCgFgNa2ddWKATQLAVi6qDoXrEgPsonOwm8puqcAtLVSJLdaU51KVHkZNsNiv3XbqjQWA&#10;ZwSAuxUAvsrpxW9waPM6AaCuCoD7ghQDzOJ4Ug7amQXoZ4v95SkRA8wVAxSgGQjIDMXolOu6CgTl&#10;Nq0cpQr/CsBcqcFSfeU+1b6ACvweGKBmRh7qKQJAqb6HVPAr4KDkqBjgAQHgCu8EXj5jwx+/3CIA&#10;fIk5Lz7FSfmOys930zczzNT5GSYvzTB4aZT2Cz2UTNQS2ZGCR2Mw9mJ4loWOOJQK/MpcsSl0wzzX&#10;Hct8L2yL/bEr98O6ykeqrxf2VXKb2KBpmYMA0FpiIwZoh1WxgLHEBZNcG7SitThouZ2vt3/CFx89&#10;y5JXn+bzF58XA3yORx99mj8+/CS/++vj/wcAH0XZCPLFOhEsA23UcsYjyZ0II0cMJF9MpHo6gvaL&#10;STRNJ1I4Ek5EszsGyWc4FXEU+wIzolu8KOsPpWIwnIy2EOLqY4ivSKCgQmpvYz4NLVIJysOITLfC&#10;OHAfa00XstTkU1baLGO57ZcstVvFIptVfGy2mE8tlvGRzWo+cVnLkoCv2ZS4iRPFuzFtOopXrzaR&#10;UjcTJi1ImTQha0Ys47wOeRfPknFRg/hpDam8p/EXA/QbO0XwuTPETp8h6YIOCef1iJnUI2rCgEhJ&#10;+LBU1159gjoM8G3Uw61WgFhzEuvqfQLabQLCLaqjT+zb1HHu0MahWRNzud9S4tR4hsAuM+KHnMmY&#10;8KV4Opoa5Vhe1a4kFaL7ZTSq9tXLE+Mron6ySMBXKNYkpjSRR+VEvphfhkAoSepoNGlSZdMGwqTO&#10;SkXtE0vrE/AptbbXl7huH6I7fCVicT3yGGWLrsAyfzxWtZDKlYqcNRpEypAPUQK/kFZn/Oud8K50&#10;wKfWBV9ZsgbW+xAhP7aoBrHFFvmOuuR5Q9EUKRV4PFrgJ/AVuGZ1xMhMG01CbhBRifL/p0STmi5V&#10;Oz2OPDHA0nap7Mogn4OxFIzJbeOJ8jsRgAsMlY06w5daGRtupj5foJgQTmVUOBXhIZSFBFDs50aW&#10;kynJVmdJtdQg3eIMGTLNtdGk2FGXCmcDqsQU63zNaQq2Udleh9heR7SyddhLTE/ZwOGlSk+Ctxif&#10;wC/J5wH8AulPDaY7LYzO3CTaivPpbWnm5o3vWfLJCWwNYlH+/eMf33P/h++4cf97mRGvE1DajIZP&#10;JNuOzAJw91svs++Vpzjw3OPsfkYq79N/Z+fTD7PvWbn8zF/Z9eaTmJ/dSlC8NUmFPpSWhDJcmci3&#10;lZncq8rgZk02l2qK6GooobBF7K+plLTmcjKbqyhuq6axu46hwWYuTHRwYayD6ZFOud5J10A3Db3d&#10;1Hb30NzRRkttOQ3ZcTSG29DouJN6k+Wq/QBj936Iw1cCwCVvcnjr+v8FwP3RGRxNyEQzLQ/dzFnI&#10;GeYVzUYuK4e8qSKXdWWqssDs/H8DUKnAiv39LwAq8JNoSa1WF/gdSRQDTMrnQKICwEKOpxdzOLmI&#10;r7wTef2sPX/9ahtqL8xH7dnHWG52jKLpNgavjnL+6gWmLk0zfGGEjpleSkfrZMGchntdJJ6NMXjW&#10;x+JZG4pbVQC2Jf5YFQVgXRiEfVEYrpUxuDUk49uaIbU5E/+WFBxro8QCfdATWJoVegg4g3EqD8Ey&#10;1wudSAv2m+5nzZYFfPHh8wLAZ/j8pRcFgM8/AOBTKgD+5q+P/Q8A//sRHnvtDZZv3sjRs+qoRfV7&#10;kTjsI/bnKzUpiDqxm86rspS/kkHluTjp9l7oJp3laMhBXIstpVYFUC4zcKlAMLnZH79SP3zyAgjJ&#10;9ie+KJyEomBCkm1wClXnjONGdlsuZ7vdCrY6fskau+UsFhB+arWEjyUL5Poij7UsDVjL+gR5Q6W7&#10;MWk9imv/acLGjEmZcSDrsis5lx3JvWRN7gVTMmYUwJ0lXOwvUGqu16gG7iOn8R4TG5zQIm7GQO43&#10;JmHKmPhzRsRNGBI/bEhinxGJ3ebEdpgT1WZEaKsWfq3HcW3di0ur1OsuAWmPDoHdpvi3S+1vNMO9&#10;3pjAViupnu4y44eoNlzUXUyj8VIeTReKxfRKqRfoKRs6qgUKNQK7qnGBnrJzssBPSdl4NrkjyaT1&#10;RklVDSW+I4jYdn+i2n3kvYjNtQnw2ryJbPUgst1TPm+ptx3eUnmlVoxGUDQZTdlMHBXT8aotx8UT&#10;kbKwEvvu8xYAukidcMazTGy71B73cmf8qr0Ir1cAGKICYKYAsGBAAZ9AcCSCfIFqekcoiXJ/cmkI&#10;UWl+hMfJdyfml5KaQHpmIjllaRQ2Z1LcrYxwnED+cLJqQ0zuaDr5YymUjhXSPNFM33A7LdXFNOTJ&#10;Z5KdTmOWTNNTqIwJI93FkiiTk8QZHSbZ9AiZUnsLHTSpdNOjwceE1mBrsT1HOqNdZk0v1oNuMb3e&#10;BGVLscAvScAn0FPSrcAvWexP4NebEqw6p0hfZjQ9+Rl0lpTQVFamgp6FUSzPPr2LlLRW1fUff/pR&#10;DPC+VODr+Jc0qQxQAeC2Lxaz561X2C8APPj8E+yR+rv9qb+xSyxwr0Bw1zNy+fVn0T2yBZcAK6Iz&#10;AynIj2KwJIl7Fdl8X5nDbam+l2tKBIClAsAy0gV+6QK/nNY6yjoaaOppZHBQ6u9Ep6RbTLCb0ZEe&#10;+cz6aRsYpGNwhJ6eXrrrpS7np9Ma7USz614azL6k6OwsAO2VCiwGeHjrBg5q/QrAWPZFpXM4PoOz&#10;qVKDMwrREZgZ5ErtzVPgp6wXzJXkqWxQuU+pwMo6QNXxvjlKZjeA/BuCig0qG0KUiAGeEgAeFgAe&#10;SMhnn0SB4BExwIMCwDW+ybyt5cjfVm1H7fn5zH31WT44uxnP8iiZJzoYujbB8NUJ+i4PyvUu+e1U&#10;E9qchl9jsiy0C2VBX0FcR4E0lgxZeKfhUZOMe2Uq/nU5Mk9UkjrYQcG5AWkbA2QMthPeXoVDRRrG&#10;BeECyCSC63MJbsjHtzIdywQ/jsnCde2WZSz64OVZAKoM8BkB4FOqCvxbqcC/AnCuwFDtvx/m6Tff&#10;5qutW9AzN0EtdMiNmDEvksd9yT0XSMVMtNS7VDEc+SGPRauqlWGGLifDDuNdaklWp9TfrgAyW30J&#10;r3bHPM2G06GG6EqsE0yxidPGKuwotsF7MPffioHvRk57rGGvw1JWmX/GJyYf857ZAj6wXsLnrqtY&#10;5v8lG+K/5kDhNnQaD+DYd4rAUW2iBWCpF21Jv2RP2gUbkqZMiR3Tlip8htARDQJHpJaO6uA9rIPn&#10;sDY+I9ryPF3CBXjRk8bEThqJPQoIxQBTxgwE8GakD9tI7MSgLIgb0iN2+CxRwyeJHlWXz0CbmGEj&#10;4gftSRr0JKbbS4DkLjXUh0JlL/bJBIFdupheuiwksqidkXo7IZY3KsAbyaZ8NJMySelIBiWjEpkW&#10;KdAYFPiJccV1CJRa/aWuehPU4EZwoxuhDZ4E13kQUic21+BOWLPUWIFgjLK3/ECwQDecsukoai/G&#10;0yhW3jAjlj2TRPlULDmjYcT3+hEh8Axp8MKvyhV/+T6Ca8QOBW7KUO2pXTGqM3MVD8bI+xEQDoWR&#10;3SPm2RZMdJU8N9uP4AQfAiJ8CI8SIAoAM7JSyShJI78pm5KuzAfDvMvfMpRPyVgx5RPlAvwWSjpb&#10;GJu+QENZJQ25OVTnJFGTk0JdThp1YpKFwW6kSUVOsVQnxeQoWVbqYn/aqi28zX4WdITaqeDXHesm&#10;4BPjk/RIze2O9xEAylSBn0BPmSpRzgPSK+bXJ+Y3mB7BYHY8IyV51KcKeAtKVMBLyerkby8eZeE6&#10;N/Irx1S33f35ZzrOX8OvuJGTnmGzAFy8hD1vv8xBqUyHX3xSAPgI254S6xP47RUT3PXMw+x49UVO&#10;7diEuZM5gfGBZKZFM5CXyN3CDL4vy+VOdSFXqkvorC2mSDmKpqGKgqYGyqXaNna009XZykhfGxfH&#10;Orky2celqQHOTQwxMj5K39g4A2OTUpFHGGpuoac4d3aQV7d9NJqvpETrC6IFgDZfvsxJAeAReR+H&#10;dfXZ5zJrgAoAD8Wmo5GUjXaaQC5DgCdQUyCoLwDUE+D9vwCokZmLurIF+IEB/roO8FcAKjmdnsex&#10;5BwOCgD3xuexOy5XBUHV+kCpwCoDPGM3a4DPv8Jv3nqBz022o51gLQv3TKrEBBsu9cpvtl3aUiOJ&#10;/cUEtqQR0ZlH+kAN+X1N5Ikd5/bVkd7fQGx3NWEtlST1tsl8Nizz1wydl6/TfekqDXI5e7CfwMYq&#10;3GtLZP6oI6ahnrimRmLlsq8seLUcLFi7aTWL3nuNJfOfZdFLz/HaU08KAB/nD/+xEeTfAPyvh3nq&#10;1TfYsGsX9q7OqMWMygwniR72kJrnTc54KJUzCdRMxlEyHEpkk/T0TH3ORh7DIVOXyCo7EupdCK20&#10;xy7HjD3+x1lguIa1Vps45r8dk7i9OCUfwiv5AO5xu7AJ3YC+70qOuC9im/MiVrksYbnHSlYGrGdt&#10;+BbWx37NrqyNqFfvwrzrCC4DpwgQAEZM6BE3bSAglPoqcPIZUMej5yiePcfx6T2Nb78Y3IA+AYOG&#10;EgMCJQGqEzgZEyrTyBED4gWGSecMSRMYZghAMyYsJdakTpgLGOW+KT0yL+iTflGPlGnJhFTtcVcK&#10;z4WJ8YhpSc0vGI6ibCJBDC9Fqm0G1ZOpAsM0sbtMgV42pUNSFQcEeP0KKJIplCijrBQI+LJ74knr&#10;FPMT44puDiS0zgt/AZVibEq8yx3xkfhWOUt1dSVcFjZRHZ4k9PiSpezfJ+Ctmo6l+VIKHWLknZcz&#10;VccgN1yQ2ilGmD8eRbqys3OPYpahxLaEENModtcSSZpU3Dyxt+LhRPkeBYJSg/PF3HO6g8hsCyS+&#10;QqpyhhchcX74hgXgFxRIbGwUmemJZOQnkFuTQWF7LqWDiuHW0zwzTMuFGXmNQUKKmggQK7hz7yca&#10;K+tpyi+gOjuR8sw4qrISqJOUR/lS4GNFloMOaebqZEkFLrTTVtXfRk8zWoNs6IhypkcA2BuvmN/s&#10;Or4e5XC6ZLE/gV9P8qwB9gj8+tIC6FOOOEmPZDAjiuHMBCak/hYGhTHW2quCXePQJf7+gR5PLfbj&#10;811hBKd2cOefMHz7OwKLG1B3C2b7QXV2LP6SvW+/xiGxl0MvPcVuqXFbFAMUE9wvMNyrXJ7/HMc2&#10;f42xnSk+UYEkxodL7Y7jm4xk7gnob5Zkc7G8mJ6qUqpqq6mtb6G1pZeetkGGuoYY6+phqlfsb6yb&#10;GzNDXD8/ysWZcaanpxifnGHs3HnGh84x2t5FX1khnQmetLgfoMnyK0q1vyBm34fYCgBPffEGx3dt&#10;4ZieMftdvNkrBrg3SjlNZRqnEjOkBuegnZElsMsVAAoEFRAK4AzE9AyUwQ8eAFCpvxpihsrO0KqN&#10;IA92ftbIEAvMFPg9iLoA8KgAcH9CNrvjc9kRl80ume5LLmC3fOdLPeN5RcOW//5yq1TgV3jozWdZ&#10;Zr4TnSRz3KQNxnZmkzFSLpJRSOxAAcEdSp3NImWwWoSgjYqBbirkc6ka66dyaoTiySHyRwcploVC&#10;zeR5ei5dY/z6HSYlg5dvSKualNbZJRbZRFRTC/F1baQ0tJNS10RQXh4mnp5s2raVRe+/yWIB4Ocv&#10;P8urTz/BI48+we/+9jgP/Xl2MIRZAD6h2g3mkZdeYcuePbh5uqOWMupB3LDYR78bYX1epI6EiGHE&#10;ycwuABwNJ6rRBYsUTbTCj6IffQLL5LM4ZutimnSafb57+MhwhSwRPuNL65WcidiMY9Y+/ApP4Jt1&#10;EMf4zViEr0I/dJnctwz16LUci9/GkZS9HMs6xPHcQ5wqOoRW5SHMWo7g3HcCbzG8AAFemEAwfFwL&#10;/xF1nHsOqfb3M6jdgUn9Xmylurp3a+I/YETYiIXA25yIAROC+8xUCekzlutGxI4KBMd1ST6nR9qU&#10;ARkCwnQBX4pYYfKUEakXjAV+hqReMiT5vC4p8pjsSSdKpsS8JgQaI2JOowlS+VLkeqpU0GTKzyUL&#10;/FKpkDpYPpyBMqJK6UAaxX1JFPbGUdAdS35PLLndMWS0R5LSImBqCCKsyhf/Uje8i1xwK3DCJU9q&#10;a4HU1mI7PCuUdXgOhLW6EtflIUtKX/JGQ6XuRotpptCqOidJDj1Xcui8opw8XRlRJklgLO9tXDn8&#10;TWA4mES+QFg5I1l+b4osZQV8AuIqee+VY4mUjiaqjhrJ65Nq3RpEUrk/cVl+RMYJmENDCA7yJyTE&#10;k/iEUNLykihtq6d2bIKcnn68ckpRd4hn4VZLPjnow1fa6fjG1PKvf0FrgxiPmEd9ZhpV6TFUpUVQ&#10;kxJBZaQfJX425LjokWF7hmzrMxTZa1Htoi8ANKU9yJYOZXh8AeBAojLkvS99SWJ5Sf6qo0V6JX0C&#10;QMX8lBMo9SqDKWRESKIYyI5mJDuJ7tQkUnwC+P6b71UAHLp8i+eWmPH7hcE8uSWVZzdGoO6SK5/h&#10;90TXDqPpGs6ufersWvQle955j32vvcqBl59j9/OPsvXJvwj4HubQ04+x78lH2fPac5zYuhojKyM8&#10;Q/2Ijw6hMymeb5PjuZ8SwzWxj/OFJWKhVXRVt9JfP8hU8yQXm89zse0c5zuHuNDfy1WZ0b+5MM7t&#10;i+e4cWGaq+cvcmn6MlNTl5kYEQvs7KWvslRe25sWr4O02KyiTOcL4gSADqqNIG9ycudWTuqbCQB9&#10;2Rscw+6oZA7EpHIyIZ0zYsA6mZnoZWcL8ASC/xF9gaCy/k9TDPGMah/AHE5lK/sA5gr4CtBIFwsU&#10;4CnTMw+uqwtQjyVni/VlCfiy2Rabyfa4LPYK/HYklPC5VwIvaNjwl5VSgV94md++8QzLjbZhmGKG&#10;S7Gr2Fwscd1ZxPZkE9svEOwrIXmgWn7LXTSen6BrZobuCwK6a5fpuXGNjmtXabt0hY6L1+i/+g3n&#10;7tzniixYr9/5gZkb39J1/ipFA2PEtbaLRLQS39hGZl07OTVthOaWYOIVwJZde/ni/Xf4QhZoC155&#10;lleefpK/PfYEv/2bcgzwwwK/BwD8iwDwvx/jLy+9yFdbNmLvYI9a8rg3CeM+YoFC79FA0sQ6SgV+&#10;1ZPxUp3CiahzwTThDKeDDqEfcRKdkCOoB+1jt8tGVlmu5j2dxbwvX9gW1w0YJOzGIfsAXkUncMnd&#10;h1H8Gs5ELeV03Ao0U9ZhmL8P8woNrGv1sW8ywqHJAMdmbVxaNfDsUidwQEPAp0n4sBYh/Wfx6TmF&#10;U/tBjGq2cDJfLDJrGRoF6zCrOYhT2xkxQUMix22InbAR6Bnh222Id6cBXu3a+HVrE6ScgH1Incix&#10;08RPniVxUkvMT1Mef0bsUovECzokXdBWTRPPy31yf/o5GwqnggR0sQI/BYJxsnRKlIhNjcVTNi6m&#10;owBxOEUFmJKBRIp6BXrdkeR2hZLdLoBpDyNDbCylMUiWWAGEV/rgX+KGl4DPq0AAKPBzzraXz8hB&#10;BUGPUrHBKntZyjmR2ONJ9rA/ReciqJiJp+6CMlyWcka3fLqV4e2vKoOdKuf1EAhOKyc2SqdqPJ3q&#10;Manl4zKzj+VRNZJD2WC6VPN0as9JbZdUj6dJRU8Qg4tUgTmuMoKYPDHG5ABiwqUCB/sQGB1JYFYJ&#10;XhnlmAVls0M7jPnL9Jj78k7U/raOP32gy7Hg87y2LYLIjBYVdHrahmnIrqY+Xd5HagRVKcFUJwRR&#10;GeVDcaAd+Z5G5Drrku+gTamjDrXuRjR6iQEG2tAe7kiPVL9+AaBigD0JUnmVLb0K/NIEiql+DKT6&#10;q05+3psRTHdWGD05kaqjTkbypKrLEryxvALhMPwMkxdu8+oyUx5a4MWftifzp11p/HGFLx+dSMY4&#10;eRSD0Eq2HzJg46Ll7HzvfQ688RrHZIY5/Pxf2PXkH6T+/mV2N5innmXnGwKfnVswMjfF09+fxPAw&#10;OhPjuJsYz/cJsVxPz+BypnJa0Bam6ga50DjFzZYrfNN6nVttF7jeNcHVvkFuSu29d3GSuxenuX3h&#10;AjcvXOXazHUuzFxjevw8o1199FWX0yGwnwXg6lkA7lfWASobQd7i+PYtnNAz5YCrL/sFgHsFgIdj&#10;lJMXZaKVloluVpYAMEeAp0DvPyJ1WGWAEsUAlaGuTmZlSw1WAPjAAP8jp5X1f6nZHE3KYp9qINSs&#10;BwDMFPvLZ1t8EZ95xvLMaSv+S2WAL/O7N55lsd4m9BNN8Cz3IKErheTuXDIHygR6rVSe76dmZpCW&#10;SxOM3L7BhXv3/p3z333H5Lf3GL91l8nb97l072eu/fAz3/z0C3fu/8JlgWDf1TsyD04T3tZBSGsb&#10;8W3d5LT1U9w+RGJ1C5aBkWzavZ/P3nubRcqxwK88JwB8ir//PwA4RwXAR3n01fl8vXUTpiZGqKWO&#10;+UolFPBJ7cucjKJQrKJ6KpnqiXjyekMJrXLBIFqDk34H0Ak9wUmvvex02cxGu7Wsc9zIpyYr+dx0&#10;BUdDd2GWJtZXcAKPijPYFx9FJ2Mzx9LWcCJrHfqlu7FpPI1nt6mAyZawIUdC+20I6JEK26tDcL8O&#10;4UNSfQe0xETF7jrVcWo6gEnlJk5kL2FXwgfsjP9QlmCrMK86glOLlkBTaq+Yn1+vHs5NJ7GuOo5Z&#10;2SGB7EHsG4/i0nEUN7FH776DUpMPETx8lJARyegxwiZPEjNzmtQZTdLP65A6fYb0SU1yJ60pnvKn&#10;VOyrZHT2ONti1egq0RSORlIiVlg2LDAcipfKK7f3RQn8BHydAWR2+JDe5kNqsx+J9b7E1fgSXelL&#10;aJkn/sVu+BW54SNxz3dWwc8lRywwz0ks0ElqsBMRrW4k9woAR/zkxxOmqrnK8PV1M9k0XsiXKlxI&#10;2+UCSZ7KCpVBVpvlvqbJXJoncmmdzJcU0jihjAuYKdDLUAFQGRuwakzMdTRaKrsAui2Y5KoQYot8&#10;Cc8MJSw1A6+YYs665LDwYAiPLzFg3suyhH98o0SmTx3kD+9ZsNfvChs8r/PQh5bk1Q6pADgxdo3y&#10;pApqkgWwCcGUxXpREeMtBuhFcYgD+T6m5LnqU+CkS4mkys2QWk9jmgIsaRMAKusAe6QC9yhbfMUC&#10;e5L9BYACvzRfBtIDVCdB78sIkYTSqwJgBL3ZcdSEh1AcEcn9e/f5Rmaaf/4Dxqau8cKnmqh97MBD&#10;2xJQ25XHQxuzmbsqisd2xrLcpJjtRilsOWDD5kUb2fX6++x/4UUOPvsoO5VdXwR+u5VTJj71CAfe&#10;fBHdvdJgrEzw8gsgMSySDgWAcWKA0XHcFEDcTq3nTuEAt2omudNwmR+abvFTyzfcExDe6ZjmZu8o&#10;34yP8f3F83x38SJ3zl/mm/M3uDlzkwtT15kenWG4Q2pzVRltYoBNHgdUACzVFQAe+EgFQPXFb3Fs&#10;+2aO65qy39mHfYHR7FNOhq6sAxQAaqsAmP0/AFSmEuW6nlRdHQGftkRTWe8n9Vd1GJxSg38F33+u&#10;/3sAwCNJmeyNzxT4ZagAqGSn1OBNcQV86BHNk6ct+OMDAP7hzedYbrgV7Rh9fCo8Se5MIaO7iOLh&#10;ehonR+m+dImBq1cYvSHQv3OH6z/8wO0ffpLvTPLjL5J/cPP+z9yS3P3xn9z7xz/5/pd/ce+nf3Lz&#10;h38xeudHkZHLhLR14d3YTNboOflNX6Jx9LI0mSG80wrYo36WD999i4WvPs9nrzwvAHyahx998v8N&#10;QKnAL73/PsfVT+JgbYla+qjMuOOhZE1EUiDwK59Klf9AapPYQnZPOCHV7uhFnuGA+14Oue1ht90W&#10;NtisY6P9Oqm9q/lCssV/O7opB3AoVMezUgevOl2cqs9gWnEMzfJ9aFXtxbL1BO79+gSN2RAx4UjU&#10;OWfCxxwJlArrN2wqgDISAxQY9ujj36GHd/NZbCv2oZm1moMJn7E79kP2J36KdsF6rKqPq84R4tKq&#10;hXPrGRxbjmNTfxBT+b/0CqUqF+/CsnY/di0HVSNJO7XtwUXi2rEHz94D+A4ckv/3qJigOlnntMmb&#10;1CP/nBbFUpXLz9lRPi71bSxSwBc1a4GSIoFf4Wi4ategohH5rAbF+JQTYncFqsCX3OJOQotU2EZX&#10;qVuuRFS4EVamxEsA6E1QiSdBMg2U+BV7SBV2xzPfDc9CqcXl7oQ0eBLb4U3agD/5YyGUnouU70K+&#10;j0mp21OZVCojyczkUKec1+NiFg0XM2lUMiOXJwWEkzm0TufTMl1Aw7k8asYzxQzTqJwQWx1Pomwk&#10;VsAtr9vvT06zLPCqoogpzsUrq06+11Le3h/K7z/SR+2lY6g9e4A5z29nznNrZLqeuW+o86V5B3si&#10;f+YF9UYeel+Plv4ZFQBvf/cLpekVFEQlUBIjrx/hRlm4MxURHpTItCjAikIPQwqlCisArJAKXONh&#10;JAC0Uq0D7FWdI0Tqr6rqBtCbEjBrfmn+DKhqbzD9mWEMZIUzlCUVOCuKuthQCoND+GbiPD//9C+Z&#10;qX7knryXpsELPPreaeZ+6sC8DZGobc5EbWMKamvl8qpQ5qwK429y+4dHUvn6WBR79ruya8UJNry6&#10;kK8ff4adjz7OgSek/j753xx4/QkM963H1s4U74AA4gSA3XFxfBeTyI8RCXwTk8v91FZ+LBrj25pp&#10;7jdc5eeG2/yz5Vt+bL3B3bZpbnUJAEfGuHduiu+mL/Lt9FXuTt/k1rlbXJy4xtTwDEMCwM7yUloE&#10;gM2eh2iW+elXANp99RonvniDQ1s2cFjbiL1O3uwNjFIZoLIOUDFABYB6Cvhy8yV5qtGelehI3dUR&#10;49OSqRJNuU0jR+D378EQpPqKIaqibBUWQJ5S7QSdzWEBoHIazK0x6WwRCG6Vy9viclgfk8e77pE8&#10;om7OH1bOAvA3859khQBQL95AdWSHAsD0jmKZb1rpPH+esWvfMC2Gd/H2t1z79jsV/O6J4d3/6R/8&#10;8PM/+UG+v+8Fgt/98Isq38ttSu4LBG98/w+xxvvUTF0lrmeYUIFg7ugErVKLu+RzLO+ZIqyolpMW&#10;tnz08Qd88uoLfCoAnC8AfOSR/wcA/zwLwA+XLsHIzBh/ZR1g7LAfCaPBpI5HCgQTxACVY1VTKRNj&#10;SO+KIKDKE51obTbbbGWd2TrWGq1mvdXXbBIArrFfy9bgvZxMO4Z50RE8604T1KJDUKsOfm3auHdo&#10;YtOugVnbCex61PEYlNtHTPAfs8J31BbPYRtcBy1xG7DEs98K725LvNrM8Wkxw6vWGNsCdXTTdnE8&#10;bg3HEleLxm/CpGQfVpVHsao6hm29cszvMazFFC0bdmNSsxuDsp0Yl+/GsuYAtg0CQIGgS8thXJsP&#10;4dp6SN7TYXx7jxE6eIq44TNkjOiQP25I8bgeZRPGVE04CSykgo6EUTgcQdFwlAp+BXI9fziYvJEg&#10;ciVZ/YGkdvmS1Oop0BOY19oTWGmjOlTQv8xOIGePX6EDAcWuBAnwlISU+YhR+xNaHUhwZSBBFf7y&#10;HF+C6/yIbBXL6BaYDgRTMBpB2YPD1kon0ygRi1NlKp3SqTRKp5NlqhxPHCdJkMcmCehSqZ4U65vM&#10;plLgpwyVVT4uj1NVd/leh2PJVZ2jNYG0rhJ5Hw0YhLWy8GQav1/kgtpb2qi9uo+5L6xlzlPrxPq+&#10;Rk3gp/bqEV47nMVav2ss9r7C77ck89dPdBifusE/+Cd3BTxjQzNEuYeSExxMaagrJQG2lIc4Uxrm&#10;TEmQDcXeJhS66VMsFbjcSY9qDzHAIGvaHwBwIEVgl6aAL4AeBYDJfnJZqq/YX+8D+xtIV7b+KvCT&#10;zycmkqsTM/zzJwHwnftcu/8938r7yGuc4HevnmaOGOC8Nf7MWxuN2tehqH3ljdpKX+auDkdtqS9q&#10;C5347Qo3ntgQwKK9UqH2eLNplQYb313J18+8zcrHnxUovoLG7q1Y2spv0j+Q2GCxz/Aovg+L55ew&#10;JO7HlfBLZhe/lI1zr+E89xqv8mPDLX5uvsMPUoPvtE5xWwB4d3CMu8PnuH/uooDwGt8K/G6N3+by&#10;+HXOj1xgoK2X1rISmpN8aBQANlh+RbHuImL2f4DtV/M5tug19m1cy76zeuxy9GSXVL6dUYnsi07h&#10;lABQOZmRXl4B+vmFqugICH8d9VlHbE8BoeqcH3L9jIDytAqA2Q92h5HbBJpn5Dkact+pzOx/A3CX&#10;GOaW6DQ2P4Dgtrhsvo7L4y0B4MMa5vx+lQDwxVeY++JjLNZeLwDUxzFX2RKcTJIAsHCkU+qrQP6b&#10;77ikfEd378vC8kfuKqAT+CmQ+0ngpyzAfhIA3leg+LPcLub3/c//ksv/EgP8hZGbd2m+cE1+wxdk&#10;vpgUGM7QIwDsn7xGbe8UsdXt6PsE8fmSxXwkBvixAsCnnubR/wOA8/76hEwVAD7K4rVrMLMyJdDH&#10;EzWfHlcC+j0FCIFEDYeTKLaTNZFEjhhgXGsw7iUuaERqsdZyI2tNv2ar9Rb2ue3gkN9ujkQeQj3r&#10;jNTbMzjUqxPQoU5U31liBrSJHtIhRCqtR5/U4c7j2HcdxbnnNM7dmjj06GEl9dW03RCTZn2sWk1w&#10;6rDBs8MR3zZn/Jqc8aqwxy7XBKO0M2gmH0Yz7RBG+aewKFXHRqqudfVRAeBRqdUHsWrag3njDszq&#10;d2FcvRMzZRDV+sNSk49LTdYgoEtbKrXAt1MLv66zBPdpEd6vJe9Vi+RhQ7LHzCgcN6VkwpKScReB&#10;XqDK9JTdRpQtp3kyzR0KVg06kDnkTfqQF8k9Ar42N6IbnAUmtviUWuBSYIpjjjHOeRa45VnjnmeH&#10;d4ETAQVuBBXKZ1zuT2RtsDwngsi6MCLrQ4ioDySs3p+YtkCpv1Klh8U8J+Iol++gXAW/NHlvyuAI&#10;SRQoOyKfi5cIzMajyBoToEmyxVaVY4iL5LHKoY0l8vhSgV+ZvEaZwK90NEksNoOskSKSRtuxKe3k&#10;c+NU/rRaloAfmKL2hiZzXt7DnKdXM+fxpcx9cqWY32bUXtPgT6sSeF3/HO86X+FNhzHUVgTy7GIj&#10;rlz5jp/+9U+uCIS++wHKs2px1TelwF8M0M+OMn87SkIdKA2xocTfgmIvY4pdlBqsQ4WrAY1KBY50&#10;mjVAsb1B1YjRQXQLAJUtv8p+fz0CwZ405fZQehKDqAnzoTwhmqtSJ+/JjHP17o9cu/eDmMV95C0Q&#10;mt6K2nOnUPvUSWzPQ4AXIFN/1Ja7MneJM/OWuzNvmb1UZC3UPpMsMOShhTb8ZbkHr24L5YsD0azZ&#10;6sHaz4+z/IPNbN54BHVDaxzcfYnyCaQzIJT7AdH8MzCRn+JK+UdONz9WjnKnaYZbTRe523iNuw3X&#10;+abxIjeax7jZMcSdAbl/UCApdffe+BXujosBjtzk6tgNLoxcZKC1h+bSIhrivWhwnwVgofZCova9&#10;j/WXr3D089fYvW41O6XmbbJxZpNvCFvCYtkdnczx5AzOZmbNAjCvUDXVFZgpUQCoK1anq4BQoi05&#10;K7A7rbLAnAfwy/93lOu/AvCQAFA5EdKW/zDA7Qm5rIvP500B4N9OmfLblVtUAPzdq0/z2cmVaISd&#10;wSLdGPdiX2LaC8XUuui8foUpsb4r976XijsLv3sK7B5Y3k9ieb9IfpbLP/wi8PtFuR1VvhMA3vrx&#10;Z8598y1dl6/TPHOD5vPXBKo3mLp+V7W+t23gPOktA1hHJrJ45Uren/88H72knBTpPwH4yP8FwE+/&#10;+hJjSxNC/H1Qc6izwKnZBrdOZzx6PfAf8idkJJiwvgD8Grwwz7Nnt/8xVlmv44DnXgzCT2ORcBKL&#10;jNOY5WthUTl75IQCmuCuk0T2nCB+WJ3YEXXChtTx6TuFc/sRbJsOYt9yUmqpJqZ1ZzGo0kS3Qgvt&#10;Ei0MKwyxa3bAQyqgX0cgAQJej1oPrAstMco0RCdNG/1MTcyKdLGu0MW2RupxvUCwfg+W9duwqN+C&#10;lQDQqml26Cur5oM4th8Vo9QkpNeM6F47YnsdiB9wJG7AnthBa6L6zQjvNSG6z4KUYTtyxlwpGveR&#10;6hsqkeor5lcgxpQ3GEK2EmUEloEAUvu9SeqVutvhSkyjE2GVjvgU2OGcbSk/AEOMk3QwTTXCJsMS&#10;p2wH3HIc8ZL45LvjXxJASGWYADCK2KZwkloiSWmLJElZJ9cZRHqfWNRoNEVi4mUKxMbSVfsSKjsi&#10;547EyX0RZI5L7R6PUO0knTkYRuqAgHPIj3TlsLrRGHLHogWWcQLOVNXxx+UTxVRNtchzBvFtnWBP&#10;SCNP7YmQmd8ZtY8MUXvzmFTdjcx7cgVqjy1BTeCn9rLU33c05Uceym/31vEHjQGeNp/mb8cb5DnO&#10;PLlAk3NXvxMDlJoileby93Dx1i8EeYXjpS027SEW6G1DUbC1GKEtZcE2lAUIBL0NKHYTC3TVpcHP&#10;nHbVSdI9BXR+9GQGi+2F0i3A60rzoyvFi55kT7oTfWiJC6A4yJv67ExuXLrBnXv/4vLdn5m58x0X&#10;7n7PNanh3/4LtByl8j5zhHkLnPjNlz7M/Urgt9KDOUsFiIsdZGrH3KWWqH2oidr76sz9SMD/ga4A&#10;0ZQ5C8QaF/vwyNfhfLovkRWHkll8OIKv9MI45hCOm2cE1QER3AhIBL8MiCrh5/w27lUPcbtpjKst&#10;I1wU6M00TXGxaZrLjYNcb+/k1kAPd4ZGxASnuDdyhW9HbvDN8HVujF3j4tA0Q1LrWkryqI12pd5V&#10;AGi+miKtRUTtfQ+rFa9y+NM3ZscDPHmKNVb2rPQOYmNQrFhgPAdTUzmboazzU+rvgx2hJcplPam1&#10;yr6Bev8BRBUExQbPSE7LZSUacp8yVdYLnlQBMItDYpbbBYCbJZtUAJTrCVmskRr8hmsMfztpwe+V&#10;wRCef4n/euN5FhxdwSGPo+glGqGdYollYSgJ/U00XD7P+Dd3ufLt99z8/kduC9Duiv3dUyK2950A&#10;7ztlKlGu3xMQfisL1Dty/+0ff+KaPGdGGdFHavTg1TuMSCYFftdv/8D1mz8wKhZd3nUOp7h0PhcA&#10;vjf/BT5+8TleefIZ/vbwU/xGoDc7EOqD9X9/flIA+DhvLVyEoYkJwco5QUyL9DAXAFnUm0pdtcSl&#10;zx7XPltcWs1xqDLnbJoRa932sNVzFwaJZ3DNNiSg1JiAanO8G8zxbDXGo10A2HFC4HWY4M6DhPcd&#10;kRwlsPs4Xu2ncGk6hV3NSTE3WUqUa2Mg4NTJ0ZYvREemelJrzXBqdJXX8BVLE/C2B+De6IZ1mTnG&#10;eYbyxephWqyLVYUe1jXaWNapY163H6Oa9ejXfIl+9ZcY1q3FpGEDZo07sW49qDrpUkC/YqK2pAy5&#10;if14C+S8pfK6yXUn+YJsiO6xktiRMuBC/qifmFIYFWNxql1HKkYSKRmKJk8MUAFgphhy6oAfSX0e&#10;JHS7EN/qTLQyiGOxfFbpltikmGGQoIt2jBb6ifqYpMrnmSn2kGmLk8Ql2xn3fC+8S/wIqw0lsTWC&#10;jK5IcvuiyO0PJ38oQuq1EmVd44NBTgcTpbamkNk7OzBCSp8AcyiUzDF5T6MhpIuRJvX7yN/iQ3K/&#10;O2li8mnyWrljhRRNtslSuJv47gE8a6c5GT3I+2dLpbqEqSqg2sdGqL1+WIxpE3OfXsncJ5aiJtM5&#10;L29h3nsa/H6JB3/YmMm8g8385kw/jxmN8LvteVKVLfj7e0cZmL49C8D7PzD97S9cug/nL9zF3cQJ&#10;99N65LiIAfraUB5gLbGSmFHha0y5lzLqizLqsyXtYoDdyknPBXj9WYH0ZyojRov1if0pR4MoY/5V&#10;hLiSHSCPqa7mR7GBb7/9mau3fubiNz9y/u49LggEr3//Lybv/IsvdgnUnz/GvM/tmbtCwLdSqu+X&#10;rsxZ4sicL8T8ltgICC2Y+4k+cwSAc94/wZx3TwgMNZjzkZ6YozlqiwWSq9z473XB/H1nNI8ei+dt&#10;rRS2meXi65JFZ1gd38Z18C+xvx/KOrlfJZCr6xL4dTHd1M5EYw+jjQMMN/Uw1dnFjYFe7gyP8e3Q&#10;Bb4T87s3+g3fjNzm+vhVLo/MMNHdS2dFoQDQhVqXA9RbKAD8gggBoKUA8JAyJL4AcMuJ46y0sGWp&#10;ZxAbAgWAkXHsFwCeSZeaKwDUzRcAFpWgX1ikuqyyQYkCPa0HUZ0ISam8UndVg6P+Bwj/E4AHE5WN&#10;H2lsEgP8FYBbEzJYLdPXXaPEAKUCr9wgn/ULswA8vpodDgc5GanDiQRTdDN8CG+vpmpykuFrN7ly&#10;+ztu3vuRW9//xF3RuztKflKibAT5+d+586MsyH74p0x/VgHwuvy2Lkp9nrn1HZO37jN181tZ0N7j&#10;hpj/9W9+YvL8N9T0TWEXmcSny5fx4Rsv89nLL/KqCoBigH99XAA4e0KkWQAqBvgYz739DsdPq88C&#10;UDvhBHqZGugXn8W0QRtbqYoOYk6OrWJ4FersiTrMYvvNHIg4gV2BAWE1liS1OpHY6UpUlwNhApGQ&#10;HgMCOk/j33WEgO4DAr5DBHYew7f5JF4NWrjX6ONQLFU3Rx/jNEP0EiRJphikmmMmpmRf7IBLnRtu&#10;TR4CTC+8WpXL9tjXmGFdZSTQ1MGyShurGi3Ma9UxrD2AVuV6NCoWo17xCSfLP0a9/DPOVi7HsH4T&#10;Vi37cGo/jH+v1PFhK1JH3QQaXmSd8yJjwp3EQbHAHmvieu0FHB7kSuWtGI+mdjyR+vEMSTa1o+lU&#10;Div71kWSqRyv2+dHQp8nCcoILF3OAkAXYupdCCiyxzlN7C/BDO0oXc5EaqITp4dhshGWGRYCQSsV&#10;CK0z7bHNcsRBbNC/0pP4tiCye4MpHgoR8IZSfi5CteGjVN5H6ZgAcFRq7mAMaT1RJAoo47vCie4M&#10;kalYn5hixpAvaQL2hH4X4gR8cWKC0T1xhLSViT13Y547zKmYbrb5dfGhaQd/3ibwWhwnM7mfzPAC&#10;v9f2yQ/4a6m9XzL3KTG/p8UAX9rKXAHCQwtt+d2XkfxmYyFz9jTwW41u/q7dwbx18vxX9fjLWwfo&#10;nbjBL1I7b/7wMxfu/4OJ299L1YGxkWs46ovNn9Yl186KUjcLKn2tqBbjq/M3o9bPlBpfM+qV8/lG&#10;OtItBtiX6qMaM3AgXTnczZuuGLG+KB/yfZ0ojA5jamiY+/dlplDWJSm7S9wWM5CZauabO1wSKF4V&#10;+Jb1fsMTC86K0Z5lziIb1JY5Sl13kThK/RX7U25bbMVcAeC8z8R83z8lADzKvA8EmBIVDD8+IwsH&#10;AaE8Ru0Lef5SAejqCOatjefRdUks2BHPgSNpuBiXkBfWzlDlJLc7L3Ola4qRFgFfUxPD9XX01zfQ&#10;3dzIaE871wb7uT0yzt3h89wbu8ndiTvcHP+G6+eucnX8PDN9/fTVllAX40KN837qBICF2osJ2/Me&#10;Fso5QT57g61rv2LT8ROssLBhqVcg64Nj2SUGeCAtDQ0B4FllI0eeGF5hIVoCP+WypurcHwrwxPge&#10;RCNXqq/ktORUdrYqSiU+LfcptfhkVhYn07M5mJzJtvg0NopZbZT6u0XAtyUhnVUCw9dcw/nrKRN+&#10;t/Jr1F54gd/Nf4Z3D3zFRpuD7A06w54IfXSyAojpbVEd1TFy+SaXb3zLjTvfc+PbH7it2KBUYgVu&#10;ysLzf+W7H7glj7n57X1u3JPvWqZX5HmXxPguCAAvCAAv3ZLXksdclt/b8PR1itqHMPIL4YMlX/Dh&#10;m6/yiQDwlSef5u9SgR/62+PMlQo8588CQeUoEGVIfLn8xOuvs+vAAbw93FDTDDyAbswRgeAxTCqO&#10;Y996Es/uE7gLQEyrDrMxeDOfWq3iWOJpPKrNZMa3I6PbQ+qaF4k9YkJ9Ui37rYjtMyGiT0tVgwPE&#10;BgPazqhGklZObedTYYVbgS326XZYxNtjHGWHWawTVknOOGcJ9Ep88K7xwavJE88WF7zaHHFvsca1&#10;2QLHJiNs6wR+tWewrD2NUfURNCu2c7x4BYeLPuZQ0XvszXuLA/nvc6pkCXo1m1XDZ7m2HcW3+4xq&#10;p+iwfmtCB6wJGbQkaNAcv25jsUxjIrsdyBgMoGQ8htpzaTSdy1HtRtKqnG5yPIea4VSKB2LJ7gsh&#10;qceHOPm747vciOtQDNCVWOWQtlJn3MTwrBIt0Ikw4GyYNjqx+hgmGWGeZoZlukBeQG+SYoGxxEKu&#10;e5TYEiegzx/2p2zMT2pqgABQIHwuRBIu9TdSNXhBzlAkCV2BhLd5E9TmQWCbGxHKCWU6BaC9viSJ&#10;ocYOpBPWmY9ddRWnMhrl+2pmoWM371gO8YJOJw8frWHOujSZmQOk9lqj9t5Z5r52ULWOb96zK5n3&#10;9FIxwKXMeUF+0G+IEX5gIFXQl9+uSWPuxmLUdtfxe/VW/nS0jDnLpFK+pstvX9xBVduECoC3Zal9&#10;5ft/MCNL+NGbP3LlOxgfvYGrrg3eR0+TZWlGkbMFFR4CQIFgfYAltWKF9cEOtEU4z+4CIzVXGeOv&#10;U6yvI8GHmlBvcn3cac7L5fbla9yRinvxjlRt+eFf+uYHMQLJN1J/v1UM8D7nvwW3pE7mzj8otdZA&#10;IGfJnBV2Yn8KBO3l77Fj3kJr5n5hxUNLLAXwRlJ9zzLv/dNiuwL894+LCR5F7d1j8vfLbR/q8NAn&#10;Jsz5TKC5UCC6yJvfLA7id8si+cvySJ5ZGcY7W8LZppONmWcrkZmjVLRdoqd/mr72HroEgl1NFQz3&#10;1HN+qFeAN8qdsXN8N3mZezM3uTV9k5szV7gxOc3FwQFGGstpFhOucztIneUaAeASwvd+gNmy+ez7&#10;+A02rxHAnBAAWtmx1CdYBUDFAPclJ3M6VSCWKRATqzsjxndGOd+HRKm2sxs4clTwm936O5tTSrKz&#10;VPn1NgWKJ7MyOZaayb6kdLbEp7JeALg+PkMFwc2SlTEZvOIUyn8d1+c3X65B7UUB4CvP8erO5ayy&#10;2M92fw12hIvc5IaRMtxL64VLTFy5zZXr33HjGwHgXQGc5KbkmnyXs+tvlXw/m7vyGGUh9809rkh1&#10;vqqaCgRlgXdJppdu3+OSQPCKLARnrn9L7/hlsht6MPIO4v3Fi3nv7Td4/+VXeP7JZ/nvR55izt8U&#10;61NOii75i8BPFQHgm29y4MQxfLw8ULOM0cA8Uawq/TjGRYdwajiKv7L+rPkA5uX72Ba2gQX2y9gf&#10;LVZVbkBsqwNJ3WJCnWJCHc5y2UUilbLTgegOC0Jb9Als1iOo2ZigeisCq+zxL3XCR9nlI8sL5yQf&#10;7ON8cUz0xTXVH//cEELKwwmuC1Gtc/Rpkse22AkElTPSWeDWaoRziw52DRpYVB1Ft3gPJws2cSRn&#10;BQeyPmF/1ofsTBMIZn6KetFq1Th/tvUn5HkaeHVo4NmmDPJ6Fst6+ftqDmBQtQ+T6sPYN2lKXbcl&#10;Y0DZ5y+W+qksWqbyaZsqUaV5Mo/asXRKh+KlpoaT0u1PfKeXwM+D2HYBoYAoXoAdXuGOd54j9qnW&#10;mMSK/gsE9eOMMEk2w1zAZy5T0yRzDONNMEoywSpbACgLhNhOZ/JGPSmZ8KRsyovyKW8qp/2pnAqQ&#10;9xNE4ZjU7qEggZ0v/vL/OFe54lzngWezl9h2FEG9xbg3d6CV1ctmv3Y+te/kJZNOHtfp5m9nBvjd&#10;oTbUtpSitjYVteVifZ+bofbRYea8tZV5L21k7jPrJV8x91kxwBfWMGf+ToGjNr9d7M6f1yXwmzWp&#10;zBEDnLunhj8dr+e3mxKZu8Cdue/J6zy1hZjcVn4SACq1RllXc/n7X5iSKjxx5x+yNIcLI5fx1pPv&#10;UCCYZGpMgb0p5W4mVHmbzxphoD2NwY60hrvRHO5BY4QXdZFeFAY4kx8ezDmpjz9++5MYwy9cFvhd&#10;uqvkB87Lkn/m1k/M3PmBSbHAiRs/MHAFNmlFovbsPgGXEfMEcvOW20oEgMtkqoBvgUBxoYVUYHMe&#10;WiRw+0iHuR9ozkJQrHfO2wK/twWE74kZfngatU80ZIGhbCjRlc/OWFWf1Zb4SGRBsiKEh1ZH8d8b&#10;4nlkaxLz96ew2igfg9AWIgpGKKkfp6NniOHhQSaGh7g0OsY3E5Pcm5QafOEGdy8KAC9c5tbMNFeV&#10;xzRX0pnmQ73nIWqs1lKgu4ywfR9iIga4RyrwlnWr2XhKnS9t7VkWEMbGsHh2RydwQKnAaQK/zNkq&#10;OwvA2ZzNL5w9+ZHAT7HA02J7/wNBBZiz1ffX+qtMlQp8JCWD3Ylif7EprIlNVeXrmFQ2xmeyIjqL&#10;5+1kQXBEVz5bAeDzL/KH117mtV0r+dJ0HzsCteR9mWCYH06qcgL4C1eYvHaXazfvc1O+wxv3fuKW&#10;5Ma3ysYr+d38GvmeZyO3373P1bvfceWugO6uAsDvufyNAkBl4fcdl8UEL938nqnL9+gZuUpOXS8W&#10;/hEsXr+JBZ8vYuEnC3j19Xf5+0uv85tnXuGhp17koSeeR00qsZoYodpfBYBvv8UhjVN4KwB0yjLE&#10;KlMbvazj6OTtx7bmCD7NR/GqFwAW7WFv9AaWuCxmV8QW7Ip0CKuzJ0wsLaTJkUiBVUyTMzENzkTW&#10;OBJaaU1QpRmBUl0DpCoH1TgQVOGKf5Er3rmSTF88UoNxTQjCIzkI/6xQwgqjiK6KJbw+HP86AWC9&#10;A35Ntvi02eDRaoabwNSx8QzWNccwLZXqm7dTllxbOJqxSn4AiziYLslcxqHMr9Ao2IJx+RHsajVx&#10;bdFSHWFi36iOTcNxAeNuAefXHMpaiUb+ZiyrT+LbYkpyj7tqN5e6qXRaZgSA02KAkoapbKrHZwGo&#10;7A+Z3O5PXIuXajRbJQmt3gJAbyKrPfArEpNNt8U63hLTGFNM4s0wS7LESqBolaLECvMkC6nEVjgV&#10;iRnVWBHZaU/WqCuFk26UzLhTft6dihlPAaEXpZOeFIx7iJ36SO0NJKApEpeqOGzLUzGvqEczp1mW&#10;tK0scu3gOYM2/qLZyX+d6uEPRzuZd6ABtZ1lqG3IEAOKljqn7PZhJfDTlxn8hFRYAd3LG2TpvVp+&#10;wOtUmfPKFpX9PfSpBX9dG81vVgpMVspz12Xy+/3V/OVgOXO+8OMPC70EEJaoPbENu+BihHMCwJ+5&#10;8f0PUkOVKvwL0/d/ZFp+qPfu/5Mr41cJNJCF2VENUk2NyLczoMTFiCI3U0q9BYK+tlKJnagJcKfE&#10;15UUZ7meHMdtMYfvv/8n1+4I/L79B1clV+Q1z9+8y5TMTDO3fmZSLHDwyrcMXP6RnMYrvPaVqfwt&#10;B3joY0PmLjIX67OWOAiwpPYusuChz6T6LjAXmJkyb5Excz/Tkc9EIKdaD3iUue+I/b5zhDnvSB1W&#10;bPDDo1KJjzH3k9MCfqnF8px58jpzpE6rLXUXwxQQrgxFbY1U5PXJ/GFzBo/sSuV99Tx2WldgHd5I&#10;ccskFy/e4trUNW4Mz3Bn9CLfKrvCXLjNN5ev8s3F82KHw8y019ArtbHR+wg11gJAveUCwI8wVgD4&#10;2Vts3fC1CoDLBYArgiLYEpnM3vhkDqWno5n+4DhfZf2egE85+5tWQRFahcVoFxSiLRDUllqsrPub&#10;PSOcJF9JoYByNgr8FGNUjhA5kpbJLgHg+phkVseksCo6WQXADfHZLI/M4Tm7EH5/1EDawFpZ4LzM&#10;n958gzf2rmal2X52BmuxJ0YAmBdGYncrjeekAl+4yYUrd7h0Q+xNzO2yWJyyHu+CLLwu3JrNebmu&#10;ZEbsbvrmbckt+Y5vyvd9m/M37ort3WNaomz9PX/tW85LzZiY+ZaOvivkVPXiEpXGYV0T9h09wZ4D&#10;R1m7cz8LN+/m/Q07eW/ddl5b/jWPvf8Zf3zxDR565kVeXriAfadOYGcnjSiwyhLHYl10c47JUmI/&#10;RqXHxDTO4lZ5GtPcgwK+dQLAz9gRvBbr/NP4lBviVWWOl7IRpNpC6q2lGJ49QYXOhBQ6EVzkiH+h&#10;vUDBgQCphwHlLgSVuRFa6kVggT9eGQG4JQfgnhqEb3aYPC+SiIpowqtDCar2wb9GGTHWCZdaC6wq&#10;dLAoE/MrPY5ZyUGMC/aim70dzextaGSu53jqV5xIW8XZzE1iQjswKDyGZZUW9vX6OLUa4thmgHWz&#10;rtiestX4BAZle+SL3yw/im2qfQm9mw2I7nIkaziY8vEkGiZzxPwKpArnq+yvajiJ4t5ostqDSBTY&#10;Rde7EdXgKdD3Il5gGCdmFlntTmCxq9Rge+xS7LBOtMMqwR5riX2qPc6ZDlLz7XCUmuya74B3qR2B&#10;dVZEdViTNmxP3oQThVNOFEtKppwpnpSccyB73IaYIanbfanYFUuFSa/jWPo4X/iO85J5Dw9rtvLH&#10;k+387phUv0MdzNlRK8YmlXVtOmpfxYj1BTB3iRjb57YyEwsU3tNkzusyg7+8Q+C3UbIetRc2yfVt&#10;zHl1L3PeOMHcDwUMnzrKjO4l4AxEbXUifz9Sxx+2ZvGbpf78/nNX5rwvEHl8J0dMYrglHfjWD8qe&#10;/D9yU2rwdbl8WYB4+bufuCqG9uPPcHPqBkEmDngcO0maiQF5VgZig8aUu1tR42VLpY8zmc6OJDq7&#10;0lNazT9lhvj23s/y/O+5KlOV+clrKfCblplh6tb3nLv1I2MyIwycv0Pn1I9iXeO8stICtfmHxOy0&#10;BG6GPPSFGN8S+YELANUUcC00kwgklfq70JA5CwSAH4vpqdb/CfzePSRRIHiYuW8fYu678lm9d1wM&#10;8ZRUYvnsPhZj/FSPuQuNmbPIUuq0k1RtN+Ys9ZQFTYh8VjHMXZfI77em87ddmTx3LI8FOrmY+NRQ&#10;2niJy+fvc3fmDrdHr3B38ir3rl7k3qULAsBxpnoa6M5TAHiQeus1FOktI0QAaLD0NXZ99jZbNqxj&#10;vcZZVji4sCownK1RyexPSOOkwEorK1uSq9rIoS0Q0xYI6gjc9ASASvR/jUBRT6KjQFGiVVigWmeo&#10;WySwFCieycvlVFYWB1PT2J6QzNqYJFZGJQkAU1QAXJ+QyZLIDAFgEH86Ip/DUlmAPqtsBX6Td3at&#10;5SuTA+wO1OZgtCn6mf6ENJRRPjBE+8QFBqavM3LxNqOXJZduMXLpJsMyVeXyLYZkOnjpNgPymIEL&#10;12V6jf5L1xi4JJcvXGNwRi7PyOVpmUoGp2/SM36d+rZJUopbcI1Mw8jBGwNLR3RMbDmuZ8FebTOJ&#10;OTs0DFm1/zifbtjO/C9W8Mhb7/P64s/ZeewQhkaGqMV02ONdbyx2pSFwOCpLj2NYlWvhWKqjqsWb&#10;A9ax2OlzdgSsxTLnOO7lZ3Gt0MalUgeHUk2cCnUFdjZEFUstLvUjpTKYxLIgEiqkvlUGSEVULMmH&#10;uNogouW+4IIg/HKCxQYD8c4KxC8/WAASQlBJAIFlPgJYd9xKHbEoNEY76xRn0w6imbYbg6w9mOTt&#10;xTB3F3q5O+RL34x62nq0MrZgkrsfy/xj2JTp4VBjjE21PrYNhtg2mWLTZIZTk1RpZX1io7EYrrZA&#10;VR37qjMqA4zociCl31d1WknlmNraczlUjWRQ2h9PYXc0uarjegNJqPdWnQ4grMqNiFp3ogSG0XVy&#10;udKdUPnbfXLccE2XmprijlOyB87JbrhluOKV64xnviNesnDwKXHCv9yOEAFgTIclyf1WZI7akDNh&#10;R/aYtcRGIpeHrEkaciJ8LBlz+VG/dyaYzz16ecNqhP8+I5Z3vJk5h1uYs1+m2+vF9iqZsyZfZsQU&#10;qXxRMtMHirHJzPm5nczo5syVuqcym9d2CfA2M/dFAZ8CP6nCc17Zhtpr++V+dal+YjoKBD+2ked6&#10;8Qcxm7/sKWHOV9Eys3sKWGwFGCZigHv46oAbE7cEgAI5xQLvfPcz33z3i8DwFzFCmSpm+N2P/PIP&#10;uH3xBuFW9vifVCfT2IRCa0tKHW0pcrIhwcqcDP9ALoxO8vOPcPfeL1y5I6YgUXagvfjN7Na/STGI&#10;mZvfMS0VeELq0Pi1ezIzfU/zyH1iSi8zf7VU1DcFXp88gNVCeZ9LlMorIBQjVFYBzBUAzl0gf5/k&#10;oc/lxy+PVfvwpABQ6u/7R1B7T6YK+BQAig2qvaNsIVYq8RkB61l5vDZqn+nL86VCL5TXlYXLPAWE&#10;y9ylFks9XhksIBRzls9t3vYc/ryvjJf3l/LZ8XT0vSpp7bnJtzd/5O7lS3x7dYbvLp3nxtgwE911&#10;tOdJBfbaT6MCQN0lBO39ED0B4I7P3mXjpo2s09RmuZMHXysAjE7iUEKG1N9saW056Inl/bojtN6D&#10;GAj0DEtKMSgtxbikDOPiUoyUrcRFxegUCQSLCtArLsSoRAFkPpryOiez0jmQksI2AeAa+T++jEzi&#10;qygFgCmsjUvl8/AUqcAB/PdRXR5askoFwD++9jrv7lrHGotj7PDT4kCkMRpJrjiWpBDfXE9+bz/l&#10;I5PUCAjrJQ3nlOn52cjlhnMXaZi4SN34JepGL1A7PEW1pGJEMjwpmaBm+JwqlUMTVAxOUDU0SVXv&#10;OQrqe4jMrsQ5LAlbrxBs3QOxdPbDwN4LbVtP9Ow90bJx45CuKesPn2TBhq1if1/w0qcfs2LLRo5q&#10;yAIwsttG6qYJNvXaGFWfxajijAqADmKFhqkabPbbwpeuq9gXsgWr3ONifxq4N5zCVYzKpeok3uU6&#10;xFRJnavxp6wuipqmBCrqEyhrSCK/MY7EqmCiy/wkvkSV+RNZIkuHfF/8c7wJkC/dL98f3wI/vPO8&#10;BRQCD4GFVa4V2mk6HIs7xIHwLRyO+BrN5K1ipPtUMczeg64Y39n0bVLd92Iu8LMrPoNTpTHONaZY&#10;lWljKe/LvNJAzM8KrzZl/0J/PFs9BYROuDZKvW6Sii7wj+lxJanXm9yh8NmRX0aTyOuPJa0znNTW&#10;UFKbg0lpCiC21pswqfOhAuiIKg/CK12IEvuLqvQiotSH4Fz5ezL98M+Qv0eWgD6ZPvjmeEr9dxdD&#10;diGgzJVAseHASjvCGqyI67Qiqc+SpEEzgZ0pCf3GEjOJ3K6cm0Vqt31zC6+fTuS5U3XMt7nIHwV8&#10;c/eJ6e2pRW17FfO2lol15MmMl8acLxPE+qS6irnN+cJTZlB75kjtmyOVUO0DmXnfllr3mtifAkDJ&#10;nJc2ofaKTJXbxHrmfHiWOZ+IHclz1D6SmvuJE39YG8M8MRtlA8qcRS48tMCWOR8Yofb0fj7bYkvv&#10;BYHcT2J5Un+/FVO7d292N4dvvv9RdaznvX/9SxmjQPXv/pVb5AdGEHDWkEj5QUYbmhNgYEiNWMy9&#10;W3dVOzZf+O4HqdDfS+39XrXS+7yypVcypQLfD1xQbhMbnLr7i1TgHxm/8gtNwz8RmDXJnz84rYL8&#10;b8Ts5n4soPpEV+BnykPKVl+pvYr9PaRE4PXQpyb8Tm77jVJtP1B2h1HW/UndVSL1d87bs3VYTVkv&#10;+J5UZHlttQ/OyOci+URLPiM9WbAoEJSFyyJZWKh2sXGWhY/YoFTjOSvDmLcmmoc2pfLQzkL+ujeP&#10;p3YksfR0Gn6pPYxf+oHbN29w5+I5bk50M9ZeTFuWB7Ue+2lQ1gHqLCFwz4doL3mN7QveZ+OWLazX&#10;1mOlixfrgiLZLkBS9tU7m56DrpibgRidEn2pujoCQ2U3GGV3GIMSAZ5A0EiBX2EJhiorFOPLzxcD&#10;zENHLNBAYKhES15HAeD+/wOAK6VurxHjXBuXxqKIVF6w9ee/D2vK57pSAPgKv3vlFV7dsYoV5ofZ&#10;5HuWPQLAQ9HWnE32xqogCY8aZTzAeiI62olq6ySmtZ1YSUJXDyk9/aR0D5Da0U9ya5e0rA5i6loI&#10;q24ksKIW/7Jq/CTK1L+sCi/5O7yKSvEtKiOooJSgrAK84tNwDInGST4X54BwHPzDsPYLw1JiGxCJ&#10;Q3AUph4BHDYwY+W+w7z55SpeWPgZb61YztItsvAP7DTGs8MA+1YdLJt0ZKYzxLXJGLdqI8xz5A8K&#10;380673UcidiGXeERfOqP4d5yCJfG/bjVHiaoTpO0JgfKW4Pp6EqhpzOT1qYUmpvFplrTyamPIVbM&#10;MEbsLr5SothgpTcRJR6EFnkQUCjWl+uFR44HLrluWGfZYpBuwvG40+wK3sVWvzUcDFuDVsp2zHIP&#10;YJV/BOuCo5jnHcIgYx/6afswyZLbpJ7bCvTsqvQwLz+DqZiqcZku1vXW+HUGEtwdjl9XEN4dPni2&#10;i4112hPS40hMnwCw35OsoUDyhsPJHQwnrTeM2LZgohoDiKn3E/j5qDZ2hJQ5CwDdBITuBBfbE1bu&#10;JFbrRXSFL2EFvoRm+ROaLYDP8Scoz5fgIh95jNxe7UFwpRvBYo8h1Y6EN1gT025FfI8FMb2mRHYb&#10;SIwI7zAhTMwwst2RwM5sNoY18JstGTytM83vNcZQ21+N2tZy1DaVMndDIfPWZjJvZTzzlodLFZMZ&#10;b7G3zIxSexc5MG+BJfM+UWxOmck1Zmfo13ZKTdzCHInay5L5O5nzlhjPBzJTfyp29LlAc5GzXLaT&#10;eij2KK83d4VUYbG/eZ878ZuFNvJ6xqg9d5h311nRNHafK/cR4/uZ29//xB2B3h2pw/98AL2LAr2W&#10;1gGKC+uorezg/NBVumq6KU0pJDkohv6WLv7x47+4e/+fXL0rdVcAevHej1xUKq+y79eNb5mQqjt5&#10;QyAo1Xfm1j2mvxEDvK1U4PsMnf+B1rF/sVdP4P/sDua+f5KHPpOZ81NtgbnkcwPmLTFh3lKpvl8I&#10;uBcaCLz0ZaGgy29l+oeFuvIcMbx3BYDvHJXqe5R5KvNTIgsMAeAcec05AkkFlGofnBQICmgVCCqA&#10;laqtssrPLeQzV3axsZdq6MqcZV5ihf5izvLZbZF6vDWO3+/M5+/bcvnzMm+OOVdw4e4/uHp5nCvj&#10;dYy2pdGc5kC1+x7VVuBcrSX47v6QswLAbZ9/xIat2/haR58vnT35OiiCbdHJHBYAKidG187JVkFQ&#10;NzcXnZwcqcJSiSU6uTlShQWGAjxl/0CDB2aorBM8oxwJkiuPk+foKo/JV3abmTVABYBb4hNZHZ34&#10;AIBJAsAkAWA6X4Sn8aKNH385eIbffL5CBcCHXnyZ5zYsZbH+fjZ5abEnwoRdIUbsCjKVy/Ycivfm&#10;SFwAx2JC0EyIxjglEdO0JCzk/3IuLcG9UsAmcPMpLcezoBjn7Hys0zMxjE9CMyKGU6GRnAgN50RY&#10;GIcCAjng689RPz/Uvb3R8nTH2MsTU08vrHz8JQFY+AZi7h+EeVAodiFRuETE4RAaxRlbJ74+dooP&#10;1m/ixWXLee6LxTy/aAlq3l0GeEic2gR+rbq4dxjj026Kt1RI6yJ1DsfuYov/ek7F7MSp9Ah+TUfx&#10;bjuCW+MBXGr24ldzkqQmcwrbPGiRyjgwkEFfbyY9Pdk0dWdS1JpAak0IaY1BZLUFktXuK/EjtcmX&#10;2GovQkvEzvI98MhzxyHHCaN0U84kaXEw+ghbAzazPWA1R6PXoZO6XWruYZxKTuNapolDkQammUfQ&#10;TdqLQcoezDIOYFZwGItSgWPZYYHgccwqNbGqNVXtWhPcLVDqDcSnywPXZktcW4zw7TAlpMuG2AEX&#10;UgY9yRjwI6M/SJZKUtdbAwirk/ou5hcpxqfAL7DEkSCZBpU5ElBiJbfZEqWcIa/Ki7BiD8IKZSoJ&#10;LfIiXIAfUy0AbQiSuuxHRI1U6Fq5vVZqc70YXouyJdiSmC5zorpMiOiU99JmRVCzgywx/dCTivKC&#10;fpHUqVT++v9j6z/Aqrq273+YYklimkmMMXZj771iQUUREQsgqIhKkd5777333nvvHexYELEjCCrW&#10;GNNzk5vcOt6xNpib3/f958l89j6Hc/Y5Z2/XZ42x5lxrG1zHmFPdVH3VfFxJm1UBOaViyClSoW1J&#10;YhB8Yj4vwSe3yQ/ytGfy69jw1zhIjV0q9BUNesERQo+93uxDBCCV31xdPk/lt1pYRIJvMxuuQhRG&#10;bQphBNPehfOYbNAMuY0BtI1etJgEyUx9zNnphva7vxBYwJvfaVv/8Q98L/wu/3tJ8AUGpeKorgv0&#10;jQPhE1iA6NRWFNX24Mqdr/Hk1S8EpZj6RPv863/w7S//xhsC4buf/oVvqPaeE3YCegJ+/V//hIev&#10;CcI3v+ERbe+Dlz/i5tAPuPX4ezx6/V9Unn2Ordq0+18dhTwBJb/WDPKrzSG3VmRwrfm77DBqmxMh&#10;6MhzQ+u2wZLQo+pbcBxy846xA6BtpnIU8BOdwbD1pfJbYiCFBMA/g89xKyOyxKst+Bk27GgcGDw+&#10;Lbe8sNkKHgShLy1iMLchVIWhvF4JVINFGKNajLEqqXhvly9SWm7T4j/H0EAD7l5KwcV8Z7QHHUKH&#10;qxIqzDYj4vBymGwmALeslVYv3mPrMAxAquhDBNLxvDIYFVfAsqpSAp8Iq8oqmFdWwKyC9lhEZaWU&#10;AJEKpGsbpMJoMSdYyghXEaAMAUsLHsOE79MrLcKRggLsz87FToJjezohmE74Ebh7csuxMbkEszyj&#10;MV7HhOpZFM7PwugZs7HssBoOeVlDN84dJ1M8cDTeEceSnKAe7wClEAtsdDPEbj87GKXSlmbEwCo1&#10;CuYp0XAlDIOoSqNaOpAg1B6VXVhNLXxLy+GYlQfz5HScINQOh0XgUHAoVHz8sNvTG/u9faDu5gwN&#10;WzMcszGDnr0tDF2ccdrDA4ZeXjDw8YJxYADsIqPgHk8YRifAyMMXu04aYNEeVXy+YRM+WrUG45Yt&#10;h0z0TSdEUn2EdNsguMsGkdftEXvNnkrPCl5NBhIAtZMOwypfj8Q2RmynERK6TRF9zRChF08g6rwB&#10;Mi7ZovSKJ1p7YtB1Lxs37hbi+u0SXLhZhOqrGSghBCquJqDqRjQqe0JRcSMcpV3RKLoSj9zzBA1V&#10;Ugyh4VvlC6siG+jl6UM39zh7EHXoZu+DSfF+ONH2+jadRjhVXkyrAyJa7eBVbQRbAtAq5wBs8vbB&#10;qUgVHtUH4NVwiN9dG34dpxHQYYOgsy4I6/RF+NUABF/xlsYCAzqtEErVG37VDvFdLsi9E4jiO5Eo&#10;u0MA9iQh92o8MgnAnAtUrZeiCToqwHbC70wAks/5I+WCD9Iv+VEliix4BDLP0xbzNWnnuKXiy7wY&#10;jXyqYhG5tNHZl0QkIJvgz74Sgtwuf9oAf9pvbm97I4sgTr1GUHeGsfPJwY6oeow92gjZXZkYp1EO&#10;uf20u7tLIKecS8ubTcWXTkARfgSWrGhom3yocGhdN1CNrHeRACi3hopnFZXKcjbWJbRyC3QIPS0C&#10;UCjBo5ATDZ7qT2a9J1VeGG0cFR+Vy9jtsTyuAJ9oxITL5mAqywAqKgJwLS31bGPM3OGBxps/4+kv&#10;BCBJ9st/hnVfQVE15sxVgMyouZi66jjWqblDWS8ahv41iK68i9Lz/fhOzB/+13+HM8i/EXp/+ze+&#10;/uWfUsnDC6q+x2/+hoFvfsZDwu/Bq59w//kP6H3xE3qf/4Rbj75Hz5MfCcXf0fv07whKaoF9ZAct&#10;vTbBZsDvZ0wAmlKp0q5SDcqtE0rNiorFmqrPFKMWEfpTqX6/EGNYKpBfcBSjaH1lRQ0gOwlpS0X4&#10;NsRMERFyywjXFaJ4mgAkQIUllqXVlltDO0yVLbuO53q9Hc8l9zcK2ApVSGssEkfb2IEoRRKG7FwI&#10;QxlFfyjaROPm6wHc7WVb6QjG2SwrdASrocNtO8pMNyNcYzmMFObi0NZ1UDt6FHsdXbArNFpSgAcF&#10;AGlJjYrKYUFwCRVoRahZEnhm5eUwLS+VwoT75mKlmPrGP8cHLWvEyi+iDrAcxiOgNCkrxemyEpwk&#10;kLTz87Avk//+0nKwLTUP29MKhhVgzjAA53hF09IbYdQaXuOJM/DpopVQNaVQ8vWASWwgLNJCYJrm&#10;R9XmDt0EB6gFGkHVxwgWmYGIqMtERHEigvJiEVGZjbjmWqSeu4BcWt/Sq7fJiB6UdF5FVtsZuqcW&#10;xDa0wr+yFvZ5RTBOohJMTMOpuGToEIhHPV1w1M4E2qYnoWNljFNOdtDzcMUpLw+c8nWHYZAvbKMi&#10;4ErV6BoVK60YIwFQZR8+37wFH61fh3GrV0Em/q4LYm47U/nZI/S6LaIIwJirtoi8ZAGfFiMY5B2D&#10;TtpxWBUaI6jZAslXbCXLltpjjaRuCyR1WSHlmh0yrrmihNat4WYUOu4mo52Ws6YrWRo7yzgfgexO&#10;UTsXhIJuP+Rf9+djguNiJDLOxiKhLRJhDYFwq3SBaaERJbMOTuUfhUGhNszLtWFfcwTu9acIQFME&#10;t1hRMtshvNUe3jXGcKD6s8reC5tMJThnb4dPyW4EVu9FUN1Bvk4f0e1WCG93gn+rE7wZPufcENrl&#10;hcgbroi44YDwblvEXndE1h1/FBGApQRgyc1kFFKt5l+ORsGVGP6uOORf5Xe9GILUSwFIp+XPuuaH&#10;HP6W3Bv+yLsRhFyCPedGGHK7w/j7wlHUHYOyWykov5UpLYtfcj0TZYzS6ykopgouvRmJynuRqHoQ&#10;hRKqz/ybtNNdAUi9Im4P2ICZtg0Ye+QMG04a3lVJwTsqlRi9oxRyovRCMVayp/KbwqnMAtnghpMd&#10;smudIcMQW9l1TrRpbJRsnHIradmWUsEsOgHZ+YQg4Sc/XxfyooGvEgB0JwADqSjD+RmRPK4/j+NJ&#10;APpjFC2dWEhAVgz2SxaYnzHbBFNpKwUAn1EBUsThD4o/d09CVO4zyMhOxZjpu/DxejN8utMFnym5&#10;YeJud8zX8MPsHafhH1MMsYipWA7p21/+jle//i4VUj/5SdjeH6j8fpQyhg8E+J7/iHvPfsDdoe9x&#10;76nIHv4N/d/+E2/+ALIrLiCvoQ8WQU1UI+oSvGRXElQrjfibqfIIwtErLRhmGCUU8Awq34nKkPtc&#10;mcpFDaMXavD5Y5BfLjK+Anx8jQQ+wz8BKIFPZIKpLoVdHp5BIsYETakEzRkikcJzuIZqk9ZbRqxH&#10;SODKCBhucKL1Zqe0xRWyWwjELeIcx0or0kza74aq2xdwozcLnS2uaM84gdYAZbQ6K6LEWAEhh5ZL&#10;K8EcUtyIA7onsc/VG8rh8VBLzoImFZlufhmMSwhASQEyuLUkDM0rBdTKhoOgE9PfhAJ0EWOBYgyQ&#10;KtCSatGCfxMLKZhXVMC4rIwALMWpkiJo/RWAaflQpArclZEP5ZwKrE8swgzXcIzTPMVzvAEyE6bi&#10;q3XbcNTSDiZe3rSkQbBPj4J9ZgjMkl1hGOeAo0FmMIp1QmhVItIas5BZlYKSlnw6xlZUd11AVdd1&#10;1HXfRlvPA5y//QBnbt5B07UbjFuo67qF/PME4vkrFCDXENd0HgHldXDIyIJxsD/03GxwzNoAugSh&#10;gYcTjAJ8YBwUAJOQQFhF0R4nxMErKQmesQkw8fHHHkMTrFQ/jFl7VDBjtzJmKitDJrXfGYn3nRF7&#10;ywlR3c60v460uHaIoELyazWDSdEJ2lEdWJaeRkibJXKuO6PknhfDHWV33aX97FueSOrxREoXlUyX&#10;L/JvBCKXMEzr9EfMWSqvMz4Iv+CNWKrExC4P2jwPPu+ByGZvRDQEUQb7wa3aGRZlZjhdeIpxAqYl&#10;J2BDi+tUbwjPFhN4En5utcbwrDeBX7M5vOqN4VR+Ek4lR+FccAgehfvhk68C34JdCCQEwyoPIrHJ&#10;EGlttlRuboShG4IYIZd8EH8nBCm9QUjt9UESf0PKHU/k9oag6H40f08cSm7HE1BxKO6OJrxiUXkn&#10;CRUEYzmfK+yJJKxE4iSQr/VHWT/B+dAXRQN83BeCit5A1NJSNxCmTfeSpRsS1d7LRe2tbDTdykHL&#10;TW5vp6GlNw0dD1PQNJCEygepKOfri2+Kc5mP00WX8N7xKozTaSQAUzBqexjGqaZAXonqbxuVBBuS&#10;GHiX3+RF+0W1t9ZRsrtyqwXwRoLwk6Fak1trx+dpc4VqEZZuIRv7PMJv4Uk2ekJCzIElAEdtC8Ro&#10;RYJOwJDHEiEKh+W3BEBewJEKUG69N2RX0C7PNcMnq4xR1/MtfiT8xPJGnv4JmLtUCaM+mIfRE1fh&#10;3QX78YGiPT46FIRPNcLw2f4wjFf2wWfbbfHxAk3Ye6Tin/8kBP8hCp2p+n76DY9//A1D3/yAga+H&#10;yyR6Cb4HVH0PCMEHz79H/8s36Hv9I178DjaWp4jMaMG1R4CqSQZkpmhJY3WiiFl+GQFI4EuwWmKE&#10;0QL+c2j/J4u6RzWMnXcY7yw5QeXHc7H8BF8ngueDABxF4Ano/VX5vQ3ZEQC+DfF5cvw82VUE4p/B&#10;87xaLMnFWMvzvoE2eSOvhxh73MhOitdOhqr6vS3ObNBluHIvBefqLdCWpoaWwF1ocVRC0elN8D+w&#10;AicV5uPQLgUc1DPAfo9A7I1OgQZV2REpCSJU27AFtqUCFGFFAApFKKk6hikhJ0pjnAlAz5ZWeDS1&#10;wLlB3EKTUKyqhW1lDSwqqAbLy2BIxXhCADDvLQBpgTOGEyG7M6kCcyuwJr4AXzoE4T0N8W9nDWQ+&#10;m4zlinuhb+sGW29fuBA6zmnRsM8Kgk2GK6zS3XA6xhbOWT5IbkxBUUcuqs/m4nxPA673XcHFu9dw&#10;/s5NdN69j+t3H+DWvT7cuNeLbu733B/E5ZsP0N51F2dv9+Na3ws0d/Uiu+Ucoglup6RYQtALJ92t&#10;oOtkDiM/D1iEhcAyPAI2YZFwiI6DS0ICfOIFAONg7B8AFUsrrD12Asu1jmCtji4UDfhvpPCJN3IH&#10;PZHxwIMgcENijxPiu+0QSQB6N5sSgHo4kX0CFiVGVF8EYJcTgeCFxl5/tPYFofVhGGp7Q5F3049q&#10;0J0W2QkxlxyoIB0QfN4B3u12cGu1gccZW/heoM3utEPYRUeEdjgjsNEN/nXetK3usC23I/hMcCrP&#10;AAZFxrCutIJjrTVcGqzgQdXn2WoBt0YTuDM8GM41BnAoPwGX0uNwpwr0KT0C/2Ja37w9hOAeSmwt&#10;pDWZ84S5ILvdE9kXaFevBiO9JwzZVFyFA4xHIcgfCEL+w2AUD4QTYBGSGiulMqu4L8YDY1BNIDb2&#10;p6J1IAvNhJZ4XEnVVtsficbH4WgcCkPdUAhqhoJQ+9gfzYN+6OgPwLkH4TjXn4Az/elo6ctGy90M&#10;Xkj29ndycaU3H9cGCtl4xb1XMqWpeA0P4lEp5vb2NWJnWB1k1Msx7lgzRikmEkriTvyRw8W3ogER&#10;fDIbCCKqPJHtFApEVoQod2HIrBRBK7aGVowQlBXLP1EFySxjAyUQZBcbQn4xGzRt3Kh1Dhi71Qej&#10;t1L1SRlgKkcCVIKgyHIq+NAGi8UE/NmQCcBVLpCZb46xC0+g5tpLaTpccFgaFi3bgb3qFpizSo3K&#10;YDXGrTiKMYoOGKXshff2+uHTAxH49GAYJqj5YPIuO3w49yBOGQfg9z/+iz8IUDHPU5S7DBBwA69/&#10;YvzM+BsGXw+PBT568zMeURk+/ekP3CIQMyouou36G5y591+sPCAWQdCB3CpRrmJKtUYLLFTaSlHo&#10;bCrBf+wq2rbFtL/zaXkXn5CSHbJLT1HlDcNPZtlJQs4Aowm2/0Hvr/sCgP8LKTvM7SgqTaE2Zag6&#10;RUmNzHJROsOQEiaig+H3WctrI7LI4lqtd+X186U1t4VHTg46b2egvdYUTcl70eC3HU0O21FguAG+&#10;+5fhhMICHNq9GQfZUA94hUAtPgOH0/NxRChAAtBopA7wLQCtGUIR/glAgsKyqgb2VH1ujU10QO0S&#10;BF0IQafaOjorsUJMtTT+JwB4vDhPUoBqWbnYlZaHnemFUGKoEIJ7ssuwNi4XU+z98aH6SYxaug4y&#10;H32BlYqqsPEMgktgEDwTIuCeEw2nwmA45bvDrcQdjvkOCKjwpoKLp9rLxJlbxbgx0EFV34MbD3tw&#10;/cF93OkfxIO+QfT3DnA7gP6Hj/Ho0XPcvjuIqzf7cOvhCzx8+j267g+hvvMGCtrPISAvGzYxoTAO&#10;cIe+hwOsQqk+Y2LgGJMAp6h4OMckwjUuAZ587BwRDUN+P1UHRyicNsaW04ZQtbWCnq8PZKqe+6P8&#10;qQ9KHnmjoM8DGfdckHDDFuGdFvBoNoZZiT70c/UkBejbYIzkS1a0dW6EQQDOPmQjH4xBy8NolN0J&#10;QtoNd4ResoRXuz5cWk/BpolKrv44zJtOwvHsaXhcMkXgVRtEXKHtvuJLUAYh8lwogjoC4N3iw96J&#10;IKx2hUO9N7zbQuHfHgzfVm/4tLnA/xxP5HlrBJyzRMBZKwSesUJIhyWhbIKAWn34VhyHV5E6XHL2&#10;wCNvLyIqdJDZZIPCZg+UnvVHzfVo1Il77d5PIWgSUfMwDlWD/N6PCbxHhN/jMJ6DEBT3CyUXiPL+&#10;MFQQiLViru7jVJx/koXzg9loe0T1NpSEtmfxOPMyDudeR6PtVQRan4uZHIG4QAheHQzG9YFIdA0m&#10;4fJAOs72s5enGrx6Jx037+XgXl8RegfLcPtxEa4O5eDso2x2Jgn8rARk9F7AV7ZFkNGow2j1Klrc&#10;CMgTSu8q+kN2ZwjVgyfBRAiJCf2iLk00LDZUMS4l1atJtkwAz4aNT8CPVkzYM2F1V4hloKhKlokQ&#10;sLDA2E3OGCWmya3jMfk5civ4npXiPTy+1Fhpezf7SYpTbqMnGzMtsFhwYPYx1F57hfzKi1DYrIkd&#10;u3ShcsgSe7Sd8M707Ri97AhG7eT7lbwwercvxu0Nxcca0VSEoRi/1xNz9/vio2lq0NKyxW8//wO/&#10;iql0b/6GRyLj++3f8ZTx7Lu/4/n3wxPhn30vpkaJGSD/QNmZW+xMXrMT+RcqL/+GKQr8rlIRNH/T&#10;GjMCiQCUEhWEH22pHC2p/BpTjFlnhjFr+dwKni9hc0XCQ6jAFbS/y2h/qZDFYhBv4TYcYp8hnhNj&#10;hf8nxLijqCOUEiSShR7JIot9Pi/P98qJcUVRhkSIiusl6hBlVlrhhH8sLt0qQGuNMRqS9qDWZyvq&#10;HbYgz2A9vPctlQB4UHkrDtC6qfmEQzU+HRq0o9o5wwrw/wLQSthgAUACTQJgORUhFZ5YGt+JEPRs&#10;biMAaYcJQEdRKkMlaFUrptKV43RFKU6WFEC7IB8HsvOwh/Z3dxrBl1oIVQFBqs41semYYuuLD/cL&#10;B7EKMh9OxJzVm2HjE4Cg5BhEFCYgrDYJ/vVRCG4Wa3oGIKTBEzFtdIXXYlF/JwuXBstx7+V5dmq3&#10;cOdJD+4M3MfgkyE8f/wMzwfF9ileDb3Em+dvMNj7BPfuDGDo6Xf4+uUvuN/7DOeu3UHdpWuILi2G&#10;c3IsrKMCYRrkA6eYKHglp8MnJQs+SRnwSUyHd0IKfOIS4UQA6gcGQs3NDYpWNtjn5MjHAXBPTIZM&#10;zXMf1DzzRh0hWDXkhbwHztIComGXaTlbDNmrGMKi3BgO1WYIIGwSOs1QdNsJ1fc90fQgEM394VRD&#10;ISil9cu5T5vbLZatOg7LuoMwqtoHvUpVmDVqEn6nENZjQfvpjLS7/si9F43820nIox3MFXErFVm3&#10;0gnRLEYBMntKGIVI7c5A3OVwRF/2QNx1AWcnpNx0Q/otd2TcdEHqNTvEX7BAWKsBvCrV4Vi4h72O&#10;MoIqjyCDyrPkjCcqCNqa7lg03k1Dw71MNNxPReMDcdtJ2luquLInoSh5Sgs8FIDCx+wIBjxQ8NCL&#10;qtAPVYRj05N4dAyl4fxQNs48y0b7i3S0v0pC+9dxOEMAnvk6Ch3PI3CWx7k8GIKbA2G4/TAKNx8m&#10;sZGmobM/HlcfxOEmwfvgQQYe9udjYKAYvU+K0PM0F5ceZaCjLw5NVINBlzrw8ck8yGjWYcyBQoxR&#10;oOJbbIExm1wgt00U3xJQa8UadiOqTtgxKpe3jVZM5pfUBiEot5oQFEEAirINmVUCmHzf8pEQ9YFC&#10;Ma6iPRPQW2HLBk3luIqvXSMG9AlFqk2pvENAUJR7CFu9nMf56gjUzeOgdMgKyqqmOKTtgG3cahkF&#10;Y+VuKq9Z+yC3hdZP2Q+j9wbj3X0ReO9gFMapR2LcvgBMUg3ErE38HJkvoatjg7//9m98//f/4omo&#10;9/vhH3gpQswB/el3xt8Jvz/wza//Reu1PrTdfIZbL/7JjubfyGp7jXFL+XkL+ftp9WXWmEtKUG4V&#10;IT2SCRZJEJnVImlhitEbbSC3gb9tNTsDASQJWgJOhJSU+RXjfyNAE5Ab2Ur7S4VN/l/ICXhyK0Nl&#10;KQVt9duQXrP4JJU2t/OPQW7h8eEMM48tt0ace2tsO+2P9mulaK46jbpEFdT5bkWtwybkGK6H174l&#10;BOBC7FdWhAoBqOwTht0xyVBPp0rLLsKJ/FIYE4DD9wKphs1fACgywca0tUZlZTAWNlmCYDXB1wjX&#10;xkY41ovC6VrY1Y8AsIqvY+iXFeFIUQEO5uRjb0YBVNKLoUwIKqcXYHd2IVbTgk+y8MT7qscgv2CF&#10;NK922vIVMPW2Q3RRFG1uPBLOJpER8cjqiUf2jWgknPdH4nlflNzmv+++HFx+VoPeb8/j0Xc3cP/5&#10;DfQ+vodHQ4/wbIjwe/IEz4ceE4DP8PrpKzzpH8JA3xO8fPE9vv3mVww8fImrNx6g9WoP4qhY3TLi&#10;YRsfRtsbSLsbB/+0LATRugemZiEwJQMBianwpwV2joyEXqA/Dnq4QdnOHpoenrCIjEZodgFkal96&#10;o/45Le1zT9Q8daMddEDCHSsEXTWCG5WcUxPhV29OCW2O4DMmiL9ijBwCsvgOIXjXiyD0Q/l9Ev6u&#10;B3JuOSH5ugX82o/wYuxmT7SLIFTlcTQRe8MQuf2OVFwBqHkci6ahLLQQAOJ+F2eeVOLc0woCpgbn&#10;n7bgzNAZWskONAy0onaglrY0GwX3olDUH4SSgQCUDwaicsAXpQ9ckH/HBildJog4pwv3+n200jth&#10;XbwDXrXqSDxjiuJOV5R0+6H0VigqbkWjmhei/i4/vzcG9YR3xaNglDwJQN6QD7KHPJH1xAVZg47I&#10;GnBAzqALip8QgkORqH+WjJbnmWh9STv7irb16xQ0fR2PplfRPHcRaHkagfOPItBF+N3pC8HdvjBK&#10;92gqwXhCMArXqSbvPIhEL61u38NU9FFN3nucRwBm4uqTFFzoj0Er1aC4ic076rmQVSmE3J44jNlK&#10;W7roNEYTVPKiAFfUtwmVR5snCnTlRGZSUjOiAYvGK4AobJkZlaOFpPJk2dhFxnJYGXIrALZMbC2k&#10;lU/khVpcJqDIYy+3JjxE5pQ2eINQgJ5Ufz7DIWreCF+5FXzv7KOYsv4k9hzzwD5tV5y0CIemgT80&#10;DNkje2Zh/HJtfk+qIyVvyKuEYtz+GLx/KBbvHAjHWGV/fKEahI9WGODdzzdj+24D+ARl4utf/iVl&#10;iIXyE/D7Wix79PNvjD/w7W//pQV6huarfeh5/ituvvoD158B4aUP+F1EKQshKKAmzQQRwd8jbXmu&#10;REZY2FGqQ/kN/G0b7CUIivnA0rjeYoJMzJTheZSSRQJ2EvAEHHleR5SdmCInu0iXW1ppkU3mVo6w&#10;k2eIucRi/+1rZBbqQGa+DkHB/dnaGMXH8ktE2REByc5KLEa76IAHas4UoYkioyZ+D+r8tqLGcT0y&#10;DNbAQ5UA3LwIagTgLgJwp3codsUk4VB6rqQATxaUwYQAFDdAchQwq60ZBuCIDRaqzlAa2+PrJCXI&#10;14qECNWfHQFoS/jZMCxqxZJY5QRgOfTLi3G0qBCHcgqgStu7i/DbnpoHRX6mYmY+lkem4HNTD7y7&#10;5whkFywlAD/Ggm1r4ZTohMT6YGSLqokbiSjsTUX1YAqqHiZS2IRQ6ISgZiARrY9zcPV1HR78eAGD&#10;P17Dg1fduD90hxB8QEfEoBrse9iLPtrivgd96L3/EL19jwjIr/Hixc/829e40tOHxstdCKddd0iN&#10;gHViCCyjguEYGwW/pFQEpWQiICkNfolJ8I2Ngy9tsVNEGBWfDw65OmGfvT2O+XjDJjoKETkUGhVD&#10;LlRBTgxHlD+2R+5DO8TeMYf/FTGvVg+u7SZwabGAL21n7DVrZN2xRvF9O1T0OqP6Hi/gPS9U3vdC&#10;/i1nZHZZUY3pw69JA041KnBrVkPABW3EXz9FW2mJhqdeaHtBULxMx5VvStH1TR16vm7B7a+bcf/r&#10;Jjx43Ybeby7iztdXce3lNXS+uIxLL87yxJURhMmoGQxH/ZMQNFOtNT/1R+OQB8of2lINGiKiUxue&#10;rSqwrdkGh7pd8CV04y4aIueqLbK6HZFB5ZhxzQXZ19xR1O2Jqjv83r3eKKHSy33kiVTCLpHQSxyw&#10;QWK/FRL6zJHUb42MQTfkPQpE6VAMKp+noOZFBiMdVS+TUPUqFlUvIlE9FCYtanD2USiuDgTi1gNf&#10;AtAPtwZC0M3vfJ3RRYV8/Z4/bt4Pwu2+SMIxDj2Dyeh+nIxrj+JxoS8U514UQi+rFDLb4yC3PRmy&#10;OwIxaqsjAWiAUcvE2BYb83I29GVUeeLmP0LtCfv7VrksYeMlAEUjFmCU4LiKoJRAwBAwFBAU6o/A&#10;EzWA8tyOJtDkGXJUJbKEoSielgC4nnZXAqC3pATF7Ae5tQSkyHzO08GMbaY4bp8MzdOhsPLJRVBq&#10;B6x9CxCQ3Apl/VCqxEP8DVSte8Px/sF4jNdOwRjVUHygGkwA+mHsYi0cPB0G18BCHDX0QXhSqaT0&#10;fvj9P8MT53/6VYrvxIKnr37BlTtDuPfiF9z95nfc/PrvuP4CcIy/CJlpR/nbRQJCjLOJ+jz+HpGR&#10;laa68XkxHidCjNUJMEpFzHYYtcEWo/kasSSWyIi/zQCLsUABQAl8QrWJhRLE9LgRsMkuopoTEBT7&#10;DDnxWOwvOCaFDBWfzDxCQsyxns3tbC2p3Eaqw1xMMAq1uNYRX1AhpxSnoq3RlABUpgLcjEr71UjT&#10;Xw13KkBdAlB1tyK26xtD0SsEStFJ2J+WIwFQr1BMhRM3RB8GoD3DlhC0rqmRMrwCgPqEn55U4lIm&#10;2WJRMG3bUA/rEfiJrXktYUkAihAA1Ckugkbu/wAoMsGbM/OwJSsfi0KT8ImRKwHIzm3+QsiM/wBr&#10;1bchsNwDWZdCyIF41D5OR+OzLLS/zETH1+moH6L1fRpN8ZCAs3zu+neVuP9jO/q+v4R7r67g5pNu&#10;XH94A1fuX8fV3m509/bgyq1ruNx9FZ3Xub1xAzfuP8CtviHu96H5QjfymlrgmZkA83g/nI7ygmEQ&#10;FV1IAFyjo+ETGw/v6Bh4RkXCKyocPgyn8CDo+7tBw9kWh53tcSrAFVaRvghKjyMAB+2oqGxRNGCF&#10;nD4LJN49jdBuXfiLu6q16RF++nBsPY2gThvk3HEhiDzQPORLteKHhn4C8L4bKu65UhE6EoDmiDsv&#10;6gVFzZ4mQjoIvyvHUdpniuYnNrSOnrjwOpLwy8ANAvD2mzr0fdOKx2/a8PybNrx4cw7Pvr+KwR/Y&#10;M3zbjXtvruHum7O49qIcbY8S2asEo5pqrf4xP5uKrZaKtWjQit/5BEK6NOB1RgVOjdvhd2YfLfMR&#10;JFw9hXSqw9QuY8L7NMIIxIhzp5F00RxZAua3bJFGmCc9sENMrw3C7lsg5K4JQu+bIKzXGFE8H/ED&#10;jkge9ELa4yBkPA1DztMY5PCiZj2NQhbBVzgUggpCWQCwg3GRsLxKdXqdcYPq8sYTqkJa44v93jh7&#10;30WKC+wwrvYF8DWB6OqPQjfV4ZWHPDf8naq+qQQPobM9hLbTE6PXE0Ri2fpFelLDHK5NE+UZwxnK&#10;/8FPqBcR4jV8XizrJAbxaQXF0u9ybPhyYqEA2mBZoeCWEQ5LCVSGUIFivrCwzCJkRLCBSgpQzHnd&#10;JKy3K+TW0/4K+yagQnUzYd1pmPiWw8q3BH4JZ5HdNITkmn6E5V6GR8o5fLCC4FCg2tofivc04zFO&#10;KxWj9kVKWeGxG42hcCIQ4XkXEZHWAt+octi4JyElpwHfCSX467+kqXCvfh1e/LT/uVgd5A8Mfvsb&#10;LRQV4Mvf0E0FqOPEDkMAcJmw/fw9AnxUdkLdyYmxT6EK2VEI1TWcyBBDBHydNJvDHKNWGRF+QgHy&#10;u9LS/mmHJQAKG0vFtojQWkio/Qk4gm0eQwBuLgE3j0CYd5j7wyEnhRZGicczD0LuK3WM4t/F87Lz&#10;tfh+LX4XY7yz0h42YYlob3FHQ6wSar03otxxLVINVsJNdSmOKSzGXuXt2KZnhC2eQdgWnQjV1Fxo&#10;iDHAIlG+IhIfNXAk1JzElDah7Ag5oQJFHaBRqVgwoYT7I+UytLtvwWdRL9YPrJTCvL6KUYHTVSXQ&#10;LS2CZl4+VAk9pfR8bE3LgwJt90YCcU4gO7HTDtItMeVnzScA38UmvR0IaBFTOMPpguhkXuXh0ut8&#10;XP42F13f0fJ+nY3zr9Jx/nUKLn6Tihs/FqL3p0b0f38GN1+048KjNjqyFtR2t6D5BsXOzYuov34G&#10;dddaUXWxBhVnSlB3vhz1F+pR1d6MLNp9//RkmIZ7QjfIGVrehJqrJXQ9HWEe4AMHgtApyAcuwT7w&#10;jghAUGwoXCN8YBxoixM+hjjleRKG3idgGWQE/xS6q/p+J9Q+pDXttUPWTTPEUvkFnTsK/46j8GnR&#10;hUPjcVjUHSNcDAkMOzRRLV18GcIfFo7zz4LQ8tAHdb1uKLvtiLxrVki7QNh0GCC6/RQSL+lR/hqh&#10;/pE1Wp/YouO5Gy6+CkUXT8bt13lUe+UY+KYRz9604BUh+OrNGQLwEh7/fA0Pf7qKhz9cRN8PLbjx&#10;phhtz2JRNuiD3D5naZwyv98ZOVSrCfcM4XtVAw5ndsOpdSvcWrch5LIaYru0kNx9CpnipkjXjBDQ&#10;qQfP8yfh1XESgR36iLhIwHWZIbzHHKE3qXh7jOHdbcjg778t4EfFO2CPxMduSHrig+QngdwGIYVA&#10;S34sIhTpT4JRQLhVP41EyzOxnl8YztDinx305oX1Jgz9cZFwPDfkjzZxw6V+RzTet0X7fWdc6vdh&#10;z+eF61SG3fcDaZP90NRfg/nHqLbWekBG3L9igzMbKIG1iA2TwJET401S5lJvxKIJ2ysAKKD4FoDC&#10;Bo8AcLmwwlSABIN0/wuxqokYGxRZYkkFDkNQAFF2JeNtFvn/AaCbVL4hTfmSppHxGKIGbsEJfESL&#10;ax/RirDMK4gtuo3c9peo6/kV2S2PEVPVhzkqnlKh8Pt7g/GRWjg+PpyEj7XiMHaXPT5RMoFZVBV8&#10;UxsQnFyLsLRmJBVeRGhiBYprLtL+/hvf/OPfGPrpb7j77BVe//pPWuF/4NF3v2Lgp99x6+XvUgnM&#10;tmMxBOBx/h5CTShTscyVNO73FwBKGXChjnluhGKmmhYZYlnaYrEYqsxcbf6ekfMrKb5hyyuN5y3m&#10;sRcOqzdZqjgp5lPJiYJyhuwcbudoMA5JITtXnc8REGL/q4ME4AHuq0NungaDrxfTEcX864WGVPVO&#10;UDbyR0N9KOpjVFHtoYByh3VIMVgBVwLwKAGoTAW4Rc8Qmzz8sSUqASqpOVRoBFVRJYzKhwEowOdI&#10;ADoQhMLeWhOC5pVUdgSfUIJmYlywpgpWDVSIjfx7Yy2sGqtg2VBJEFbAspFbhlH1CADzqQBpeXcS&#10;gFtogRXSCrAupQDTfaPwgZ413tmqCrlpXxGAo7HVZIc00aD4YaSk+C6/KcDV74pw5YcCdP+Uj+4f&#10;i3D1h3xc+o5/+z4NPb8U4v4vNbj/QwO6Xtag+WE58rsKkHsuH0UdRSg6U4z8tlyUXsxDbnMckkq8&#10;+e/CDYl53ohI8YdzoCtOORhD20EfanansNPkCJSMtKBmoQsdOyMYuZjB0s0ETv7W8IlwR0icH3xi&#10;3NnRmMMsSBdmvuow81CBtfcBqkRe34YHbqi85Yjcq7R9Z40R3moAn/rjcKnUhG2FJvQLDkIndz+t&#10;pQ6SaXEbBz1x9UUour+OQhft7GU28LMPeRHv0o52OSD3PCF4xgzp50xQ3GOFun4bNA1Yo+WRHdpp&#10;ty889+cPjyL9E/gPOw39Twsw9LwUz1+WY+hlJR69rsXAD03o/7kFfT83UC6X4dqbdNQ9DUCWUGnX&#10;9RF8/TTCb1Gp3ToNl4uHYdiwE7o1CjBt2gC7jq1wOasEv0sHENGli+jrhvC/qAd7MS5JqNu2H4cz&#10;4exx4TQ8r5jA46oxXC7rw/6iDhwuHYNH10kE3TFBbJ8DEh7xxD/xQOJTHyQ9HQZg8hDhR/WXQthl&#10;PApBweMw1D2LQdvLOLQ/j6DS9adC9ST03bj1oGX3Qh2tes2QM6of2aKOlr31oTMuUCF2UU33PPDE&#10;jXsE4ZN4pJ2txkc7aDs3+FE5iaXb7WnPqF7E8vW0UcJmDQ+488KJhioG2MXYlQAg4225htTYRVZY&#10;CmEBR7LDVD6yK6gGheJjyAoAiiAMBQClBInYSgB0kMb8xCoqsuvFTYOcILuWapQqUnY5gUJVOmYh&#10;z2XseWTWPUJO6xMUnP8aLXd/Z/yBvEu/QOF0Lq2iNT6gmn1fKQTjdnO7N4C/Sx87LaPglNaEgKwm&#10;ROa2IaawExk1t9nD9yA8tRHFTT148tO/0NrdS5v0GnS9VIP/wtDf/iAA/yAA/8BZfs687ezFZ/Bc&#10;CLiL77aO330EgPIi+SMsr7DGIqMrxt7eApAKbNRKqr+FPJ+zhDIjAAX4pPNKRSgWRJDgJ5QfgTef&#10;kCT45BhiVR0xj1qaUSOFmF5I2M0m+AhAeW7lxFzrmfshN4sAFI/nakjqUGYu4ScguPA04euOuSqO&#10;SM8NR12iFmq8NqOCAEzVFwBcjCMKi7BbeRsUThlgnasvNkfGY48AYF4pdIsrRgBY/ScAnZqapIUN&#10;bOvrpQJoMypBs7pqmNcRiPXVsGoi/Jrrua2BTXMVoxrWTZWwamZwa1xbihPlJdAsLIJqdiGUqPq2&#10;En4K6QVYnZSPyV4ReP+kOd7ZvBuyU6ZA5lM5KBhtRuB5RzrIULS8SsTF76gAvy/AxR9yCcFsQi8f&#10;ndy/8H0qtyno/iUft/5Wgts/l6LzVQFqejOQdjEOYaUBCM70RkCyM7wT6bzKXZBUwfaeeRz+8Yfg&#10;6KuC48bbcOCYIpS1FKF4RBEbtXdg7WFFrNfaju06u7H35B4cNlSBnvle2Lofg2e4JRWgEwJjHeAa&#10;ZUR1qA57vx2wdl4FW5dVcPRYB5lyWtjc6/aIP2uB4AZj+FQZwLlYB5Y56tBJ2gelIEXsDtsFk0Jd&#10;JHTao7bXC5doB7vZ2K8/C8fVJ2G4RBCcHQhA811fVHZ5oPCyE0q7nVFLu9dMddlMm93yxJnhivYn&#10;njg/FICLjwNxeSAEN/sjcfdhDO4PxOPOYDxuDiWg51Uyrn+Tjq5v03H1mwQ0PwtEAdVexA1duJw/&#10;CLtzGnCmxXW8pA3jVlUcqVaERpUCDlet4f5aHKlYhxOVW2BcpwLLJnX2dhowajgIg2YNvl4LFq06&#10;sD5vAOuLRrA8pwejNi3+bT9MOw7A+coxBFABRvTaIvKhPSIG7BA96Iw4Kt8UfmcBvrRnkchi5A6F&#10;o/RpBOpfxKH1VTyaX4SjasgXRY9pCR47EI52KB2iun5mz7BB+ZAFap5QDROGZ9iRdA66oavXBdfu&#10;uuHa82LYZVVg1EYqwI3+kNnkilFrbCC/mAplDhvfLKoINkIxyC5D8AxbMzHwLhbzpCL8qwoUIJQS&#10;JLR7hKCMAJbIDHP7VgHKS1PkCAdhg8VagSMAFApQThojGwagnFhHT6x8Iib+i2lfIpNMgMiJxVVn&#10;aMA+6gwqLv6A4guvUNz5NRXgTzg/AJT0/Auzj2bgw8N5mGZSj9mmNfjKsAyf7gvHRxvMkdL8BDln&#10;HrKXv4mC5rvIqO9FRl0/Mqvuste/gRha47y6myhsvIGrD77F4Jv/4MWvwFMqwb7vf8PdV/9E9cU3&#10;+GQpf9c8/k5R5iNUrqQA+f3FWOUaK2k8UCRCRLJDKo4WAFwu6gSN8M4Knqs5VHTsXEaJucEEnwDg&#10;8LkViQ6eZ0nx8bwL27pAbHkt5mjyfSMxm2ATY51C7YkbSo2oPlFwLUKWABQwlKfqk+cxhhUgg9dO&#10;fq0LPtpkB6cAP9SknUCl9zpU2K9Gqt4KuKguGgbgHkUoGBhiPRXg5ugECYDqVIDHCstxmgAUszps&#10;68Rsj+GlrRwIQbEOoFgTUIDPoqGWbUBAr16Cn3VLA7e1sGurhl1rLWxbCENurZprCMAKnKwsh1aR&#10;uB9ICZSyirE1owgKmUVYRQBO8ojAuzomeGejuI+MWGFZBuv01sPvjC1yHwSgnkKg/VUaznyTibPf&#10;Z+A82+857p/7NgPnvksiGBNwjc93/5jNyMH55+mouJeAxDMh8M52gluMJRyC9GAVcAhhuScRW3IM&#10;Ydn74Bu7DUa2S6Cq+RX2HFoBpUProXBgDdbuX4fV+zdg7cEN2HJYAbuPbYa63hYcN9kCC9d98Iw8&#10;jdAEeym8YwzgHrEf7gGb4Oz8FVycZnI7EzIFfe7IuOWC2AsOCG6yhne5KVwL9GGdrQO10D1YYrUK&#10;692343jqUUR12KLitgcVnx+uPA3FVQKgk/A7NxCIdqrApl5/VN3yQXG3B0pueUhjg7UPHFHbb4/q&#10;AaGAXFHNRl9LmDQM+KC+zxMt9z3RfMcdTXc80HTfCw18rp52sf6JN+qHvFH7xB1FVJGJd/TheXE/&#10;zJq343TTTpi2KsO4WRl6DbugXb0NB8sVsK90HVQKV2JX1hLsSl+CA7nrcaxECaerVGBUrwr9lgMw&#10;bNXge3VgdsYAxrTq+k1HoVO3H8frd0OvaTfBeAie3brwu2MAz1sn4dajA59bBhIQ06nasp+GIZfw&#10;L2SUPo9E1Yso1L+MQePLaNS8CEEh1WLGY0ckDVoi9ZEZ8p5a8nVWKH9piSpGHffbnjnj7FNPXCAs&#10;r9AuX33oi3PPmqDiWUj1FwbZzYGQV3DDqLW2kBfKbh4t2Gw2NqE8hCoRDZONVCzaKRqSNKFfGhsc&#10;GeeSVKBIgojxrmELLOyvpABHADhqNY8tVooZgaDYf2uBpZIZUQYjptOtoyJdRztM9SeV04jjLCVc&#10;xVJRU9Rw0rMMTTf/QOWVb1Fx5RtUX3uDzqdASP1jWt04vKNbhdG6JRh3LBfj1JMxTokKcM5xaVmo&#10;O6/+gbsvfqMS/gnNN75B3ZVXqDn/FFXnnqDu0lO0XH2GM90vcLbna1zt+wV9r/+BQaq/vu//gQev&#10;/4vsukG8O5eqbaEAPEH+FoCMtwCUsuYjAHyrAIWCFfN65UVSY6Ym5AQAF57gORUAFIsiiE5GZHGP&#10;SfAT0JITISDIrQS9twD8iuqPkBteZJbAYwyvt8jH01SldRcFACUFyNdLCnA+j7GYSnKdHdWwK9RN&#10;3FGRYUoArkeF3RqknFoGZxUqwC1LoLx3B5W0ETZ4B2JLTBKU03NxKE8AUBQv09rS3lrVEGa0v47N&#10;zdIagLZNzbAREBQJj8Z62DRRFTY3wL6NgGxrJvhol9vr+biO+/WwbW0kFBtgWluNE7TMhwUAqTJ3&#10;Z5dBMbMUWxgrkwsx0T0M7xw1xth12yE38UvIfCiPZVqr4VZrjtRuT5T1ibHwODQ9S0Tz6wS00uW1&#10;vUiWSsbOvI7BhddRuMznu96koes14fgkBUU3ohDZ6AuXZBtYBxrCxF0LJt6qCMw8jPC8AwhK20UL&#10;uwWGtsuw/8hCqB7egN0am7FVfQM2qm/CBvXNUNDcjO1Ht1EBKkLTmKyy3g4L3wPwjjOhm3BBWLIL&#10;vGKM4RbJth2yBT7ecxHkOxuBvnMgU/zEFwX9/si6ISb4+yGqwRVh5bZwzjOAWvhewm8bNvsqE4BH&#10;ENFmgfJbVHJ9Xjj/KBAXHgWjg+9t6iWoaIErCbGiHjfkXHdBzg035N92RtEdOxTesUFBrz0KCMPs&#10;+w7IvOuArNsOyOixQ8J1S0ReMkF0pzlir1kiptsMMTdNkHTHGOl3jZBK+CT0EEi0tGYNW6BbuQYn&#10;qtfjVPUmnKzazMdboVVO8pduwoHidVDNWwnljIVQSVuIg1krcbx4K0yrdsG0gbBsVMbp5gMwbzsO&#10;8w5jGLcbwaBJBzo1qjhao4hjtNEGDdtheUYV1pdUYXxOCUZndsCWnx162wQ5j31Q9ioS5bT/FdxW&#10;vohA1fMw1DCqn4aghPY347EbYgdtEPXQGPEPDZH52Igq0QyVz80JSDMC0AKtT+0JPA+ceR6CC0+D&#10;pWGEmoE2LDbOovWNh1h2XVaByms1G/IiMUZFAIqxpnlUH2JAnhCUpXWTGuoCsRVWWIwF/k8BCos3&#10;PF2LEByxv8NBSCy3khSggKBkgZeIujmCQ9hiSQHaUjnxb6LYWsw2EXZ4RP3JCTu9lHAVsJisgh2n&#10;QtF2/5+o6/oeDTe+RxUh1nTvD2j4NWOUWgbkjpRBVjMTYzWS8M6BSHyoEiApR0OPNPwB4Id/AC9/&#10;/TcGfvg3+r5lvBJLXf2D9vc/ePzdP9H78ldc6XtDu/sa1x79wNfQAv/8Xzx8A0TlXqfKoi1dKmw8&#10;ISiNAVKhShlgftf/xwKL+bz83mJIgApWqu8TY3lCWc8VwwvsWCTby98lbLHI5IpxPqHWJHARdAJ4&#10;BNhb+MlJ6o/PC8U3Aj8BPnlhfaftg8xUAvDtGOD/A0DGEn62GFJYE4w1+xyRE2uGKm9FlNmsQ9KJ&#10;JQTgIhzbthQq+5Ww2cgYG32DsDUuGXsy8oYBWFQBAwLQlMAStX9iSSux1p9tYxNsGFYSABtgR2Uo&#10;wp4QdGptlsKhpZEAFEBsoA2mImxqhGVjI4yra6BbXgHNEQAq55RDMascW3PKsDKlEBPcQjH2yGmM&#10;XaMIuc+nQuaDdzBLeTFMMk8g5rwz8m74ouJ+OCr6wlAxGIjqvlDU0eE1PIpC81CINFHgHEXT1eeJ&#10;uP4iDR19Sci9GCZlkS3CjHHcVgvapio4YrUF9pHK8E7eDa+4bXAO2YQTlquw7+gqqGhuhZL6dmxR&#10;34INBN8mPlbQ3IYdOjuhor8LGpZ7cMR+NyxDtOGXbIWoTB+Ep/nCg+rSKUIT3pG7EBq+ErHRKxET&#10;uQIy1Wy8VUMRpHckSm5HouBaMDLPeCGq0R5OFUYwyjuB04Un4UhrnHjRhgrQBU0PPNE+6IvWAS+q&#10;ODdU3HVB8U1H5HY7IPWyDZIu2yHxii2Sum2RcssayTctkXjDCpHd5gi6Zgb/q2bwFff5uGAC+w59&#10;qjodmDQfYWjCqk0Tjme14H5WA97n1OF17gBcO/bBol4RpypWQqdiAY5XLKTFXS7B8Gj5Bhwm/DTL&#10;tjA2Qb1wFfZnLsSB9HnQyOBr81fCpHwjLGq3wIzHsGhSg227LmzPnob1udOw7DhJ6O2DTtUmaJet&#10;gHbJMuhWrcbxupVUlkupDFdRFSojgoqwcMgDda/D0UgANn4TjXoBwedBBJ8PCqhYMx57II6WP6zP&#10;EqEPjBDbb4D0R0YoGjJG6TMTKkHGUxNUDlmj8ZkrLTPh8TQcZ79OQMrNNnying6ZLRkQN/CWWU/V&#10;JeyrWMGFCkWGjU1mHkMoEmGBqQKFFZYhBMVSTmK2gVjCXRrol0IM+osGPzwO+GdIjd+cILMkEGh5&#10;RfaUik7KjIqZIiMWWNT7yRKCsmvthhWhGF8jYMTxRLZUbgkhMXU/5ilaovnmb1SBP6L95g+Mn5F/&#10;6W9Yql+I0ftzIXsgC/L7YvChZhw+1IjCeyp+BK8ZVhxwwfOffsdv//0Pvv37r/j6t3/h69+B17/9&#10;B2+4FfWAP/wT+Ob3/6L/u99x5dH3uEAQdj/7Bfe/+xd6vwecY9sh8yVBtNh0GO5iHFBkuyX4CeXH&#10;kJI/BLyYtyuGBoQVZqcwWmR9aV3FeRXT46SVckZCViyTJbK7c3mu2fHIC+CJ1zHkpH0CbbawvcPW&#10;V1KADLHIrKyA3wwBPxXITVeVLLEYFxTJEQmmInEiruESHciLcckNAZi03RMhXs6o81FGie1qxJxa&#10;Cvt983Fs+zLs3a+MLcam2OQbjK3xaVDJzId6nihXEWUrlTCuEEtZVUl3gDOvESs710v3BTGvbeCW&#10;CpAq0IYgFGFL0NkxbMU4IYFozbCob4AZX29cUw/9ihocK60iAMuxL69MAuCO7Aoo5lZiVXIRPnUJ&#10;whhtA4xdvQ3yn0+mBR6L6dtn41TMIQQ1WCD9mieKbgej+E4QhQ+d4E0flN7yQ+Vdf9Tcp6OjUGqm&#10;Szz7MAKXB6kSb8QiozUEHnlu2O+khVUam7BKbQVt7Wzoum2CfYwiHKO30hJvhqbJGuzSYhB2Oxnb&#10;+NotGhsZW7FNazt2Ht+JPQZKULfag6NOe2AToYPAVDInwx2had5wjqbCDDkK96j9iIzfjuQURSQk&#10;KUCm+U08mr6JR8PzOFrTGBKbVq43HOX8ERldHoi8YIeQi9aI6rRG7k0n1N73kBRg66AXGgfcUPWA&#10;8LvDHqzbDklieakL5gg5T8idNSK89OF9SU8Ktw5Cp+UYrNt0YEPo2J2lzW49CdNmXRg0HsGx2v3Q&#10;LFfC0TJF6FXsoGpTglXdLljVK/FC7oJx1TYYVK3Eqcp5OFo6E1rFs3G4ZCFjJRXgRsJPARrFa6FR&#10;sBKHCECN1LnQSp+LYzkLcLp0OY+1nv8INvMfgCqcz+jC9YI+XDsN4MTvZt6iBr3qjThSvBiH8+fi&#10;SNFC6JQtptJcBpOWjfC4uh/x9/RR8tiBCs4PDa9C0PwNQfg6FOXP/ZFLa59Kix834ITIfgfCzwph&#10;D0z52BiZT8xoi01RRADmDhkhm0DMf2KBsmeOaHgZiObn4Wj7PhcerbUYtSsFMtvyILPVbzjhIKZn&#10;LaBdEspBrOE3ez8bEB+LmrMlQrEQQkto3YRt+zMzPKICGaLUYhiAQhWKwX/xmDAgAOUJO3kBQpFk&#10;WczXCqVIWEjF0kI1SUF4jIBPss8ixGyT5cJ+8/NpHz9ecBTl579B+71f0d7zLTof/AMp7T9gqlY2&#10;xqjlEn4pkN0VgPf2h2K0aiDe2RuIz9VCMWWnAyrP3wFZhxc/fI+hH36lEvwPXv5Cm/v6Fzz77jf8&#10;QIlItws6Xzzkg67HP6Jz4A1ufv0b7v0InPKugMxEwmiRSPSITLclRlH1iZCXCr/F9xbwo+UVWV8x&#10;PLDUAKMIw7FU0rICVBIAh+3ucHkL4STgR/DJEYCj+HiUUH1UenIS+AgzMc4nBaHHkBGrawv4SSFU&#10;oCoBuEcCoACidNMpKUvMzxJqk58jx88fs4Sg3eCGcezwzE2dUeuzH0U2KxF5agls9s3BUaVlUDmo&#10;im1mltjkH4otCekEYAEO5Rb9D4CV1TBi/PUub6aEoClhaEpFJ26GJO4RLEKsDShCWhGaYcEQd5Az&#10;4msNKmtxoqyKbaAKGrTXbwG4M6cC23OqsDKxAJ84BWCMlj7GrNpMAH4BmY/HYMb2WTgVdQC+1cZI&#10;vOAiLYKSd51t4roncrs8kSdyAl1uKL7mgtKr5MV1LzT0+KPjVhTqO6OQUhcMpwxXKDtoY5GmAuap&#10;LMMC1fnQcNoGkwglmIbuwClPRRww3QJF7U1Q1NoBxcOK2HZYAVuFFRYwPLId247voBvZDlXzXdB2&#10;3gPbqBMEoC0iMtwQTAA6RjvAJEAXzlFaiErej8R0VcSnK0Om9ftYtH0Xi9bXsfTu0WgaikLTkwjU&#10;Dwaj7IEXsu64IP2+CzLvOVLauqFl0AcdAz6EoKc0hldxzx2FPc7IvOaAiE5LeJ03pnozgiOVnRWB&#10;Z9pEu1N3EHpVB3CyYj9Bcwin6zRh3nSEikwbpgyjxsPQrdkH7fKd0C7dguNlm3lhd0gAtKnfRQm/&#10;l7JehRdrE06V09rmTcb+7Kk4mDubF2sJlds6aNL+auSvgGbOEmikUf0lzsLhpJk4mjoLevkL2UNS&#10;yTVthGObCjwvHIffFQP4XzOC52U92LUfhEndVpyiAjxetAR6pSsJ3HWwbt4Ct4t7ENKticQ7J1Hw&#10;0AIVT11R9cIL1S+9UPXSGyXPPJH12BlJVH7RjMiHDgjvtyEILZAwYEYAmqNgyAJ5Q6aSGkx5aIS0&#10;AVPkPrHjsdxR84y947cl0E7NIfwSIbM9jwowiNaIABQ1aVQN8qKuTCxkOosNVuwvZMMRBbVSmYao&#10;VRNTsvhaqXbtL2OBQgESepIq/LNWUIyFEXZiHI9beT6WETWGfM0oqWRkWEWJcheZVVRVIkQCRShH&#10;EaLOcJkuX0/4ztaG/LT9SKq4j/P9/0Drze9wqf/fCKt5hs8OJWPc4SK8S1Uru9MHY1X8IbfbD+/s&#10;C8OEg9H4YrcnHONrQSeLpz//joff/oZBYW+/+Rm3Hn2Ljmt9uD34WoLgD/8SSvBf6H/zd9rg73D9&#10;6Q+4SwWoac9zNomqTChAUQYjAC3GOAlCEcOP34KbkBTnZYk+RlMpi3MqIwAlFJ2wwtJ430iGV6g0&#10;AlBSf9yX6vmE1R0B37DiG4aeBL4RCL4FoICfzOTdkJ3GLSEr/V0CoFCCPJaA7IIjkBfXcI0Dxm70&#10;wKEj1ij1PoYSWuCYE0thu5edt9Jy7FVXwxZza2wMDMfWxAzszRoG4DEC0KC8CibSLS2Hb2s5vBU3&#10;QB8BYVW1tB6gyAhLIYDI14vnxZqAptXV/HdeA8OqWuiV1+B4SSW0iyqhXlAO1VxaYHEv4JxKbMuq&#10;xLL4XALQXwLgqBUKkJ9AAFIBzlGahxNhB+BTIcrfHJHe6YP0i95Iu+iB9Esi3JF9yRW5hGPhRTeU&#10;X/FF/dUgtFyJRFUHAVgdCY+cQJwKtcde+5PYqKeG9SeUcNjjMPRCDuNUoDqOuWtgn7kath6jGj6i&#10;ii1HVbDl2C5sPrILm7SUsOmIEhSO78IWvV1QMlPGAce9MIvQR2CKGyIz/RGUFgjHGDeYhxjCJVYX&#10;ISkatMaH+Ddeq9YfIqlAotDyhj6dlq7xRRgangahfsgfZQ/dkN/vhPwBqrxBVykxcYY+/syjADT3&#10;+6G2lxL3jifVnxvSrjkjjPbX85wxnNv1YNl0FMb1GtCvVcORsj3QKFWBVtleHCvfB90KVQJxP/Qr&#10;CUQJivuhU6kMrVJFxhba2s0wrFDkxSIEa5Tg0LifEFRjb7YNuiWLsT9nKmM6QTgXmgWLoV28CocL&#10;VkE9azEOpc7DofgZUA37HHsCPsTBsE+hlTQVJ4vmw6pxLdXfbnhfPILgK3oI7TJEwDU9eJzXgl2z&#10;MnvJrTCp2EBLQctcpwibll3w6NyPoBuHEXlLB4n39JBKZZc1YIWCRzYofGKP3Mf2BJs9kgYdEf/I&#10;BbGDTogZdEB0vxXi+82R+tgc2U8sCUILpBB88X3GiH9gxn1rlDxyQDnPc96rJixzSiAA0yC3Mxcy&#10;mwlAMR9XKDyqBnnGKNF4ZgvFcgjyBKBkQQUARQJELN1OFfi2RvBtXaA0M4Qh4Pa2VGY4CEq+RyyS&#10;KiVZFlDRMcaIObQiYSBCjJsJ1SRq/iR4CJBSQYraQwJQlp8vN5eq6TNluES34sLDf6Ox+1tu/wOX&#10;3F58pBaHcVp5GHswkQD0xrtUf+8diMC7+2Pwwf5YTNwfBiWrVHS9+hcevPkDt5/9ittP/4belz9h&#10;8Lt/o/P+16g5cwv3h77HLwTgT3/8E1//7V/SrTBvEIC3Sc6d+rGQmUJoLSbMhVIVdleyvAJ8I1vx&#10;3cW4pcj8UgWPIsBHC9U8k+qNSk1OqDsxa4MhZXgJvGEADitvYXnF+Zcsr5TsEDGc8JARau8rESLR&#10;8Vb98RoRfjJfinsuK9MO8zPEvVfmEoBvS2HEcAY/V04AkMAetcEdG9TskepmijJbRcTpLoO9yjzo&#10;KK3CPs1D2GJth43BkVBMzpLKU4QFPkqbKgBoStCZ1Q2HaS3hNhLGNQKOtMb8u7DG5uJ1An5Ui8bl&#10;FTAS6wDSOp+uJACp/t4CUKtQALBMAqBKXgWUcqsIwAosj8vFZ45+GKN5CmOWb8KoTydB9pP3sFB5&#10;MXSDDsCvjI6nje3grAfiWt0R1+KM2GYnxDU7IKXVCZltLijooGC6EEjlF47Wi/Go70hHbkMWIirS&#10;4VeYAufUaBhF+ON0mA+sE/xgm+QOm3g3WER6QM/HHkccrXHY1hoaNiZQt9bHfvNT2GuiCxVTHey1&#10;0sU+O10ccNaBlqcOrGIsEZTujSjCNTg9CI6xbrCMMoVT4in4pWshPI8MyGGn1vBtEBrehKCOdq7q&#10;uZjVEIhSKrySAW9k3HdGQo8VUu/aoqBf1LUFoONJKNoGQ9HYH4zKewHIv+mFFMrb+KsOCL5gAfd2&#10;fTg0H6PiOkTA7aVU3wnNwh04VKxElaZMWO2BVtFuHC7cRbuqRAUnnlfCwYJtUMvbiAMFG/h4E44T&#10;hIYVW9lzKcGx8RAhqC4pQt2ylXzNbKjlzIY6lZ124XL2hmtwhAA8nLkEB5PmQC1qKpT9x0PRbSx2&#10;eb2LgzGTcDx/NswaVlDtbYfHBU0Edp5EWJc+grr04H/5ONzPaMCpeR/s63bDpnY3LBr2wLx5Dy3y&#10;QXhd14Jfz1H43zjGOI7QWyeReN8AmYRZJiGXNmiNFNrj5MeuSGRHEUcICgBG9vEfxaAZIWiF5EEr&#10;xD4wR8w9U8TcNeH7zVHUZ4fyp1EIvtWCD7XjIKOYA/kdaZDdFEjw0MKJcT5RVDvrIORpo+TY2ITS&#10;kKN6kBOJEKlcQ8xRFVATABRWWCRDhmsCJbUnlr7iY3kBPHHPC27lhWIcyXoK8MkTZLKzj2I03ysn&#10;7pUr1rUT0+jEGJXYiuypOCZBKi/GGoX64+eLRVUFAE845NIC/47Ga29wvu+/sEq5gXd3h2LsgVTI&#10;q8XQAvtinFowPtVOxAcaKbTDsZhwKAbzD4cjo2MI5+9/j5aul7h49zvcGvoZ/B+D3/8XrV1PUXv2&#10;Hh5/83f8TCUobr359Mff8eD1b7TBwFrNAMhM43dfKmyuGNcUwBOwGw7psVDAVK5vl8Uas5wWWNT1&#10;iQwtISbgJmypSDAJyzucqBiG33AcIsBGLK8AoMjuSgCksqMifxtyAn58Tma6igQ/2Sm7IUcFKDd9&#10;7/B1IwSHhzFEoTSPSxjKLKLlFtno9e6Ytt0JQXb2KLPbg3jdFXDYuxA6OwnAwxrYZu0EhZAYCYD7&#10;sougQQAeKxaLF1QO3w+4XpS8iBuiC0tL68vnjKnyTAk3y2ra3pqG/22r+PcK2uaKSilOV9TAoKIO&#10;J0ur2VYFACskAAoLLAA4rAArsJIKcIIDlbzGCbyzXAFjCED58eOwQGkRVdpB+JcaE3p2SGp3Q2yT&#10;K2IanBFdS1dYaY3ockskVFgjs8oZhfVeKG0IQk1LImpb81HQWIbE6jLElpciqqgIvpnZ8ErLhj+3&#10;AVlp8MtMgVdyCtxi4+AUEQOH0FjYhYbBOjgAFv7+MPfzg5m/L0yDuA3zhXmEJ0HnBvdUX4TmhiIm&#10;LxxhmWFwiHOnpTaBVdwJuKYehW/2cXik8xqUvvBA+SsflL0IoKrxRxZVXeptd8Rcd6KVNaFs1oLX&#10;GX2k3nRGZV8gwUeF2B+OqvshKLwViPRuT8QSfmGXreB9xgjOLbqwbdBkLyRWglHG0eLtlNXbCb2d&#10;3N+NI4SfAN/eLEXsSFPAzoxNUMrYiF0Z67E7Yw1jNfblboAWIXiycjMvphJs6w8yNHiR9+BY2Rrs&#10;y5kHtax5vFgroFu6jtZ1E3QL1+FIzkpopNAix8yEWsgk7Pb6ELs8x0E9dioBOBeGNUtg3roZzucP&#10;EXonEXLdEMHXDRB4VQ++4kbw7Yfh1kIQErjWDWpUjKpwvqABn+vH4NN9HJ7XjsP52jG4XjuCsJs6&#10;SLp7Cin3DJDST8gN2lEJUgk/9kAiFXNUnzWCe40R0meEGIIwutcM4bfNEHHLHNE9xki8aYzi2w6o&#10;eZHJ3roGMrvF+F8+Rm2Lgcx6X6osWlCR7BAZRKoOUVohN0t1uOHNo3pYJAp3RQkMgbRgROGNjAH+&#10;CUBR8iFUnnjNQqpDofRE0kRkOcWAv0iiiAH/WVQlM6hyFlDVrRiBnoAfYxikw2OK8iKkwmsx/igA&#10;eBIyE1WxSycMLd2/oPEyAfgAMI+/hneVgjFGNR4yKpGQVQ7A+1R8n2gl41OdHHyokUQAxmPyniAE&#10;F91Cw5VXKG7qR1nbAFqvDaHr0fd4+N1/pHv+Vp15iParj/D6l//gxz/+g9e//oFn3L829E/M3mHP&#10;88HvIuYB09LLLDGWtrJLh+26NN4pAChUoDT2aUL7S7sv1BzhJE9wjRIAHLG9kjITweeGtwJWb2v8&#10;hpMcb9WfBL6vhuEnrXzD6yLUnuw0qr9JOyA3hQpwilh2X5mv53UT7xXBY8nx+CKxIrPgKORpx+XW&#10;ueED2mB7IzoChwOIP0EA7ltCBbgW+w8fxnYbF2wOjcP2lGz+2ycA80v+B0Ch8KSav+GbnIutGAM0&#10;pq01FYue1jbCrr6ZW3Fv4OGtRTUhKKwzlZ8xgWhQUS8BUGSWD9P+HsovlRTgntz/AXBFXDYm2Hvj&#10;HXUBwE0Y++mXGDX+fXy1eQ6OutNVFeghusECCa2OiCMAo2qdEFpihaA8YyotQ0RmGyExj06o0AEZ&#10;hR7ILo1AYUU2sivKkFBahaSSaiQXVCAqowRhyWUITy5FeEo+tzkI5mf7xqTAMyIJHmHJcA+LhWto&#10;FJyDYuASFAcXdg5OBKNjePTwTZKig+GdFI6A9GgEpYTDJz4EVgTjyQATnAg4CtOwI7CJOU5Q8pqn&#10;0YplP3FG7iMvZIoVknsIvysO8Gm3gEn5SWil7oNVpQ5iLzui6LY/Ku6FoULcSe0m4dfljRg+H3TB&#10;DF4dp+DYchT2TVoExyGY1O+Dfs0eHC3ZTrW3jbBS5P5uKrY9tK67CLqt2BC3GqtilmBV1GKsjV6C&#10;jbFLsSlmIbbEL4Zy2lJo5K4i2DbBqEwJRuXKOFm2jZZ3JfZm0ubm8R9I2TqcLN8EfVrmk8UboZu/&#10;DkczV0A7ZQG0CMH9QROhGvApATgN2llfUT0ugHHzRtidU4MXVV9w91sA6lMR6sHvwkn4ndWFR/tR&#10;ODYThK3qcL+gDZ8ruvDtOgnPqyfgePkYHDq14N91FDG3jiP+li4SaI0T7xsjuZ9KcNAecf12CL5j&#10;Cu8ePXjfPIng20YIv2OO8B4CsJsK8Lopz7MZiu44oXKoHNtD8wi/dMhuzcXozQTGWjfJcsospNKb&#10;SwBSeciJRvcV1YVQGEKVLKINlsb/qPoWsBEJGyzsr1h3TjwngCgsMNWhnICfUGvzCYuRwX4xWV8K&#10;kWGeTiswhY159mFCgscRBcIja+CJOcfSWnhUh8MAFIqTFpjqU6wqLTPlABbupJI99zXqLnyDi72A&#10;fshZvLMjiACkqlWJgNzeUIw7EIXxh1Pwxcl8TNbLxwTNZHyi6Au35MsoahpAcmEX0stuobDhPi3S&#10;Q3T2/Yiep//FmZvfoaTlLs7deI5Xf/sv3ojVYv4GtN7+GRNWEdSzCTRaYGlcU9zbWBrbHF44YhRt&#10;sLxIAhGCEgBXmGAUOwDZafytAoC0raMIIlEGI83o+IowFEkRCYA8JwJ+4vwLFU5oituJitkdbwEo&#10;lJ2s1CkJNSkAuBeykwm9L7ZDngCUZchM3U1bzGsmICiBUKh4URxNNSjGAcX84zWOeG+DF3SPOqHY&#10;+TjiCEB7tUU4prwJ+7W0oEQFuIUNfEdKDgFYTACWEoAVtK3i5kY1kvp7G8MKsE4qaRGQs6trhH1D&#10;M+wJP8fGFmlrw+esGBYEpilV4emqBpwqr/1TAR7KFxa47E8AKmZVYnlsNj6398J7h47jPSrAdz6b&#10;gtEff4AZ66dDw3YznFIOI6jCAJENdD71DgivtkFQriF8knTgGa0Nv4gjCIk+gai404hKsEFsmh9S&#10;cpKQmF9IlVaG+NxyJGaVIja9FBFJhGBCEUIT8xAan43g6Ez4R6XCOzwZnqGJ8AiJgxvh5xpI+PnF&#10;wdE3EnZ+UbD15zYgHA6BIXAKCYNLZDScqRYt/bxxysMBGo6GULVWxyGbA9B2Gh5blIkUdqzPHhl9&#10;Xki/44vkbm8kXHVFcLsNHCpNoZdDUhafQpSo9u7yoWoJQ8GtIGR2+yDxmisiOq3hc06P8NOETYOq&#10;FFYM09q90K/YzV5FEep5CjiQt4kndieVmxJU0nYQcFuxhQBcE7UEqyMWY2XIIiwLnINVwbOxMXIu&#10;tsfMxZ74+diftAQaGSuhmb0aB7NW8f3LaH/5XMEKHClei+PFG3CCavFUoQJOZm/AMb5Gh1ZYL20h&#10;TsbNxpHoGdBKmoUj2XPZ062grd0Ch3N74X5JG/5XTyGAEUwFGHrFAOFXDBHSqQ/f8yfgcY4S+fxx&#10;eHfqwufaSVpfPs/w6j4FX0bwjZME2nFE3jjC0GJoI/KmLlWeHgJv6cOTwHS+RLV46Th8r5xGWLc5&#10;Iq6ZIPqqKWKvmRGAlsi/54z0W/WYY5xJ+5tKAGZg9MZIyK+2YUNmQ10o7JmaBEDR0GS/opoQDYqP&#10;xTigrFhq6W0ZjARDYWtHkiICggKKEiBplan0pJhL6Inl4efQ7olGLtTfNDbyL2nVpqthlFgAgDbx&#10;/8bwAgGn2GBPYhQ/Q3yeWA9PZpYmJq8+jZSaflScfY2O24CqbRXG7Q7HO4cSMUotGmP2ReHdA7H4&#10;UDMJX5zIwZcE4OdH0vGughsCCu7Q/n6LzIoexOddQ2rxLeTX3yMEn+P83Z8ZP6Hm4hAKmu6j6foz&#10;9Lz4DXffAFnNj/CeWNp/jrD0w0mdtyGpwREFOEpAkR2BtGCsALvI8IrfSgsslODwwgXaEgBlZ1GZ&#10;EYCibk9KWkjZW4YYfhCqccQGS5ldKeHBEBlfgk9m5l7IT1OG/KTtkP1iG9XfDp5XQpDPiZCZIRIi&#10;DAFMKse3AJRbqiNl2seudcUWFQckO1pQAa6Gw346HNUt2H9EG7tsbLElLA47U/L4b7+UIqAcx0oq&#10;cYpW9rRIdtQKG0z7K8YBa4YTHCLMaYPFPUAc6hvh1NAEt6Y2RiucG1oIwzZY83kBQMPqBpysIACp&#10;ArUJQfX8CqgRSCoE4C6RBRYKMDYHE2098MGBIxi3eCPGjJ+CsR9/hFlrpuCQ+QbYx6vDp5idfa05&#10;whpsEFJtAb+M41RnB2DpqARDAwWYGe2AtYUKbG00Ye+gBxcPO3gE+sEnLJIRBZ/wKHhR2Xlw343h&#10;HhHNfUZIJFyDwuEcGArnAEZgGJz8Q2DvGwhbb39YutMCu/vDxCMQp90DcNrVDyZugTDxDIG+qw/U&#10;LSywS+84FI7sx3otZWzQ3onNx3Zhy3Fel6Abpoi6bU8l44nEG75IvO6LuGueCD7nAJdGS9hUm8Gp&#10;lvatwxZZBGDB7VBk3g5ASo8XX+/GRm0Fnwsn4Nx6kKpJBXYNu2BevQNGldtpTRWhU7QVGtmboJay&#10;DvtSFLA7YRN2MZTi12Fb7AooEIAbw5ZgXdACrPabjfUBX0ExYj52xy/AnsQFUEtezPcuxv70pVDL&#10;WIY96UugTAiqZq/Egaw10MxcD43UNTgUvwLqcQRl0kqcyFkLi/z1sM5eA3MC0Tx/NazK18O5eTu8&#10;LuyD32VNBFLVBQnlxwi9ZsjfYYSILhOEXzNG0BUj+BNaflcNqfQM4HtdDz4Enk8PleCtkwi8rY/g&#10;HkKQljiAatCXNtmP4d+pDd/LOnC/qAuns8dh134Ejh06PD+GCCf4oq8YUzEbIbaTFviqGXLu+MC/&#10;pQKfaNIqbk+B7OZ4jBZ3YhMD+mIq1gKC6S0AJZVBezVtlzTQLi+KoheIgmiCaBGBJ2DIx8PWlsAT&#10;6kwK7osyj7cAlOAnQosNmg19Jq3YNDbwL9k4p+yhDaayFCpQ2GkJem+3BKmo/yOYxZLyEnBFEoYK&#10;8osVBkit7Edx6wtUd/0Ta/QyMU45Eh+oJ2OsWgxGq0binf2iFjAJnx1Lx+e62fhCJwPvK7ogvnEQ&#10;t1/Q7g7+hvO3vqcVvo+08uvIrruNmksvaK2/RcO11yg9O4S8ll6UX3qECwP/QGBuDzsD/oZ5IrM7&#10;Yn/fxlsIcl9O3AJATIEThdAigTOTVn+SCgHI8yqpPZHwEACkEiSURo0ovz/h9+c+ASjGAmcxRgAo&#10;KUEBQOna8JhC9U3cTABuhvxU2mACUGYqr5ewxdMFBKkEhW2erSYpSrHIgiwBKK63/FpPzFawRqCl&#10;FeJObaQFngutvQrYRwAq2Ttgc0Q8FWCuNEVNAFCoNb3yahjR5ooaQFHSYk4QmtVQ+VWPZHkJQEsC&#10;0LauiQBsgXfbOfi2noNXy1l4cuvc3A7r2maqyAYeSyjAKirAcqgTfPsJwL3c7s4ux04CcFVMDiZZ&#10;u2O8mjY+WLAO7348mfERZq+dBjWzjbBPoCsqM0JorS0im5wRVmcLz7STMHZRxqHDy7F17RRsXT4F&#10;21dMx87VM6G0fh52bVmBXTs2YY/KTqjs2wXVA4yDytinvhdqWvtw4OgBqOuo47CuBrROauIwQ1vv&#10;MI7oa4+EFrT0juHA8WNQPnIUioePYbPGMSgcOoatGsehqHUCWzSPYZXqfszbvg1TN67BpPXL8eXa&#10;5Zi8boUUMgE3jBFxxwbRt1wQ3e2GyCtOCL5kg4ALlnBuMaGltYBXG3/UeQekUx1m3gpE5j1/ZN73&#10;Q9pdTyT0WCP88gn4njkAj9ZdPNGKsKzaitNlW3CK8NMr3omj2YpQidmIHRFrsDFkGVYFLMDakAXY&#10;GLUIW2OWYXPkUj6/CBsC52Fj4Gxsj1gA5cSFUKGVPZC+TILffsJvb/piKCbNw4b4eVSPiwnSldgT&#10;swq7Q5Zgp988bPelagxfjBNZm+BYtgveVXvgSyXq36iK4DY1RF7SQPwNHcTTmsb1GCPqugnCCL3I&#10;LsLpujmiuiy4zx6sywxBjMBrpgjoMqb91YP7laNwuXwIrlc04HlFi8rwKJXicVr/o3Br0YY7w6ON&#10;++3sDJr1ed70qYZPUhkTsufELBdrKmZzJBGC8ReNkHDBBNm3Y2HCHvYdZQJwazzkNodhtFh4VMzc&#10;EON/88Xk+hEACpUxg41p6k42KDY2kVEURbsCctLYni6hNDK2J9W1CRgSUAKM0mO+VppRQvhJg/1U&#10;PkKFzGKDn8bjTxKZSx6flnD4LmkiCAwpsSISLASeuG8GASgvbCRDylJ/pYVxhGBW9UMUEYCZbd9i&#10;2oFQfLQvFh+rp+KdfTFUgNEYy3hfPQHjtVMxUTcXn2glYdx2ByS29OPhD5AywE9+FNvf0Xz9JY/V&#10;i9LWh6jrfIXaK9+govNrFJ59guzWfjTe/g0mQS38vvwNi4TC+wv8/j9CWh+Rv0VejHlOpfqapCwB&#10;UPYrTcKI9pcQFPZXJDvkRxTf/1+8BeBfxwMF/KbT9opxWQJQdvJ2yExYD5nPN3B/m3StZKYKFUhb&#10;LAGQr5XU334CkOddqPilvM5iuuIGH3y8zgFmenaI1leGvepcHFHdhL1H2bDtHLEhnBY4NYcKsJgA&#10;FPfvEDNBhstYLAg9S7EMFsOCIW58blJVMQxBKkRRHG1f3wIvQs+3+Sw73fPw77gkPXaqJwRrWmBY&#10;US9BVZsWWIPgU8suhWpWOfYwdmVWYG1UDqZYuGOC6mF8NHcV3v9oMt754H3M2/QVNB2U4EzYhVTb&#10;IabZCwntAYhu8YBvrjFM3FWhojIf6+Z9itWTP8LKCR9g1cQPsWbyeKya/jlWzpmCtYtnYcOq2VBY&#10;Nw8K6+dDYcN8bNpEPozEBgURbPeMjVvmY/O2RVIobOXzmxdh6aqFmD5/Dj6ZMRvjJs/Gu5NmcfsV&#10;Ppg6Bx9Nn4sPGe9PmYX3Js/Au5On490vZ+CdL6ZLIRNw6wTC7hkj8o4lwm6YUxmdhjcVjLB/Th20&#10;cWdNEXjZAfFdTrTInoSeL+Hnjaz7nnzsjOQeNu4rxxFyVg3erdvh0rQNtjWKMC3bCdNSVdhWaMOk&#10;4DAOJe0hABWwwn8xFnjPwpoIAi9mEbYkrMCm6KVYF7YQ60P5w8PnYUfCEqgSeAeyluJg9jJa3+XY&#10;R1u7K2UeNsXOworQaVgdPAsKwYugGLAEil4LsM1tNra4z4JS0HzoZW+FZ81+hDUdRnirNmLO6SD5&#10;yglk9Ogj574xv7sFkm9bIKrbDCFX2QHQksZdt0JslzU7AHPaYP7mTjP4XTKBL2Hlfo6K7owG7Nv3&#10;wq5NGQ6t++DSQhA20yY3nYRH4ynppuyu4g52TVTEzc48F278B+YCv7NuiL7sjqQuV6QSgqlXzJB8&#10;yZxhTfvLHj2kFLK0vzKboyG/xQtjN3tQrYwAcJ7IQFLtSSUbbDzTd1FlsJFN3ik1VqHWRDZXur+v&#10;ZIUJQUk5CviJ8T4Cah63f65dJwAo4CfGvKh4ZrFRCwBO308FSPh9uUNqzKNEmcsyHk+oP5H1FSuk&#10;EHx/lr+8nYYnviMBKDtJFcmlNwmr7xFV3IePN9rjs4PxVLapeP9gIt7dH48xqjF4Ry0OH2qkYIJO&#10;Lj4jCN9TdEBoxR3cfP4vtF1/jEff/RdPfwb63vwXVx/+jJZrz9FAK1x96SWqrr5G+eWvUXT+Oepv&#10;/gENcd+UL7T5e00JYqNh2L3djihAqW5R2OAVxhhDiEuJh0k8h18oYdQMoeL4WNwg/u34H8EmZXxH&#10;YCfG/qS6PwE9qQxp+PFwOYwagSayvqJjEjaYgPtyCwG4hipwHeQmbyUAaYNHICgBUChFqWRGrBAj&#10;AMhOaekxiFtuyqzzxKi1blA55IAg/aOw3bMQ2ns3QvnYMWyzc8LG8BgpCaKW+z8AnqYFFmUuNlSA&#10;dlSAtmIpLNpgC7EKTFUlXZgoc6FNZojxPpemDng1nEFAywUEdnRSDZ7nv9kO2Ne1E6SNOEYASkkQ&#10;qr/9OWV/AnB3ViXWRWRjmpkbJuxRxyezl2PcBxPxzkfvY6HiQuh4H4JnngViGn2QfiEGaRdiEdsW&#10;AP8iC1j4HIDq3vlYP+djrJvyEVZ//j7WffEp1k36HGumTcK6uVOwaekMbF01CzvWz8XOjfMZC7CT&#10;4NvG/c2bCMWNc6GwaTY2bfxKis0Kc6TYuJHgXDMTyxZOw/Tpk/Hp55PxvlCmH32J9z5mjJ/8Z7w/&#10;fio+GD8N4z6aIv1tHOPdjyYRgPd1EHCHdvDmKQR00+Zd04Fb5yG4dB6k2jkGL2ELe+yRRJuc/sAF&#10;Kf3uSOt1RXov4XfHGjFd+ggTSYEze+DetAVOdZthU7UDFiWqsC87Ae8KGyoxB1gWG0MrTR2bwzZg&#10;bdgyKCauxTbCTyGO8ItcxOcWYHPMEsJvGVQyVlOCr8TBXMIveylBSCBmLsLOlDkE4HSsDZ2KdYEz&#10;sMlvPrb7EYy+i7GDAFR0nwFlCYBb4Fl1AKGNRxDWqoOYsyeQckUPObdNUNhniewH1ki4ZYGw68Mq&#10;L/SqOSIvE4iX+Nw5UwSdMULgWSq/DiNaBUM4NR6DTf0B9rC7YVW7A1aVSrCvOgi3Gl141hnCt8kY&#10;fs0WCGh2Q8z5SGR0ZSPtWi6Su7KQfCMNaT3RSL/hh/Que6RdtUDKZVukXXFBYncZVlpmU/2J2r8I&#10;yCk4YsxGZzYKWmABsLmisbHRTKcKFOUU09lwp2xjw98K+Vm0UaKAV4IdFRm3kiIcieGEB7eiVu+t&#10;7R0Z63rb4OVm8vgzqQKnEbKTlQhBRTZW2uBFR6gCxW0jqZqWCospkio83shqxn8CUKhOMab4qRL8&#10;U1px68m/4RnZgXfnnMJk9XiM10rE+xoJeO/AMARFCFs8Xjsdnx1Jxwc7PeGe1YW7r4Dylnu4ePsb&#10;vPgFePEbMPQT8OD533G193u09XyD+hvfoOb6NyijEqy/9QeU9NN4HmgfF1lIsBOJjz/HAP8KwRVm&#10;GL3SBO+I7K9YoeXzHZD/UgBQKED+dp4H6XwIRSyyswSTGAMczf1R/LvsjOGEhXhOgqFIgvylFGYY&#10;gKJzEgp6EwG4kp+xhiqTVniyGAekFWbHJTtjD6/lsPUVx5IAKGXytTFK1HSu5HVf74uVu13gduo0&#10;rPcsx2EVBSgfpZWzc4aCBMBM7MspgGZ+MXSLy2FUIVaDqYVDbR0c6xrgUC/sbi0sa0QJjABkJU6V&#10;V0G3rBL6hKVVXTNcqPj8Wi8i5NwVBLZfhHvDWb6vA8bVjdDmMQ/mlRCypfycMqjklEOZFlgpsxyr&#10;QzMxxcgZE5T2Y/zMRRj3/gS888mHWKG6BicDj8K/lDxoD0fO5XRkdKYi4VwUAkrsYeV/GGpqS7Fm&#10;9nisnTYe62ZMwPqZX2AtY8P8ydi4dAoUVk3F9vXTsUthNnZT5e3aNBdKG+dgByG3hQpzw8YZf4np&#10;0najwkzGDKxfOwPLFk3FzOlTMHHidIz/ZBo+Gj8FH3/yJT74bAo+/GwqPvyU8Qn3+bzYvv8pAch4&#10;7xMC0O/uMXh2a8LjymF4XTkCr2taBN8BuFzdB68ebYTcpzp6YI+UXluk9tshaZC2pZ9AfEi5e9cM&#10;AYSk+9l9cG7bAefGTbCp3AD9vE0wKzwEryobhFX7I6I2GL7VbrAsNMbhtAPYl7QdaqlbsTdpPbYQ&#10;eluoAHckrMK+jI2E3UYcytmIfVm0vJkLoZpOK5w6D7tT2TukzsG2xJnYFj0Dm0NmYav/fOzwW4Td&#10;/guxhxZY2ecrqATNxcn0DXAq24uA2sMIbNRBiIAgFW1atyFy7pkj/Z4lom/Q3l4WatcIfueNENBx&#10;GgGEXQCtq1+jHnya9ODdaAD3en04VB6FddkBmJUqw7xsO2FOAJYcgls5rX+tCcFnidAOVyReSkDJ&#10;nUrUPziD2gdnUd3fgfL+BhT35SHvTiSye9wJQVskXbJDZpcfgs6V4csjCZBTpJrZHA65TbYYvd6R&#10;jdhqGGJ/AnA4aykjxpW+FHfkV5AeiwU2h+evCpsrkiIi3gKQISU9RmwvY1j5CQDS+ompXQSgzAwG&#10;AThqCpXRJAJwEi3bPDb+FX8FIO3wEh53CY/3VwByX15klcfvhL5bmrRmn51rCWQ/U8N0jViMP5qI&#10;cZpJVIHJBF8KxlENvn+I1vdgEgGYiQn7wqEf2IwL9/5Ac+dLlNRTDQ78jOe//huv//5fvCYMH3/z&#10;L/Q8+Q1nCcL6njeovf4tGgjAdRrhBA6/h7hD3RJTAluUvAxDULK93JcguMwEo4UCFCs5f0ErOkER&#10;oycrY7QYvxPjcJINppLk+ZGffYTQO8zOhc9PUoHMh1sh8x7P96eEJiEoEiEyVI7/A+DIGOB02l+h&#10;8iZtgMxny/kZq7jPazSZ51MAcAbP7SxCUsocDydUxBCGBMDFWhizmNdtpT1kNvhi1lZ3mB2xgKXy&#10;WmirbCYAdQlAV2x+C8DsYQCeKC6TACju++tE5Sfd6rJRQLAONnXCBg8D8AQBeKSkDMfLaIlrG2FT&#10;20yhcpYd/GWC8DzcCD/b2jboV9bjUEExoVeAPdlFjBJpNRilzFIoppZgRVAavjR0xKc7VGkr5+O9&#10;9z/FmPEfYI36JuiHn0RwlTcyzieg6HoB8rsLkHIpCQHFrrAOOAFVtTVYNWcCtq+Yi/2K63BCYydO&#10;H1eGrtZmHNFci2Naa3BcaxVOcKurvgZH9q2AhvIS7NvNtr9nAXbvXYhdKguwQ3kuNm+nWtzBtr+D&#10;anDLdKwmOBcsnoqpM6dhwqQZ+PizGfhIwO4zAu7zKRg3cSreFzFhCj6YMFkC31juj2bIjv8CMt63&#10;2LjPKcGqfRtcLqnC9fIBOF1RhUvXXvj0aCKu3wSZTxyR8YgQfGSF6AdGiL5nQiha0jYbI+TGSfh1&#10;asCtdRcc6ngySqje0tbBMO8oIhsDkdacgMTGOITXhcC72hVWJadhUqYDw3IN6BTsgXqOAo4U7cCp&#10;SlUYVKnBiNZVv2IPjhRu4YVeT7m/FgfyVkA1l0ovkychYz4Uk3giIiiJ/WZjq+9c2uC52Bu5GOoE&#10;qWbMUuimroFFoRI8qjXhV3sc/g2EYLsuYi4bIKHbBPG0vpGXjeDfoQ+vZgNaVkP4NDLq9OFdo0dw&#10;n4J3pQECq40QXE0lWKYP1+LjcCg6Auuig7AqUINjkSZfo8djWxKcTlSOQQRcHur6WtB6/yLOPriK&#10;84NX0T54jiCsRvH9dBTdiUdhdxAKxaoZvXlwrGjCO7uiaH2pAhXECjB2GL3OFtLSVgtoLWeL8hc2&#10;mulUD1R/MtMUaVM3EDDrIfvFdowS44DSasXHIU87Je478TbkGNIMB2m8bzjkCL/hOa1Uf7S+kvqj&#10;/ZUVq5ZM5mdM2kn7tp2vIRCX83hizE/MGpGW3CIAGcOzTwR4hkEoFUNPVIXCYXcMUrnZuvG3jFPA&#10;TALqI6q899RTMXZfLN4j/IT6+4i2WBRDjz+cho9VQnHEowpNXX+jAnyC7Mp7aDj/AjeHfsPzX/6L&#10;b3//L1798k/0v/kdlx7+hOZbhF/PD6jq+h0LlX3YIYgZMQSdNM43rPjehsgAi9kfIvv77jJDvDuT&#10;wPmMiuwzJch/oYZRU/l4ClXYl+wAJhBi49nBfEwV9xHPwafbMW3+QSirWcPWJRGaRqE8P3xejP0J&#10;FSiKnkUdoIDaTBXIT9uNUULtTVjL41MBTlzD427k8bfy2ilCfuZOXkdlwk9VGv+TMspCUc6n6lxI&#10;CywK0ley01vvis83u0Fd3RHGKso4qrQBu45pQ8HRAwqhcdhGCyxmgmjml0gANK2sJLzq4Ezl51rf&#10;ANeGRunOb3Z8bE4VeLqqFicq6nCstBLHy6sJwGY6GZEFbod3+yX4n+2Ee/MZArMZBpV1UCdYd2fm&#10;YVdWAdtaEfdLoZRRhq3JRVgakICJetb4ZKsKPpoyG++//xFGj38fazS3wSiWjqnKD9md2ai8VYcy&#10;RtaVPIRUB8M8SA/b9izF2tUzcFh9O6xt9BAe6Ya4eFcEBJ2Gh782vAIOwc9TBUFOu+BvoQRvA0W4&#10;ndwGu9PkkpUyzKyVYOqgDH3bnTh8ej32667BHvVV2Ll7OTZsXoAFS2Zg+sypmPjFNHwyYQY++Zzx&#10;xQyM/3ImPpg8Ex9+OQsfT5zJ+ArvcSszcQqvD0G5mtfI/cp+GFathFH1Uti0KMCRMHS+sgtu1/fA&#10;+7oGYh+cRuZje4YjEh6aI+SWLiK6dRF/xwiJVIcJoozmtiHCzmtShu+Edt56bI8h0VMPI6aBjf18&#10;Bgov5yD1QjzC2v3g3WILtzYTOLXqwabhCCzrD8Kh9Qg8zhJGZwigjhNwa9aGbYM6/7Yf5o17Yda8&#10;B4aNu6BTtQVaZZuglrMKu+MWY2fYYqhELsch2mndnK0wyNsBg9ztOJ1HlVakAtfyw/CrPomgOgOE&#10;NBkivO00Is8ZI+KCCUJoc30JP88GQ3jXG8KLVta7xhCelfwOFQYIrTFDbJ0VEuttEV9njZAKU3gU&#10;6cGh8Ahs8w/BMV8TXuUn4V9vDr8WeypIDyReT0Dp/XLU3mtCW/85nHt8Hq0Dbai4V42Su0VUhVVo&#10;6S1DW18+zj3txOm0Riq/SIzanAkZcdPxTXbSRH5pNWKxZJIYk6LCkKO9kp2+cxiAk9cRgGxgEzZR&#10;sbAhshGJuj5pPFDMMRUzGmiNxbQusS8N8AvwcStHdSPB7/8DgDICgF8IAFK1TFem+iNIRcZXjAOK&#10;8ppFtNgCgGJ2ikgmUGXKEbxyYoxxujomrT2FnHPPcdQoGjLvb8ZUjTC8r5WGsVR/o9Vi8e4hAvBw&#10;Kt7XTJG2Hx9OJwDDoOlWgfMP/oOSVgKw+gEKGwfQcPU5bj39G57//E+8IQSHfv4Prj/+Fe13vkfj&#10;zZ9Q2vkLpop7Ac/g5/8f8ImQxv4YYhEEMRvk3YX6kPuU6m8U4SS7BDLyq/kdN2LcFzswYeZeLFp7&#10;DLsO2OC0TSwCoksJ42t48vJH/PPfwC9/B/LrrxOY2yQLOzwOKDLAPGeEnxj7GzWNlvrLbVSK4rrw&#10;M77gdtJGXqstVOqE4Ax2KlSBw6UwfJ9IoAiYihrDBWIq3ymCmt97rSM+2OCMHWqOOLH3AA7v3Ihd&#10;Rw5DwcGNAIzFtuRs7M0aBqAuAWhChWddQwtcNwxBAT+n+kbYipkhNTUwrK6DLsF2hBb4GJWgEUFn&#10;09gGFyrA4HPXEdl5A34dF+HU1A6TmkZoFQnLW0DVJ6KQECzBTkJwMwG4wCcan52wwMeb90hA+eCD&#10;jzDmsw+xWnMHjOLogGojUHitHHW3z6DlQSfq7rUipT0d5mHmWL5rEdbtWgZj2xMIT/RDRmEcMvLD&#10;kJztgaRcusosY6TE6yAjRBP5PoeR53gQ2bYHke6jg8jQ4wiIoEuNOwHnOF1YRx6Dga86tG32QkVn&#10;CzYSggtWfoVps6dj4qRp+OzzmZjw5Wx8PnUOPp82B59Om41Pp87FhMnz8PGkOXh32jxM2LIVW21s&#10;YFNUAhn7RgXCYwZO5U2HacViQmct7DrWw/nSZnheUaHK00HqQ2Mk9Boh7NZxBHYfRlS3NpLu6SO1&#10;zwJpvdZIu22FmM5TcKzXwKEsJWwN24jj8ZqIqPBE0fkUlN3IRnZXPG2oL8IvOiP0ig0CLxnD74I+&#10;gq4aI7LHCnE37anO7JBwhfaUljTsggGCLunRpp6A3zVdeFw9BqdLWrA7qw7Tur3Qow09kbcTBoXK&#10;sKjaD/smTTg0HYV9gzbsaH0dq7RpUXUQUG2A8FpzKlALhNCuhtSbIKyFIG81R2CTKfwaaGEbTQky&#10;E/hVGcGTai+wyhhpLQ7IaXFCQbMLSs96IafdA6HlFnDNPw67HA245GjBp+wkAvg+7wZTuDaawfus&#10;M2KvhiPvViaq+yrQ+LgO9QPVKLtXhsreSrT0nce5++dx9n4LLj/tx+GQWoIvBnIKqdx6Dd+qUUzi&#10;F6ARyydJdWZ72YBGADidjWyyUBm0WZ+u5PO0V1QqMrTC/y/8xNxWwk8U+I4s3f5/ASgrEiDCAotV&#10;i4UCnMLGSQDKfE7bR7UjP18Do0UiRFp0lSpPUpo8JhWLuDmQtHIK7a+csNkiE8znvXJvYOM+d363&#10;3fhMLRDjtFLwzqFkjDkQJ9UEfqCVivc0kvEeIfghFeAX6vHQcC3DpUf/QcWFF0ipuoOCtkcobB9A&#10;y41XuPP8V7yiqnxGK3zn+e84e+9HtN//O0ov/YDPxCINMwnmv8wCeQs+EaIQWsBvlLDG0zTx7qfb&#10;MGueKlWdFRxcUpCVcwbtZ27i9t0XePriD/z8N+DvfwA/8fOevPonznUOICicikjdCTMJ99FSydBw&#10;+YuY/yuVtPC6yEzfRQDuJAA3S9dEZsJydiJrqKYFAPnc1C0MMbYqxgNFNlgURe/jOeNx5tIKC6W/&#10;mJ2ImMK4xgZj1zljyU57aO7Twf6ditippYmtds7YEhKDbUlZEgDFVDjdIlpgQs2SkLOtrYU9laB9&#10;bT1saIktpULoauhV1hJ8NThcWk7hUAH9GoKxvhlODR2IvnAT8ZdvIYRW2I0q0LyuBUeKKwnAfLqs&#10;PEYBdmQWQ5EQ3JRciNmeEfj4qDEBqIzxBMpHH33KDmQC1h5Whkm0C+KaMtF47wI6H91H5+A9tN6+&#10;gJyOEtjEumOW0hIs2rcGDtHOSCylC2rIRmlzNkoaE1DSHIqCGhcU5puiLEkPzRH6OO+nj3Ne+miN&#10;skRBmjVSihwQXuKIoDKqxnIPeBW5wzHNAad8TmL7UUXMXTMPkwjACZNnYOJkAb55+GLmfEyaMR+f&#10;zyD8+PjTKXMxduIMTF6/Bcf8gulOO1B84z5kTIoXQSdlEk5mTIJJ0WyYliyEcfl8mFTPg13ragRS&#10;CUbdPoTg62rwvboHvtf2ILRbHdF3TiDurhkS79kj/oYDFaA5bCpOYV/cXiiH7IJlih7i+GVLzseh&#10;uCsZ+TdikNkdTFj6IPmOC1WjLRLv2iLpoTNSB9yRMeiF7H5PZN1zQdpNO6QQisk3zakwzRHba46I&#10;+yYIvW1Ey22IgCsn4X72GBxbtagktaWiZR8C2PeKCXw7TeFJdefVYgjfekK0lu+pNkMwFZxfqSEt&#10;rSni2h2QctEFyRedEHfOFnFnbBHbbo3oZksEV51GTKMFys67ofKMK2o73NBy2R8VhHd8tT1Pvh4c&#10;s7XgSRCG8ljhTZYIabGksjWFO5WtXwePd8UPBfcSUTmQjaqBfFT0F6B2sIJ2+DzO0x6fe3Aenc+G&#10;oORSCpkNsZDbFAcZ/sMfvucuG7ZINswjoKjw5KhQpEH06WxA0wmnKUJlLIXMJ4sJrY2Qm0tFISb0&#10;0+rKEXryYlK/sL2E33CN28i4n8h2zhqBnwiqv7dLt8uKebFTlNlod7DxErIMeTbyMdK4H+3uYjHm&#10;JxIuPJYY8xNZZYa8GG8UY4xf8bNnsANKu46dupEEtArGqwZgnEYiLXAyxh6IJwATuJ+Edw4mYJxm&#10;Mj7UTMOn+6Kg7l6Cy0P/Rf31N0isuslOZxCFHU8IxKdo7/ka917+A08JwPtf/xvne3/Cuf5/Irfj&#10;G7xHVSfzlahFHEl4jABweLmvYeUntqLQW8sqA2cuf4Peh7/hu5+Bf1DZ/f4v4Ovv/oO+x7/h3JUX&#10;SM+9DAe3PKhp+2HeagM2bnYI7/N8E+Yy0zUhP5eQkmaBiJIXkfgQZS1ixRcCcOp22ur1vCbLICsB&#10;cJU0VCFHAMpOVmAHIyC4nSGywVTaYuxQUoAEIJW+7CKeQzGXezW/83pnfLnZAbtUT2PPrr3YeViL&#10;AHTC5pBoAjATe6nOBAB1Cstwukys9lJPFUjwEX5iK+b8mhKKBpU1OEHbe7SsCurFJdAUU+fEogh1&#10;TRQq7XRC3Yi5eANBtMLuTR2wqG3B8dIqqFFdKucUQzm3FLuyy7AjqwwKqcWY5xOFT46b0ALvpWpe&#10;jE/Gf4EPJ3+JrccpBjKjkd5eiTP9t3H9yRA6H/Sh+Xon8tpr4JAUhMlKyzFr/1o4idkftekoPV+G&#10;+mvVqO3MRdWleJR3+KO0yhY1Oea4kGiDuzGOuBNihwsxTqgrCUB+YygSGyOQ2JqItHO5SDyTh4Ci&#10;KDjGe0DLRgfzNy3FxK8Iv6lf4YupVHgz5uHzWfPxBQH42fQ5+IzA/njSbHZSM7Hm6HH45Vei8vId&#10;dN5/Bhm97DmE3zToZUyGeeE8WBUvgWnhXBjkT4V+0VRY1i6AU9tquJ3bCM/OrfC8tA3+V9UQ3H0M&#10;gVdPU83ZIeS8CzxqrKCfqotdPrtwOPQgAvNsUVQfjJrOBNTeTkP1vSSU98agqD8YeQ+9kUvo5T52&#10;Q/pTN2Q+80TOUx/kPvFG1kNXZPQ6IOO+DdJ7rQhISyQ9Igwf2SB5QCRibJHC56NuGSOwS49AFtlr&#10;fWnF5sh7NoggWEO6bBB8yYq9G5VeiwkCa0/Dp/QU/KjuYpqtkNXJHqfHA6W3qVB73JB71Qm5lx2Q&#10;f9kZmWdsUHDJES09Pui47okzV9zQdskdZYRhTJUlPIv04ZJ3nL2RMeIbHZDY5owkwjLxsiutNb/X&#10;BRvEdzoi84YPiu9Horw/EWUDWagYzEXzYAPO9rWh4+EZtD55jFVm2ZDZRAAqhBGANtIyVPJiDrBQ&#10;BH8CUIUAVCIA2YBop4QClJvAhjZ+IRXbatpgFb7CdgwYAAD/9ElEQVROlHKIMUORyfwL9P4aYrB/&#10;luYwACU1Q/U3QwCQamQqjzGFjflLKsovqFaoAuWm7sFoQk8sfCDVqi0mVBfw+CPqUoS8pAIFbKkM&#10;Jx/AdtMUNgha4C8O4LP9wfiQAPxALItF6IkM8HAC5O1YYBrG74vEHtssnB/4Bxq73yCt9i5ymwZR&#10;0EIV2PoI5WefoKX7G9x4+k/cevFvXOz/lWrx34ir7KcyJjTmihKd/9leSfWJRQ8kELIjWWKEsbSY&#10;kXndKKq+g/i0FgTHVcLOMw1HDQOwUdkM05cfxgdClX1E8I/jOf6A8RlBNVmUH/EaiEzwfHXILhSK&#10;XMCPIdVkClUuOiYlyE/ZSvDRVn+yBHKfL4M8ASg3aQPP5yYCkDGFAJyiKMFSSpiIY7CDkZtDFTj/&#10;EBU2r9fSE5Bu3k4L/MEGB6xXscSuvUewQ/sYFGydsD4wGoqJGVBJy8OhnCIczS+FfrG4/69Y6aUO&#10;VgSfgJ9ZdQPVXz1OEYDHxfp+JRXQKCqFVkk5DPg3y/oWOFIBBnZc5b/X6whovygpQKvaVpwqrYFG&#10;QTn2EX57c8qwJ6ccuxlb00uwOCAOkwys8YXSQUyZvxJfTpqB8dOmQcVYH7756choq6E6JwAfP8PF&#10;3n7Ud3Uis5nnOi4A03avxlf71sEyxhVxFUkou1SB+hu1qL1eiBICsOhsAAprHVGaZ4HWZFvcSHLB&#10;jSgHNETZorTIDzlNUUhqSULmhWLkXGlA6pkahJVmwCMxBHouJli6bTW+nE34TZ5NFTgXn9D2jp9J&#10;60v4fTx1Fj6Z9BU+mDCDHfx0KFnbIImqt63/KW49/xYyp3IX4FTObBjmzIRtyTK4VtH+Vq2Cddl8&#10;GBbOwPGsSTieM4UneiHsWtbB9cwWBHXuR8jlY/BpPwUvqiXXMltYpppCJ1gbGv4HYZ1siLRyTzS1&#10;R6GV6q/pbhpaHqShYSABlYPhKH7sj/zHhOATd2QPOSPvmQfyhgjBR+7I7CM8Htgi4yGBR/jFD1Kx&#10;PTJD0mMrZAw5IO8JX//YCWmDtoh5YIaguwYIuK2P8F4TJBCOSQNUl33uiL7pjIirNtICraEdxgho&#10;0EdYsxEyOu1Rdssdtb3uaHjggcYH3qi544a6Ox5ovu+Llrs+aLjpgbY77rjION/liOZLdii74IiU&#10;VjsE11nCv8ocUXX2vOjeyLsYiMLroYRpKApveiO/xx15N91QeMcLZb1BKO+LIvQzGOwEHhSjbbAe&#10;7U/PobS/H1OPEhYKkQSgH2TWsuGuNBsGoLDA8w4SaPsJQJEAEfZXAJCW6ksC8PPlkP9kEUG1grZW&#10;mVAjgGhDBQD/H8X3Nv4E4DD8JACK7K/IaFL9SevXTRmuA5SfxIYqbPDEHRhFdSK/nABcTgAu4fEX&#10;iBv7/A+AYhEBsYae9Nwsdby7QheTN1nw++jg472B+FQzCZ9qpOEDQu89UQNIAIoQjwUYx++PxkaD&#10;KJx7+HdcHfwDeY19KGgYQHn7U5S1D6G47TFKzg6h7trXvB7foe3uj7j2DPBMucDzQDU7Xyz1RQCK&#10;ecAj6u+vKlDMD35nwVF8TJU79sMNkHl3BYM29d11kHmHUHqf5/VTKrlJPAfTRYJDAE/MDz5AxTec&#10;LBo+X8MF0lLiY2TWhyh7EQCUof2VlN6nywjARYTfMoxixyQ7kYpQQHAyVboApFCAYmqcWBxBAFQU&#10;RBOAcrzOMot4jcQCs6tog9c7YCxj0Q5z7DpwCrt09LDFwQNrg+MIQCrA9GEAHiEA9YqqYFRWCxPC&#10;zkzMCKmi+mOcJgBP0P7qUNEdK6nC0dIK6bFxbTNs69vgTAB6tV1C4PmrCDhDBUgAWhOAeqW10lzg&#10;g4TevqxS7KH6251Vju3pZVgekoSZ5s6Yse8IZi/fhK9mLcKXc+dBzdwY3tmpSKgpRl33VVzoG0DH&#10;/V5UXjmH5PpimIW644sNCzBfZR3Mgu0RkReN/PZC1HZXouJKNjI7wpHW7IWMSjtkZhqhKF4fTTFG&#10;aI40QmGUEdKzHRFf4YOwhigknM9Hamct4turEVqaCbeEABg4m2D1tvWYOusrTPxiJj6d+BWV6Uy8&#10;N226VPT8zueTMe6Tybz+k3itv4SygyPyr93ElSdf4/GbnyFjXrIKxnlLYVm0Gi412+DTuJuhBLfa&#10;zbAqW4GT2bOhlToVx7K+ggkf29cr0F7ugWfDYTiXn4J9gTnMUoxhGHkSeiHasEs6hTACMa/JB/UX&#10;otHWk0KopKCVAGwcTETVkwgUP/Un8NyR88QRWY9tpEgfsEFqnzWSei1oq025NUXsA6q6PhNEPDRB&#10;zEMzpFIJ5j6xReFTe+Q/s0PSE3ME9+nB8/Yx+N45jrg+M2QSjtmP3ZHy0BkJVISJPbTRPWaIv26G&#10;jOtWqLjrSiXmjdZHBPQA1R33z9B6XxI3M38SiGtPAnCm1w3td+3R2euMy3edcKHHEWduuKPpuhcK&#10;Oz2QSTuceT4chVdSUXMzEw23ktF8NxqtfRHoGAxD60AAGgf8UTMYSPUXhLwHkci5G4fCezEov5+F&#10;6sfNiOi8irG7/SGzORSyCh7SCsxy0irNpsPjbHMIKbH+30yCSZpSRWU2RUECoOwXK9jgFkKWikOe&#10;DUs0VAFAsUCpNK1L7H8loPc2hkEoFKAEwZkjCRABQEkBskFSAUrLOH25kwBkY51ANUibJpIhcsuF&#10;ReOxF4pVkkVBNYEn6v/EVlhhMRY45zDeWXoMkxTMpKLjD3f7YoJWilT4/O5+KsB9cRinRvvLeE81&#10;jkBMxPtq0Vh8JAgXH/0Nj38Aas49QnbNQ5S0vUTl+VeovviKFukVys4+Rfm5Z6jqfIlLg8AJ1yqq&#10;zMMYtcgY8kvYcSwdKXmRlKCAH59bfpqdiT7GiELvjwn0j8UqxoqElZibS/BMU8doWttRM8U5EYAj&#10;/ETZEUEnSlWGa/743LQDVOA8D7MOQX4GVZtISrFTEuOyYqqb3JSdBN56yH5MRU4Ais5J9gt2Ul+s&#10;43Y95GiFR1EBygsFOHUHQ6h5URS9V+rgRKmTDDsWmSXsZFbQBq+zhfwGF0zZao2th8ywW88EW1w8&#10;sS48ATuSsgnAAhzKLoF2XhlOFFfDgAA0ItxMquokAJoQfqe5f5JQ1OXzJyvroccQ830t6lth09A2&#10;DMGms3BvvQD3totwajkH64Z2GPJ1OiXVOFxQiYN5FVAlCPfkVGJnRjlWhyVjvqU7Fh48gUVrd2Dh&#10;4vWYtXwdlPUN4Z2VgYiKQuRd6kBlTxcFRRcKLjcivCIZByx08OnCGdiwTxGWPtYIzY5EdkMu6q6U&#10;0wpTObaGILHFC9E1DgjLNUJiwklkRBsgJ8YYSQnGCEkzg3u2NZwqveDbkoCocyWIbC2DX3EaXBL8&#10;cdLmFFYqrMLkmTPxyedT8cGnU/HOZ5Mx5rNJGEWbLvfR5xj14UTIffg5BcOX2G5tjfRzl3HuwRD6&#10;nn0HGZfaLXCs2kr4KcGjYR/8W9UR3HEYvk374cznzIo24ljaUhxOWYiTOSthVLiBz22Hed4BmKXr&#10;wTzFEmaJFrBIMIFd2mn4lRNgtIX5nf4o745C7Z04NN5n9McTCDEofRyM/KdeyCL80h4ReI/NEPvw&#10;NMLvn0LIXT0E39FHECP8riHC7p2WlpQKproLuS+WlTLme8xQOGSFkud2yHpmiZjHpyGKuYPu6iB1&#10;wIR/s0fREwFBB6QOWlNJmiPzoQXyBu1QPuCExkceVGC+aHtGpUdQtg35oPNZAKW7H3pEDPnhxpAv&#10;uvi3aw8pxQe8cIswu/UwBD394ZT3MWi7n4b6O0Wou1uDlvtVONebj6sP09H9JInvjcXVR2E4Q/DV&#10;PwxGcV8AsntDkHE7Bpm3CM7ucBT01UEvo4T21xsyW0O4dYHsGns2XEs2YEMqAjYGaUUSMWBOIFFl&#10;yLIByVFNCADKfCGSIAt4cRey8SkQgGp8rXi9gOBb+I0ov7+owWEAMmaOQPBPCywAKJQQG6cohflc&#10;lHQI1bkX8otoe5cSeouOSWpPKqYWyRUxzihWk5G2AroaGL9ajw3EC2NWGeIjZQJQOw3vaaViDC3w&#10;GFEKoxZPAMYThrF4hyD8YH8c5msRgAM/4M0fQFf/91R9z5Hb+ITQe4H6q2/Ygf6IhivforT9OcrO&#10;PEPb7X9DUSeZ54DKkwCUI/xEDJfBvLXBJhhFAIo5y/JT+Ns+pQKbuB2jJosCaFG6IhQff7eImWJm&#10;BkFHAA5Pe+NWzPflvigzGjNPk6FOVXgIo8UiFCOzPsS87GEAbof8hJWQ/XAOP0eo8mX8rNVUgmsh&#10;L0FwHeR53eTFWOCIEhTXUxpDFCvDiM+dT+UuVvcRN2YX9zHZ4IrxWx2wRt0Wu4wIQjdvbIpIws6k&#10;XAKwEAcJwMO0qTqFlThFYOmX1wxDsLJOWt5KWuG5slpSfXpVw6u9mFY1wrqujaBrpd1thl1NG+xq&#10;22BT305b3ApTPqdfQdXI40krwhCAarmEYF41lLIqsD4iDctsfLBS8zRWblLF8tXbsXDDDmzXOQHr&#10;qBCEVeYgvq0MqRdqkdhRgtDqGJiHm2KD+iZ8sWAKNilvhKWXKYIzg5FVm4Hq84UoOpOK1OYQRNUT&#10;bpVOcC+wQliOLWIzXRGf4Y7wTAc4p5vBKM0Up7It4FAVhID6dIQ3FyOgLAP2UV7QNFDH4jULMWnG&#10;NHwycSreG/8lRn88EaM+mgD5Dz7jdZkwDEJR9PzlFKw/bcDv1oDq6/cocJ5AxrV2O9XeLio6NXg1&#10;qMO3+QhCzxJGHSfg26hNO3wQRrlK0E3fQhAqDEfqdpxI2Q990tokzhJ2Kc6ktDs8KxwR2GaH+E4X&#10;aQws71YQintDUTkgIgilg+L+GR6EmCipsZLWyQvt14ffveNw79GC8w1tOPQchf3No/C4yc+/YwAf&#10;QtCLMPQWYOw1RNxDYx7DHOXPbFH8TCzlJVZXNkBmvyFKhyxRSzCWPbWVVmFOfmSKlEFjKk0LlL1w&#10;RO1Ld9Q/p/J7Tvi99EEVVWjtE3F3Nn9cfuKPG1SAd56G4P7zUNx9zv1ngbj7NBgPnkej/2UyHrxI&#10;x91nBeh+VInOgXqc7WvGhYEGKsdqvr4Y/c+zcP9ZCq4T9GepBut6I1F4OxwZd2KQfjsBqT3+SL0e&#10;huy7rVBwSqHdCaACJAA3OEO6E9tysYCnoZQVFACUnS3KJggj0WhETZmoAaS6kJk4DEDZj+ZTcVAR&#10;ziIoJWAKAP4PeP8XgH+FoIwEQDbAabR1U/l+aRknwk9Mh6P9lSBIKIqCXbmFVIHzdWjXRPJjGHj/&#10;N8Qiou+vOIElh/0wZs1pfKTih4k6mRIAR6snSsmP9w4k4B0qQVEXOEo1Fu+qxmCaqifa773G9/8C&#10;Bt78ji5a4RqqvpL2x1SAL9BKALbc+In731AFEopdv2GFarAEQLmFAoAmDNrdkRD3OhFL/Y8R83/n&#10;ULl+QfU8YRvkCPZRYpFSMd4nzd5Q4+/fz3NB6ysKk+dpUMnS4lPljlqgjdHcSo/F85IdpkoUmVsB&#10;T6mcZRePRfsrZuZ8ugQyH86gKp9HAC7i+VtKAK5k57SKny9ClMXQdhOEskLFT+V7xHigUIHCWoub&#10;JYlzLJJNtO7yBOC7mx2xUNMJ201dsMMtEDsiUrErOQ+qGX8BYAGtbXGVNHZnWFGH0yMhFjg9RZiJ&#10;FV4MCT4ThlVNCxwazsCeSs+urlUCoE1NKyyrmwlOQpLq7yTt8pGiCmjml+NgbhnUhBXOrYQyAbgp&#10;MgMr7f2x5qgZ1m1Xx5pNyli2VRkqBgawjfZCcEkMQZaCqMY0+JeFwyHdFifdD2LTweWYsnQiFinM&#10;wTErdQSkeyOxMhp5bcnIOZOIxNZwhDcGwbvaH24lvgisjKKDTEB4UQz8Cv1hkWWLwwn60EowgGm2&#10;CzxK4+BflQmvvFgYeVtgj6aSNBd4yvRp+FQUOn/0JcZ8NJEQnIDRn3yOsVR9H0yZhY9nzof89Fn4&#10;at9e2KekIfvsJdTd7KUCLN8D14p98Kw5DO8GXfg3GyDsnDmiLpoj4owRAloMKT91YJJ/kBRWhW7m&#10;Huik78GpVA2YphnCNt0KrtlO8Cl0h1+DMwLP2iL6qh1Sbrkh854Xcnu9UDDggfxBF2RRgaU8tEV8&#10;vyWiHphStekTckfhfVMb7t0E4HVa6K4jsOzShv3143Dp0YPLLQM43eT25km43z6BkF592lxzVL4Q&#10;i4k6oPy5DUoJwaohczS/tEHHa3vp3rvZT4wQP6iHhEFDZD+zQMkre1S9dkHlSzeUP3VFyZArCh47&#10;o2jQGbWPCcEnvrj8OAA3nwn4hePOizDcfRmOe6+i0ft1Eh5+k42B14UY/LoWfS9acPtpOxtrKxVf&#10;C+5/3YSBbyrx5E0RHr7OQ8+zTJx7lI6Gh1kovZ+JnDu5yLqdieSuSCRfi0X81bOYoh1L5RcDGYVg&#10;aeBbupOZqFsTC2RSAYpGJzubtnSGsE5C/W0mnNbRWgkALoPMZ2xsH82hDV5OG0flJhXXCuAJ8P3f&#10;GAahGCN8C0GREZZmNLwFoFCAIxZYzJWVFeD4Uigd2j9RXE0AinhbXzgcWn+GUIWjCI3Z+90wZjUV&#10;IAE44Vg63tFMwmiNBMjT7o7dT+iJkhg1AlAsmU8FOGG7Iyo7H+L7f/wXz3/6O8/177g28HdapBe0&#10;wU/RcO0N4ztUX/oGNVSCtdf+jjnbPPnd2EksFCu9mEB+uYCeBS0kFbRYA3CpMcYs0qPVpP2l7ZWZ&#10;SOUlpvqJRSRm0sbS2ovzO4rqToBu9CIRhB5DfqEoJeJ54t9lxDL2kjKkUhZF6aL8RSxnJWWBBUx3&#10;EICbITN+PgE4FbKfzebncX/iYsjxGonxQFlxrSauIARX8zsPQ1BGvEfMERYJEQFVQlbcgF1cd3Hz&#10;drl1jpDf7ILp6v8/wt46vqprW/uPQL1IKVK0hRYp0EKBQnGXFilQ3D0kJEAImmCBBAsWLIJL3N3d&#10;3d1dcGrnnnvf5/eMuUNPz33vfX9/jM/auvbaa+/5Xc8z55hjmmGyoTnmHruIeRdvYy4BuIAA/Pmu&#10;E5bed8LKx65Uge5Y70Ql6OqlYrOrt6rsokLZ4wDoM0yo9o7Q9h4OCMdBQlDm/8oMEAN3ApIAFIAK&#10;AFc6uOKXR85YQsD+TAAuIgB/vOuGiVb2GEUAjl5tiO9nLceYyT/h22k/YomhIY7ZncN5AvA64Wft&#10;b4dzbhdw5K4xth9bgikEYI+hn+CrH/pgm+lKXHWywN2Ay3gQdhn2oVa4EX4F53n/BBXjMW8bnAty&#10;wQUfd1i6P8Ixl6sweGBKwWWE9ba7sPv+UZxwuUH1dxtH7M9jq+k2zFsyDSO+IwB790YXWt+POvXE&#10;e1R779ICv/dZL3QZPBRfjBqP/qMnoNuI0eg8dgwmbNkCvSvWMHOgCzvgQJXnuBZmrptx0mcnrCL3&#10;wzqJEjTxAKxj9uBSlDFOBRrBxHULdjmtg6HbOhi5rMZexw044rwTJ1yNeaAmpLcxjvvxteGGsEo2&#10;wo3s/bhdcBgPig7hfqmsm2FM+O3GjSLCNZ/ePncrjqevgVniUpwk8M5mbMS57G0wz9xKEG7CgdTN&#10;OJSxnbEDB9MJwbQNfEyU4VpYF++AA1WeF1WdV90+eFbvgT/VYEijMcKbTeBTZ0gAbqW13qTW5rWj&#10;zb5L2/yAr3tQtZf2eC/u0RLfL99PMB+CSzmVYcUJhFWcRlzVWSRXnUN6/UVkNF5BWt1VZDbYorD5&#10;CeHmRgD6o7QhBEUN4civD0NhUzDKngai+oUval75oPSZBzKbXBFX64ngCl945PvBLccfrnk+cMx2&#10;h0OeB89TBN6fc10VQRUASse3zmhDtJOCnSO2sCGsUZ3uWgMIoc9lBFEGP0T9jWHDopro9g0BSPh1&#10;ZoPrOAS6fSZT7fD1MtlfBjgklCVmyFzXv6vBtrxABUaZ8iU2mBD812AIodeL256iCqlQ+Hx7AeAQ&#10;HpM00sECPMK0LXSplpSCkTLyVIt9ZhrjPQLw/Wmm6LLcVgGw3VJrtF90Be/9fJUqkFaYIbmBHy68&#10;ik8m7aPlzVCrwzX/+g8UNb9Bdu0fSCh5jcCURvglyoLpLfBMaIJv8gs4R79Gt5F7eLySn6hJgRHl&#10;rPMt1TPhpzNqF9p9ux3tJT+x53yeM15AelJB95tLBUeYE2gS0ucncJNkZAGQKEBtWl1Vql5CgU8s&#10;sfQH8hwJqGRaYn+eq7a5v7p9eWHqOY6/wZe0WgLAAVTOogK/hnbX4SrUb0U1qFSg9BXKyLCMCgsA&#10;pU6gzPThZ8mFRUdm80jlHV4MtSYeQY+FxzFp93nMO2WNuVduY57NYywQC3xPA8Dlj1yw2sEN6wjA&#10;9YTXOhcvrBcIigp088UWV18NAN39sd8nDEeDYmAWFIUjARFq/u8+QlDfzQ960kcoqlFVhXbDiieu&#10;SgX+8sgDSx964id7F0w6b4vRCoBGGDNrFUZNXoARsxZgzcGDML9/DZc9bGEb8hD2IY9gG2CDCw7H&#10;YXJmI2YvH4tuX3+MiUuHw+qRCe54n4JbzBV4JF/Do1hCMPo6roTawdz7Nu2tI25EBsM6KBSWrq44&#10;6mgD4wensP3OQejRDh9zvYhzHndw1uUOjt+2guFxAyxcNkMDwD598AkBKIUO3uvSE+/36I3OAwdj&#10;0JRZGLdgBb6f8wuGTJuLnhMnote0GRi4eAm+Xs3/iP6N9dh1ayP23tlGCBrhYpQZbqSewPUUM1gn&#10;HMHNxFOwjrPEmZBjOBHELxsm074OwCpsP734AZz3P4jTAYdoo+nX/XbDNGQnTsbvwPksI1wv3A87&#10;Bb+9tKK7cbPEENYFhCytrQUt7pHk5TgYsxinUtbhWt4u3Czchyv5xjiduQum6TtwNNsAx7N34US2&#10;PszSt+BQyhocTF2FU4SnHffnWLWPCtAEHrWEIeHmU7+b6s8ILhV6sC/dgiuFm3A1fxusqTavFO7E&#10;1cIduFa0ncelB5siQ9zhsYkydSg3pT03o00/joDy0wgjBKNrLyCm9iKia64gsc4O2Y1OKGzwQnGD&#10;Lwrr/Xibqq81FBXPA1H7yg+Nvwag8U0IKl8EIq85EKl14Yguj0VoYQqiitMQWZ6K4LJsKtQ8HHSN&#10;h9YUW+jMeADtiec1C2SPkoYslZc3QhXKlA7y/tJwCT/aJu3P2HgkvULNAmHjotrQ6fwFlcdXVGxj&#10;0G6gqBRCTdJbFAQFfJqtUnxvISiL8qg+PIJMDZgQXKIG5X0KhFQ3fbjtTbXTh0EACuB0RBkpdfR/&#10;A1CzeDjvf7kUPScb4uMxenh3wgF8Quv77pIbaCfgW3wdH1HxfUj1J8rvo6W38NGCq+g03hiXHkSA&#10;Dhgv/vgvlLX8SuX9K7JqfkdcwSsEprZSITbCkyAMzHgDW68avP/Vdp6b7dCW5TDf5gFKJRhZ+nPk&#10;dgJwM5UeAdaNlr7HZAJHZmIQ6F8QYoSZsrNqRodmsOPvoaMuHgThvz3GcyDKkfZXpiZqS2GKPnNo&#10;qadApxst7kf9odOxH3S68KLUdQh/n6G8QA3nb0X4dR1JKPI13ancVWrMRGWbpVSWTl+qSBlVls/g&#10;76IuMN+uJwD1eVE8gi5zjmKi0QXMPH0FM6/Z40ebJ1h425Hwc8EyKjQB1Wpa1nWE33oqv3VusrA5&#10;lR9hJuWtJPS8ArHLM1D195kSgKYEoMwEOcCLsIlvOHZ5BGIHIfgWgGud3LGS+11OAC5/7IFljzwJ&#10;XWdMtbLD2AOW+H7tXoyZsxYjJy/EiBnzscH0CCwJqhuB93EnwgEOsa5wi3XEXb+LsLxlhJ+3TMEX&#10;Yz/BGpNpuOVhBOeQAwhNu4TwPHt4pd3Ck0Q73Il3xMUgJ1wN88X92AjYBIfjvJsXzF3u4pDDBRjd&#10;P469j81x1seWKtMFl9wdcObBNRw4vQ9LVs3Dt6OGolffPuj4KcEnI77deqsR4J5UfGMXr8SstTup&#10;RDdh7PwVGDZvIQbP+hGD5s7HoEX8j6w6sQJrTq/G9ssEjIMxzocdw/Xkk7iRcpLws8CD9Bt4knEP&#10;91Pu4HaqnbJwd1Mv4EHyBdxLtMLNWAtYxZzA8fCDOBK6B2ZRhFaCHk6n68Mq1wjWBM2NUkNcK+Vt&#10;gsg6dyeu5OzAhexNVH6rcCxxJc5lbIF1/i7cKDTh6w/hXN5+nMw0wumcvTjD22fy9sI8aydMaYsP&#10;ptAyZ2+hjd6Ne5XGeEQl+Lh6N55U7sLjKgM8Lt+JeyVbYVO8laDbTqjys/naCwTgmZxNOJO9Dpdy&#10;NsKuyEANjDiU0wZXmsGh7CielJjBufQYvGiH/SrMEVRlSRBeQUqdPfIIwNImH5S3+KG42QtFTV5U&#10;e96ofuWLpt8D8PT3YLS+iUDNizBa4jCkVcUgsSwVyeWFvF2O5NpSWuxypD5rhIlLKrSm34b2jIfQ&#10;nnCOf3hjaMkaHFJ0dBgbgNjKAYSQDIAoBUgAUmloS3qFTLTvOkyjNjp/TvUxQDW09l9SlUjj/QuA&#10;omAIPwGcqnlHpaYqwqzm/mVAQ0ISmWXEmY+rdUH4nr6iCGXL6McQABIIOjICLAAU8KnEa4EeocpQ&#10;Sz0SvmKXu4zdhk5j9dB+7B50WXodHy65hncXS1Xoi3hvwWV0JBA7/2KDDoRj1+W38PE4Y+y/4KYU&#10;4PM//w8qWn9XAMxr/AdSK/9AaPZzeCQ0qHqAQVm/48z9HAJN+kj1NDmAwwk9WT5Alvek8tOigtaV&#10;ecu9CbxPp1J1TeD541aNvPKc9hcrqwlNWatF0OmvGfmVggdSpUW+r+oX5H15TlP5uQ2AnxNYvEjo&#10;9iIAP5tA6FHlfUj4dfribwCU3+cbBu2vDJCIau8+9i/1p90GQMkLlKRqlRT9laT18MInOZejeTEc&#10;dwAfTjuCkfqXMIkKcPo1G/xk9xiL7lD9PXCm+nNVoJJ1PASAG1wIP0JQYgthJlAT9beT8NvlFaRq&#10;/pn4h8MkgPaXYewbCiM+pvr/lGL0wUaVNuOu+gFXOXgwvKgw/fDLfU/MuXwfEw+dx9h1ezFaADh9&#10;Kb6dswirjxyEpbMN7oQ7wCXJHf6ZvgjNdINP9DXYuRzEOpPZGDz3U+w8OwNPwnYiKu0IMkpuIq3i&#10;EUJz7sA95R4exDvhZpQ3bGKCcS8mFDeD/HHZ1wtnvR7S8l7FwceWMHOxwkX/u7gT6YObAe6wemKD&#10;I2cPYNk6GZAZht6f9ycAeyv19273Xni/b3/0/WEyJq3Zirmb92Dmih2YvHg9xv68EmMWLMP4X9Zi&#10;xkb+b5YfXYl1p9fD4LoBDj3eTxlqhquxpwm6s3iSeQM++U4IyvNDYE4AAvL94ZnrCsdkG7im3YZH&#10;zgM8yb6J62kWOJ1gghNxe3AyzginEvVxVgCYo49LeTtxqdAAF0t24WrBLlzPM4RdwW7Y8zHrLCo0&#10;Wt9r2bSrufq4mkfLnX8AZ3MOwiKLMM47CKsCM5zLP0QI7sHRDFGNVIDpm3GZ+7Kt2Ic7lVSXpTtw&#10;s3gjQbtFxfUiWt/CbbhFu21fuh+3yk1wiZ9/Nn8zAbgaVwnBR4SjW4kR3MsOUj2ehGu5OZyKj8Op&#10;yJRK0BT+VScQUWNJG3wNxS33UNnihJpWL9Q+9UZlqzvKWp1R8cIZdW+80fJ7EJ7+GqIAWP0iArmN&#10;kYgrj0J0KQFYVYrMmjqk1VYjs6IIeU+fwtg9HVoz7aA98zG0xltqFh//lspPkmG/ljQTUW1UX1Ji&#10;qS8bb2+ZVjWWCkIaEu1UN2lgA6ElCrAj1ccng/Fu/1mq8Urqhoxiqn4rBSiCTxSfDAh8RTAM2gid&#10;IVRIQ2ghVQktxqC1fD0/tz/V3Od8bT++73NC73MeB6Eo0+Zk3QyN2hMlycfbLLZAV+rsqcoqhESH&#10;kWvRefwOAlAfny69jA8WWeH9RRfx/uLLaL/QCh8utkYHQrEDbXC3ZdfQabIpbZQ9WigBG377D1Q9&#10;/w9k17xCfvOfyGz4E9ElL+GT1gyX+Hr+B/+BPZeiaM35XYbIqK8edIZtZ/C2zPr4boc6jwIyben7&#10;6zKeAJQ+NwGg9KdS3RJmqiCBWFqC5+1iRQpCbfFXEdS39lfAqYLv7yddBfNV+bB2ArVOX1IBSmUR&#10;DQB12gCopeA3gr/XKKp3vq6X5ATKAMgUzfHI1DgpcKFGg7lv+SxZKnPoeuh+p4d2P+xFOwKw//Yb&#10;+N7cBtOu3MI820cEoAyCOFGZUaXRAq8SCDrQ/jpRBbbFFsJMFN1OT38YeNICe0kEqsrPOxhS+krP&#10;JxDbPP2oFkUxEn60zusIP8kZXOXsgdVOogb9ub9grH4QgPmXnmDaoQuYsIEKcB4BOGMZhs77GcuP&#10;Hoa5qx0eRDnDP8sXMSWBSChyRWTSFTzxNYHh+Z8x+Jcu5MskeKfoI6fYEiU1d1HQ6IyEsscIzHOE&#10;Q6obbON8aH8DcC3UD5f83XHRzxlnPe/B0v0WTjlfwnnPK7jib4u7sW6wD6NadL0OU6t9WLp2jgJg&#10;v/6D8Un3/gRgD7zXrSc+6PsVev4wFePXbcM8PWPMXrcTk5duwPhlazFh1SbM3mqEpXvMoLXy6Aps&#10;IABN7PfRcx/GaS8zXI44BdvE83DLvYuwMj9auHBEFUQjvDASoUVh8M30gG+GK4HoDo+Cx7DNssKZ&#10;lEM4lbSP8KNaSzKARdpOnMuWoB2m6rtYQCVWuAe2RXvxgNbziRRYKNLHHVrUO3k7YCvT6nL3qJkc&#10;5mm7cTLDCOcKabcJpPOFh3C2YC9O5WzDsdS1OJ26CZcJV5sigrR4F27lbyXUVuNS7goCdCWt7nrc&#10;KOE+JQ2m8gjsK44QjHtVJRurrLW4nr0eD2mFPUp2I6D0EEKqTiGowgL+RVR+BccRVHQCMVVnkFZ/&#10;GcWtdqh96YCGlx6of+5DAPqhqsUL5YRgxTMP2l8fNNH+Nr0ORP2LINriYDbccITznAXkxSOqtAAZ&#10;VZXIqKlAblUxSl+9gJl/jiqBr0UFKADU+U5q2hF+UhdOACiVQgSAMoH+LwCKhRIAjvwLgNLotDp+&#10;wUY4CO0/n4Z2bETK+skUN+mwFyAKANVAhYzgrqfqIwC/3qiquahSWrIkJuGo/RW3AyShma/vT7VH&#10;26zL0CEIVV+hAI8NVPX1CVj/BkCNYiIwCImPvlmJbpP1oUsb3HHBGbz30zm8u+A83l14Ae/9fAkf&#10;/HyZFvgKPvnlBrqtuIWOU45hxqbzKHn2n8itaUZB3SsUNbzmefydKvB3RBW2wi+zGR7JLQgr/D+E&#10;pTPPA0E8mFfvoYTf0G0MAvDbXbS/VIUyjVD6MrtQ+X0qycgyFY2wUVPXCDCZhsZz+xaA/1No4Pe3&#10;+wIoNfpLVdmXwf3r9pqOdt1GQ+tj/gZtANT+hArw08EaACr4ifr7Xo3e60gajMwNlqrRar0Q6QMk&#10;AAXMMrCiLlg8z5IEP2IrFeBuaE06iK5rrfDdCRtMunwLs2wlDcYRi+65YMkDlzYr7IoVj12p1tza&#10;1KCHApqktGwn4AR4MsIrI8OiDGXxo01UiRuo9tbztbJ9G1Jk9V8KkGrQ0RfrHYOw4r4vfrr8BFOp&#10;ACdu2IOxP67HiOm/YNjcn+kezWDhfRsP4pwRUhCAxOpQpFf7IIHCyCP8MA7eXI6vV36CnTcmwS9r&#10;L3IqzqK08T6Knroivc4FkeXu8CnwwYMUbwLQA9dCvHAj1Au2EVSE4YRdtAvsox7jdoQ91eE9ii8X&#10;PI51gJ3vdZhf34dfNszAyLFD8fmAQejacwA+7Er11703Pvp8ED4bOwVjVm/GXIODmLNtL8at3IzR&#10;qzZi8lYDLNhnhrUnLkJrzbHlMLi4HcceHsJ5r9O4HGQJ63ALEvkCXLLuIKqcRC+NRWx+HKLy4hBb&#10;nEjpGgG/VH8ld11zntAyn8WpeBPCj/BK3I3jcTtwNG4jTiZuxKmUzbBM306ba0DrawT7on2E3wG4&#10;Vh+EKy2se/kuuJcYwqXQGI7Fh2FH2FmmGRCA+rDM2w0LvseScSZnF63xTlhkbsa5dKo8AtA+dxfu&#10;E6x3C/WoJtfAKnsJbfcyXC5ch+tlO6n8jAm/w7hNi2vLz7xeTFXK113OXEUQb4ETbXlQ2WFEVp9G&#10;ROVZhBZbEPKWiCk9i6zqKyhpskXtsweEmyuaXxN0rwIIwlA+FoLqp8Gofh6M+lfBaHoTwghEzUtf&#10;5NMaJ1f7IqQwEJ5ynvJTkETll1ZXirz6EpS8eYl9nrTAVIA6ogB/sID2SKlpJxP717Fh02YqALLR&#10;fc4G0lc6zEU9EH6fSV8SG5akWigADlAKUKvTV9DtPQHtZL0Jldsnqoa3pQ9L1Bltq45MWxO1N5ig&#10;basfqOywmkUi9pi3+4sVlvuEnMBPkoTFBvcToPKYBHyiTgWEb+HXZrcVKKiQ3vt6KbpP3ol2BOAn&#10;BOBHiwi/BWdpgTXxAdVgR0Kw45Kr6Lz0Bt4fb4bRy04hreYPpJU1IaWoEbXP/1BR8fQPpFa8QHBO&#10;K3wyXiCyBJi5/hq/v3yn7fw+suKdAFBmfxgyCETpj+xByHxCxUyFpiWVmWUGhlRuIfw0IYMZmvm4&#10;qrK2qK+/YMdz13ZbVW/+kqCUcymQkvQXWeSo92zofjYZuqLyPupHCP4PAOymUX9akqYkhRH4eimT&#10;ryVls3q32d+3a4WIsuRnKfB+zfMvF8PvqWgJwI+XWeLro7cw9ooNpts8xFxaYJmlIbM1lj5wxbKH&#10;0ldHO+zgStXmrgZBtspcYFnukrGFENzkLn2DXirWUOGtdpLXEpqOrljn4kH156kUoEBwrQDQQfoB&#10;xQL7EIKBWHrPmxb4ESYdOIcJa3fjh3nrMIoW+LsFS7HZyhyWAXfwKNEZwQW+BGAIshsDkFp8B37x&#10;J2F6dxUGre4MvVuzEFh4HHl11ihpfIiSFg8UNPsgoy4AcRUhCMwPgVdGMH/nMARkUWjlxyK0IIrb&#10;UATl+tGFeiCowIuf4cMLoguehN7ExXsHsN7wJ3w3cSi+GDhITYXr0K0vPvrsC3z8xVD0Hj8L363e&#10;iplGRzBv73FM1TfB2G1GmGp4EIuOWGKNJf9Luy5sxNE7xrByN8fNYCvcDDtPGXoatlHn4Jxqi4hi&#10;LySWRiImNwIhmWEITOeBJvjCM84L7gmkcaIdLkYcxbEQAxyL0IdZ+A4cDt2IQyGrYBaxBsdj1uNE&#10;7CacjN2Cc8nbYU/7+5hqzLV8D/xqTBBSbYyIqoOIrjyOCILIvfwYrmXuwon4dTiRuJ4Q3QALQvRs&#10;xhacJfzOpG3ARd62I/zuZe/CI4EgFaR16iqcT11EBbmc9ngjrhJ214r3wKbkAG4TgncIXHvC9mru&#10;Wlim/IxzWStxu1gP3hVUgNUnEF5liXCCL6biMpJrb6Cwzg7VzQ9R/8wZjc+9CD+C7nUkIwmNr1LR&#10;9CKNkYrGF/GEYhTqXxOKL3xRSABm1PogtjwYwUURCCiIQ0x5FhIbCpHVUIT8X59jze0gAtAGurOe&#10;QPuH05qpXJL7J8nGAitpCNLgVA1AAeC4NgDS/nYfzgY2BDqfDlKWS6sTIdipv+ofbM/36Ar8+v6r&#10;kb8tvimFElRR1LY+QLU6nMDvfwoB4AACkBAUC6wA+IXAVFSgqEo+1jZKqiAruXTSgKmy3hm4AD0m&#10;6aH9d1vQ+UdzdFp0Ae/PlyUyz6D9TwJEK3SmEuxIS/y+9AtOOopB800RWfwCmTUvEZJSynP5n6oO&#10;oBRFrf0VSKr8HQG5bxCS908MnWmqAKjTnxb+q408ni0EOq0wz6EuLyJqkKKrTE2ThHG5cEjisYBG&#10;o/4kdAg01Q/YBr//C4B/WWJRi9yfqD+Z/qagxeA+dQk1NR3x/V5KAWp1+rwNgLTA3WT0tw2AYpPl&#10;OKhEtd4CkKEKqPaRLg5CVY5NFL+owME8x1J4dhQV7sSDeGehOb46YosxV+wx3e4hfrznBFkZbqmy&#10;wATVYwJLDYa4KXgJ7HZ40+r6+CsQbvLywXp3qjs3qkN3WlsXgs/ZBSudnLGCsc7NA5s8vFTl6A2E&#10;owaAblSV7ljh4I3lDv4ErhemX7yPCSZn8cNqQ4yfswZjpi3BqAWLsevGOVyNcoBruheiSkJ4oY9B&#10;TlM4UkodyIlzMLm9FgNWdcNO+2UILb2JfMKvstkDNa2hqGqOQml9LPKq4pFeEk9oJiC1JBZpJXFI&#10;L01AZmk8MkqikU43lVQWjviyMMSXhiK6wA+eMXdxw+E4dhxaiZFTRuCLQV+jR+9B6ND9C816IF9+&#10;gz5TF2DEOn3MPnAav5hbY/GxS5hz8DR+PHyW969i7Xm6sBN3DHHZ7Sjsgs/DLuQCblAB3iAA7aPO&#10;winxKgKzHyEy34vw84RLnCPuhNyBre8N2FOC3g6whl3oBVj6GuOQx0Yc9NnAWI8DPqtwwPcXHA5c&#10;DjOC8FjoOt5eBfPItbiRuRV3srfAMW87/MuNEFW1Hxn15ihsvIiceiuEEYAPCbXLiWtxNmY5zsQt&#10;x7mkVYzVOJeyhrEOl9M24S7h55CzG065RniYswM3+NzFxCW4nLEal3O34QqVoXX+Htws2Id7JaI6&#10;98CxUh/3izfiUspinOZrr+dshnvFfgTWHCcALSjHLyC++iZ/xNsorH/AH8gZta2ejACqvmjUvSTw&#10;XuWj6WUJWp6XofVZGZqf56HuRRKf4/MvIqgMI1DWEouChiSk1qQjoTKLijAXyY35yKrLReGbZ5h/&#10;zhFa02yhPf2hKoOuZjFIiSmpDUeLqQGg9DeJTWLD6ctG1Jt2qwftb3c2uq6DVNKtNDiBn1ZHqhBa&#10;43fYSNvLoIWM5qqySxrVozrxxcYK0AbIAAtDpcII7FZotjIiLIMhKuQxjQpUAFQDIwwZWPk3ABKu&#10;baOpynLL7AhGryl6eH/Mdnw8wxQf/2iBD6kEP1h4Bu8Sgh8TiB3mn8fHtMTv/HQWneeewedzDyKk&#10;qAnlv/4XVUM+ipp/RfOfUBWmZQ3g1Jo/EVr0O5xjW9F5CKHXg4q1L9XyANrFr7bQzutBVnzT+ZrH&#10;LuqsC+H06Q+8YGjK0uv0oWqT9TveAlAtTKQB3t8h+DY0INTA7+91/9QCR6LeelH99RgD7Y4DofXe&#10;Z9D6kBBUAPxSDYJIIrS2yv0TAPLC1UP6b3k8YoGl/0+gLHOvZV6wWOq2ucFaMqNH5oAP4/9gxDaV&#10;HqU79zj6HyQAr97FDPt7mP/AAUseEWCE1FpHD1pUgsuJVtZZEqK9sI0A3EkA7iQAt4sSbIPgRk9v&#10;bPImDD29sNaD6s7VDasZ8vhWb5k94qvWGZYCCiupJKUowuInnlj0xAcz77phwoU7GGdsibEr9TFh&#10;9iqMm74Eo+cvwsG7V/EwxQfhxVHIqEkl/DJ5oU8ksHzhknADejc2oP+aL3HAaT/dpCeKqA5r2EYa&#10;2Jbqn2ej/mkhapuLUU1xUMmoYDspr5coRCWjoi4P5bXZKGTkVGcguyoFGeXxiM70wxPfm9htvhPf&#10;TPsefYeMQPc+Q9Gh55f4sO9AfDhwJPrNWYZxBofxs8UNbL3uiB1XHbD+3B2sPWePDfw+my8/gJaV&#10;owls/E4SbGdxw88cl72P4nrwSdyNsoRD7Hm4xlvDM9EWTjE2uOl3EefdTuGC8wlccaNi9D6Nq95m&#10;MHfVw0HnVdjnvAL7XFdiv/syHPBcikM+S2HqvwJmgatxiFvTwCU4F7cC1onL8DBzLbwLtyOu6hAK&#10;ms6husUaRTUXEFtqBs9Cqrv09bgevwzWCb/AOmUlLiUzUlfjigyapG3GvSwDuOXRQufvhQOBeSdr&#10;K2wyNsA2ZzuhZ4hbJfvVese2BKBD0W54lRkioGoX/Ct34HH+Blzm/m5wX66lxgiqPobwytOU4heR&#10;Um1DBXcX+fWPUdrkigrK9IqmUFS0JFLh5fGHK0fLi3o8fd6Ep88aCcIKNL7MoWJJR/OrDKrCTCrG&#10;PNQ+LabUp+2tLUVuXSFymwpRVJePit9eYc4JnvhJt6Az9T60x56AjqRyqIXKpX+Nak0a4BeiDKSv&#10;aCIbOxVgbzamHpJU+/W/A7Cj9AP2hdanQ9GeirG9jFZKGovkmEn/kqgL6biXwqcysPHFClplhpo1&#10;0qb4FADfwo8h09ukqowCIIHXl6qot8CA0FC5cm0QVLCQQRI+/qVYbvnMmeg1eQc+HqeHDtMPo8NP&#10;p/EeleD7P1ngA7HE8wk9wq8jQfjeonPo9CMB+ONh+OXWohlAVE4NEkuaUU8AVr/+J4pb/4HEil8R&#10;Xf5PXHUtJFj4mb1WQ/dzKuYBhKAAcAitryzWJInLPaZSmf2Adl2lz20qY7ZKgP53AGoqM79Vff8O&#10;QEJdHv/v8BMVKbl7klJDNScVXyT9RevdHhoAdv6fFKBcsCQHUPpvxxF8vJipyjA8Lqm+I32V/wZA&#10;xkAez1Cee1nCc/Q+aE09gh4GVwnAB5hpfxeLHj7B8icuSvFJ4vJWQm+rGyGmBj68oefhAwMvqQrj&#10;Az2Cbbu3H7YxBHLbfakKfWiJCcK1noSdhyc2+2ge1/MLwDalFr2xkrZ4MQG70MEDP1EFTr3rgnEX&#10;bmPsWwDOWoXvpyzC+CXLYOF6F57Z4UivyUBpSzHKnpejoDVfZUG4pTpg49Xt+GrT97AKs0NiVRzK&#10;GhJQ8yId9b8Wof5NBZp/ZRt604yWV81sP010WC1sT610XE8pNFrZllrowhpQ3VqH8qZKlNWXorAm&#10;Fyl0Vl7hLjhgdQRDpo1HryHfoWuf4bS/X+Gj/l/jw6Gj0XPuckw7ZImNNi7Y9zAIh+4FYp+tDwxv&#10;usPguhP0r1GI2HmY4K6fKez9zHDd+xAueuzDVf9DsAk5ivsRJ/Ew2gL3Ii1wK+gkzrsewIlHhjj+&#10;2ABnnHbDymUPzrjo4ZjTWgLwFxxwI/jcluOg5woc8V2NI35rCL91MAvagMP+a3A4YBnMQ5fhYtRS&#10;2Ccth3veZkraQ7zin0VJy1leQcwQRSB5Ux06Za7Bk8yVBOUq3OVtGwLxViYttPQjZhvifrYRXPJN&#10;4FpgAmduHRiPiw4QaGa00SfgXGWOB6WmuFe4H27ltNm1Jkiq3Y/EWgKvwhAuBXp8jz6caZN9y/cj&#10;tNKMNtyCauM6chruoaDxMYqpAIubvXnVCkVxYyoqWktQ86yWP1ALWl4+J/z4Q71oQOObKjT8Vsmo&#10;QsuvlXj+phqtL2tQ97QW5a31/GM0orKpgle3CuT9+p8YZ/KEf+xb0J1OCI6npZP5vwSgLqGjIwMK&#10;olC+EJjQKklF4T7joSMWmADU7tYGQEmE/oT2tzPVX8c+ygrr9v6B9o7vY4PV6TtTTdQXlaEKnkrd&#10;P7Gxsi4uLa6Ux5etghxv6w6SUWLCT2Co8gSXaRSfWGo1VU7285MGEvKc9AfyeZ3PF6GdKM7+bMyy&#10;bjEh0WeKATpP2YMPph3Cxz+Z44MfT+AdKpkPF1jg4wVnCcVz6LjgPD6kHe7w03l0nb4P9oE5qHrz&#10;f5BW8Qoxhc3IafwTQenlCM6oQ1BaK2Lz/xNG5sHQ+pjg6kO1/MV6HsNG1Q+oO2ybyqHT7sdj6Dae&#10;FwOxvwIbAkuOvR/hLLNeuNWRtBfJB2xTxmJ338JPTUuTEDgq68vvSwDq0PZqVncj/AjV9j0moH0X&#10;wu0DXnje7wqtDj2h9cnnmlH5tj5AbZkT3E0GrOTCJQUsJA1GrPAEzawe2V8/UaaEn4BZLLD04VIF&#10;Sukt7W8JeFke9QcTdN5wAd9fccbs21R/Dx016S/OPrSttLu0tTvcZcaHn5oHLMUQ9Ak7A4Y+wbbT&#10;j3Aj9Az8A2AYFMxtIGHnh82+3oSfD7b6Uf0FBGI7Y4uvpoqMAHCpozt+prpc8MQb02+7YOx5O4zZ&#10;d5oW2ADjZ6/GiIkL8MOKNbga7IGg/Djk1RezbdSjkrAqf1qD3Oo8+GWFYu21Q/hSbxFuJgYgnY9V&#10;NuWjXkTE7414+nsLXvz+Ai//eINXf/yO17//jl9//wOv//iD9//Ei9/+xLM3v6P59a90Xi/R8JxQ&#10;bG1BdX0t0opy4BUXCpMrZzBk+jT0GDwCn/Qdhg97DsLHXw3HB9+OQfcFKzDd9BL07P1x3DkWli7x&#10;OOEYjYP3A2Fs74U9th7QehBggvsBB2Dnux/XPE1w0X0vrLyMYeVjjKshB2EbfYxxAtdCTWHhvhuH&#10;72/BkfubCMKtsHTcwSvAFhx3W4Oj3qtw1GctjniuhZn3epwI2KLW2jgRLLGdINwM04B1fGwVzhKC&#10;16JW4DGtbGCBAeJrDjBMEFFuAP+irfAq2Ajfok0IKtsGv9IdcCvYgUc5+nicuw9OxWZ4UngIT3JN&#10;CMAD8Cg4BM+iY/AsMYdXuQUCKs8juOYivGrOwKHMjFDcD9/K/UhqNKXSPI78pmNIqj9Cy3sAgeX7&#10;4F2yF/5lxrx/GDEVJ6gAL/M191Dc4kT4udCaexKGIbTEySimRC9rqkJVawN/7FbaYv4Yz+tR9aoa&#10;Vb9Wo+a3OjT+Vo+W1/Voflmv/hAV8odorUVlczkq+AM65TxFj+Vif+9Be/JVWuADBCCv9qK6ZJqa&#10;sl+iWKR/aDobneSNseH01ABQ+v/+BUAqkLcA7PAFG9doQo3Wqh9tYJ8ZBCIBKlPcCEBV+FTssaS0&#10;yOeIxZWBDCmMQBAKAFWeoAKg5PhR5UmenCqWQLD0JAR6UrWIwpS+wDYAClh1CUaZaaHKQ/WcgZ4T&#10;9dBjziG0m2yCd2eZ4b05R/EuAfj+j6cYtMTzLPEhld+7DAHgRz/swrknMShq+S9EZjchtuQ1Igte&#10;4HFoPq47J8HWPR+e0a8wd+0tflceE9Wf1leboTV4q5oL/M6IHTwmHk8vQkXW5O0qllPspvShigKW&#10;7y4A1GxVvAWgbP+mAtWUN4GQzPog/FTZKxmtlZFb+S16jScAR6HdJ4MIQKq/D7rwmP4OQD6uRoG/&#10;4bEIAKXflnb5LwDyItVTACjlsfhbfc7PECDLsYgKlK4EqRE4jBekkTtpg/fh/V9OYfRFAaCzqgSj&#10;RnxdBIBUeVLqniDUIwSlGIKUwzIg8HYJ9Ag0fcLOwN8fu4OCsCc4BEaBgdgVQDAG+GGHnw/Vny92&#10;EI7bGaIG13loFKAAcLGjFxY6+Kh1QTQAPKUBIBXgd5MXYezylbgV5YvwMlrf2iJUP6VSoyioetaE&#10;gpoyAjAGq2+cxBDjjbDPiENWfQXbQSVh1oDnfz7Hiz9f4fWfvzL+wK9//gd+/eOf+J3b3/78B+//&#10;kyD8D7wkBJ/++geV4q9Uia/R+uwl7XIT0oqL4ZkQi/3WFzF4xgwNAPt8jY97D0HHQSPw4Yix+Gzx&#10;Wsw+fh36d4Jh7pYAK+9UWHgkw+xJhILg/rt+0HKNPYDHYca47WeMax7GtLdGOOu0C2c8jWAVsg+3&#10;Yo/CPu4YbkUewQW/3TjutAXHHm0gADfglNMmnHLbgJPea3E6ZAPOhu/AhXADXIoyxOWY3apAqBVv&#10;n4/cBYtIPZyO2IozERtwJng5LoetwL2k9XDNXQ/fks3wKd4In4K18Clci4DSDYipMUBinTGiKvci&#10;uMQEvoVHCEVz+JadhXuxOVzzzQg/M8LyGF9/FqFVVxFWdR1hFdYIqrwEl1JzPCo+BCe+N6hiP9Lr&#10;zFDWfJoq7gxyuU2tP4HY6iMIqzRBGAEYW3kIydXmyK67qvL+Slqp/lpcCU1P5DUE8QeOQ3ZNJnKq&#10;i5BbQ5nPq1BhYz3ym6uQ86wMeS/KUfaqDtVvGlH9sgGVT+uoamtQ2FzDbQVhWoH8139iu10C2s+0&#10;hs4kG6q/M9D+3hhaYndkbu0AqjPVKMX+iupoK4HVS6ZQCQBpqwSAkgPY5Us2urcApBL5uK9SHO0G&#10;zGKj1VQpUcsySpkrBQFRQbJvUTgEmIIgtwSigFdXSltJP6CyxKLwpB9SAMj3tlWKkRqBWlSUahaF&#10;AFL6/kT9EZA6tNy6opQ+m44uYzZh4DILvDfjIN4jAN+ffRQf/XSSSvAUVaAlPvrREh/MPY13553G&#10;+3Ms8O6YnTh5LwgNtL2hGfUIL/oVYUVv4JlYj5se2Th7LwVXHIoxeCrVcnceN+GnPZTQG7kL7Ubt&#10;Rrtvt/K78Thof7W6T6BNHs/zxdsy0MDjV8/1k1kcAj/NbdmKEpS1fVUfaZsd1kCRr2mzvqp8lShJ&#10;WY9Zphz2HIt23YdDp5Oov0+h/YFUHKEFFgB+IgDkb/Op9NPKLBAZsRcbrFGBqiCCzOjpKak5tMGS&#10;CqMqRIvaFBDzcyX9ZjDP7TD+DlIYY5wxdH40w7BTjzHDzhmL7jhixWNa4LYiCHrOVIC0wTtcvVVx&#10;VH0qQbG/Bl6iAn0IQk3sCQjAPkJwL7e7CUQjhoGvD1UiVSMhuYPA3OzpjbVuXljJfS519MAiB40C&#10;lD7AsedslQIct8oAP8xcgVFTFuL7ZUtxKdgJkRVpyK0rpk1tQP3rF6ilOyqurYZ3RiLW2Z7HiMMG&#10;uJ2VguyGRlS1NNPmPsWzP17hBZWfwO/NPwR6/0kA/ifeEH5vqP7eEH6vfv8HAfgPPP/1T7QyWl7+&#10;jpanb1DT+BQZpZXwTUmB8ZXLGDBlKnp+/R0+7TsUHfoMJQBH4qNRE9Drlw2Yd8oWhg/CcZrgu+ib&#10;jrPeaTjpEguzx2E4/DAEWr7ph+AWS/sYvB92XiawdqECdCTAvPfiRuh+3IumiiIEH0cfgV3QXlz2&#10;2o5z7ptxlnHGczNOe62HRdBGXIjdhmtJO3E7cy/uZO3DvRxaa1lLOMsYt9KNYJ22E5eTt+FSwkZC&#10;cTmux67C/dT1cMleBe+CdfDJXwe/vHWIKN2CxGp9pNebILX2EGLLDyGy+Cgiis8gsuwKIquuIbjC&#10;Cv7Fp+BXfBKBxZaIIPTiam8jpvIOwkpuwLvYCvdyj8AmaxceFRgioGwP93WYCs4cJU1nkNdsgYyG&#10;U7TExwhafkb1AX7mEWTUW6Kw5QZKWwnAp1SAT6kAWz2Q3eiHtOpwpFYlIaUiG2mVxcisqURWXTUy&#10;G8uR1lqK9KelyH1Whfyn1chrraSFKyN0C5FWW4As6QdsrEZ8028YbfgIWtOuQGfCGeiMOQwtlQO4&#10;UQFQR2ZTSCPo/7bYpjQ6yR2TfLbRbEhtCrANgP+mACUX7dPhaC/zh/tS+akRR0JQLLD0MwkAldIQ&#10;sFFhiBJsWxhJJTO/rSSjQhSevI6vF1hIf5UCIIH8GZUlG6yaSytqVZ6XPjY1h5jH3G06OgxbhVEb&#10;LuOjmYfw4WwzfEQF+BFtcIeFtMALz9D+niUAT0J31jG8M5PbUXrYc8UNLQBi8lsRkNOKCKrAKEZI&#10;7iu4xLXihk81uo3hufp8vZoCpz3SEO2+30MA0ibKEqA9eXwy+tt9InQk5UTl2kk3ggaAsnylGiGW&#10;mRx/3W67L3ZX+vzUuedtSUtRKS9UaJJCoy4m03gOpqrqO+26Dob2x59Bm/ZX+z1uefHR+qSf+j20&#10;5TmVBvMWgNJvK/2A/P3aAKjmdfN3lWIKSjnTBgt4RXkqKz6I538Yf49vCPrv9/L/cgj999/FTHtC&#10;6a4TVjwSFeiBzU5e0Hf2hAHVoAHV4C4C0ECFF297q/VC9hBse6js9vkFYH9AkNruo9qThZN2UyEa&#10;0gLv4nYnLfNWD0+sdfXAckc3LJE+wCcemP/YS1ng78/aYLTxaYxdaYBxM1bguynzMWbZQpzxu02B&#10;Eo2c+nxUtlYTgK2of/UUJQSgf046tj28gZFHDGGfKQBsRu3TlwTgKwLtFZ7//hte0vIK6N78/k9C&#10;j6rvzz9pf+Uxbvn4698Jwt/+gyrwP9D6ihB8+hst8HOkltTAOzkDu85b4fMJk9FzyEh06zMEnfsM&#10;Q6dBY9BhzBT0Wb4ZP1naw+hRJE57psKKADzjnY7T7ok44RSNo08ioRWedwzBacfgH2MOl8DjeOR7&#10;FHd8j+BesCkco47DI+4UfOLNGSfgHHkQ9gEGuOq/GZcYVoFbcTZoEy7EbIN1ugHscg3xiJbycakx&#10;npTug0OJsYr7RUawL9DHrRxCMm0DriSsgE3yGjxI3wCPLNrgwh0IKzVAVJkhLeh+Ki5T5DQcQ2rN&#10;McSWHkdUsQWiSy8hruomkursqAxvIrrKCqG0vGFl5wm+mwTYfcRV3EFAgTXt8SlcSDbAqdg1uM7P&#10;cy3cRnDuRkrNYYLvBJIbTyK+7ihiCD2xwpEEYHytKbKazhF6Nih/9hDlzx1R9MwB+bTC6XVuiK/w&#10;RWxZGO1ZIpJKc5BaUYSM6nJk1JUirbkYKS2FSG4pQnJTEZIaCpBQl4PYqlTCNRUJVblIayhGZF0r&#10;+q24CK0JUgGGamakEWTZRpUALSPAtHFScURb9f/9C4DaogD/DsAu/zMAdbp8jfb9xVpp+qo06RYa&#10;AEqD121LWVEzRRQAeZ+KUIeKUGZzqD5BhrK20hClb0rWH+41h1AhCASAXQmXPnOoGPk8IahSRdqm&#10;h+mIUuwxA+8QtBO33US3ecfw7pQDeH/6YXw07zg+mm+OD346hY9/ogKcdxLtCEbd6cfV/N1VR+zQ&#10;9J+gkvgToXmtPN+/IYYADMp+jrhqwCHpKW2NPi8UelR+xtD9nvaacNCVxYTUvN8pPDYqq+6i0qSC&#10;jqg/UXECOTnGfw9dpQala4DwERi2QfCt9dWs98HvLH11Aj8qSp3uk6j+qOYIP613PiT8OkHnXQKw&#10;AwHY5XPoyPREAlBZYAJQ0wf4djCkTQWqEAhqZqio41SDNDwegaBcnKSLYSh/D5nTPIYAnHwY3fVu&#10;YIatzMslAB86YS0t6lYqQCNXH+x288Nudz8YSbj5wpCW2IgA3EsA7hP4yaJJhNx+qj4Tqj219ZdF&#10;1AlHgtCIQNTn7W0yQkxLvdxJA8C3CnDGWwDuPYXvV+hj7IyVGD1tPkYumQtzr6t0bT4UBwko43+/&#10;7mUdo4EALKOSz4D+k+sYaaoHm7RoZNbVEYAv0EwAtrx5iWe/vcGL3wSCvxNyBJ4EFaEGgAI/DQBf&#10;KwCKAqQVJgDLap4iPr8cjtEJ2G55jgCcis9oe7v1HkwADkWnId+jw/fT0G/lNiw8dx+7H8fA0jcD&#10;lwKzcc4vG5aeaTB3icdxx2hoJZedQ1KhFeLTaSGjL8M37BzcwizgHmMJv+TzCEu9iMg0wib1DNzj&#10;THE3ZBduUPFdCdyAS6GbcSFyKy5T+dnk7cU9ws+BltKxcj8cKkzgROvpVn0Ijrz9sNQIdwr1cTNr&#10;M64mrsHNxLW4n7YFvrlGiKT9jG88rsCU0WhB9WSJzIbTSKk9jfhySUy+gOiyq4ivvkXrepsQIwRr&#10;ryCq6hzlN4+98haSKu8jqtQObllncT35AA5HrINJ6CKcif+FV58VcKXFDirdhZDyfQjgMfpX7INf&#10;2V74lO5BIG9H15gis/kCip7aEYCPUPb8EfKpBDPq7rAxPkBkiTNVqC+ii2KQWJqJ9IoCZFeX0jKX&#10;ILO+AMn12YhuyCDkMhFWnYbQigTCNRpRtbGMOIIxGYktDRi82gpaoywIQAKA9rfdd5LDtgHaqgo0&#10;rehXVAFUgP8OwLY+wP8VgGyAH/UiAIeg3eeS+EsA9iasFAClpD4hxkb+1/zXNgjK3F0J3bcApPIT&#10;CGoAqbGHYnkFgLpUWLpSWeXTCWzA09RxSgVlna9kn3wdX6tGW0UF9v4RU7bexNDVl6E9Sl9B8AMq&#10;wQ/nncC7c45zSwjOp/2dfxLtZ5tD53uqitWmSK/5DallL3l+/0B03ivEF/2BgPTn8M/9J/bc4NX6&#10;qw3QHbEfOqMOQHu0CdqPMlQlumRJT61PqfwIP90eUjdRvjePQ6k/AR2/y98GQmTbTtJcxN4z1Ln5&#10;bwBUykzgJIub9+Q5Zeh0o4L7qC++nTwZ303m7XbtoCMW+OPeygLrdPkXANUgiEqFEQBKCADlIiZd&#10;GX8bFaZKl3Os+lrlWL+g/RUFPpS/BZ1BOwHgRFN8uOYCptt44ed7blj9xBUblO2lwiP8jN0DsNfd&#10;X92W2O3uw/u+OODjj0ME3EHCTQVvHyAQ9/O2rB28l+pvN0FoKH2Cfj7Y4uWFdVSPK8QCO7ljMRWm&#10;9AHOvOOKMWduYuSekxi7QizwSirAuQTgLJi5WsIj3xGJVWEobsxA9YsyVD+rQElNAUILkqD34ALG&#10;HN0G+4wIOqEK1LY2o/HlU6rA51SBr/HszSs8JRCfveZtxtPfftUowzYgvib4Xr0h/N78jqbnb9DY&#10;8hol1a2IzSvDw8g4bLE4j74TpigAdu89BJ+IAhwyDh3GzsSAdfpYdOEh9jrG4SzBdyUwF+cDcmiD&#10;M2Dhlgxz5wRoZVZeR2b5LWQU2yMxyw5h8dZUg5cRlGiN8DRrxGZdR2zOVYRmnoFLEhVglD6so7bh&#10;ctRWXIrZjssJerieYQi7on24U7YPDwiTB5VUfeW7IaXrnWoOcnsA9wibO4WGsJWcvbSNuJ6wBrdT&#10;ZLBjL9XXSaQ3WyGz9SqyWq8jq+EqwXORABS4XaYytEZUxU3E1tghue42UutskVhzFTEEYFTFOcTQ&#10;AseU28BPSs9nHMXZWD0YhyzBnpB5OBz5Iyzif8LVlEWwT1+Be5nrcCd7PS3yRtzN3Yz7eTvhUrob&#10;gTVHkNB4FnktN1HScpfWl/AjaGMrbiCk2Ab+hffhW+iEkEJ/xJXGIaUyC5nVxVQspcipK+CxpiO6&#10;LgnhNYkIqYxFcHkkQirCEF4ZgfDaCO7bH8kvKjFG3x5a31ui/XgLvDvuIHTH7IL2iC20dTIIsRTt&#10;vhQVIA1Q+u6k70lq2UmfluQBiq1iA3trgdngVN+T6gOkBaYC1O33FoCSaiEWS+AnKkdSOggA6fci&#10;AP9KX+F9qYCiS9WhmdnBrQBQlFNbiSxlb3uKCuT+aDPVmsSf0x4OZIMdLEqQWwGKvEcqMHediamb&#10;rmGi/kMq3O1oP8UY7844jA8Iv49/PIUOogJ/PKkU4XtzTuCdSXvReyYvTrkvCMA/4BhcDuuH8Xjs&#10;m4c7Xnk48zADwxeZQ2vgVp4rE+7TBO1G70f7b7er49fqNpmfqZltoaNsv6g/QlHZXV5Q5DW06n8F&#10;LaeuOl65zXOtksYlqPyU+pMug3+df63PJnDfE6jwvoVu54644ngGlvfMoPWhFnQ+6gydDm8ToQnA&#10;Lvx9pDK09AESgNpqOtxb+HGrQn5LscO8mPSSucEyM4QXGqVG+RupkWACcASB/70RtAnA9rxgTLTy&#10;wJIHPljzxA3bnDxh6EIAevjA2JO2Viq+ePgThlR8Ht4w8fTBYdpd08BAtV7wYcJP4hABeNCbipDA&#10;28vY40/FSAju4ONSRXodFeAq7nuZgxeWOHpSBXpg1l1njDtvh+/2nMDo5TuUBR456UeMXDwDh52O&#10;wyX3LuKr/FHQmIiK57moeJqLoqoU/p5B2MLzNM5sNR6n+SGnOgcN9dVoaW1A86tGgq8FT1+1ouVF&#10;M1pf8jbB+OzVSzx//QYvX1MVvvkDrxkvX/2O1hdvUN/6EnVNL1BS0YiE7CI4hkZih/kpfP7DJHQf&#10;PApd+g5F577D8MngH9B53Dx8uWEPllx2xH7nJJz3z8WV4HxcCCrEOd8snKElPuWWBK3cWnvkECyZ&#10;lfZILb2NmBxbhKfbIDLDDjHZtxCTex0hORfgmXkc95J3E1w7YJWkh8spu3A1zQhX0gxhnWWI6/lG&#10;DANY59IO523GrYKtuFu2C/fLdhOGe2FftJsq0QA3M7fjeupmXI5bgxtJ6+FRtAdxtaeQ2XgFWS02&#10;DDsC0IZy+TotqzXiCOhoKrzYagK67i5S6u8wbJBQQzBWnkEYbXBw6XkEllyEU645bqbsw/HIddgb&#10;sgC7Q+fAKGQa9oZOwYHwaTCLnImT0XNgEfcjziYvxLmUpbiYtha2+dupVvchpP4kUpuuIK/ZBtnN&#10;8nk3aLGvEn7W8My/Cfd8e/jkORCCfoguoRKsTKdqyUFWXRZtcjLi6uMQUROFoLJgBJQEUHEGIrQ0&#10;lCAMoQp0R+yzckzc7wytH05D9wdz6I7eR4VkAC1Ze1eSeGUEUlIwBFh/NUDJZRMASiOSWSB/A6Ao&#10;wH8D4BCqMMKgr8CPIJR+MCoZnf7cHxu4Jq9NICgAJLikj4/3VSUUwleVhhcIChhFLfUl0GSEVxVM&#10;lZFggqUbbWaXMVRZk/ie+dCREcs2AKpR1t78jE+mYPSSE5ht7ASt0TsIwD0KgO1phT+YfQzvzzRD&#10;x5/M0ZGN+r1Zpvhg+n60+3YdzGwi8MAnD8anXLDn2EMYHLLFJuPrWKx/C51G6kFriJS72gddKsD2&#10;I/dA1ifRot3V6kpF1Z2WUmAi835lMEYgJgDkMakiqFR5ovY0YCTU354PeZ1ATwaeJIVIuh9U/x+/&#10;q4zUSi1GKWMliczv9cHEhRMRXHAXdqEW6PTVJ1SBHaH7sahwRue3APyavxFVICEopbBUOay3AJT5&#10;wwJApQTFCmsgKAMtMoikLTmHA3g8g5ZQAa6H9hgDaE86DO3px/DdCSlUGoDVj5yh7+COvS4EGEFn&#10;4hVAqAUxAgg4P5hS+ZkRdkcJvmMBgX9tJcxof49Q/R3wJzj9vGmBfWHE10qqzFbCdBMV4DqCdZWj&#10;H62wLKnpjnn3XTHJ6i7G7DHHmBXbMXbacoya9BNGLpgKk4cmeJRljchyZ7aDUJQ+S0ZZcxIKKiIQ&#10;mEarftMAE0wWwDXmEQrK4tBaW4xnjZVofV6Bpy+quK3C0+fVjFo8fVaP58+e4yWV3qsXv+H1i9/x&#10;+uVvvE1V+Pw1GpufoaGpFTUVtcjKyIVnYBD2nDyOgT9MQLdB36FTn68JwKHoQgX4yQ/zMXCzCZZZ&#10;u+GASzKsAgSABbgYUkIYigpMpxVOhVYRG3p+oy1y6gnAKjuqGztEFdvR6vF2kQ0iCq/BJ98SDzIP&#10;wjpFH1ZpO3CRwLuca4zLecawytmDizmGuJSrj4vZ22CRvBqWySsJljWwztgIWyqs2/mGtL6EH+NG&#10;+k5ciN2E02GrcTl+C6FljIhKGZW9irTmW0hvsaUNvqkipf4WQSfwI/AIwJRaUX/2VIF8rMqKdvYk&#10;fIrM4Jx9BI7Zx2CXup/7lql4y7AneB70g6Zgq98YbA4YhW3B38MwfAL2R0/DkZiZMI2dieOJP+Fk&#10;8hKcyViJG4Vb4VR5AGF1FkhquMggfAnZ8IqLCCJc/QovUwFe4/YOAoqcEFriQ1seioSqKB57JCOU&#10;wAymnfeFf5EbfApcufVCcIk/gst8EVrjjvCnNZh61E+VwdeZQEUjhT2/0awBIutCaMm8U1EjYsFU&#10;Gsz/G4CaUWACsFM/VZBT65PBhBUbFAEoK5GpkWBJ4FUN/i0ENSpQACgFQgV2Yo0FgJpV0Whr/zsA&#10;xdoyNGXzCRq1APj36hhVMU9lg0VlCQD5uq6T8ek3KzB0xSm8M8EA7041xjvTD+CdmUfw3kzaudlH&#10;0YkKsMP84/hgrik+mrUfusNX4+vZRpjxy2HMWGiC2T/vw8xFuzFz2UGMWWSGd77mRWK4IS8YhOUo&#10;QnDoVh4fj1GU31sA9pQk47cAFNDxWGTNY4LwXwDUAE4pYlFcygK3Pa6mzEnw/QJSWcioJ22qqLWu&#10;/M4fdMWhc/rwz7mI+1Hm6DuKyk/rY+h+2NYNIQD8ZKC6ECkVqOoBjiAAJRWmTfl1k64Mxtttd0Kw&#10;BxUmIagWTnp77PJfGLaGFxCCf8J+aE09jEEH72PRo0BaYDcYUJ2ZEIAmtLuHCUAz3yAc8wvCCf8g&#10;mAcG43RwMCyDGITEaYZFcAhOBgXheCDhSMt7ODAAJr5UkLTDRn6BauaIVIeRggkbXfyx3jlQ5Rqu&#10;cvbGzw89MePSQ/xgbInvCcDR037BiIlz8e28Cdhlux12aafYLmyRUOaMvPpgFNSGI7PAF26Rdlhs&#10;vgITtk6Eu99VFOX6obU6Fc/r8/GspQDPmgrwtLEAz5sJxaYitNaXEI4NeNncilctL/C6tS1anuFF&#10;czOaG+rQXFuDxpJyFCSlwM/LA4eOm2HouAnoOfBbfNJ7EDr3G4xPho7FJ5PmY8i2g1h5zR0HXVNw&#10;MTAf1qFFuBRWAita4XO+mWpARKu41Rb5VDw5zbZIU9bSlsC5jfjqO/T1t9mgr8Or5Azu5hzEVYLP&#10;Ol8Kmx7EtZJDuFBkoqq0WGTr43TaFhyLX41DkYtxKGIRjkUvxenYVTifuImKcQvOJdAyJ+vhWroR&#10;zsdtx4mQdTgbvQ0PM40RUmZJeFxDUqMNwxYpdTcJFFskN9gjod6OFtkOCYzkWqo/AjC21prws4Rn&#10;wRE8ytwDmyQD2CTvwdWEXbCI2oQjYb8QgLOxxWcMVrt+jRXuQ7DGZzi2B4/B/jgCMG4mjkRxSwge&#10;TKRNpj02z1yFW4V6cC8/jLAac8TUnUcMLXhUtRUiqwSEV1WKTUilLYIr7vHzHyOi3IU23B0Jde5I&#10;qnfjuXNGRMUjgvIu3HPuwCv/CfyK3KkGXeFXSSg21WHikQBoT7kAnbFm0JYZIKowwSrNDAuZCqUs&#10;mYwMSie8BoBq1JAA1P7/BeAgAotA6DMVujJdSy3AI3ZwFvdJKyzT69pUoABLlyHq6G2lZFGCktqi&#10;ASAboPRLCUAYOmrLY+o5HjrSqCURmIDV/XIx36tZM0PVDpRSUVKBmTD6YNQKfDiZAJyyF+8RgO8q&#10;AJrh4znH0HGe2GHCcO5hvEeF+M53G9Fh2C8YMGYVho9djXFTNmLi7K2YsngfBs/eBx0B4De7CUAT&#10;vCt9f5K4LUUPuozV9M2pkV8BCM+ZAEwUnSi7NsiphGMFRQHgXOiKylZg520BooBHUl7U/Os2+Iky&#10;E+Un1Zw7DUbHPj3xOOg8nBIP4lHiCXwzl0pP5wPofMhz/zGjbT6wuhB1kVxA+b0kIbqtD1ABr20g&#10;5C0Eu8pW5gvzvFJVayw8z7MMzMhFceQWaI3jhXLyfvQ2vIkf71KdEYD6Tl7Y7+KHgwSWKQF4wi8E&#10;5v7BsAgMgSVhdzYkBFYhYbgYHIZzQXI/FJZ87GRQII4zjlANysCIjBIb+QYQgIFq8SQporrJOQAb&#10;CcD1zn5YSzW47KEP5lx5QvdyFqNX6uHbaUsxbMJsDJszDpuvrMfFmENwz76CuOIHyKr0Rm5VEJKz&#10;3fEw4BrmmvyIcSu/gZfbGRRRETZXxuBVQxZeNObgWX02Wmoy0FKdheaqDDSUpxOQRXhWW4ZnNZV4&#10;XleN57UVmvu15WiqLEFzeTFaCvJREheHQKcnOHxwP4aN+QG9v/oWXfsQgJ8TgN+OxafTFuAbfTOs&#10;seEFwiMdl4ILcT28BJcFgLTC5wOycc4/C1r5VFx5jJzm21RdVFgNdwme+0htfIh0RjwhFFAleXUn&#10;8ajYFA4VR+FYbQ67MqnTtxen84xwPH0bzOJWwzhkEQz8fsQuv7nYHTAf+4OXMpZhn/8ymIWuxamY&#10;rQSiPixitsM0cB3MwzbhXpoxVdJZKrwbBIkdEhtuU+lxW2OvUltiCeWYOhvC6BbiCb+4WgKo6iI8&#10;Co/jQboxbibuxNX4HbBONIAV1Z9F1AZa4OXYGzgLm9xGYqXDV1jhNAAbvYdBL2g09sdMwdF4qr+Y&#10;6TClGjyQOBsHkn7CESpBKypWhyJjhFadIGQtaWmtGPxh66/zOG4ybiGqwQ6RtOFRtfcQXfMQsYyE&#10;ukdIaXhEiN+jmrWBT/FVuOYx8m3hXfQIfsWP4F3tjdtFpei3zg7a406o9Su0BspshhVqapmuTIH6&#10;UgClaaRvE3BlPRANAKkePmvrA2wbBPl3AEo/1FdstHwtbZsOlYtGUcxUjVpb+uxU429TRm0joBI6&#10;tK8CMs0MCCo5GTRoC6UECUIdqi0dGRjoNQG6BKBuFx6LKBcCtT3fK++XwROZGfKOKCnJxes/G++N&#10;34YPphnjfckJpPr7YBYBSAXYYY4owUN87CDemWyEd0ZvQMfhS/H56GUYMnY5vhm/HCMnr8bIWTvQ&#10;Y5yo5C08Z7S9Iw3xzrCNqr9M2fFPCcC2vD9Nn6fAXmwkv6dKKH8LQPnO8v1FEc8h9GS2DM9Jn5nc&#10;V5viU8nJPN99ZaRbBlO4laUtRcF90A/fz5mEwKx7sA03hn38KczT5zls/w60P+r5LwAqFTgIOp9q&#10;yuJr/TUveLQmGVrZaR6vqEoJBUQBuHyHCVTt/M1U7iaPV9KMhtEdfLcTWj/sxSebLmCWjYcqhqrn&#10;6AUTV1pejwAc9QrE6YBwwi8MZ4PDGdwSdue5vRgSAavQCJxnnAkOxSmqw5MM04BgHCD49hJ8Rt7B&#10;MPAKxg5PQtDDH5tdgrDRKQgbBIT8jJWP/TH3iiPGHTqHb1brYeC0Jfhywhz0n/E9fjm1isA9CvcM&#10;iqciV2RXBCK7PAwJmb544GeL6XsXYOTyEXDzPIeCDDfUlkTjRUMelV4eWupy0FCZgTqCr74iE7Vl&#10;aWisykRTVS4aKyTyUF+Wg7rSTDSU5aK6KBsNxbloyc9GeUIc/J7cg4H+Dnz93Vj0+vJbfNpnMDp/&#10;QRs8cjw+nfEzRhoex3p7Kl6vTFyh+rsZWYYrEWW4FFqIC4E5CoJa+U/vILdZ4h4h+BA5LQ7IaaWU&#10;feqCvGeOSG99gJiGWwirvYTQ6nMIYwRUn8Hj0qO4lG+Ms/l7cCpTD8diVsHIfxGhMxubPWZhm/eP&#10;2O6zCGsc52L1o9kw9CQMA1bDNGwDDgethonXLzjK+3cSdyMw3wLxZddoJ2WQ4wFSa+4jqeoeIits&#10;ESR9cOWXEFBxCWFV1xBEFeZWREuecRg34nfhMmF6sS3ORW/H6YiNhC0VoN9M/pAjebUciBVPvsAG&#10;98HYHjACRuFjcTh+Ko4nTMfRuOkwS5oHUyrA42krcSV7O5ypaqUgQ3y1BRLrxQpfRyJVaRLPUXLr&#10;XSQ+vYsE2Tbf5+MP+Px9XjDu8cJBxUxYh1VehgeP70muJR5mX6DFv6EUoV9jEPZ4Uv2NpZ351piK&#10;bx0b6tuBByqnL9mYZC7tX+qPjVLgJQsi9WbD+PsgyP8IQJmQP4ANiQ1KKg9Lp33PKbStYgmpKvpx&#10;X1Jf8G8QfJsGohkFJfDEHktfntQTbFs4XSnBNgiqdA1Rlp9+C53OVDgy5YyQbkflqiv9lzKP+YvF&#10;eFcW+yGctAil9wmv9ydTAU7dh/cJwPepAj+ccQQfyaDIzMN4ZyoV3RQCcMx6vDtwHroOnYt+oxZg&#10;4LifMXTSMnw7ewe6jqPdHbpNAbD9t3rKpovik1kfWlL0oDtvi+okzBQApS9PAMiQgQ1RvqofVF1c&#10;NABU50OSkVVCsiRNy8wRRh8eN1W0FkGvLUuOEk6ywJHWez1haH4MoUX+sI25ALvUezj04Aph1xVa&#10;H3VTANSWfsBOmrJYMiKvLaXxuw3nPqiYP9PMBtEh6OTipEMlLcDT9AEy1GpxvHBJDmcfyT+U/wLP&#10;u8wRH04VONoIHy4zx9SrjhoAOnnT/gbikBetr28oLIKicC40hqCLZkTiXEg4Q8AXhQth0bAKl+ei&#10;aIlDYR4QCjNuD9IyG/sGY7dPCHZ5h2AnIbiNMN3sFkIbzHAlCN2CsMohALOsnTDyoAUGrNqKXtMW&#10;47Mf5qLbpNH4+eRGXIm8iXCel7yqGJTUpyCfNjclPxZPQp0wbf9KjNs+E16Rd1BUHEHQZeF5Uzme&#10;PS1Da3MZGuuLUFedj/qaQrVtZDRRBTZUFqOhgs+V5aO6JIcgLCAg8wnCArQWF6AiNQl+zo+wactG&#10;fDViDHp8OQKdehN+/Yej84iJ+HTmEozZa44t94Jx3DcH1lR+NlHlsI6qpAospgrMVRDUym19jGyC&#10;L7vlMXJbHZD71Bn5z1xR9MIdBc/c+LgDkutvI47wiSWEYsovILTiLEFxDDdy9uNC9h6cyTQgANfC&#10;KGApNrv+hM3uC7CRsfjhDEy+NhoTL47Az7cmYv3jOdji/CO2EYoGTrSe3ktwK3oHPDKOIrTgImLK&#10;CJqqh0ireIyostvwLrgCx0wLOGSdhnP+GbgXEyiF52CfdQxX4vbAMnQzzoRtxPnILSrORMr9tZT5&#10;P+Ow/0wYeo3FWofBWP6wH9Y4f4nNPsOwM2Q0dkf+gAMxk3EsYTZOpSzG2cw1uJK7HfcKjeFTaoaY&#10;CkmSvoCURmskN9ohpeU+0uVi8MKZ4YT057z9zAFprU80wXOX0nSXCvEGAX0ezgXHcS/LDDZpR2Gf&#10;eRoOeZfg2RCA2aeuQutrXs2H7yQAV9FyLmMDlXQUwkXNpSX82EiVUmubfC8AlH497V5tAJRVxwhA&#10;7bZBECmLr00A6kgqRgeCUKVcjGNjYyOWUUa1AI+oGg0cNH1cAsEfNdZPZiKISlLWmMchjU6pP0JZ&#10;Bkukj1D6DBUAeYxURWKBdaQU1CfyWTIiPFcVY9UduIwg/AXvEKy6n1FNEUzvjlqPdyYaoP1ENuCZ&#10;hwi9I+hABfjxLFN8NFsGQA4SkLtpgddQSc5Ch4FT0WP4LHwxZj6Gz1iLMYv2ott4PZ63zdAdwf0M&#10;28zzwePoSph8Sqh043eUGSAK9KL+CHkCUFvWVKaiFnWrWcxcQE8Ytl1cNBcWAochlZqln1VLFjhS&#10;s264Jai0uv+gWdu3y3Dodh6IR8ERiK7IhltOCBxyouFXWoxRPy2FlnYH6HToq9YFeQtA6QfUlhkh&#10;MhgiKrDHdwypDShT4eTz5LNFacrvw+MXCFN9ahT7HB4nfxNRgANXQmfoZuiM3oV2cw9iwgUHtVDR&#10;NlpgE15QDxN+ssiWZUgczkUk4Fy4bGO4JQjDY3EhPIERDys+dz4sjiowirCMxAlZHMk/HAf8pDx+&#10;GAy9Q6kCQ7CDENziLvALoZgJYVsOwdonAfjpliumnrXB1MNnMcnADBO3m2D67l044nwLrtnhSK3O&#10;RmVTKRqe1aCisQo5BJVXYjjmnNyFWSe2IyQvHMV8TXNTHV4+e4oXr1rx4mUrnr1oQevTJjS3Mpob&#10;0dJUi9amejQ31KOpvgENdTWora5EY201mmpraJWr0FhajsL0DPh4eWKjvj76ffs9enz1HTr3HopO&#10;BGAnArDrrGX4weQsdjwg8P1ycT2yHDaxVbgeXYmrESVUgfkKglpZza5Ib2DDbnRERrMD0gm8lKaH&#10;SG1yoA12RmL1A8QSTOHF1gguugDfAgu45J/A7bQDuEr1djHZCOdSDGkpt+Jw6BYcCtqG/f7bsNt3&#10;M5ben4uxl7/FN6cHYOSRzzHN6lv8dHMMVtj/AH2HmZTuP+Ni+EbYJOzGkyxz+BRdQ0ixHULz7XhS&#10;rXA79SSuxRzBtVgz3Ew+Dpv047iWbgqL+N0wDdqAg96/wDxkjVrH+GzoeliErMRlqr9bQfNxK2QO&#10;LAKm8Eo5AhsdaH89x2Bv8FQcjKTlDZ8Fk7CZOBa7EBdS18MuZxccCg/Dt/gUIsrOIaHyEpXoDX5/&#10;e56H+0jlOUmTCrbPvZDxwosQ9ED6Sw+kvnBDynNnJD/jeWp9hKj6GwisFEgfw+3sA7ietg/WGftw&#10;M/cQHpQ4YuSOE4TfHmh/vxs6w7dBV4qTyhxWZTvZYNv6rWQQRNMpP5ONQ9IkpJQSbVhPAaCMMA5U&#10;tQB1CEAd2i61IM9HvaD94Wd4p+sgtVC36lyXxtybFq4X7Zz0B0pSr9SgkwThfoSCWFqlNAkFUYOS&#10;96cAuJDHIOk4YosJNkJQFgRXuXVUgJLWod1lKOHLBt55JNpR6b3TNj1O7Hw7glS3Jz9L0mW+XY52&#10;E7bj/UkGVH7GVHtihw8r+H04h9sZ+/HRREN8MGot2g+cia4j5qIv4/NRBODMbRi/4ji6fL8d2l9v&#10;QDsqIR0p1SXpOFSf7WVWhlR8pm1UqSQCN1F/ks4i3QlfLUC7AUt47IS4+r7z0I52V1dsryhZgk9H&#10;qWW5WMhghPTF8XyJJe0hfX/jCXI+/sFADBn9E7KqW5BUUYPo8kqEl5Qjq/k5bjr5QVeSod/rC10F&#10;PxmZl99miOYiIeepbVqcLJiuPqMnIUj46RB8OgI91VerUelq9Fl+F5kTLAnRg9dAZ9gWtBtjAK2p&#10;ezD8+GMseECV5uCFfR5+tLFhOOobidNBcTgVEotTVIDmVHwnQiLZNgi70Hi2i3icIQQtCUALqkQL&#10;vu50cDyOBUTjiF8kDvL9xl6h2M0w8ArDdkJvi8DPlTB0DsZWh2BsfkR7/JB2+V4A9tzxhvEDDxx1&#10;9sKjpFRElUqxX8Lq6QtC7Vc0trxEUVUDfNLSMfv8MSy4ZoFw2tny5lo8ffEGr9/8Ay9//RMv3/yB&#10;FxKv/8DzV7/jOd/74tUbPH/xmq97jZZnL9H07Dn3+wz1rU/R1PwMLQ3PUF1Rj4zcYrhT4a4/aIpe&#10;oyah+5ffoUuvQej0+RB0/HY8esxZhcmHLsPwYTjOBOQRfFWwiavBzZgKXCcArWmDJS1GK6naEQnV&#10;DoivcUBcrQOiah4hqNQeXoW34F1iA++i6/AquMT7F+Ccewr30o/gJuF3Ic4QZ2MNcCllLy4kGsEy&#10;aicuRO7FpajDuBBxCOahe7HDZQVmWI/Cd+YDMOJQP4wy/RyTT32FNbfG4gBVoAUVoHnYOpyM2AyL&#10;GNrZVIIu3Rw3kk/ictxB/mi7cTxQHydDuP9IY1hG78XxiJ3Y578KBm4LsM9rISwi1uBi7CZYBK/A&#10;Gb+FsCf8PELnwjt8Duz8p/MKNQF7nKfjkO8inApfjQvxm2GVsAXnYmX63gbYpunDqcAU/iVnEFl+&#10;BclVN5Bea4v0+jtI54UgrfkJAeiEFKrhlOeeSH3piZSX7khmJDx3QdxTR8S0PEF08wOE1l6HLxWg&#10;E9Xx3dz9uJGxB9bpRriaaQy7/Lv4Tp8AHHUE2uOPof2og9D9xpDWbpPG5sjVXo3StnXWKwUo/VKS&#10;IiEAHMVG+i8Avi2GoP03AGp98Bkb4QBaVEnEHcnXE1Q9RXWIHSa4pH9JcuRUIc42+Kn7Alt+ruT9&#10;SS6fAFAGSAg/UaiiAHUJEE1isABwDNUXLTAbuVanr/lZo6lYCG61NKf0AxI8UjyhG9XV0KXQHb8F&#10;H0wxYOzGu7TD70zepwZFOsw9gk6zD6HztL34YPRaftZ09Bi9EF+NX44vxi7HkFn6+GH1GXw0ciu0&#10;h2yCrgwYiRLtxnPyKUFFhabm/MpcXaX+BBxUTmJ3pUvhS1p7nldl78WW8/uKxVS5lcqCvlV7AjwZ&#10;mJCqLQzpl+O+BYDtBIA6vbHT2BKtv/8f5NXUI6u2HulVtSiof4qKlt8w8gcek3Y3/g4CQMnNFAAO&#10;ZvC3UqPBMhhCtSwLWsm+uU9RnWqkXtlwuTgJBAl2UYDiACS5nBcUAaA2/yM6o/ShNdkY/fbaYd7d&#10;AGx44g1DVz8Y+4TRSUXQBkfjKIF2PCgGx4KiYRYQCVP/CLafGD4WSyDK41E4FiiPReJ4QAxMCb/D&#10;VI+H/KPUCnF7vcNohSOg5xGO7W6h2OEWBj3nEBi5ROCwZywsveJxxTsZ13yTcSMwEfciUxFWUIlM&#10;npPy5qdoIcBeEWzNz39FUW0zXNOzMfPyWSy5ex3htaWofN6M579KxZd/qmIHMt/37yEzP3797R8q&#10;+fnlr38oSL548zuevf4NTW9eo/nNr2ghQCt43lNKq+ASl4R1R0+h+8hJ+LT/d/ik12B0/HwwOn8z&#10;AT3nrMZUs6vY4xCJc0EFuBFVBfu4athGl+MGAXgtrAhXQwqg5ZljB5/C+wTcAzhm2+NOsjVuxJ3H&#10;lShZF8QCjzLOwTHrDFzyzsCRALxPu2qbdhjXUw7gcooxzlMFnorSx9GQbbAK34/r4SdwNfwoFdl+&#10;/kCrMefqSIw+9TlGmPbDEONPMf5oX6y3GYfDzvMIwMUwDVsNk5DV2BO8DvvCt+JgtD4OROhhX/BG&#10;GAdswL6AzTgcpk+LvRvHog1xIGQjDLwXYof7bOwPWIBTEct5ZVsBi0BaWZ/peBQ0BdFR0xEfNQuu&#10;gbNx0WMujnnI8ztwPc4Yd9NMcT/zKB7knsDD3GNwKzxJ23oJsTU2tL13kdHwEFlNjxmOyGx2IQBd&#10;kNLshuRWDyQ980LiMw/EUw3GtrogusUZkVSHoQRlSMNdBFRdg0fpOarJY7iXexB2BN8NAvBSxl7c&#10;pKqdeOQctMYdh9a0S1RFZ6E71gw6Y4yg/e1WQlCTBqMAqOAnYBIACrjYGNUgCBvR/wJAXZkL/H5P&#10;aH/Uh3aNj8lzXQknUWuiOsR6sdHpKkst/UwShIZUTJH0FrGVffjZBMx/B6BSg28BKInBAglZmrPL&#10;YKpAseRUObJfKi6VvsF9tJPyWd352kG8P2Yd3p2wA+9N2oV3Jxnhg2kmeH/aAarAg+gw0wQdpxri&#10;3ZErCd9p6Dh0LgZP34LvFu3DuFWnMUPPBu+p87MR7aRijqhQWmuZ86v6AeWY5HxR2UkCuabWH7+D&#10;JBNLDJDvweNSeZUCGr5H7K70yckSA3/l52lSVdTKewKpbgRf9/EE/Wjovj8AXmzwz9/8k42vCaX1&#10;jYwmVDY8ZyMFFi8nnLQ+5e/Acy4FEboMoEIfpFTg25xAGQ1WqTQy8isKU5SnssFygROVLyBv+21k&#10;AExmpQgApUrP0I3QlimTk0zw6XZrzLDzx5pH3tB39sNer3Ac8qad9Ykm0Bj+ArZoXvAjqOwiYKaW&#10;wozBkcAoHCYQD9P2HuHWjNA7wucP+0cqAO4nCI19wmmFI6HvSQgSfvpu4TByjcABwu+8fyLuBKbC&#10;MSQHbpGFcI8tgH9yCZKLG1BU34q6Z1RtVHIvf/0HGl78hvy6VjhnFWHipYtYeJcOsqEO5S+e4+nv&#10;f+LXf/wXfvuP/+T2X/HXfSmI8Mc/8UqmwP35n3jJ7XO+p/mP39HyO4NQLGt5hcSKBjxJzMCqo5b4&#10;5NtJ6Nx/FDr0HISP+lIFDhuPnrNWYvpRaxg7RisA2hCAd2OrcZsAvBVZSk4V4zohqHXa1xxng84x&#10;rHDc8zT2OR6G4ZO9OOSyF9dDCYjMSwgsvoqgkksILruCAG69CUPXPMIw1xRXU41pSY1gHmtEBXgI&#10;1uHHcDnMFGeCjSmr12DFg8mYaPUlvjvRG+PM+2Lmua+w1m4M9jrOgJn3AhwNW4n9oSuwK+AXGAQt&#10;g37wMmzz/xkbPH/CRp+feX8N9kVtxYEYPeyP2kYbu5p2di52eMzAwZAFOB7yM04HLIKl93xYeU+G&#10;Y/AUxEfPQnL0TwiOWoUnMTtgG3sQd5NPwTWHFr7wKvxKrQmrmwiqu4XwOhvEyyAGLX96szOB56wU&#10;X0ajK2HohvRGWt1GKr8WP6Q9C0RKqz8Sm70R2+SOqCYXhDc6cj8PEUh4+nOfHmUX4VJsCcfCE3ic&#10;dxT3so7gVu5R3K24j4VXbHgVN4f27OtoN/0i3p14Au3G7YWOLIIja4FISXSxb9JYlV3V9FPJyK6W&#10;qgZDVddNGpWkWrCRKQBS/Un/U4de0KEC1PmgB61wB2i90x5SpklHTcsaqRq2DpWObi8ZaZwEXTY6&#10;3d7TeZuKQ02ZI0Bk1khf6RNk41P5gW0AlIEQGQCRznkBnagmmeol/VzSyAlB7e5jqRQJJ5XLyPf2&#10;pgrrwf1+TQtNALYftxnvjCcEJ+4iCHfjg6km+HjmQaUK3/thG9p9Q7tHAH40ZB4GztDD9C0XseVM&#10;IDadCcX7Yn0Hruf+l/A88HhlSt5nmlFfTWIzz5n0Z1L5KfgRHqqkldhIdV/OKd+nylmJshPIiSXV&#10;1OxTalmWr5SkZdpUtYwlAagg+9FwfD5kGsprXqGh5TWqG1oJvhaCsBVV9c/ZWIGtekcJwM7Q/pgK&#10;UEpiyZQ4SYfpLINVcoEgBFVSND9H2WBR5VSgVOZqpbieUvBCBmFk0Ip2Xi5M8l0UAFfxHK6HrgDw&#10;BxN8uOYsptzwxupHPgSgP/YQVge8IhnhOEh4mXiGq9jHx/d6hsGYqm4fwbZPtrTLJn58nUCQ6k/i&#10;EAF4gFsTwlAUoKFXFAw8IrGT8DNwD8cul1DuOxaXg1LxOCwLXtHFCEioQGByOSIyq5BWRADWPUPN&#10;0zdoevUHml//icpnvyKzqhEP0/Mx4dJlLLlPd1TdgOLWZ2igonsuUPvjH3hGsP178LFfZd7vPwg6&#10;TTS9+RMNr39HHVVgI7f1z39Hcd0LxBbV4U54In45eAJdRk5GxwGj8HGfr/HpkFHoM/4nDFqyA/NO&#10;3MSeh6Gw9MmEdUgRbCJKYUPw3QgtgnVwgQqtpSfXYdWZrdhotQsbLxpig9UO6NnswjGn/aoQanDB&#10;LSTW3FGjnGmNMhPjLuKqKGkrreBXSVVYfBy32dBts0/AJuUkbBKO43qMKSyDDLDHZTG2u8zAqodj&#10;sMRmONY/GofNjydAz2EK9lLBHfKdD7OwpTgQugSGAfOxw38eNvvMxHr3SfjFdQKWec3AxsBF2EFA&#10;GoTS9tLmGgQshr7XbOi5T4NJ4DxK+vmw8F2IM64/4ZbHT/ALX4W0xC3ITdmDtCxzRORdQXDRbUSU&#10;PURiJe0srX5KzRMkU+GltDqpPs+cVlfkt3oit8UTGS3uhJ30i7oho96DEPRGZlMgclrCkPc0CrlP&#10;Y5DVGsXXhBKEfohpdENY/ROE1D1AQPUd+JTfZFyFLy8WPiWX4V10Be4l1vCtc4Oxkye0Jx1Du5lW&#10;aDfpOHRH74XWN7R3smDRl2I1paHKCCAbq6R0UBWo1cR6stHK6G4PURAaBfh2JogAUCbj63Sg/f24&#10;B7Tad4DO+7owNjNEt/792YD7EZbyHio2aexs3GqZRhmNlH4wNjodqZwsSdMy6CJAlBQMGfiQ0WDV&#10;P0mYSLEDgaQCoAwQ8Fi6EK6dqTI7EoQdhxN6k9loZUSYtlegSWvdbjjB9t1KtBtDgI3ZRBDqEYKG&#10;BJ8xPpxKKzzRAO98v4kqh/b5ixnoNHwRvpxhgG8XH8MKUw9svxiL90QBfb6c+6OS+4zHR2DryPmR&#10;/jLpLmjrP9Uke4t6FehJX6YoPz4v51T62yRFSM6hnAtRsAJx6Zv7lPDrSlsvyd1UaNpS7l7g1J1Q&#10;ajcQcxZtw9NX/4Wy+mcoqWtBaV0ziqubUFzTime/AaYneWHTktFgwq+TALA/FaD8PjJYxQuEDIa8&#10;LY4galPyCmUWSBsEtdSgiEzjozpVSlAGdMQGawZBZDErXVn3eMxetF98HFNvemO9YwAMHP2xl6Da&#10;T3CZeIYSeqFsVyHY7R4GI1pYA5cgGLoFw8g9mNtA7PYIwh6vYMIwFCYSPnwPYz/hZ0JI7uH7DQk/&#10;ffcIBUB9AlDPOZj7i8Ap/wTcIgSfRORT/ZXAPb4IgWllSCioRXZlM0oaX6Dq2RtUvfgVhU0vkVRG&#10;QMWlY871W9jo4oGg0mrk1zej+vkr1L8SoP2O2le/aeKlxK+o4XurCM9K7qeCQC1jlD59RXC+REHz&#10;CxTwMwprnyO9tBmBmaW046FYuOcQuo+ahE8Gfo+ewyZg0BQp0rAdE3ecwC8Wt2F0xx/mbimw8snG&#10;Rf9sWPln4IJvJi4Qihd8sqA1fuNsTN76I2bpL8bCvSuxymwdjG8a4ZyrGR7GnEdQoY1mFkZ9W44g&#10;ARhbdw3hNRcQVG0J3/JT8CySCdHnaZPP43HWadxPPoorYbtg6rGUEnoGf4zJ2O0ygVJ9Jg77zMVB&#10;rzmMH/mDzcEev9kwDvkJ+oFzsN5zItZ4/IBVHqPxo+MIzHMag+XehCCt7tagn7Gdoef7E+E3HTvd&#10;p2IX4wj3Ze76I664L4UnoZuWfBJlOZdQU2CP0lJH5FZ6I6cmAPmMktpAXrkD+Ef2Q0mzP0qf+6Ps&#10;uRdPuC+qWvk41V1eixcyaHkzGt2R2eCJnAY+1hCCosYolLYkoKQ1FYWtKYRlLF9HCDZ6IbrOEeG1&#10;jxBcQyVYeQfBVbcRKqW5Ku4ivOwewovuIK7WB+e9AqH73R5oy2R+WdCbf2z5g2vq7kmfnKg+UWPS&#10;T0UgSSKu6qiXhisAFKv27wCUGQjaH9P2dqT6+7ALtHR0sH7LUjS8LMSoyQRn++6avjpRIX/NTviX&#10;FVOJvtIfJg3wrRVTlnI+QyDyNwBKH5oAUFSL9JdxPzpdvoVuJ8KvA/fdlfsjhKSwgqzNqyrbDF1C&#10;+0Z4jVwFndEb0G7sNrzzw06CzwjvTt6D9uP1eCGQBaF4DvpOQ9+JGzBnxxWsNnPFGbcqHH1YiPYD&#10;ZaFzPv8Zj0sAKOt+yLHIOVOAYygA0qa/hZ+MaKspfGLbeS5FZYm17cJj5bnQEQC+hR9trsBPt+sP&#10;KqlahxebvwCoMwD6xmfR/OI/kF1Rz8ZejxxGdnk9ssobUUcw2j0MhpZuHwVAbVmjRQFQUmGoAkUB&#10;/hsAee4VAKXfkRCU0XraYc3MHbHD/wKgysn8ajn/J2uhO3w7tEbtgc6PRzDPLpAiIBLGhNtBbg9R&#10;wR30pRXmVmC230cGNWhfCUNRgRJ7PAhHAs5YwksDvrch7xGFuNsjGLvcCD/aXrHAegTpducg6Lvw&#10;czwjcZpK8IpPEm4FpMEuOBVOsdkIyypHShnPSW0LigipktbXyG14iviiatyNTsEy+7tsqz4IKqpC&#10;Xm0TKgiz6pe/o/LF76igVa54/hvKn/+KMkJP3lvYooFdftNz5DY+QzYVd1Z9C1JoqZOrWpBa3ow4&#10;qk6P5HxYOPli3i4T9CAAPx0yFsOn/Ywflm7GlC1HMHffJay0uIM9dn449iQWp12Tcdo9Cebu8aoS&#10;jLlLAh9L5EVl+VSMWzMDU7bOwxzDhVh+ZCUMLuyA+eMjuB5ChZdGNVNorfLvgmqs4S/VlitPw73s&#10;KNzKDtHymdFSnqY9tkJIheTs8fmi03icfQCX4zbDLHgJfxAqNYLLimrvKsMqaAHMA34kEGfByGsK&#10;dvpNwXqPcfjlyXDMu/clpt3pi6l3B2Dmw+GY7zwOK3xmYEPgj9jE2EiFuIEw3fRkPDbfHwfjJ7Nx&#10;2nEpHAKMkJZ0FZW5T9BQ7IO6yhBU1oTRskShvimWEY2ahnDeD2EEoLrJD7VPgyipQ9DwLAR1LUGo&#10;IhSL6gk9qrWsenfk13mjpNofldxXdXUMamoTUdmUhrKWVMIwHvmNYcjia1KrnakuHyK6UnIX73H7&#10;EDFVDoitdER8uROSip0JzWhYObgRCoTeoC20ZlL1g5ZOEpBFuVClaEZ920YCCRqVHtFH1IFASjrP&#10;R0GnO1WXWhPkS+h07k/wvbXAfdkIP8TwkV8ir8gfCVne6DWU0OvwpabxSVKu9NVRDSrVxpCZCrq0&#10;1TpquU3pC5PPkERqKkIej04/SRtZqAZBVKqO2EyBI4GiSs7LSLPMbe1CZdmJjbwz98XG+w6tfLvB&#10;yzSFPQdT2Q5bjnYjVkPnuzVUgRuhM3YzdCbugM5kA+hOFAASjsMEVpMwYJoetp72wMnHuXBKBwwu&#10;xvOYFqF9T8Ktq3wuz09vselS4ouPqVFzgcVPvJAQ2qIA+bgshKTTk6+XqWwCebG1n45gCABlWVHN&#10;hUBsrw6/twJfNw0A1cVG1FlXfj+d/jh72RGljb8iIb8CiQUVSGZjTi6uRWJRDfLqX8A/Lg8f8XfR&#10;eq8Xf4cv+LvwnCv7O4ifRwCqvlgCV2y36muUcy3nTiDIz5NRYZkFIvOaBX5igaUbRGarDOQF5Gue&#10;uxFboTWaF4yph7HZPhZnwzNgGSyjvkkMNuaQeJwOTYR5SAJOBMXhqH8MHZb0+0UpMB7wpvX1JShl&#10;q24zqPokDvlFwZgQNCQEjQjLnW4hdG7B2OEqAORtp0AYORKCT8Jw/EkEzJ0jcIZAvMXP8kwpQAxh&#10;l8qLQy4hVdj0Alk1LYjOq8C9iCTo33PEAc9A+OWXIbuqDqXNzwi9N20q7zXb0kuUEHYlhF1RwzOe&#10;z6dqP9m1BB+hmlHdjNTKJiRKAYTSeiQU1SK6oAZuCbmwlBXr9pmh2/hp6PbdFHy/YBNmrDPB/F2W&#10;dA83sN7iLvSvusLE1g9H7ofgyIMQHLoXhIN3/bn15/1A/j/njcE3iyfg+/UzMVV/IZYcXoutFjux&#10;/8Z+nHainQ22xL3Es3hEZfcg7wTu5B2Bbc5u3MzSw62cHbhXuBsu5abwrSIEq88jmLbYv+Ik3EoO&#10;wDZDD2ei1+BI8GIcD12KG4nrcS91A2wTVuFy9FJYhC3EQf/Z2Or6A5Y8HIofbb/ApEtdMfLcxxhl&#10;3RVTHgzCHJfR+NlrMlb4z8Jqv1lY4T4Fa5wn8MeZBiOXOTjgtIhSeBsC4yxQlPsQzaV+eFoRicba&#10;eAIvHnXN8WhoTUB9ayyqG8OpAINRUUeo1fuijta2sTkMTVRyDY2BqCLMiqvdkFfpjJwqFxRUuaOk&#10;3BsVZf6oqiRMa6NR2RiHMsK0pCGMgPRFdrUrMmmtU6j24ivsEFd5m/C7h9iqx0iockRqFWFa7oPK&#10;l+k4cPkO/9yyLOU2Kj/aXlmwfKBMIyNk+suULDZa+eMLDP8XAGp3l7QKWRCJCvBvAFQT8nU+xLDh&#10;n6OAALS2Pc4G2YGvl/4/NnIBXbcRVDnfQNIzFATbctW0ZREf6aRXFnk0P4/qp890jeKT9BGxs4Sg&#10;ZvYIQSWjx6pAKI9NGvGn3P8n3EcngrY71QzhpDuI3+vrZfyuBPyQpVS8VIHfroK2jPZ+vx7aP2yB&#10;tsDvh61UxcuhM4T7pCLqP3EbNp30wPGHubgX+0+M/sWKxzaPoKaN7SqjtwIIAo9Alj5TVcZKcvxk&#10;K31+bYNIYul15PgEMAp+VF8CPQGg6heVHMY28P9NjWl3F7Utt3kOZGH194bg9uNQZFY0IzKzEBES&#10;WUWIzC7h7WLeLkFKaQtGTeN31ekGnY/5u3Sk8utE+Kn+P4EgzzPP8VsAyqi5gl83/qZtKlwUqhRd&#10;VfmMAkCeY1UUQ0bWB6+A1reboSXpU+OMsed+Gh6lV8E+Ph02iXmwIQxs4rNwMzYL12MyYR2diatR&#10;GbgYnoLzESk4F5aMM4Tj2TDCMjAWJ/yjcSIgBscIx6OEoykBeCAgEnv9wjWpMB4hVIDhbGMMl1Bs&#10;I2j0HvrRTvphr70vjO944+BjX1rJSDgm5CC8oBKJ5XUUA83II8jSKhsRkVOOuwTg/iee/Mwoiqgy&#10;ZFXXobj5KdXeK1QSfhWtr1AuAOR7ShqfophR8BcEnyKbIMwkTNNpsVO4z2QqzaSSGsQVVsMruQCX&#10;PMOx5uQF9J25AP2mLMTElYaYr3cCy/dfxrqTt7HO8h62WD3BjivO0Ld2hcE1N+y86sL7DtCzdoD+&#10;NWf+X2YOxsAF3+LrZeMwZvMs/Gi8gldgQ5hcPQJTu2MwdzhG33wcV2JMcTHRBGcTd+FUwnqYJ67C&#10;6ZSVuJC5HjcL9PCg3ATuFUfUOrteVQfhVLobNllbcD5+rZqadiJqOaxT1uN+1jbcz9yKGwlr+eP8&#10;QgDOxYqH32D6zd6Yer0HJl/5FOMvd8b3N7tj0oOvMMd1NBb7TsPKgDlY5TcHK9ymYpvXbOwPWgqz&#10;oNUw99sImxATVbqrtNAVLRWheFYdh/qaBIIunqCLo2qLRjnhV1IXjKJKPxSUeaKYUcnbdVVUgNXB&#10;qK8kFPlYUbETcoqeIKfYEfnFhGAho8ANhSVeKCzzQ1GVP/KrfJBbQZtc+gSpxXcZ9lQDNxFbeh2x&#10;5TaIKbNHLK1vYrkD/wxuyCzxpmLMwBYza55w/pG/3Q3tb3aovh0tKiVNQyY0+kvpqrmEzP+uALW7&#10;iY2luiAApb9JjQAz2klVYq13MezrvsjP41Xu8E5oaXdCO6oaNQOBtkuHjV1WM9NYPxnE4L6UPRZF&#10;RCiofkI+/hlfr0YoZUlJqi1ZUa6fZmaIqCxVtZq2U/XF0SbqfDoWup8Qfh2pgjpT4fScQhtMqA/5&#10;haBvA+AwAkIgSBWoJRAcu4Hw20L1t4HP8TUD+H0//R79eH/jCW+cca3CtnORvChwHz15XmTgo4dY&#10;ROn7E7urmb4nc5nFrqsiEtIfKOqZClby+2TQR4cWV5fKTym+tvm5MrNDW9ZYliKzkgIjFbeln1X6&#10;4sT6qhxAKsdOY/ARIeUTkoVkNrrQtFwEp+QgMCUbAUk58EvMhnd8BhtkPUxO3uT57w7tj2h9OxJ8&#10;HQm+zoxP+FtRBWr6HAWAMugi4OXv2bZmsJasGSyFHCSlRwCo+mEJQfk+YucH8j8ynMp59C5ojdDH&#10;gfupCC56BveUPHiml8A9vRjuaUVwTS2AS2oRXFKK4JRSiCeJ+XiYkIf78Tm4S1DdTcyBTWwmIZmG&#10;qzGpuByVgouE1LnwRKrHBBynojxEOO6jctzjHU01GA0DqsAdCoC+2GnrAf0bbjC0cYPxAy9YEkAP&#10;YzIQnFtGp1OL9JpGZNe3ElYNCOGFwT4sDkccPXGGAPQrKENGDQHY+gzlVH/Vf4sqwrBSwfAV28lr&#10;xiuUMKQvMb+RVrieVphAzKppRhZBKJY7KKsUt0MSYXTtHkYs24QBkvi8yhDz9E9h6YErWHncDqst&#10;72ITAbiVANwu4CMEt/H2lotPsPniY7XV+mbhAO7ga4xY+x0m7pyJX8zWYefZ3Th01QymN0/gkP0R&#10;mDkdxnF/E5yM2APzeEOcSt4Mcyq5U2nrcDptDc4wruRuhn2hHu6X6uNRxU7cL9sBGz52JXUjLiRs&#10;UKXwbyVvwcMMfTzJNMKdJH1cDFuPPT5zMNf+Sww//xGGnXkX4y91xLzbffHj/cFY4DAKK72mYjMt&#10;sx4VpF7wUuzwWQCTwF9wOmoTLsYZ4Hr8ATyKN0dklg0KStxRXx2GxhpCrzoWxTXRVHQRKKoJQV5N&#10;AHIqfJBV7IGMfFfkFFLdldAGl4aiviwUdaWBqCjyRmG+C3LynJDL1+Tmu/E2QZfljNRMRyRmPEFy&#10;FlVdjiOSsh8iPuMOYjLsEJtpg9icm4jJv4XYQnvEFN5FTMEDxBU4IKmQ7yVA8+rSsHzfJSqi7arM&#10;uaoDOJxWeIimDJYmAZrwk6laAsC+tG8KgG9Hgf+lAFUaDC3wWwDKIEg7mYuqpY0lC2ehrCgG5qcO&#10;U5H0gG4XNmhp1FLEQBboZqNTja8bgSgqSMAnAFQw/JrAGEq1RUUnrxdbxsaoUmAUAMWuLyKwZcCC&#10;MOzDY1Y1Aifyc3hsnakiqQK1eFvKvbcfRLATgLq0wjpf/8LvS8U7YiW0RvI7j1qDdgJBAlF7CJXO&#10;55MUALsO/gVbTgdi9/VkdPpuB78znxPLK7l/AghRR3KuxOoKHNRcX6rSfjK3l8cq/WgCM+lnI+i1&#10;OvP7UZ0K3LUIfanQrOAnaUVyTgV+ahaITEnjuRYlRvWnAPjhCPQf+hPiM2sRl1OKsNQ8hCQTgElZ&#10;8I3LgAch4hqVDJ/4XHhF5uKzL/medlTjHYdAV0bGBX5qVoioQCpuga8qjiA2mMcnv4V8lizgpODH&#10;UBaY34MAVH2cn4vS/QW60g8oI8FDt2LftSg6jl+pSIsQlV2GqNxyFZFUXeE5FQjLLkdIZjmCM8sQ&#10;QED6Eo6+acXwpmL1SC+ES1oBHNLy8YQAfZRMQBLmNvFUjgTjxag0nAlLxcngZNroRJh6x+KwezgO&#10;u4bC1CEYRx8F4egTWWQoDNbBCXBOyiMASxFbWk3w1RFyTWoAJJifdSc8FuZO3rjkHwn//BKk1dSi&#10;qOWZsr+1Es9/VVHD22+jmvdlFLmCoQZBWt6gmFAUay0WuVBAWNWMqPwqOESn4/h9D8zffQyjftmG&#10;CWv3YsaO45i/9zyd7DWsOGmHjRceYSeVn+EtTxjZeHPrBQNCXP+ai0YBLtg4DIt2UmUdmIFlxxZj&#10;o+VmGF3YgyNUgGa3juOQnSn2P9iP/W57YRpojFMx+2CVtgeXsnbjUrYhLubshFXGZlzN2owbedtg&#10;U7wNtiWbYFsgy1hugH36DjxMN4Rz+m64ZhjDPeMAwxSOKbLQ0j7s8VqCiZe+xIDjtG+nPsa86/0p&#10;uydir/d87PP/BYdC1uJoxBaciNiK4yGbcCyI0A3dhKuxu2Cbsp+K8iS88q8gpvgOragrSuuCUFFD&#10;tVcbicLaMBRWB9LKBiCvyg855b4EoBcyCj2QS6tcWhaMmtII1JVForYkHOVFQSguDEBhUSAKS0MI&#10;1GDkFgYiOz8QGTn+SM/2R1qOH9JyfZGS44WETFfEZTojMdsFyYRlapE71aAXkqn4kot8+ZgPUvIY&#10;Bb60BsX4Sf8qFZ8BrcwedTXX/pYNXEph0QZr1qJog+D/C4BvB0H+pgDVPNQPPyMA2+H0iUMoyI7A&#10;7Ts30P4jWTZTGtgUwkzAMFnTwMUayiiwpIOIIpGZCgII6R+kLdahClSKUdI1ZMBD+ib7CaQEOjJv&#10;mWpuAEPSUv6CII/xEzbsTlRZHXmMVE7v9J+NdwYRmFLoYcgS1Reo/S0BqCC4kheBtWjHrfYgUb6E&#10;QNcx6EBru+1MCKZtsyUcBLx8v9QipALUTHeT/j7NQIca9KBKkmIG2gSuTh8qz56SIE2FJbATWy6z&#10;Maj+VFeAsrsyACHnkvDpSQUmK+715gVCvqcspM5zI9ZZqwcV2bvDMXH2duSWv0QcLW8UoRGRkosQ&#10;AtCfwPCKToUnIegZm4H4wgboHaBd1/pMqUDdzpKnyfMvF6q2qXHqYiPnVgGQxyADIGrxdtp1BT2e&#10;x35t8JP7knYk553nWUdGg79ez/O+FttOeCCv+k/+B0uRVlDB/xejsFJFckEVEmlJE/IqEZdbiZjs&#10;CkKyHNEEY1RuBSIZYQRlMO8HEZ6BWbJ6Wxk8CCyn9AJCsQAPEgtxJ74AdjF5uBWRjVvh6bgVmgqb&#10;4BTYB6bCPigVdyMz4Er7Hcx9R/Ezk8pq6XbqVfpLcmkdLXAZnOJTcYvwe0ArHlpYjvTaOpQ0P0c1&#10;wfYWeP8dgBJVrWKPpY/wV5RLtBKGVIRlTc/p5J4hv7YFicV1tMH5uCoDPFfuYfnBs1i425wwPI3F&#10;JlZYefQ6Np+9C0NCzsTOC4fu+uHwvQAclu1tXwo7Hxy084aW0YEpMDo6B3usVmPXla3YfWU3Dl4m&#10;/KzNcPjaAZjcNIGR3R4YPjDEfo+9MA89iGtJh2GbaQbbXFPcLjqCe8UHcK9oL+wLjGBftJNKkGow&#10;ex3Btxle2cYIyzXjD3AUEVmy/sgJ+KZYwDXhPCWyOYwcNmCCxQiMODUA82+Oxm7nBbgUsh32CSaw&#10;SzzEK1NbxJjgdqwJ7iTsh228bE1wP+0wHueYw7vwMqLK7JBQ44DMGk814ptPu5tfF4jiOl8qQT8N&#10;CBl5lQHIrQxCISFZVhOF2spY1FcloK4yHtUVtM0ViSivSkRpjUQSiqskUlBcnkrbnIYibvPLkpFT&#10;kkCYxiGzOAZZpXHILYvn4wnI5/tzKxORzdvZJTHILopGVjnv1zVi0jpa4OFHoDXuAK2g5P8Zavp2&#10;BvPPLTMoBsynotEAUBq0AmDv/26BZTRXkwf4lwIU9SdLNGq9g4sXTiE3KxxBYT7o9gUbfAdpaJK6&#10;IqPKMoIrMZUxmVAUpUTIERg6MoeYCkWNWEofoSgVqWIi+YdSKEBSc2SOrzRGWUDpK1pZWUHuCwJR&#10;cgQ/I6BkOcpP2Mg7ifoZjnZUVe98SUhJbqBAcJiUeRcVSAX4Hbdj+L1HEKQD2dA/J3S6fo8OVHPr&#10;TnhhwBwq2F4LCFF+ntQYFMjKjBUZlJHiEQOoQFXakAwayYVCICb9fdLXJ1ac0UX6+QhCyZ+UhGcF&#10;PgJPLgBtM0FUaowkJQv0BEY9JlEB8/tKknX7r7FkrRnKGv5BBViMREIiLq0QkQqCufCnBfYlCMUG&#10;h9CG+sUWoHt/ntP2PaErCepSqKKzZmaIpkSWdDVQBcposPQzUpmL8pPUIwU9udCoYggy0s2tLPMp&#10;8O/L8ycXHFm2tNdS/Kx3k//nP5BD8OUUVyKjqIJBwHCbWljBC285EvPKkJQn2woVSYRUCm18alEN&#10;tzVILKxFQkEN4vJrEJ1bjbC8KgTxdaGEZnB2Ffwza+CbXg2f1Aq211L4ppbAL6UYQUmEZjIVZlYl&#10;ovOq1X6SyxqRUdmE7Oom5DIyyhp4QahBQHYBPOKz4JdUQIFSjay6BgWxGsKthrZXAZBRTeCp+4xq&#10;CdphCQVBRjmfL5f7zS9QIYMlta1I5WcEZZbgLm3weYcAHLjxGPrn7bHV0hZbz9hD78I9GF9zhOlt&#10;b5hTtVo6huKMUxgsHUJg+TgYFnzs9MNAaB23XImTVpthYbsPR+0OwfSWKY7dPIlDVw7D4Jw+tlhs&#10;wYbzm7D1xlbsdTTC8cCDuBJvCns1KCIJv6fhWW4Jn/LT8Cg9CtfSg3Aq3A0nKkOvDAOEZe6ndTRF&#10;euZxJKafRmiiJTyjzsEx7DJueVtSXepj2aVFWHqFis9hM6y5fyfCMSDDGv5pV+CVdAHeyecRmHKe&#10;dvMSojMvkPwn8CjlCO5mmeJhgTm8SqwQVWGDuNqHhOATpFS7UIp7IqfeDwX1/iisD6R8DkZJUygj&#10;jBFOaR2B8qZo1DYmoq4xGXUNKairz0BtfTZqG3JRXS+Rh5qGAj5fzOdLUV9fzm0FqhvKUFlbgvLq&#10;IqrNIpQzKuR2lWZbXl2M0spClJTnoaQ0h/dL+Ad4ii9/vget8VRmk6zQbvRhAnAntIcRgIPWqKRX&#10;XenEl34fWS1MTYGTYKNU/VMCMulAb1OAndtSYKQO4EdscB/0JAB1YHH2OIqLUpCVnYURY2mtP6Qa&#10;6kH4faYJHUkkloZFNaU63aXvSSyyyjNkw+wuqkkAIsqJtyVvTgAsc5JlhoKMCMu6IQNFua4j3Aiy&#10;L2iJZSqdjGJ+SlUp/YGd2Ng/+RbtqWTbfbmAsKRqG0obLOpvBAH63UrojFpFINJWf8XjkQosBOAH&#10;tLhz9G6gy5gt/LyFeG8gVWOvH6nKZIBIBjqkv1AGO2QkWJSyWEdRuTx+UVZdeMw8dh1+BynbJRcN&#10;BXGV+9gGPymdTyWsK/2EMtghAzeEnoQWQ57X7s79EoDbjS9SkfyTSqsKGYRECtVSQkYRYgjCiJR8&#10;hKfm0xZnc1tA+DRj7BR+N61u0OnUNk+bIYNVWp2/VFZYt+swfo4clyhQgbb8xvxtFPTkt5GUHV78&#10;ZC51rzn8fjL6zu8s51mmAvZcgmmrT/NC/hq5xRXIliip5MW4DYJUWqn5hB9taXJuGUPuV/DxKr6m&#10;VkVmCdUaI4UwTC6sIRwFiDVI4P2kojoV8YX1iC2oQywBGZtfjTi+JiGfz+XV8/X1SClpUvl4WeXN&#10;yKluQV7tUyqzVuTVtCKbMEyjCoyjIhWLHpdTyfv1FCbNbHPP2gD3L+gp8PG+epy3pU9QokJUHx+T&#10;kWLpHyyjDS5teIoC7ieNijOSgPeIz8Zd/1hccQ7EmUdeMKclPnnPHSe5PfPID1aOwbB2j8AN7xgV&#10;1z2jcM0jCtZuUbjiGgEt80tGsLh5AOfunoK5vTlt7wkctTmJ3ReMsf74RqwwXY1fjq/A8jMrsOP2&#10;Nph47IZF5AHYZJ7G48LzcC06B3+pEFPFqD6LwApa0qKD8MzZA7+03YhM34/ktEPISD2KhCRz+Eda&#10;wDHgLO57W+GWyzmS+AgO3JEF141h7XEKzmHWCE65j6iMRwhPuYPAhFvc2iIl8w7ys+8jL+cuIjOv&#10;4EmqOW6kE8QFp+BeehERlbaIrr2DyCp7RFbeRWzlYyRVuyKt1hu5DVR8zaEoexaJ8ufRbRGFimfR&#10;PNHxqHqWwCtREuqfZqChNReNTwu5LUZjawmanpahqbWSUc3bNWh+WseoR1NLHRqbatDUxG1jHRoa&#10;JGpRV8eorUFtbS2qq6tRXVWB1ufP8Di+Fh1+coPOjz74YK4D2o81p/3dSIhIEjQbuSipz2UqmowA&#10;S0c4G4bKAxSLJACURiyd6G8t8FsA9iIAe6Dd+6IAtWB28jA/txjVlc2Y/RPt9nuEpszIkIWCVFBt&#10;Sb05mf4m83XFVioQCkRk9JMAkzxBwktZSEkd6U47LI21D215P6owSZD+ajWDEBQlOECUoNhhwltK&#10;U31C6HQkADvRTncfB10pUjCA3+3rpYT+KmjT9upIH+DotdAdRiU3YBrVD8HE17YjgL6asQvtvlqI&#10;doN+xrsykNKL8JNCq4SfWjZSUl6kv08uEgI/1d/H45UahaJAFfy+QTt5TJSfwEbm36rE47eA41aW&#10;0GwD378AKOpwKo+b5+XdYdh/+jYb5X8gk0onixBIpeVLyixFPCEYl16oIpbWMY4KMLOwBdPnbuLv&#10;0F2lwvw1T7sjlWDHLxQEdboMpgLkBaYH1bzMRValsHhxEQD2ncPzoAlNcjfh158XF1mvRVzCcO67&#10;3zL8sMwU2RXPCL8yOpAybisVCLMIv8wCQpDqLzWnRFnkFEIwXebrFlUjh1DKJvgEgCmMRAIqgZGo&#10;0nqq+VgNwVhPsNVzW4dUvj5FBe+XNvBxTWRQ8WWWU/FVtlLxPUUh4SezQQoZBYzcmhZkVVAVijKU&#10;15c2Iof/x0LCsbzpKSpbXiibq4lXKioJuEqCrqItZHS4jK8r/SteUbi8QLEAsLYZGeV1tMHVCE0v&#10;gWd0Jp4EJ+CuXxTsfCNg4xuOWz4RsPOJJhzj8SA4GY9CUlQ85O37tPJ3g5JxOyARWnst9sD06lHC&#10;7xxO3j6Ho7ansf/qEaw324wFu3/GHMP5mLX3R8w+OA8rL6+C/hM9mAbsxcUEU9zNPU21ZwHvEgsE&#10;VZ5BcMVpBJadgD9tsW/ufgSkG/PKaIK4lP2IizNBQOh+OHmb4r67Be64WMHO8SJuPjkPa8dzuO5y&#10;EY+9b8A/+B4iY50RmeyM4MRH8Iu5g4jEB8jMdkNZvjeK890Rn3sfTskXcTn6CK6nnIBTwRUEldog&#10;rNoWIRU3EVJmg4jyu4iufISEWmdkNvgivykERU+p/Ai+0hfRalv8PBzFL8JRwm3Z80hUPU9AzfMM&#10;1D/PYeSh/lk+6p4XMkpQ96KMUc7HCcPnBN/zWgKxXpXxaWpuJAwbUE8Y1jbUUDlWoaauBlUEYVVN&#10;Nep/+wOGtkl4/+cAvL8yCh/Md4LuKFP+sZeqfizdLxgyqip/fAGgGgUW+yNwkulRYpXYyHv+LwD8&#10;WADYXQFwt8legrgGLc2/Yd7PewlANjQqPh2Gdk9a694CQEJMFjp6C8JefFxAKApO1r4VGMhc2E+l&#10;L40ApJXU7jqa1pAqTTrqBXSfS78lwfelgJDRn6pQrJqqAsP3diY8CUCVfiIlub7g5xJout8QgCNW&#10;Q/e7dQy+72s28i8IQBnt7vEDP3siOgwlTAm494Yuxjtfy+ALASqFDWTtkQHS78djln2KjezK/cvo&#10;Li3m2xkvqs9PJR2L+hXbK3bz7wAk6Kj61CLqbff/elwU4WcEa3fC/v1vcfqaM0ob3yCJMEnOKkUC&#10;QSc2ODatALFUfbEEYEx6HuIIxLzSp5izcFubApQuCgGgBOHXUX4v6beVkeEhqt9VzdNWSlDTz6ry&#10;QUUpD+TFcBDPwRDa3q95jofxIvnNWuiM3KrO9Zglh5FeRqVVVEKwlSgQZhcRhoRfZgGBRwBKpLVF&#10;ZlEl4VeDPEJDtpnFVHyERxytsqyuJpFACKaU1hJWdcgqq0cmQ0GQoJQQKGYQjhJZBFt2RTNyK6n8&#10;qlup7FoJJYKQ8JPbuVSEogIzKppU+pAGlJoBDAFYaeNzlDVT0Uk0vUJp00tG233a3Lch/YUSxQRg&#10;MV9TzPfJvOPCOgK2shFJVLOxeTUISSuBb3wuPAhCt6gMOEelt0UmXKKz4R6bC/c4iTy4xebANSZH&#10;Pe4clQWtHacOYP+V0zhhfxkn7lzG4ZunoWe5F/N3LcX4DdPw/drJGLd5Oqbsno35p5diw+2t2O22&#10;C8eC9+F66jE8yjsBt4Jj8C07iYBSRjEBWHAUATlHEJhmgtDkfQiN3Q2foB145LoDdo+NGadg9+gC&#10;7B9dwZ0n13HH+RYeeNyGk8dd+Pg8QmCQMwIinOEd9gTuwfcRGOGA1BQflGWHoTQ7iHbaFd7xN2EX&#10;fgp34i3hnXMD4UW3VQ3ByFJ7RBXfQUzJfcSVPURSpSPS6zyR1eCHnOYA5LYEIq81SEVOSwCyWv2Q&#10;LTNAWgNR2BqBkpY4yu4kXoGSVcJzSUsKf4BUwjMNhU/TUdyaiXKqxEoqxKrWclS3VKKqqQIVjaUo&#10;rS9EcV0eimpzGfkoqilEGS1zSvULTNb3wceLA6Ez7zF0Jpyi7SUw1AAHVUivyWjXeyraiV38YiYV&#10;k+TfERgCQZUb9jcAyihwV2lEbFBvC6ESgDrvdmPD04beLkO8ev07fH0T0EHy2LqI3ZvFz+D+ZH1f&#10;GVGVGRKS3iJ9axKyrCRtplYvKiuxm1RcutLnJmpIZowIAKkIdbqywRI6qvqyWN4vqM5E/X1FqA1g&#10;I/1iGffNRkyAaMkMC1UOiqpMRjul2gnhpTuMSuYbvnYkG7RY4cHcz+d8Tqy+jFKrEWt+Ni8G7wyW&#10;hGoZdCEUvpIUHEK7H8HUNhNFwVkSujvLnOS2kdZu8nlUsGKJBS4CSdmv9PnJAIfUM5TBIGWDCTpR&#10;g29DBj4EhLShahH4TmNwwd6Ljb0Jkak5iE7JRmRSFi/ImX+F3I9MyUJMah4VWCMmzybUVWEETaFa&#10;gZ8qkqAAKFD8ipZ4EC36YGjzeJVylTzEPrzw8CKh8xUV7uDl0Pma52jYep4rKYRAqH63Ddqjd/B8&#10;bcCoxaaEEiFTRNVZUKgBoKjBolJkSLpJfqkCYAatcFZBBa1yNQoJv8IK2lACMJv3k4sqEM/XxeWV&#10;IDa3mGqwnCqvGlkEYA5hl13WgEzeTics05UyJATbQiApgMymyssh6HKrmgnCFrXNYQj8lAIkpDKo&#10;/LKqntImizKkRSa8xCrn11DJEYgCThVt6lHUpIBSnitseI7CxhcooPKTaXAFcr+eVpsKUz47jSBO&#10;Km5EbE41XWE5wjNKEZpWjODUIgQxAlOLyaASBDHebgP4mBRx8E8uhl9SMbT0zhzC/msWOGZ3Caa3&#10;LmDX+SNYeXArJm38EcOWTsA3yyZhwtZ5mLFvMebQCi+5sgmb7ulht6sBToXuwY1EEzxIN4F7vim8&#10;CT6fvKNUf8cQkGWGAFrf0NSD8Is2xBOfLbB11MP1h/tx7T7t673zBOBV3H5yA7dd7HCf8HP0uA83&#10;z8dw9XWAi+8TOBOGjj4P4BHggMhIL2Qlh6E4PRK5af6ITnJEQNJdBKYTdnlP+Idw5Q/j0Raemijx&#10;QFa5N7Kq/ZBV54+c+kAVeY3ByGfkNAZRHQYyCMK6AD4Xgrz6CEY08hm59ZHIqAtDakMIkmijExoD&#10;kFQfjLSGCGQ2JiC7KZWRhsz6JFrtGCRXhyOxKlhFQkUo4RtFsPJKk1iML+bdh+7Ya9AasZ/wk85s&#10;gkWskOTkyZSybjIJ/3vVKa/bdzJDVNE0gkHm6rYB8L9bYDYwLWWBu6OdGgTRwXaDvXjzG7D0F0Pe&#10;ZyProbG6ovYknUSt3asKGxA8soKbCqqw3gSMTDfrQ5spwce1RRkKEGTdClkISS2GxOgulWWoKmWq&#10;XH8qQemf+nItAUcQfsEGLEqWr9HqIrZUvqMoHQLni3loP3Q5dGVWyMg1tHR871c8FjXyKd9zPNr3&#10;pfrsLqO5M3gxmId2A36k9ZURaIKZkJDyXqqv7xOCTkpxEYC6XYYSzrTcCn5UfgI/ldrCUIpOwKdR&#10;eLpU1BICP5l5oSMwF8Un0YPgFhCKGu42TdnxW05hiM1mA4pLRkB0Avwj43lxjkdgVAKCopN4cU9B&#10;eEIqFWEuEjPK8PUIXrS0u6rUJO2Off5SgLLVltudvtCULOvUH7pS0EJNleN56j6ax8Lz2o8XH1r9&#10;doNWQFeKIHyzDe1k5cBR+tAeuwtaQ7fjm4XHkJDfSriVMoqQIyqwsJRRoh7LJPgyCLas/BLkFZUj&#10;v6QSReU1KK6oVdu80iqCrRKp0l9IYKZSOWaIjS7TqMR8wi23jHaZsMwqruJzVWpwJa2wSkU67XQG&#10;wSiwFFC+BWFWeYMCn0Qmb6dXSFAJVrUinSpQEpozqvi8gqQmcqpa/i0EnhIKpIRqDkEoSdE5Yq25&#10;FfjlVvF5BdkWQrsJSUX1ak5yYmGd2sYX1FAZVpMLNf9XyICPRJREThUBeM4Y+62PwezWGey7dAKb&#10;TxpjsfFGjF4zh432e3w5bxxGr52HyYZLMenAMkw5vhKLLm8gBLdhv/sOnPLfCuuIHXiQtAeOBKFL&#10;1iH45B5HYM4JBGcdQ1imKWlrgseBu3DLdTeuPDqCS3dP4fp9KsDHV6kArQnAm7jnYQ8H9ztw8XgA&#10;B5+HcPB6iCfuD/CIUHzs+QB+IW5ITAxBQVYiCrKTkJkTyx8uEilF4cgqieQVLg7FlfGMOBRWvY0Y&#10;FFZGo6A6hieOwW1BTSyvMoy6OBTVxfOKEou82kjk1ITxhIciuyYc2byfURWG5MogxFZ4IazcCX6l&#10;9+FTeht+FfcRVO2E0FovRBKqUXV+CK92R1CFA/zKHvA19vAusWNQzZY8RmxrOKwCY/DRmIts7Lup&#10;dpawoREsYt2kZPqntIliiUTJiIUT1SQzBnqNg27v8ap6SzsBoDRqNZPgbwBkA9Pq0FMBUFcBsB1M&#10;Dp9GTe1v+HwAVcwHMqmfMFLWVwNAVdae8NPpS0vZZ5EK7T4a8Gn1laAt7yt2lhaM6lDBQPrGuhFo&#10;nxKEYmkJRO3uBJrYZzUwwffQmml/tQa6X60g6LhvKlcdNSrMxv2JJP9O4GfNZsNeDF3pA/yOylEK&#10;IHwpdno2dPvNwHs8Zh3pF6P11lZqcyx0+4xHO9pjldgsa+zKKDUVn1J9tNi6PF/tVKUVnhuxvHKe&#10;lOUVAGqg9zY0yq/tvqg/KT8lll5uy8g4t5qEZKq/blPxPoFr6xqBoOQMuIWGwyUgBM5+QXDzD4VX&#10;cAT8w+MQRCCGxCTSFuciODINPfpQlbbrDh0ZnJLfRqYoqtu9FRC1O/YmDAlG3levkTQmscbyfaS4&#10;RFdeCAltGRVWpbyGrkH7UdvRjvDTHm+isgeGzj9JKD8l5MoV5LLyi9qiuC0IRkY2I58ALCiuQFFZ&#10;FYrLq1FcRjXI2zklErTGKqoIxWqCr4bP1avIox2WyC6pVhY6jaBMk1QWglBGmwWYWXxfllhqvl7g&#10;l0HlKFY5nfeVfS6jfebjaQRVSnkzkssbkUiwJlFFJhfXIVn1M/J5Krm3ofoNGenlTW3wbPkrMhX4&#10;NMDN5vNZ5YRqWYsahU4uaeB+GcVtUfR2W49ExtutgiSfk5CBHi2Ds3tx4PIRHLY+DqOzB7DhqAEW&#10;GK3F2LU/YeCCSRjw4wTC8CdM0vsFE4yXY7zpCsw4vQorb26C/pMt2O+yDqd8NuBqyDbYU+k9oiJ0&#10;TzODT+ZJ+GfSDmeYwSPpEO4G78V1t30EoBmuPrDEzccXYedwGXccrXHH5Truudngsbs9nLzuw8nv&#10;EZx9H8HJ+yHhdx+PCMCASD+kpMejqDAP5WWVKK+pREldOUrqy1BeX44qRiVtaAVtaFltHq1nPiqa&#10;NFHZUIjK2gKUV+eiglFZk4cq3q+q5/ONmSito8WtSSAk45BbHUe5Hou0qggklAfRUrvT0j+AW+4N&#10;OOVdgUP+ZTgVXYcrQedWeodbOzgVX8fjoku4X3QG9wrMcS//JO7nW+J+7jn4NjyBmac77Z4ZtIcY&#10;EQ60N59RzXRlo+ZVX828+HQ4VYx03hNunaQvS/rOhkOnx3doxwbdrsf30JWioypnT56TUktfaBrW&#10;xwJAwu/dLgqA1raP+R1/Rb8Bs6D1PhVlTwKmZxv8VM0/frYsdyn5dQSejgIelVg/grmfbGlr+y7j&#10;67jtvZDvo+2kElR5eLLOh0zf+nQ0Q9JnCEZ5XgZwvlwJ3UFrCLi1VDBLuV/abelj60IoSYJ0F4Ex&#10;ASM2lspPZ6RMfxNbSytOu//+gDl493PCR0AmicNtScRqFgWhry3TyVSJKdpIWkhZBF6Vqqd60lV5&#10;dTKr4m0/Hy8YtO9/qTwpnSUKVACnBjoEgHxM5jwrAMpWkyKkACgWuOtUfDLwJzzwjqGDSYCTbwD/&#10;h9544O6JJ56+cPULhl9oFIIiYhEcE08FSKXvFY4PZcT33W5UgAK/z/4W/I3aQvv/o+y/w+aqyjZ8&#10;+GkJTVB6LyEkBJKQ0EFBEAEVAQVFRUAEG0UQ6b23EEpCIIH03uvTe++995b6pIeA+vqW33d957Vm&#10;JkTf9/h9x/fHfew9e/bM7L1nr3Nf11r3WutID1mGSjyC/Y44UXFHsO8RpxH+P11fyHm6Ndv2HXXs&#10;utNhF96rpG8/roTLntWom95SdiUwaBtUQ1Ob6prbVd/SrobWzhAxCBqArR29AYIdVoEoP0cH4GoH&#10;eB3AqzNAj+C1t7VjdzsAX7sByLrtcxMAdKpNQ1CDrBMNAX68Z5UI1Br7tgJAty5jl1GHNUQV625A&#10;qe7dDqS2q6xrq0pQj+7K5vQbtyxbrZV3WL05oq3Sbo3uApIoTHd/CwFI3QPEcA0NMSi/+h6nwxiu&#10;28NvHAhgW9O7A3UYiZru7SGqu4dCVHVxPCGGFPfE28/oyUnP6uHXH9Fvn/+97n7ud/rpo7/WNb/9&#10;icb/4nqN+sk1uuyeW/X9B3+l7z12p6546g5d8dxtuu7123XHtDv1u7l36q9Lf61X1t2rySl/0qdZ&#10;j2pO8TNaWPGCltY6XeVlzSp+Vh9nPK2PVz+naYte1acL39FnS97HEn+oWSumAcAZmr9qphaunY36&#10;W8CTdqlWESvTF2tZykJguFi5xdmqa6pXV3efNg1u0+Yt27Vp605tGdqtoZ17tX3nHg3t3q0tO7Zr&#10;y/at2rpjs7bv2hpabMN8Azu3a/vQVm3ftlk7hrZo99C2MP/Atl39fKZXG7d1qX8L8NzYqq7BJpRg&#10;tWpQk2W92SroSlZW+wqlti3UupaZWt02XSvbp2tJ2xTNa5msmc2cT+sbmtb6rD5peUrTm59m23Oa&#10;3fyC1gxO1WsbFofk56RLXtPwC55W3Jh7FOapONWNEYaTGykoiFYtrrcCApGRW5wzNhGQTFQS6ifJ&#10;ybzuB3xcpII9TIb+jVOV4CTopCN12JHHKzWvXJt3/rd+cDN2KWkiVvLHqEhspOv+HGdgJ91YAezi&#10;gV38mXdEAyCdiZVF/cWfwXYAGH8aag1IxtsiA+04lKtHebYSjMfeWqnF2Tb6e52qMZLPowLjoyrQ&#10;6jHejSnfYt+jXekPOLG6iWMo0OPvUNIY9hnxQw3D6h561vfDucY7x9HW3ufnpUFvqGAdw9Lv+yHg&#10;nMVYQrHrGN1AY7sbVB9KD6h5VrwEp/6E9J9IOF8xjCcYoBcLv+Z9H68bgQzAE27Q8YB6ZXqFsgtK&#10;tRblt3j9Bs1fvVqL167XqpQ0paECs1GB2cWlqmzq1OyFqUo8FJgddhwABHZH8r+gzv9XAL4EABiC&#10;1wGCh5/A51geBhQPOz6S1/kN1OM3eQC4AerM7+mQifcq7pKndcx3X9GqHGAGLOrr61XT0KzapvYA&#10;QocB2NTeDSC71YIljqnAGAQNwC7UWTd2twdweb0TkHUAuLYoHL2MRQvwa+a9JtYbrfxCRF43s28z&#10;qrIZVdlENPC6nu21ts0ovdCSbIABQg9kUIpFLeG4i9uwqAC8pG2AbW6NHgSABLB1lDv4jnJ+q4x1&#10;5xX6s2UGZadBZvtrABp2AO7fopbt9d27UKd7iN0oSqtFp8+wP/D00q/jHnn1UT3wwoP61V9+rTse&#10;/aV++fg9uvXhX+q6+36qi35xg0b9+CqNv+16XX7XLbr8dz/VhQ8Bxkdu0kVP/lDffvF6QHiNbn3v&#10;Gt074yb9ZfGv9Py63+mN9Ic1KfsxTS0CfEXP6YOsp/Teuif13pJnNGXBK5qxcBL29yPNXor6W4b6&#10;W/GZFq3GAq+fp9WpS7AXK4kVWpuxTCtTF2tV2lJlFKertLGSP6JT/f2b1b9pm/o3D2nj1l3atm2f&#10;hrbu01ZguGXbDuA4pCGWO3fu0q5du7R99x5t27NH24ldxN69e/Xlvn3a/8UX2r9/v75guXfvPu1h&#10;e9h/xw5t3LlFvduxDlva1TRQx5OtRJUdeSppT1VBxxpltwHEVivDmVra9IkWNk3RrIZ3NKf+dc2v&#10;f0WL617SqvqXldn1kWYUrNWhVz+upCvf1GFXvqu4K5/DAj6qxHEPha5NBmLc6F/Kc/KGeXtDErQt&#10;nO0chdyTIZ0MQE5ygvJoIGEARrrAGYDx36CgxR2qCy+9JlRwb9z2Dz3/yiwAOBYAYjuBbKIVGfE1&#10;AFF4gO/rAHxnATBHgKFVoJXc7VhXLPKpQNBq0qOxoF49hFS86wQ9M1xUCYa+wk7YPQcAjjRcUZAo&#10;MM/fEXd0pDXZ9jTBDT3ncp7YX7foHsYyzL3h7mPRWe5C2siB1tORWEf3qHB9mW2iu5MB3wO9KVxH&#10;yjEYfm41D1Y2ArKQAH5QxDlh2xA8GIDR91yv6VbwkCd50g90ysRfaE1WtXIKy7Qe+7tkfbLmrVyl&#10;havXamVyupIzAWA+ACwqUz2F+aOPl/M/oOwOdW8QK3PXzxqC/x5Wh7znKoxwroT7cntAC/+fgDDe&#10;ADyCfY7we0DfKUk8KOInPKj4MTivt9eom8JdVdusirpGVTe0qKaxFRC2fa0CW7sCBGMq8GslaCu8&#10;JQLA/oMAiN1tAzpeOtpDAES2tdoq9/Sr5V9iQC24MUcrEGxx/WLfZjUTAYQowqAKgaBBaEVXifWN&#10;wGwQFdgfwuCr5jeq+b0at0azXkVUGoJY7tK2XkDZr5JWgEmUtW0OFre6ewcRUXKVQNFhZedtNbxX&#10;jzpsIGp7iABG9vcyCkBH3P1P3KdfPfgL3fzbm/XDe3+km353q2649xZd95tbdfHPb9CIGy7XyBu+&#10;rfNuukajf/JdnfHzq3Tmb67SuQ9drXF/vVwTnpyoS54eq+++OEE3vfsd/fLTH+l3c+7Qowvv1bMr&#10;HtRLq/+sV5b/Wa8tfExvznlSkz5/QVNnv63P50/RnMWfaO6y6Vqw8nPs72yt2LBAa4FdSvZqpeau&#10;VTLLNUBwRfoSnnirlVKRrfzmKpV3t6lyoFvVG/tVt2mTmjdvw7puUyPrDYM8pQZ4Mm3kD926TT07&#10;dqoHEPbs2KXBXXu0ZfcX2v3FV/rq7//QP/7xn/qPf/xPiH/8/b8j8bf/0t+JL776p/bs/3sA5jYU&#10;5cbN/eob6ORGqeeJWKG6jmL+uGwkfaryO9Yqs22lklsWaUPDLKXWfazUynexKW+ponmKMupzdMoP&#10;n1XcxKd1yJVvK/67bynh6jcB4mtKuJztF/9VCRMeUOLY36KO7lTS6NuVeA5W8SwK42luxcRCejY4&#10;lF/8cU6oZYkyivQCcSGhsMQdopff/lCtPBza+4Y0Z1G2Eo5CMZ5kELibmPPMbiDcCIJl/Tf4xXnA&#10;0bN+RdwZlgmA0FY47IcijEMNhkaSU4HaSTdiO93/FyV4jOvlLuUYsccoWffU8FBftsROjfHvuaEh&#10;7ljUn/sJe3CCU7+tRBSf6/4OwWYOPwPb6cTp0Foag18EfLaD8d86VwlHn6cEtyiHIawMXV8XK75r&#10;voaZ11nGIBcU3UHwc8TeC/V8oYWdbSE4Hh+/gX06SvfkH+r0i3+t1QAwA5u7Oi1bSzekagHwW7h6&#10;nZatT9e6jHzeK1NeSYVasXavvPoJ/8ORSjjUCs8AswpE1R0U8Q6rw2+i3j2j37EjguqN9Bv2KD9u&#10;2BkXztWKPxHl77pP98+OPw1bP5oHy4if66LrH1Rp7UZVNXSrvLZBVfVNQNBKsDVqhzvU0NKhJiBo&#10;FRiDoJXgwWrQMIyowoF/gWQkItuDZe7uVxvQa3cAvA6ivTfyuqOP/fqx0wNb1DGwNZJuA1QdTYRb&#10;kwMMga5bk51z6NzD8nb3UPHwYgOq4zesHBuAoK11fTRqUIAV7b2qQCmWuXsfUYZ6DI0enVsApOv1&#10;tmGl3RDiur4YCIcA39ZQx+hh+0MdIBa8nKVfR2wxFvhXf/yZfnbfLbrp7ht0w69v0PfvvFFX//x6&#10;XXn7DRp701U69ZoLiYs14vuX6awfXabjfzhBp/36Ep338JW6+LkrdM1b39aP3vuOfvjO5freyxN1&#10;/UuX6LY3rtO9k27TI1Pu1lPTAOGnvyMe1ouf/EVvfPKMPvjsNX0290MA+Knmo/4WrpqlJWvm8lRd&#10;pDVpy7Qha7U2ZK/Tuuw1Wp25TMuxwvOwxrPSF2lWwSp9XpGsWTXpmteUp4XNxVrRXqk1XTVa3V0T&#10;1pe3VGhte53Se9uUu7FHRQM9KuvrU93GLWrbslObdqH4/vYf+vs//0v/+Z//j/6L+M9//s+B+Cfx&#10;9//4H/3tH/+lr778u/ahDndt36GhLZu1eWBAg3296ult52lZj+KqUH1nCU+uIhRivipbU8OgCWUV&#10;M1RVOkWttZ+rpK5UZ//4ZcWN/4sSL3xO8ZehAK98UYmXsrzkCSVM/DOW8Pcaft5dGjbqZxp29i1K&#10;OuP7WLirg210FyrnlQXgYQPDQKie9wP1kPgtVETS0Rpz4ZUqaWxUYX2t6rv6tDKlTMNdTxfsHoU7&#10;FHAAGFJgAJmhFoXfAeUX4HcnCu3X0XVAOAIongnMTnfaDp9BFcafcmt0eCqOz7/hej7XC56IGvMA&#10;pO7AP5LvPcepMW5RZl/n3R1zIaBDvWHpnMoybNSPdPgof4+3jwZ+bjE1AA0/58yxLaS4AARUX4JH&#10;aw5zdVwZAS5W1/AKvSfCALKoOEMsKDzDz7mPXv7viFyPSLgKIozAEgZPZZuH+zrphxpx+b1KKWhW&#10;bmmVknOLtTYrTyvTsnAl2VqTnq/knBKlF1Qop7gMOAzoWc/5ghJPOPQYFNyxqDms7FGRiD8Ki/vN&#10;SMTzOuGoU/j/TgfsPMhCX+ExCpOpOxfy1Bs07KwfoYxv1hGjb9ERo36sw8/+Pg8KgH+6W66/ryNO&#10;vxY1Wqi6FgBRDQBRgTX1zapDBdZbBWKFHY2AsLkdCHa4RRgQOjp6/hcUvfTrdgOQ150GJNEFHB1u&#10;ROkEep3ArqsfBUl4vbNvACW5ST2DW9S3cSvLbcBwC3DcpDa2t1gZAkErQ7csN4Y0GqfVWO0NqBZ7&#10;7RbpBgDbSDSzvYX3na/YzHc08ttudHE/5wpUYHlLHxDsB3gbg5IMdYhtLFs3st39oA1YQ86NLCjF&#10;rkjYOgfb3epW4kiLsQEa97N7b9Jtv/mhbgGAPwKA1/8S+N16jSbe+B2d+d2L9K3LztWx3z5Pp37v&#10;Ap32gwt0xu0X6bw/Xq4rnrtKP532Q/12wc36/aIf6zefX6+fvnulbn7lCt3+4rX6zcu36C9v3amX&#10;3rtXL33wez075SG9OPURvTntaU2a/rI+mTNJc5ZMCwBcYACunYsFXhDSX9akLwd8q7SSWAUAl2Us&#10;1ty0eZqydoZeXfGhHl/+th5Z+qYeWvaGHlz+lh5dPUlPJU/Vi5kz9WrOPL2evUDv5C7TxyXJ+qwy&#10;SwsqC7SqtlIZLW2q4KJ2bd+toS+/0v5//lP/+M//1j//6/8Jy//4L9Qg4fV//Nf/R39n+dU//ql9&#10;X/5Nu/fs046du7V1CxYb+71xcKP6+3oAYQdWpAUb0cyTEnXYUqSGmvVqKFuspsJZ6q9dCdArdOz3&#10;3lLcZS8rYfwTYV7guIl/ws48oPhxv1PcuXcDC9SWh3A/5QcUPiycIeEWVCcTWwUddTaFBnvocP1Y&#10;AIUnQDpTw755qt6b+blKAXJqVZ7q+nv06uTZijsM24xtTbR1PZlC7RZh5/oBwKDsDL0RjqjyA3wJ&#10;I+5Wwtl3od5YP/tuJZ59D9vuYv9f8zlUYagbvB3YYKP9fSeivEILcQyC2GNAkjgCSNoGjwCYnh/E&#10;UDrOrcLsg2IcPoJCPOaH8oAMTg6Odx2fzyt0G4sqIjd0OLHZjT9u4Y3W9UX68gK/01BwUYgFkEVV&#10;ridJj3Qlc8L01+//i9Jz4rH3d65lCEAcZsdzyzbLk27SqCvvV35Vnyoa25VXVa+8yjrllNUou9RR&#10;p9yyBuVXNqmgqjYon1fesAL8huIOPQ4AAj7XAfLf/J9hy8t/Gho8PDYjD4GkUy5X0pnf4wH4o9CH&#10;etjZN2nYmTdqGKo20QO1usohDDhBHHG+3v9slZpQUBUcW2UNNrgOBdiADQ7RFoFhc1uAYFNb5wEQ&#10;eunXLe22x8CQaO00DHvVQXTyAO0y/ABSN2APAci6+zZimYEd0R0Nr/cPbNYADmzjpiENbNqu3sEh&#10;3sNas3874OxwyzMAbCdaKX+uM2wAbPX8hqHX2NOnJqKF9dAQY3iydKt02J99G9y4glWucu8Vztl1&#10;hh512svKdqtErgOArGabw9tsn8vY7nrGYpRjflM/MaBCHhpFwNAR93Ns7y/u+7F+9tubdOs9P9CN&#10;v7pB37n1Wo2//nKdfOU4HX7xSH3rO2N0yvXjNOInE3Xxg9fphjdu0p2f366HV/9KT6bcoWeSf66n&#10;Vv1Uf5j9Y9321nd12wvX6u7nbtKjr/xSL779GyD4O7045RG9RLz80WN6+9MX9PG8SZq59GPNXvG5&#10;5qycGWLeqjlauHa+lmxYpEWpy7Q4fYWWY4GXZS7RvMyF+jR1jiZv+ESvrp2kp5e9pr8seVmPLHtJ&#10;j654SX9d9ZqeXjdJr6RO0ztZszQpa57ez1qoqTnLNT1/g+aX5mtNba3y27rVtGmrBnbv1K6vgKBn&#10;n4rOQhWLL/7+n9qPAtzH+m6s8E6s8LY9X2orynHz0C5t2rpdm7Zs04Ah2N9H9Giwv1v9Xc3qbC5T&#10;S2W6motXqjF3gfqq0/XuZ4U67PufK/7aqRp+0fOKH/sHxY29W3Ee3WMMYPHoKh4W38nFoYua67Mo&#10;8M5rc8d+t4B6MvQwAgyFxqBw/d+3KESHn6hTzr1EKRUFWl+TorWo46K2el1z628B4MVKBHZJWNeE&#10;024BRAD2dCzsGW7xjQAwzvCz4gNyBl8CwIsfyXGdA/jOuVdJ52DLz/4NgLyH4+NY/bnTIxF/KrYY&#10;qxhaiI/HltrmGnLuZgZoQs6hu8251fkUoOhE4+Ou0DBUzJHn3QyYDUQAD/yC9fW5OaE5mtTsiYRC&#10;Xp+7urknRxR+IZ0l9JDB7gYIAjYrOKxr6EbGb0W6+RmAEXUXwr1hAF3iGe5XDPDc68bA8xBboX7U&#10;idZ83oMsnHyTxlz1R1W0DIWK/qq2XlW19qiyqUvljdFo6AKO3Sqr71B7/25Nnb4OALohw/WzHh7f&#10;dXdurXZCOCqe/9IRGXvRqTsGu1vHnSJ0Lcd0PcfG+XkKVCdzWxm77s/jC37LKVIXK4mHR6IfNN84&#10;Xx9+virk+VXWNAT41dS3HATAVtU08LqxJQJBbLGXfu1GE0cddrmB7TFAGo7tBwDY/y8A7AFavSi6&#10;XiDW279Zfai8PixvPzEIADei/jZt3q6NRB8q0HWLhmNIvXF4nc8EdcjnW/lMK9/XhpJsRUU62oku&#10;CxS2d/J7/kynq3RYtmCrDcE6FKLVYzUKsYqoMRgB5MFRA1htm0tau1VEFDb3KK+pW1n1Xcqq61Z2&#10;Y49yUJK5RNxPf3OTfn7/rdjgn+jHv7lZ3/vlD3QxCvD0703QoZeOVBJxxDXn67TbL9PEh7DJb/xc&#10;v/rslyiv3+jp1N/rpazf6aX0+/Tihvv02NLf6a6Pfqmfv3ab7nn9Tj387u/09PsP6Nmpf9aLnz1D&#10;PKeXZ7ygd+a9q4+Xf6LP18zRnPXALXlpZJmyTAtSV2hxxmotyVqnFXmpWlecqQ1lOUS21pVmaUVp&#10;qhaWrdW8ktWaDWRml6zSnLLVmluxRourk7WqLkPr67OUUp+j5NpsIkfp9WXKbWyA/C1IX55+A1zc&#10;oR3atOcLDe37MhJ7I7Ft735gt19b90ViC/tsRv0N7tyjjcSm7bu0ces29W/y07Cbm6QDq0B0taij&#10;o1ZtLWVqBXpNhctVlbVYRblpuvkvK3XYDQt06DWTNHwCCvD8P0Sy/T2Z+MifKMmJr2H+WmDhMe7C&#10;3LYUzDNdwF3onRM3HpXgejDUkVtGj6GQWTUdfpoO+9Zp+mjJDK2qWaKV5fO0tjxNp1+I0vnWVSiK&#10;2ynQhh2W1HV9ob7PajNqfYP6+zWKDeU3wmoP2I30hO2/VcLo+5R47u9Qp/dxXGzj/Tj2iwOYcWda&#10;Df4MqLj7280UZI73+AjgAgTdUAKIkrByHuk6KC23sAKsw8+1KgVobuG01XWviTBqCuAzLAL4DAE3&#10;cji1xdBDaTqNJsAPNfkvFhbYArhEAzC0qrvB5yaAYrsP0EIA6hBOA/Io1x5QgQeCR5D2CDxhFB63&#10;kgNH98k++Ucaf+2Daurepy4n7fZsxZ4RWKumzs1qxFI1YL/c+FGLsmjr2a11GQ061APCHsGD53j+&#10;N+dBOv/RfY59Dq7SCENvfYeHkhOyXT/r1mqWPBRCt0fXb7ob4Te5Dq4XdSK5R5M+5RL2+T7/54+J&#10;W/jOazR9UZbauoBzre1vi+qAXkMj9tfBul/Xxiwxy7qGJlXX1KmqulYVNahG1x3aOhuGwNF1hs1t&#10;kTpDxwE7DAANpm6sbE+04aR3YBugG1L/RmJwK0sEAQrQyz5e9wJGh+2x419eA7+ug8Kvuwci2/3Z&#10;EADV0WtbTXRisdvZpw2YthItDuczArxgmTk+J3I3As5ajrcKkJdzDiUIngIgmNvSBfg6ld3QCQy7&#10;2NarPB5ocTc++DM5bnr0Tt36xL368ZP36co//kyjUIKn3H6dTvv5DzT6vtv0nWfv121T/6r75j+n&#10;v6x+Qc+nvaI389/U5JK39X7hW3ov9229kz5Zb2/4KKi0j1Nm6bPU+ZqXvkjzreCyV2h+ziotzF6j&#10;JbnJWlGQodVF2VpfmqsNpXkALk8p5flKqyxUelWRMqtLlVtfpaKWek6iUaXtzcjZZpZNKnF0NKmY&#10;KGK9yMtO3gNCVVjS2p4OnhYdqu9ivbtddT1dauzr46mDFN/Exd4ypL6h3RrYsUeDbhzZwfrQzgPR&#10;7yWgG9jJe9jeAfaJRf/QdvVsRtYP8sTsbVBjZ40aOqpV31pOQSjkRsxWNTCuzJ+nkuy5WoG9P2nC&#10;bUoc9RCQAzAnWTVRSD36sAcgCF3hKABYxERsWyKFNIlCmXjOTVjIGymM11BgKUSnUTBO8bD2zgNE&#10;KR1ryzhS8UcCj7jDdctv79BaA7B0uhblLNRJ57snxrUaNgLQuaua01NGYrWxtfEjWXf9nLuvhUD5&#10;WfFxfImovvhRAG/0/UD690ocA6xH3Y8iRFGOjAUKEWjGOWHaLcWn3cY5UCix2a4XjDuWgn/slSgc&#10;JxtzTiM4X8MJC/qN0T9CAV7FsVOwj8TmBgtopeRGnq/hF0aniY7eYviF1BQ3UBiEbtCIWdkQ/K57&#10;rbi7nwF4uscI5CHi8OjRAYZO/gbUpwO/M1DBbrH2aNJudR8BkHnoeFj9AEH2dVXBhOseQrF8pe6N&#10;u9TavwO14thOIYxES882NQLEBqxUQ9tmCuV+ff+nj6POv6PhrgZwrxPnIfr43UDjQQ/ch5n/3MnY&#10;oR4TOHqZhAIcfpbrfTlHp/E4VzGMgM15ezL3szmvUT9V/GgeWiPv0JGjbtXy9FoU4CDqrwmIRVRf&#10;fRSAjdh25wgafo0BgACyrkE1NbWqrKxWWWXNgagEhjX1TewbgWV9E2qxyTCMtCBHGk3cIBJpNAkw&#10;BIS92P4IBBEE0TgAsPBeBIRhnQgQRNH1RCMGxYMj9j2G6SBqMhKUV6J387YQPTi47o3AlAgARVV2&#10;8f3tLN0S3QAA61Cxoe4QiJcTpZxHsVuT3fe5vS+k1hR3oADf3DBHbwOq9zOWagqAmpK7RpOzV+mt&#10;zFV6M3Ot3slO1gcF6fq4NEOf1WRqblOmlrbmaHlbtla0pmt1W6bWtGRrTTMqrRF4NZUrq7Uautar&#10;sK0FeLWqrKODH+vEmrWjwlqDEitoblVRc4uKmxtUQpSzb0V7KwqtFf9OdLSrpqdbDQP9ahocVNPG&#10;jVhXiA/E2nt5GvAHtLlvI9HKybd6nQvXtWkHT5LtXMzt/Enb1Ong6dG9hT9g61AA3OBWbOzQXg0C&#10;wf7tAI/o3cZniD6UYSxi78Vee0LsNpRf80Cn6vvqVN1dFFqCy9syVNacppK6FBXUrlVRxSIVFc9Q&#10;XsGnKqhcrtsefFrDRv9Oh417VIePeZDl/frGBb/QN0b9QIecebWSUDkJ2JuEowHcMRdhkyK9IEK3&#10;uNPdNe4Klrw+HftzCuA4CWCc4FSYkUo4AhDGH6Uzzh+lZbmztbp4mpbnztOZEylgRwNAd1FzHeO5&#10;gM1Q4zi8jBuNojsXkMViNGAj4s8FfoAv7rw/Kv78PynhvD/xPpZ9lDviE/48QAw2OShBq0oUZehC&#10;B2BsP1F/AYBEGIvQIxsDwEPO4nw9Mblbc92b41vRBo7jIiM2h94cbu10qgwqKYGHRIK7rbmBw0oP&#10;6AXwxery+M7IhOd8vyHIw8PAC71dwpSYTvjmmMK8JrcSTv8Bfo4AQAfve0J1D0Tg0aX9WSvHU27S&#10;ZTc9oY6N/wCC21EXQ5FuX7HgvnKEgQM6UYLt3Jcb9yu1uF+njOWhcEwEciExO5qjGNJ1vHSD0Als&#10;QyWGJZEA9A5D9R92Lo5gFNfSw/2HibO4vm5RP49rPR71PY7/adSvdMaV9yunql/1KBunwFQDrRqg&#10;F8kHdAtwp5pYNjW3EwZis+oDAKsBYKUqKiJRXl6h6uoa1dc3qKmpOVjlSOux6wwjdYSuG2wHKAZh&#10;pOXYeYSuE7SyQ7VZqVHG/q/oGYy8H1FzbCP62G7V6HrDf48D8IvGJgcQ9LYBw3CLY0dYHwCKrnMc&#10;3ESZ3kxZddnHfruu0XWIrQDbvVxc31iHLa7tMhh5YPC6iuOvwOLHFfW0qQTVVN7bqfLuThV3tqmg&#10;s1XZHc3KIrI7W5TDMrejUUVdDSrurldxT5NK+1pV2oMq6ya6ABdqq4rPV3Xzh/R2Ez0Aohf1xZ/E&#10;harHx9chWau7+ziAHtX29asRqLUMDKptEGm7Ea8fC1Ra22YgB7Q6UVzdO3aGdJbuHZygIcUF6Ntq&#10;MBHbDK9I9KDa+q3cwuTVuwAe0Ar7bpdn9B8AZrawm7djZYewtEEF+jMRyMUg6OgGdp2b+X3HJo6F&#10;P7Klf6PqB7pV2VuP2ixQYft6QL9CeS1LAPpS5dcvV3bdYuXWzVVRzXQVVH+qqp51mp5XrqNueE9H&#10;Xfexjrl2ig679nUNv/wRlN7tKDqe9kdfpvijsD1HYgddOe5eAYcDtqOc7uIWwtFAYowSTzxPiSef&#10;j4ochQU6h0J2jhKtABO+pVPOHqFV6XOUXvqZMspX6oLvomyOBhwourhzAdt5KLnzHyAewoI/GI0/&#10;BjseCdZdNzkO4I3jvXFuoHlACWMfCDA0BOPH/FEJRPy5v8ceWxXaFt8VBaHrBZ0qA3iscD2BkQGI&#10;CnSdXNLpN2q4B0QA7omGndNajrtAiSdY1bq+0w0oUct7ytVAD9VkNYTt+7qhAuA5rPr4vjB9Z1Th&#10;hQjDiUXBF2ay+ynHhsrzSNbR16Gvcgiu/dmGDNs9srTr/aKDRIRpNlGA3739ebUN/A2btUW1HZtC&#10;5XoNltO9HOrY5giDBLAtjMzMPgN7pN/+ZZriEt1lkXM6/kLA7tQdpwp5bhbDznCMKD8rPdtkJ5iH&#10;ZG2OI+m8nytp3J1KugBFPuF+JUz4veIv5L+5lAfSJfw3o34ZRoSp7tqjaqBXBfSqmil3jqZO1bCs&#10;bUY8sN4Q6v+iKtBWF9DVYIENwcrKirCsra0BkI1qbm4GfF83mMRajdu6ACDl1qkwHQ4UVqxrXQ+2&#10;tM9QM9woI72U5Uig8g6KiMWNRIAmas8KMdhnoBWDXwyW/cRgNDa60REAOgzDzZTpTZt3aCMA3AQA&#10;NwFAx8YtlHu2255Hkrw3qxPu2Drb/bX0DyKUgCLH00TU9Q0qzhWMnaFZO1L56Ob8Jk62obsbavI0&#10;6eKpAhAbWW8BlC3Yy2bspMHV7lw7op0T7uICdAKs9i0GFwDbwhNxM+8jV7s40A7eawVsLRvx7Jv4&#10;na2oMoBmi7lxlwdJ9Ozye0N4fXD3HvUTg3tQanv3aePeL1jfF7YP7t4dop/o2wXodgE/onc3MNsT&#10;ed/2tcfA3MkFYWnIRWysbS6fN/yGdh1Qdt1bUI+OKPQM4lbOK3bh3FJVz41Q1tmk/NYi5bQkK6tl&#10;sbJb5ym3ba4K2heosHUB2xcAxLlI7c9RuJ+pZtMGvbp4heIveUZxE15CUT0GaO7DWt6lw8+9S4dQ&#10;CJNOxiaegMo7fgKF5lxs4QjFW9k5CTbA8ORIzwDnlR11uuK/dRrwO0MedXjYUewTd5i++/3rVFaV&#10;qoLShSquytKEq38OAIHHKBSD6xzHPaT48Y8q/oK/chyx+IviLojGhEcJj1BNXPAwASgJfy4OcMZZ&#10;CRLxQRFGgBg3GkXo+kGDEBvtBpUDdYPuOXL8tZwPBfy473KO1ynJyudbwM/d/Zzbd/xEoH6pPA6g&#10;+79GZkYDnLaNQC7SSmvouaHCYeARbqW10rNSM/TOssoDeq7XC/GTALcweKrrVQ2+s28P0Aut0rGI&#10;AjDYYAAa5wEivDQAT7tZ3/35C2ru3Y/C26jKtgFVeITltmjuWseAaqJArDUUsVtVWKueof/SBzPS&#10;eSjx8PqGz9MWn2UYmt+9ei4LI2Unnv49wmMaco5OvLZyPtlw5/xGci7n3aGEC+5S4oX3KeHC3wE+&#10;/sNLH+I11//UW3XLAx/giv4G+DpUQVS2IjhaulVF1LBe04LIYL0OJVjXDBSxxa4nrMbq2vJWVNWE&#10;cH1gLcqwvqEpKEXb3pjyC7BDOTlCCkyv4dcXlo6uvoEAQFvXmN2N1fnF6v16gF3M8h4IbwvWlYju&#10;6+1mUAflrZPvNDQN0X64YggeUIlAMNhiK0LHxshy0EowbI+oxQhMKc98vh3etJo7gwMsBxBcG4Po&#10;au4fUFwXH+rCV3fzI50U+g6UVwugcjJxA0qtARva2NsLDJC+wK17G14cdeWx+Qd3fKFNu/aHxoTN&#10;jr37NbjPoDK4nHi8Sxt3AjQPgAiQeq3mtuHhgVGvoffFfm374ksNffEV8fUyND7wPY7NB8UmgzAA&#10;cq/6d+4BbLvVC0C7+W6Hk537HCjD3m0Rtdi5fQcBgB0cewe/38X2LhRjN/sYegZeh1Ue5+8L08Kf&#10;0Myfa+hFwMfN1cZNhj0oaKpSVkOm0htXKqNpnnJaZ6OY56mkewGqcJ4KuxbwGgB6cqT2WWoYStMr&#10;C1dxAz+v+IkvcHMDC+fJnfJjDUeJDBtzmw4/73Z9Y8xPddiomzRspFspr6GQXBZy3zx0knt8BAA6&#10;teJQ9xI4PtKX1CNBu1dBXILuuufXamrIU3XleqVnpuj4Ea5Qx9qNAVDjH0RJPKrEiU8q4aJnFE/E&#10;XfyMEi5+Lhpef5pjfEpxFz2puIkGYgSG8V6OA4hjo8rR8EMFOqwIgzIMihDQhnpCfu+se4CRW4l/&#10;jLq7FrBj8z1Q6pEXahhK75sjrtTxYzjHky5BEWF3XecVemCg+EKrbqS1NtJzxWHguZEi0lARg16k&#10;EcP1eP+q8gy8hHOwoef8HAjeLg8q6gEbwsg1HsLLcZYhaDBGAeh6vwBRvtOjcnPsV//sBUTA3jCi&#10;clkzD7+mbqJH5c2RqGz1EPS4GgAYnA33SfeWL7VqfaWSDjlbcUmnKuHwU/mv3MsDIIbxESeg4vlv&#10;UbYJnEuYQtSDR/jYbdNdP3kGAA8Tot+peM8ZM/Y3PIhQ8ePu45rz+rgb9MArixAR/1QVVrWqvVfV&#10;7QA5Gh792VEPpB11HH8YGxC7XIMqrAKEbgCpqK4LjSEHWoQBYFPb171HYgnTIZwA3W012B3C6x1w&#10;IUAQeMXq8A4GXawuMPZeLLqxwB3ALdIC7EYMD8iA6EJt1nV2IbZ62IbiBLpdvN8TFGWkTtFQC7CN&#10;RlCL7hUWBWKsDtHbuuGa4dcM+OoHeoJ7a2TZ2t+Psud3caFxjezUwJc0cECNRAuv3bOijoMr52Bc&#10;f1frBgRPaAJM+jyr064vwjR2Hr56y76/acsXf9NWYltYsg21FmL3vtDzYgtg3MzrCLhQbiwHeb15&#10;v4EXCwOQ2PelthExCG5GAYYAfl5aHQ4Avj6sbC+g64mCzuH1ENhdq06DvWsL0NvKhdi6Ndjqts1Y&#10;bAMvgI+IgQ/oBbXHBW+2Pe/pDeCrQ/XV8odXtraptLlJhU1uUc5UdvMqZTXPR/3NVnHXQpX1LlFZ&#10;3xKVsiztWaDynjkq65qrpu05em0piuCyVzTs6nc07NK/ApV7KXgUQo/B59GfKdweFHUYamU4BXfY&#10;yJ8q6SxA6El+KCxhlJBv2R6fCfxOUcI33If0OAoXUDzkGAAYp6ef/rNaAGBLW5meeOEt9qWQjbxb&#10;iRdgZSc+DPj+oviLn0SJPks8h50CyJe+qPjLXiJeUMLlxBUA2kr1Qh+jlSEAvODPKEeU4NgHsc/u&#10;hoUKJA5AMKoKk859UAnn8lsOlGEYHguV5QLt7njxx1yu0Vfcofufmaqrfvaorvr5Yzp6DMrneGyh&#10;4ee8vVCPF1F7sfo8R2jQcIqQI9hbIAG4AvCs8LheAXIAzhHH7yZ6iC4P3T+S6xzgBwjDeiQMxog6&#10;BIBAL8CH9QOTwJ/0I139k6cplDuwlp0qbexQSX2HSuvbVdbQoXKiEiDWGCxtKK4w5wZuavMeZeQ0&#10;6RuHjVJC/LFKOOJEJR5xCg8rlDwQDBNG2Rq7PtPnZ/Xq3+V4Ej37m8Ht5HHWbXXjRwPB0ahr1+OO&#10;9RSiKO/TbtUrn6aqe+jvQNd1W5twbJTh7i1q6HKysWNrdLmZbQRqtb4TMBqQbYZhZ6g3tIWuA4wN&#10;7R5Oq5foU3NHv1o6UUtdQILvb2HZ1oXra3fdICqRZWtnBIQGYw8Krs/AcwC4mL2NgMrWOKoEo+td&#10;cKYDvrQFkYFSxV2Wt9eroLlKBS21oaGzqhPLTvlrC8nXOFQ+bzUXGj/4jkjLsZWkvzMKRDgWWXfd&#10;I450I0JmkIfDAP9XX4sqelthGefQzzm6baG/V3H1kLISP19FNPLhNhRhBz66mS+o4OACACG9ldMA&#10;8NqEDd2890uWhhqgAl6G39Yv/q6h/X/TdsJAM8S2AbEQVnWEIWgVZ0u7CfW3eT/7sD0E67HUkwj8&#10;ItD071n1uRubw8fQh43ts4q0fUXVub7OcUDNuf4QFesw4A5Wd1769cH1ex1ss403BP1UakEaNwH9&#10;hm4gCAhrWVZ1YjU63RJdqaKWHOW3rVVO+3zltM0EgHPD4KslvYtV1rOE6wYAuw3ABWrZXqDn5yUH&#10;ACZe/a6GX/mcEq98RMMn3qdDRv8Sq4Z6ORMFYvvlwUTdkOBC7sJhi3TKd7FNl6IGLwCEKAgnQh/p&#10;zvJHK37YcTr8qBN15bWXKytrEQowG/tbrBEXe6AFYIp9TZiAervQgcW9+HEg+BTgiwAw7lKA57gM&#10;EF4BCK94MQrAJ1CB7p73GAE4xwPB0G/ZdYhE1A4HSxxeP4DSBLJj2O+8hwng6EaWkc4xJE4HMsdd&#10;oQnfv0tvzVyvm+5/UVcCwaPPc27glRru9I4APLfUGnIoMFtR1+u5EcPzYoQRbNx4EVV6wCsoONtc&#10;jz4zEsXprnfRSDznTq4tljw0IhiEd3y97hhlEN4GGKPwNHQcAaRsO/EmXX3zE2pqH1JVQ4tK6lpU&#10;7KhlnSita1VZXZsqGtpV1dga5gqpcjoMhTKrsF3f+MYEFODp2F9PYA8Mw/JcXo9X3LGu60ShY30T&#10;3ICDlQ8TvfucXCfpYbA89L8VrGeDO/fXSjj/N0qYyAPn4se4tnfqo0VFCIG/q6EXx9a/k9/ddSBa&#10;ed3St4PYTgxh47epqSfaCwO1GkZzAXD1hJeN3YCix/14txwYBsvR0h0ZPLUJeDrfsLktUqfolJnI&#10;CDSdYdAF9yIJPUZCw8jGAMSYpY30GIlEeI299bq70rVSrmo7uI7ttcpuK9DaunStq8vFWZUqv7ma&#10;B0qrml3/aCXq7+Gzke/4WmXG4oC6NCgd7N/e16uGfsptn9ssGhElTaru5bj7UYNEXV+X4lqxgrV8&#10;aR1f0oKE9JDTvZ55CSXVhFqqH+AJAEj6d+0OQDKYDL+NKLsIACPqLwSKLhbbYssvgSIx5PUoCAPc&#10;DMDoegx2B0cMlAOoPtcFOvo4hqAgbXOjAPSyx+ovwBDld5CljYHO9XpdXifC+r9FDIQHYLiRmwHL&#10;H+r+UIN1PAiqutpV2dUUAFjYlgX8ViqzfSbxsfK6PlZB93QVdc/iIs/ngTJf5UCxrHORWreX6c8f&#10;rwQybyrhO5OUaMBc9ICSsDOHjvmthp17Z2QMPRdiF4CosolAETXk9Amng3jAVCxxgiHoBOgjUX8J&#10;R+v8CZdiFypV37yWp3aepsyao/jjgMro+5Xkujz3NpkICCcCJyAYf9HjHAN291IrQSBoaw4EEy4H&#10;gCjCOCxx3IW2wX8lACbL+FBPCEABYWggQQ0ahiFCgwnKcCzgG8tvjEU1Wilii51MbQAmnA7kT/i2&#10;jjjzMp16wfd0zLmsj7hMh51+hYaf+h0dfvYPNNwQOM3pKragMUsK/Ay8aKttxOIafl76WkWsbuIo&#10;Ty5PoPg8Y52VX4IBSMSA5xFqDg6rq4OB6M9EPgdI+T7nN17+48dV07JZlXVNKq5uCCNCF1Y1qrCC&#10;9cpGFRMlFY0qdZ1abatqAGRbd5fSi7t1+MlA/Jhr+Q9Rtm70CNOMemJ6lu7VcYKt/1UhVcaNH4ah&#10;FXDIVTzD9p57gHMLg2Scd5eSJvB/Xv5nHp5PKQE7/PnqGm3a8Y/QvaxtYCf37h7u5X1Y8Eh0btob&#10;tnVu2h2iY6MhaSDi8Po2B+A53E2tzcnJA9uwpbglt6KyHmDIe809hiMABG7uC2yV6FGn61C9ttVe&#10;NgLBFhRia3c/4HRO5IDaAWKbXwOvVqtHwgOzerv7D7dhcZu4VuWtdcptLdWahlTNK1umuSXLtbR8&#10;vVKqc1TSVK36tja185uGq+F3AHiEFWcsrcbLmPIzBN2u0YaIaezrVGUfwqW3QWXdjarsQQX2dqqm&#10;BwXf2aK43p17UXdcQLekhjk7AZInJ8a+2vJ2oqx6gYyVWEydRQAYWRqCMSW4Bcht/jIaKLotLLd+&#10;BQC/+rt2Eju+/HsEhtEIkIwB0dDjN2Kx0fALsTeyNAj3oAABYbDBgNARlGF03WA0FGOK0BHgaIvs&#10;gRF8Ln7t7Q7scQ/AdF1BlxtriE4ktkEYU4xNyPQAQC6Wn1QlWMy81gyeWEuVCvyS295Resdbyux6&#10;VzmdH6mwc7pKu2ei/lCAnUtQgBX6zduLAOA7iv/2JCVc+DRgcXrJbym4v6Ww3aWE0b9WIjf6sDG/&#10;xEq6QEfVja2f68NOvZpC5D6wFJ4TJwJBDw4wQnHDTtKZ54xWae06VTUvAfiV+uWfgNfR3+P73LKL&#10;Shv/RyWOR6FdAJTcsDHBIHwMJfEE4Xo/FGmI55VwMTC8yCPVsB0VGB8AaDX4OJ+LNZoAQcd44Oo4&#10;8DoWABAYurU4YdR9WHsDkPM4+Wpgd6mOOvtSHXHGBH1rJDCcCOCOBewnfhcL/APOlf2iFjfSmBFR&#10;e1Zm4XpEoedlaNiwjUUlhbo+Q2tUBHRhhOpRAJDr6m0RK+ltURAaKqgoT0gVwnmSB5YEwHE94UU/&#10;fkxljX2qqG9QcU0dAKxTQWWN8surgWCNCr0sq1Z+RZWKAWFlRR0qqV1rc3p1LNf3kImP6ZDx96NG&#10;UZYe9dqpPSdj+d2n+fiLWfrcgaHnVPYwYycBzFAV4IYYHgSuv/Rxn3+3ki76g5K+/VclXfWcDrnw&#10;j1qY1qyN2/4GmHBtg7i2jbsA4B7gt5d727HvQPRu+4Lw+l4EAmUdh9e1kXDayOZdIXq2OHardyvf&#10;weuuTTtxRUPAcVtINWsnPKR+K8BtJppQiJ5bpL5jEBXZf2CYLK83oAi99JD8da0enh/FxbrHFfSw&#10;Ws28Z2VX19mpYgCY2pinhRUrNa1glj7ImqFPsuZoccFqZVTkc+1r1dzSEZKyrTLdYBLpkRIJd9EL&#10;LdKE1WdQgIDSAzTYYjf1daumrxVhYgA24M6w10CwqsvluUFxm7GqG/d8AXCsxL4CTP8IsRUrG6wo&#10;YArgA1RWcV438KwAHV9b4b8DNKAG8Kz6Yupv6G/A72//0J6v/kO7v/qHdjl4vYPtMRgeUIi2xNHY&#10;ikLcYjjGwkAN6xyLVSKQdHg9dpyG4QFFGAurRMfW7fy5kQjgA3qObidVGnyul0Bit/Pk6IhaZdcJ&#10;NqEC63p7eFogo9u44VuLld2covTWBVrXMlmrml/WmpYXtKHjZYD4hjLaJyu3Y4oKAGFBx3xVbynU&#10;z16Zo7jL3wOA7wW4xGFlEs8HDm40OAd7Q6FzpXfi6J8DP9swCv/ptn1WRRQcD9wZhne3crgQaIyJ&#10;1AkOO1kjx41TUf1KVXeuVmFDAQoLkJwEOEb9Th42KW60k5odnn6TcI6f017GAsdxqLbxVnbYqvEA&#10;bvzjWN6nNIxjHAYAE4FeAhFAOMEBOEMrcQx6XwMw4YJHQrjOMAG7nOgkaidXezxB4OZcvgQK+8kX&#10;/EjHjLlGZ156i069CICd/F1U0A2RHEKUnqfCDOonrFvpHdx6GwWhLWqo00MhuRthVLUFwBkYYYh+&#10;wAvUDLSEMVxjIlKfxmssZfwYIHfe3WFp+HlE67igGIGjuyeO/LnOu/EBFTV1qaypRkV1KP+aKuVX&#10;VSivshzolSuvgodhWalyylmW8nAsrcIatmppeo/Ouu4dHXrxMzzU3LuG/8ONO07z8YjaHhbM/by9&#10;9HQDzgcMDwGn/Lhe8NaIG7BNP5fzGHuPki78vRKuMABf4Hsf0KKMVvVv2Y86Q6n17wBWVnoRFdiz&#10;1cD7ktjPvb9f/du/ZBmF4LY9vL+bMrCHsrA3RD/vHRze1mOQsk/35t0heoBibxSMHYORhPAW50by&#10;+x41usl2GUUZRpAGcvUeOdr1o81ujTYEPUcJYGwHjB6Cn6hp71Jhc4PW1eRpTtFKvZ/xud5Y/7Em&#10;rZ+u6SkLtTwnWblcXyd6N2K3XQ/Z7hZp222H10NaTjSw1Q63WHvZ5pSXfkDb2wb0sMDd9QiTepV2&#10;1qkEMVPUXKW47fv/oQPx5X8Apn9qx9//MywNK8Pr4DCsDMpB4De4y2otAs5tQHMH7+/6O6D7xz//&#10;JfYS+//ufrb/qX18996/s/1v/xFA6N/w+m5/Pwrx4AiKEajuCHWLX4V1R7DShnI0DD/DMNQPRgEY&#10;FCCg87IPO99P9EbB58pUt0IZeAZfLGIAdMQaRJr6UYBI5ooOVEBrhfJbCpTRuE7rG2dpWf1bWlT3&#10;jBbXPqlljU9pZdPTWtv0ilJb3waEHyijbYZKBtN1ywufBwAmfOc9DbvUFthJxr/Fst1DQbP14kY/&#10;2/VRkQr5UP916g9RfjcS11EwvosCRCVQgOKdROwuY98arbjhp2rMpRcD5tVq2JStp999E/V3sQ4/&#10;714dOu4POgzldxj29PAJD+kwLPChEx/W8AkPaxivHcNRg8OAWBKKLdF1eKMeAhws3aCBjU0YB8wA&#10;ZAIWOOECYHgBALTCi6k93vcyPgY/r5/v+sA/8F3A5SzOywMxnOCcvhs07IwbQi7g4SOu0/ARqNSz&#10;blBSmBUvovISPKiqE5QdwC/Mhxvg50EVHJE6uzAEv+1hgF9E0cWf63B92a+C4guTNQE0gy1hzN2c&#10;E8cD6BLOvYtzBUquV4vuH7PFEftsNYlq5P8489q7lVnH/95coZzaYuXU8PCrKlJOZaFyWeZ6WVGg&#10;zIo8ZZeXqgAoVjU3amlmm066FLXsroYeJ9G5fsdfEtJ+XI3heWBC3mOYse47XCO3fPMQOOPHSuTh&#10;l3jOT3kQ3g7AgTrHl4gCTERJxl3K9b/yWQD4oOantXIP71EtoKnv3Ax8hrhfAeEAINyI0tv8RbDC&#10;Vn+GYAyAvdusDv8VgBHgAcbotm6UZJehFwWhP9cPOAdRiP1WibzXheLsGDAIrRKHsMxYa2DYjDJs&#10;dKNMJ8qwfQDoGYSowvZBNXZsDGHVWO9J2oFhcXO7kqvLNL8gWZOT5+qF5VP0ytJpmrR8pmZtWKUN&#10;eflc1xqV1zcB0o5/Gey1OYx3SADSA+FRb1CXbd1YciDY3Ad4u634GlTawYOsHcXeUqHcpnLl1pcq&#10;bo+B9I//0h4A5dj7H/+tvf/8n7DcZ2ARex3/8Z/aA8h2YGU3A7x+4Ne3C8sMAG1/t6Pw9gDNLzyY&#10;wH8AOw8wEMLrkQEHvnDwvr9vt0EJ+PYAzn18dq8V4v6/fx1st2LcCfB2fgEE+c3tKM2hoFSjdYZA&#10;z/CzJXaen1uAXQcY6v82x+oAt3AjbAV8WFyDD8i1AbZIXUW/OpHRjg7ks0eu8HYP9tjUGxmlor63&#10;N9QXlHdggVpKlduco1QU16ra6VpQ9armVDypOZWPaX7NY1pY+1eg+JzWNL2sDc2vK7nlQ2X1r9d1&#10;T36suCvfB4DvKOmSJ1FUKDAglTCKghgKHje67ZxbM60WsL4JKIFECo/7t1olxbk3AQBMCHNsnBup&#10;UB9+pkZefIEK21fxVMvSuKt/oLhvXqmkM7CFp1OATsNOe/2sO4AMv4MdTRx5l5KA07AxQHL0b3X4&#10;mPt1JKA8EjAeEeLP+gZW+fBxD2gYFjoxgNBwo0A7j5D1uLGAz3E+CpAIltcpMm4Zdjc6d7lzGowb&#10;Pzy/rofNOvl6HYIVPHwsVh+LnzDyFs7dy9so8K6/4zjP5nhDvp5bclmGVt0Y/PyQYLvrSr2/LW8A&#10;4C8AxS+VeC5LTyR0MAQdVnQGnBsTggI0+AxFrsUY7891GY365vuSvCSsyP07J115h9ag7grbipVV&#10;m6GM6uwQmVVZhJdERabSK9Oxa0AQy1bUXKZV+fU65nwU6rFXKtEDRBw9nv9trIadOEHDT7lEw065&#10;gv/maoD3Pawx4HN6j1OjgG4i90CkIQTY29pz/EHJjv2t4i/hP7j0aR1+6Z81N7U59E4pR6FWeAL0&#10;Nh7UgLCha2sEhv22sBFV+LUtBm5WdUCs29s3s43ocj3hxkh47t62QT67EaXHuqOLz/RhjQe27tIA&#10;VrkfAPbZNvNeN/t1AkKPQdnWu43yE+kv3WwodxPAsLHL9YibQ31l2OYAlvWdHsqqVznAbU1Fqebm&#10;p2tK+kp9krZaM9PWaUlWplKLS1HatSqtbVJlYyuBmmMZooGobw65jU7lCQM/eHAHg7CrB6tOGe7t&#10;Vm13i0pRfIVtlcAP8DWW8Jv+T4sUZzD9r/jnf+srIPhlFGb7omEAuqW3b9d+dW7fpXbXue3eGxo0&#10;rA73AcCv/u4hpCLxt3/8T3i9n/W9/+TzQNQKMSjJaJ2gQWd7/O8RAEjsAoYR+O3XkGEbUmpc/xip&#10;K4zZXis9p7XYurrXRquTHZ2kvQnAEV1O2nbytqUxT4gwLFBHL3+U6yWch+Q5D3p4MnWqrqMdS9mh&#10;avdu6WxTRWejittQf035ymxM0/raJVpSMUWzS1/SzJInWD6meeVAsPxxLa5+XqvqntOGxueU0jpJ&#10;yX1rdOXjUxR3xSTiFSzwY1gabGjognYvhfWuUCBDHRaAiDv7Fgq9K/+d+nETIPshhQVr5CRh58yd&#10;4PxAjywyRnGHjdHZl41TxWCqZq2fqSQK2CFn/EKHj75HhwLXQ1BBh/Kdw4HHsDNv1/AzAYy7rJ2K&#10;4sImJxyHxT4Oy3UcBfBYrPMJNynptJ/okDPv0KFA7LDzfqdhWOUE5wG6/s8AdAPIeU6MJqJ5gA73&#10;DIk/h3M6m3M5C5B4xJlTsbEnXsN3X8FvoPiAW9IFgN9TPbqeDSiFSn4rOEPKjRFulHCL7cGttv/2&#10;Oqi18Jmo9QWeEXCiGFmGFJKgEA1NQGTlGOwynw9qERACP0eCl4Yn4Iv8B8A1WODbdNRFt2hObpZy&#10;O3KUXrdMabVrlVqzVuk1a0KkVa9RauUaJVewvTRDmeUZKIwiLc4u0OGnXqG4b5yrxKN4WB15juK/&#10;OVoJx47nP7oUCAK/069XIuBL9P/s+r6geIFfqPv0a1cF2OZzTAby+fcoHuvrVvxvXPKwZibXqhol&#10;VVzTrsL6dqx6h8paulUODJ207Z4rERiizAwmqzT3YwZWXsbW/z28nxtKvHSjie1uJ6DrdJ3h4PYQ&#10;nbznbqaOLqKjPxKGYAjA3N7Lb/R5cNRIxOoSDUHXWzrcKl2NUvSIzzn1bUqtqteGiiquZ7XSUH05&#10;NQ0qqm9VGefmBO+qFo/C4zSkthClfKastlll7Fde7bxGArtcAQirWgFlZ7vKu1pVTPkt6KhVHg4u&#10;hwdUTmMBEMxXVl2e4gy6gyMGQau2oNaCQkT9AS+Dy8qre8cetQ1xYbCcvajACAD/I9jbr/jsV//B&#10;d7H8m7+TdX+XP287bAUZqe+zpf1KOw9Y4H+NUFdIhLQap9QAva3RkVkOTotxw4fhZ7Vn2+oEZrfe&#10;hm4vqL0w7I5bhPzakhhp7OkD65s7VIv8riZqeWrUthHtXLRWnjQt9aF1qqyNaK1RMU+NvCae8HVp&#10;FIRVWlM1W4tLJ2t20Qv6vOBxzSr8q+YX/VWLgOGyihe1tuYFpdY9r7Tm95TStVrfeeIjxV32Bjb4&#10;OcVf+BAARCVhy+JRgfFjf6MEw8CF1Te/W3/d+OFWUNcHhdFNIgAM3cQ8I5vHyfMEQYeM0Jirxqlx&#10;R44em/Q8yvASHQKMDkHJDb/wMR160V91+CWPYJke1WHYp29c/iTLx3XEZU9G1x/VIRc9rEMveAAl&#10;+Hsddva9OuzMezT8LI8DSLgRw4MhOP3FLcpOhQnd4gxwj2PowJqFJGjsPPCLQ2l6YqX46Fwi8Sde&#10;iwJCvR59DdtQt2Pv4rsA4FjU73m/ViKRAJASrNAOqLavQRe2HfT64PUkVJzBZWXoNJhEticBsCSu&#10;ZRIAHDbKS+AP/IZ56c+4rpVI4L2EUf6clSbH6qUB6v9gJNf+jBvZfrk+3LBcuT0okcb5KP/5Sqmb&#10;p7S6OcRspdXMUWr1XCC4UBllq5VVvholnq8ZazYo4VvjAwDjvnke4R4hbr0fx390IYoYODr30QOw&#10;hpFqIo0e8QZgaAACgK4GMLxtx/2A5D6Ju/BBxV/0hL51+Z81O61WxY2dyilvUVZFg7IrG5RT1aj8&#10;GqfrGBKdkcncW/pUAxAdtdhQq65YhPzAf4vm9k3YykGCMoOKa0fNdXQDMBSbW4ydGtMMtFo6/T6B&#10;wvO2SDh9hn0BrvtPd7h1etDwJLyMhq1zUI0A1rB1Ko9701Rh5yvb+0JUs17TNRi6GTp1x0v3463l&#10;t93jpqqN/QBnNVa4ppVy3GRV2BKsclljk0qbW1B8zcqlLGc0Viq9sVTpDUXKJDIac5XWwH9an6m4&#10;/f8JoA6KL1B/QfEBPwPL9XSGlOv+3BAyCHw6tu8OAOwCQL0AyS2+Btu+v6MA/w+QGqBWft7H9Xex&#10;hhWD8GAA/ksdINtjsAx1fVZ+B8Hv4FZfp7GEBouQwAzgkL7NWNoDAfg84GJTd0Th1frpUN+o8tpa&#10;ldRWq7SuiidLtcqbq1VSX6bi+hJurkKeqoUqaMxTbj32hyd/atVSra+aq1Xl07S45B0k+wuamfOE&#10;ZuU+roX5T2h50dNaXf6KUipfUWbNS8DyHaW1r9B3n/oQ6/IyEHwKJfVHJXIzDxt/jxIvuI8b+24A&#10;wk1uleJcN7eEhqRfJ0kbgKgzd/z36CEnXq4w8GgYSOBsxSWepMt/dJna9hTrZ4+gyI65isL9RxTW&#10;QxSUv0ZanFnGY7sTLn2KpcMtv06DeUYJVzyjxCufDbmJh132nI649DkdeYmXT+nwyx7XIRf/RcOA&#10;acI4oHf+7wA24AsNKwDPeX5EPGozfjTnMNK2EWBhfcPUn2cCEwPvpOuxfxw7AHT3svixQHICAByP&#10;Ejz/7mj9XKQhwlbP9tMtuO7wf2D9HMPx6/Uw5wjQHMaDw7bXoBgGBId5CcCG8xA55IwfET/UITxA&#10;DuVaHn7WzTqUOAS4OIZ7fQSB2j4EFTacOHTELezzIw0bcT0K+EaU9wV6edZHKtuYofSmz4DgdCXX&#10;TwOCU3nAEbVTUYEfY4VnKLdqvgpqFql2sEB/ncQD7zDg5+5vrvM7Aeh5eC8Pcnv8ZVwTHggnX4MS&#10;58Hmfs1OAHe1x4ifBgsc4pzbseOROsCE87hG47jeANBK/LTr/qqVJS3Ka2hURnm90suriAqll1UC&#10;4krlYBkLqhrCZO4Fta2oKBQiUdLYpTKg6Chv7g1q0fa5Aki6m18lUcP22iZHj+qa+0LU835DW39o&#10;2KgFOjXN2MqWHjV4O5+JtfI2AKaQMwgEAwCx4YZgF9Y6Ft0bsd4AsQfb7fB6eI3t7gGOPdj2biLs&#10;v3kPZXsPjm7XgYnXHbF5h0N4CKwet0BT9js51k6Or7NHlbi5wo425bY3K62pWsl1xUqpL1Q6saEx&#10;Q6vr1mllzep/BaDhFwAI/PZEoRUaPZyzB4Q27t2H4tut9qFdatm2Xe3ufsa2TfuBGfvtAYBfHAxS&#10;297o9/h9192Frmy2zYYgMHR6jEEba2Ax8EJE12MNHiFNxp89CH6xBg+rPys+Jy839fXi+w1Br/MH&#10;uTtfN9DraFENF6OqFZkM7IprS1VQWai8ilzlVWarsCaXmyWHGzlDedXpyq9LVm7temVUeS6SJVpf&#10;NkdrSqZrTdlUbr7JWlTwhmZnP6eZGSjAtL9oURY3Zd7TWlv8mlLLXlcmEEyvBoCtS/W9Z6IARHUl&#10;XvhH4PcbJZ1PYQ42EPi54t12x/luQCLhdEAYG7oJdWClEObVOPFKFOBFkRFU3Aocd4x+eOcNat5e&#10;pkt//FMK3PdQPIDqfBTmeNTCePfoeAQIuhcI1vvix4knlAQIh132NPGcki57XoksHQleXv48259R&#10;Ep9JnPiI4oGfwRd/bhR6sWUAHzHK6hU4nQ2IRnAunloTAMadyfFg69wCHHfs9wAgcQpQPw+YYYPj&#10;KdDx0VbYBEeoCrhLnlozkr5iCEbD0GMZA2Vk/ddcw7sI4ItySjiFa3TSddj67yrx2O8o8ZgrlXj0&#10;FUr81uVcq8sVf/SVSnAc8x3iKiz5d4hvo6ajccy3sai85wEcjrlcScdfHaYqfeaDN1W/NQvrNI2C&#10;NFXJDR9RmCYrpXYyCvB9pdd8oOyaD5Vf9bGKGmaqqj9H1/2ah9E3LlTiqZfy/3mIe0dkdJtElHyS&#10;qzNC9z/nAAJBD+Xlqg7AnRDqAt0z5LZQzxnqLt1S7e5wE1z18Htd8PNnlNHSquzGYo6hhGMoUVpV&#10;kVLKC7n3UDgVFcqqrEQZVmPLa1CmtUCxgXu7iXu7BZXYGpax8OtYFBCFqMj86mYV1raoqA6A1tlu&#10;tgfL6QRwRwWvqwBqTZMHYOgAipQx9z1upfxhzYMSxA7HVKCBFlOAMej1sq2PGACKB2IQZ7d5nwa3&#10;7tfgtkgLdmjF3r5fvTu+VC/LnqEv1LkFIbYZFm3Cug9G7LVzFz1walO/85c3q6y7V4WdHcpqbwR6&#10;5Ty8DMECrajboIWVS7WgYoHiItCL1vMBq1ijh6Flmzq4G+i5H+8uYEd07dghJ083bOaHtg2p08nJ&#10;QNBpKk5tsdXd95//Wue3/asI/FxnZ3g5DEFvM+iCOuSzHqb+QAuvlaLBF/oAO+Xma+XniHSFi+T8&#10;xfL1QsNFrwHYQ3SqvrtN1Zx8eUsVT8ASFdYV8WcW8CfnYh3SlVmyQenFq4lVyipbww2zWpkVK4kV&#10;AGwJ8FvMTTVP64pnaFXRR1pZ9J5WFb+nlcWTtAQAzst+XnPSH9dcALg4/S9amf201uS9rpSi15Ve&#10;8jKffUspLUt1/bNTAwDjr3hWwy5+SMPH/5aneuTGdl1WSIFx3dNZ3PSAIzJsExD8FwB+LyiHkAZz&#10;9HglHjU6APCW3/xY5d3FOnUigDzhZiWNBFauLxr3e6z2o0oc/zAFBxU34c8h3GIburexdM6e6/VC&#10;krP7/2Kb3Vsk4WInP7txwwUOCxzq99xoA/iIeCJhFNbdADwHAHpMQfe6OMsARAF6nuEzsPSeeS4k&#10;QV8PYKxiUbQAP5HzD5X6ADAOqIXqgAC3WPB90fWvoWer7NduzY2AMWHMnUoEgm4AGT7mdg0f7a6E&#10;P9GhxOHn3KrDR0bisLNv4TXbRt9G3E78TIey7yGjbtUhIyMqcPhZN6EcUX+oseGn3KhhJ9youEPH&#10;6I5H/qSmHfnKb/9UaS0foAInK7XhXdTfW8DnHZzBJB6Uk7inJqu46RPltSZr5Hc5/+Ou4/8DdB7h&#10;+XQP8IDlPRE4n/RdJXgKgTAUlofGQhmfzL4nY4c9TaqVf+jq5yRvrp8BaKU79l4eSK5++LV++Mhb&#10;KuxD+TWuU0pDmtIas1CkWUquydL6ihytK83T2pICJZdQ4ItKlVxYptTiSqWV1Ci9tE6ZZQ3KYOn1&#10;tJJapRXXKLUIlVRYpeSiSqWUVGlDYUVYTy3lPSKjpFpZpdXKYT2v3PmQDSoFnuWGYYOBGInKBlcp&#10;Uf46XN20BShRPj1+ousco9EFFHtQh71eOvp28Jpg2cuyDzj2o/wGtsELYDcI9DYCv007v9LGnV5+&#10;yev94T2n7Ti1p8uNMajDjkF+YyPWetN21QHDMhRhTlsTD65yra7OJ7K1uHqt5pQv0uyy2YoLrb6u&#10;owuqz9DyMlLfZ/A4GdrDUrVvw9cPDakd4DRtHlItlrPGAya4u9n27WHUFiu43ajA8H0x+LHNeX0H&#10;Wm6jMIupQAPPVjfYXSdTY3UjfYcBpvd1Qwff7QRo9wTpO0j5RRo+tgb1Z+vbYIvb3UXwJ3Q1qby1&#10;SoV4/qzKDP7MdfzBa/jD13AzrOTGWK6UgiVKLlgQIrWYKF2gtLL5xDxiNk/TmdpQOl1ri6ZoddEk&#10;wPe2Vhe/S0zWiqJ3tKzgVS3NfUHLc5/VKuC3LvdFrct7SxuAY2rRy0oue0upAPCG5z5Ghb2kOKxo&#10;3HgPMkqhdtqGbR43ucPzZyQ41w31ZCvk8esiAMQSA8DEMHctADzxQpTMeCV9wwD8pu55+B6tK0lV&#10;kgdMPYPCco7t6m8UFwPgOGBnCEYjzq24Tl9xw8b4PwE/h9XiA0DpT9hzllaP7uHhvr6j+Z5R93OM&#10;QDvkLRqArBuE53j0aOyZh9J3wrO7vYXJlVCDHifQA6ZihcOw+ccBwJN+yP53oIDvCzPgxZ13z9cA&#10;jKaqRAAXAV1sPbwec080fSWyzQA0GBPHuB4RII7htxzAMDR0+MESS3GxjQSWVpoGbRz2OY7XcWP8&#10;ECK8n1uFz0NVsjxkzC91+Pn3KmnED3TFr36p4k0ZyukBgO2TlNoM+JpeU1r9K8qoe1059W8rv/4d&#10;HMO7Kmr9GBht0Knf5vxP4sF1hm3/VSjf7wbQeYiwMCH+cSjCMA6ge4hEVGCiU55O98APPwoAjChA&#10;A5DjtwV2P+AJrnO9Q/e9/YmKBkuV0rRQya04lJYNSmlO1gZguK46UyuKM7k3c7S6IF9r8/K1JreA&#10;B3Mx62XcnxXcn1Van18RYl1eudbklIZYnV2itbml3Md+XcLrIqI4rK/PLVFKPr9JpOWXKRM45mO/&#10;iwBhUVWNCrHdhSjNYqx3OUrRQ3LVYYkj8wdvDEuHe5+4PrGjC5vcTfTAld5tao9GJ9DqQtF1A7De&#10;zTvU7yGutiF6nIYTxvCMBq8HtiK+tu1Vr1u5baltsd2i7UAdujW7pmdQRZ3tSscGr67O08qqTC2p&#10;Wqe5ZYs1JwDw7/+P9vztf7TrK89/8d8E4Pryn8DobyguJKa7hfX3yaMndLmDsQcf7UNidvepAnlZ&#10;7pGXB/sDBD0qzPb9fw/gc7geb8j22SAjDLRI2opPYrc2bUcFsu5Gju37sL0eWGEPhHcvk53stwPw&#10;becksdxhdBeA17V1m7o2A92NA+rY2M8TpYcnTZvqO5qwuHWqaq9WRXu5StuKlNeUoVRov6p0oRbn&#10;TteSnE+0Iv9TrcwHagWfa03+DK0v/ETri6cDK6J8hjY4Kj5FvU0lprD9QyD4vtaXTtKGMgpA6Qc8&#10;Qacog0gr+QCwvgdYJxGoApRhetFklOUkAPom1vldZXUs049enAIAX5S7ocWjWBJGubWXiNaXBfAZ&#10;FB4FBMWUYOsYcuHcKOK8QNcDXkehojC5FRgADgsjQSfpmdff0IcLkPJOqh2JGvJABB7GfizKzdAD&#10;eAnnP8TvugEDsEXXw+uxwNIQNPwC9B5QAuBLJBKcKO2k6ZBEDawAXkz9BQCyLbT6OpfRo0yHeUW+&#10;jrizAEwIztG2/iQUlbuHjbgD1YZ6NKRjAAwqz9clGjHIsTzwPvvHe39AGbZZFaKG4gLUnNYSUYMJ&#10;Y4GF6xa9HIdCRQ0bHqEvbVhy/Ofx2waKlbjt+HjOjX3jxvG74wEqyyRfCw88+v2faHUzrqDvE6V1&#10;vqPU9reV3vomoHtN6fWvKpMorJ+kfKCYN/iJPslZr8PH/QJbexN2F8B5rMPjHTygTrgcEF7BQwy7&#10;bfCFGftQx+4CZ/B5lBtnAJyD+vcwXaPcCIKadGu5j+8i9+75hZ5dMEvZm9ZpdcccrelaoA1dgJD7&#10;bH3rWq2tT9PKsiwAmK0VuXlalZWrlVn5WpFdoOVZhSyLiGLcCpFZpFXE6oxCrUmPBvusziogvCzk&#10;/UisYb91juxCrc8pVEpeEfd6OYqwQnklJcouKlFGAYHazCotV15llYrr61XW5EbFVlURXla3tqu+&#10;tUuNVonRaG7rJfrU5GWHc/ic1DwYxvLzwAd9m7aFHF6HOzSE8UA3I4KAZNdGbLZbofuA6YC78iGK&#10;UICdm3aqlWV970ZVdjnhulFZtRUo9mKtr0zV8rIVWojoiYs1PmwHQjuInYYRqmuLx9fbslFNXa2Q&#10;vAHItELoLoKDRGnVtLeopAXyYy/LOhvUMNClzm2bNMDnNn2xT5v2RbuzYVv7He7GhoUe3Okh57dx&#10;Aps1sGWLNrG+ZecObcVmb+a9jTt2InkJ7HW/c/g2bkTaupM5v8vvN/e2q6mnRY3djTxZ6tXUWav6&#10;tkpVN5eovLlApc25KmnOVF7DBk52pTZULtSqks+0NP99Lc55R0vz3tWqgslah6pbVzRVyaXTlFr+&#10;qdKrZ7D/DKXXEjXTlV41TRnVHxNTlVb5kVIrP2Tbh8pme0HtZ9jpz5XP/nnV05Vb9amyK6eFyC2f&#10;xp8/BQv9Ht/3kQp71+knr38SAJh42VPYP1vH27jJubk9XP2IiPKLO+OnwS7Gn34LAGTp7l4hFcIQ&#10;xDrGABiSoccpyYMixB2ulyd/prv/+goKC1URbKlbaJ1oTWEBbM7Xi8EvxBhgdz6w8/BWtriGX1CA&#10;vLbqYz0RGCb4827w8AjRrvfzoKqG3gEIAo0o/A4GoKfUDNNqxiDoVuEzUDOeN8STq2OLE0YbUFEI&#10;xmCGxQ3D9LtnTFT9WfW5t0YMggF+MQAafv8GQEdE2aEOvTyf7wOa/h0DNEDQAQADUMcBRDfG8J/E&#10;A724cXzXOD5rAHJdEsfdp29e9kPNLJyn7L7PUFvvhNSmlGaW9SjBujdQgW9ggd9TVvMbytm6RL9+&#10;6wPO+WdK8sAOnr7TPT8MQA+IeuLlWF03gKACT/6ePBG71X1kMiaU/ggeFFj3+FE8AM/BBZyLAkTx&#10;WanGjeNcL7qf/+bnemvtbGVuXAgAP9Hqzk8B4Awld80Bgku1oXmt1tekaW1ZBg/5XFRfodbmEwBr&#10;TV6JVqHkVuUU41gAYBYAJFYDtrUZkVgD/NYAuUjw2gqQWIc6XO/IKQoA3JBbqNQCQ7AY6BWhCg3F&#10;YiXzO8kFBTigAqWX232VKq+qXPnVKEaisLo60ne6qlGV1c2qqmlRNTa6BtVYa+XY2Kr6gxKeW7Cw&#10;BqK7tTmT40BnhT6UZC/irMeDNTjRujc0gjR1e6L2QWJjaCCp7epTdXunyltaVNxQx8OqirLOdSlP&#10;0bKSVYrb8eV+De3do627eKLYCgAA//RJREFUdgCiIW3evlWbtgKyTT3q6m3iYMpU1VCApC1WQ0cl&#10;P1Kruo5alTYVK682mz8/k6dfrkrbS1TT16DGzV1qGQJW2/rVspUD2bpRbYCxfWgQ+wzZN/eofaCD&#10;A2/ixBrV1dei3oF29Qx2IGG7QnRv6gZ8HcjhZrUYcl01/GaVqlpLeYoUqqI5TxX8ZlVzjqpbslXZ&#10;mKGy+hQV1a1Vfu0qjmm5MmsXATKsbNVsVN2nWlvyoVaj0lYVvKV1Vmtl7/PnTFNO7Szl1M0EmLOU&#10;1+iYqdymmVibGcqum67Mmk8A31Qu2lS+82O+e4aKGuYA2vkqaZqn4sa54XVhw+wQRbWzVQwgc2s+&#10;5ntnqHQgQ794Z6biPB/wpU8H1eEnu7s5xXu0lLPv4MZ3fRkKMNZw4Ep9A9AqMKRFuDX4+xQep8Jc&#10;QqEap4SjRirukDM07uo7dfT5wMUpHK6rG41y85h95wNCVEywumEkl4PCr73dOX1ALwx3BfhiSjCo&#10;Hw+iGmvxNexGAwkiMu5fVPkdFGGekYMjOrVmmHPElvi0n8lzh8R7Ss5zrNZ+C2D4rijQ/kUBsm6r&#10;mhi1xYZcCMPwAACj2xzO63OLcQBiNNzAhCIMDS3hc943sh4spUFoRTjuN0DFS85hLL9tCLql2ilK&#10;wHP42Os1ee1nyutbiOX8UMmNOIL6yUDmXW1wI1ctar+GaPtASxpWaMSPH1ISDw0nsXsWt0iPD5Tf&#10;ScDwZE+IhPJz10YP8+/Rfs64MSRCewInN4LEn40DGMV/j0uIP5cHoyF4HjZ4PMd/wW915CV3aFrm&#10;PGX2ztS6lg+1ru0jwPexUrs+VxpqMKMNtYoNz6pJVUZlrjLKS5RZgSqrqMC5VCqtuDzUCdrSrota&#10;2w0HxbpcFBIg25DPa+zuhnz2L6hQCpGK9U1he0o+kMsvYJnPdofXASDbU4BiSiGvS/JxS7k4oVxA&#10;WMBvFyqzFCCWFSsXhVhQUqXC0moVlTlqVOJk58o6lVbVqay6XuU1DWEQipDo3NCimqZW1Tbj9Fpx&#10;nAeiSw2t3WzvDMN6RRpisN5t3Yg2RFpbD4qzi/Cgsc2UyxrKZ5Xy6qwEObfKPMVt2rNDA0Nb8Nv9&#10;wKcHEKHkelrVBuiaWgugc7pKq9epCCtZCmQqsJXljZkqqtmA4lkJRJYrq3qlsmvWKqchXXlteSro&#10;LibKVNRTqdKeGpUTVX01quZ1VUcpB1QIuPI48BzVA7NGXje2F6Msy9XSU6Fmoqm7VA2dgLctB+hl&#10;IaXTAE2yCurWocBWhyisX6XiupUq4cYrblgOgJYCskXKrucGqZ+t7KbZygVo2bUzlVnFDYI6Sy37&#10;CPv6UVBtxexTAsiKmoFYMzBrnaei1jkqapur4pa5KmgCiPWfATJUHpHXAPwa/ZkFKm1ZCARZEiVN&#10;fAdR0ryQ41yksoZ5HNvnKmicp5rNBfrNB/N5ej+v+MueBTL3c1O7dY8nu7trjeTmdk8HQJg40jC0&#10;JY7UA8YAGH+WE6IpLK5L8nSZnkD7qFGKO+p8xX2TwmWojAFQbrAIw1EBM9tbKzrX+YXGjv8jnNtn&#10;+Fn9GX4GnxOfY/CLtvjGoyzjRgGRUUDCMDQAoxC0DY7UB3rdMGS/sD0SCedEYTgCoJ3xcyWeisrB&#10;BjsHMgDNoDLMggIEYqH7WiRiLcOhISRA7OAw0KIB+CINJ4DLDSSx7W4hPmif2HqAoGFoFTiW43RO&#10;YhSAVn9eRqYt9fl8Xy98NlXFvWuwvDiDuk+VUj0FG/W+1ldN1oaq9wDhJGX1ztMry2cB9XsAINfu&#10;JCB3LP+V4ecpPaMTYEUA6K5vhOt1+V8jo17/gCXQdB5osL88EEcDwDEAcOwvsOpc7/Pv18lX36UF&#10;xUsB7nStr5+i5JYpqFLu69bPldWxSHkda7h/U1VGmSlpLEAUFKukrkwlNeUqshIrK1NuSRmWtVyZ&#10;gDCjsFQZRURxGWquVKnFJQASJeco8LIENVeuNMLvp6H40lB3aUW5bM9WejGQLQVuZSXArQzIlQbQ&#10;ZZcXKqMiN3QTzKrIV3ZFobLL2E7k8Pt5gDi/BPvM0lGAlS4sq1JJJSCMQtDLA+vVtSzrVOGZ7Oqb&#10;VA0YPbBrGNy1LhJVoRHG0RaZJqCpI+T5VgPOqqYWRFK9SoBgYU2d8uvqYUK14jq3dqt1U6sa++rV&#10;0FWFlCyDooCnCfAAnNKaVVy4JUjXxXxwKeADNFjLwqplyqtYyInNU07VQiC4iBtjsdKAUVrrGv6Q&#10;tcps26Bc/ozclhTAmKrC1mQVNq4FVmtUWrda5ai1ctYrGtepsnkDCi8VOKarsjUNycpvN69XcRN/&#10;aCOwa1ypAr47RCPRtAJfvwzwLAU8SwHWEgC2WAWtHFMbAGydpVyioIUATvkNC4HYHJTZTOA5B2gu&#10;UkXLclW2LVF566IQpW1ArQ2oEWXtC1XSCthaAGIzyo4obpmtUiDp9/1ecQvQDGFgGqALseGLeUgA&#10;Q0BZDAzrthTpgU+XKf4Sj7n3QiQPEGuW6Mp3Wz4KutM83CUuDOLprl9n365EABgZAYXCcBAAE05y&#10;GswYxR15dgBgGEjAkBl7v5ImPKhhFzxGYX40quoejQxmEAYxiERo9Y2FW4KjEDQADb94lGP8GCc3&#10;AyjAFw/0Avzc2nsOSyu+/xOA7BvdHlv39iQUXQDo6N9pmOv/TvRIyD8JjSDxqC+rtACt6HXwAyHy&#10;YEAl2ipbDVodul7QoDw4/DnbXwPN8AOeB0Dn9wFgqAM06A6uP/T+vI7Y4sj7rjeMP4//AyC7njYe&#10;JRgAetr1evCNd1Tdb7czWzk1s5RZPQNHME1pgDC9+iOl1H6ovP7Vuu+d9/iv+F85ds/6l+jBD1xl&#10;4UEsQl9uIuQAXkWg5t3F0f2Aw0RPhIc/cxJ0UH+2vxH4xbtO0RMinXuPRtx4j5ZTHlMaP0aFfsxy&#10;qlKbPlVaEwDk/itqX63KjhSEQ4bqWnKJQtXh3mobSlRbV6qaqlJVYUtLy0pVVFKM+ipVIQqxwHAk&#10;snkvA5WWVkqUFCmVfVKLDT0CZWfwpRVnAb3M0PMluzKL8p+LzS1SQXUp4e8qgxclKqx11kUJqqtM&#10;xTUVRKWKq2tUXEGUV6uknGVQgIAv+joGvIMB6P1LKrHO2OdythuCIVCJofdHTSOvG4NqLGN7KVHG&#10;6zJAWdbQhGBrZr0RAdfAw6AehhG1TYipFsVV9hWpsjdPZZ0ZqJpkCu5qdlqukvqVHPwqTmI5Kmsx&#10;8nEhsQiCApqaZQBsqcrZXlK3ELXDk4fIAjJZrUuU0ckTqmOpMlnmthNtRMcy5bcDz2Y+37BYZXWA&#10;h8+XNS1TWfMKYiUQWqPytjUqY1nSynG0oPBaOA5AVUgUtQG89hUq8lOug/c7V6mkAwXI95bwe8Wd&#10;AJDI6QaCXfOV24my65jL+wtUDNyKDCkUW3nrMtV0rlFd1zqs9SpVtwHCVs4HgJa1oODaFqu8HSjy&#10;mbJWq725gG8u2+exfT5wBHC8jkARO8x6qbexf3lLBIClTXMCAJ0Y+5dZaxR3sQcefV5xEw0aWztg&#10;Fwq3VQuFmMIcekM4ydf9XQ2/mAV2X1EPiuDx4zzBzjdHK+7wM5XwzfOUdCbqAch4trD4Cai3MGAB&#10;EAzwe0IJE59SvEd4jkbo0hYLp79c4AENHlaC6/2sGg0/Kz8rvQA/vjua6hJ3NoBxnV8UgjHQxcAX&#10;tkUVYqyeMMnKzl3+zv+TDvF4e8cAgVOwfdhPW88w5LuhFQPg2b8gvIyAxKPlWB2GCHb4oAiwMwCB&#10;mJOxDcCD34/W//0vALIMAAzhde9vePK7ttNWpeP4f1BzcSfeoFt//7gaBkooTC4H83mAzlZe7efK&#10;qf0UdzFNWfXTVNSXqlsee1FO/7GN9aTvYQLz4zzwQbQOMISh6IaQKACjKjDOE7WPuIlr6bq/Ozgn&#10;oHc+1+J8nMJ5KEGOx1UnE355n9ZyD6+rm6S1VR9ofd1kpTYC4qbpysSx5ONCyltXqq51nRpa0nFx&#10;OWrEaTU3FaqlHpdVU6wm4FRTUaKqimJVAa2q+gpVNlYCikpcVAWgL1U2+2QDy6zKEmx0EcArUEZJ&#10;ntJLUH2h21+asqpS2SdFuZVpyncubVUBgCtRCZ8rw2KWozzL68uBUQXgqgJQKLjQZQ3AVdWyDdh5&#10;CeQ8T0llXSPHgrLD+tr+VkahFlQhACxHsVV4Wk/vZ3tMeEJ4RyVAMwQdrmMsIYrrgCHgMwRLG/ge&#10;D2sGAIv53RL2L2noUFx2xwrlOIBIDioqu2mBshuwj9i3nKYlygcMxe0AD4iVOYBHectSVbCs6liu&#10;8o4lKupcpIKOhcoHeHk9KMMBgLdpifIG2d63SIVEQR8KshcF2cV38VvlrQ6gA3xKCUOslOMo6VwJ&#10;yABv53K+b5kK2L+QKOpZodJegNe3mptttYr7vA78evlszxIC+PXM5/fnK4fI7VmgvO4FKuxezGcX&#10;EQCcZWn3UlX1rFZ9b7KauGkbe5IB4VrV8NuV7Us4L4NvkaoAYAUqsKxtPq8NvXkBfF6WEsVY5ULU&#10;ZWErEMQyl3SyvRPlyL6lWOpiopCbsWYwS8/OWxeBHwow8WIPLOCCf7cOGYsqcl0YBTtxlAcqAHzO&#10;/zrr5lApHgYFRf0Fe+QZw1ANScdfpASnwBxylhKPnajhZ/8YpWT79ntA5hbdyMAF8QAuDGZ64eNA&#10;F+XnHD+WHtw0vOdlyAX0iC9u+XW9HwA89/6g+g7k9zkC+CiAI4DCCADhtJeRhIe9j8YBKBqAIVHa&#10;4XMD8m504FyHj0TZfPNiJRx/jZIMrnH3BRC67i50cwOQbiWOd8OJk6od/l3XlVpV2Rr7+6wGA+Q4&#10;xlBfyAPFgLMNDjAz5GKg82vCvxE+G7HUB5SiwxAMCtDBdiep+7UBeNqPNf6Gu1XRUYSqWqmyRu7j&#10;BjuKuZHqlYYZOJzPVT6Yo+//FiV9gvP5ANmJTqq+WInHXAD0Jyj+OM8O54YQAHjSlfyf3wV81/H/&#10;/oDrxv89+laOiwB2CYAv6TzUMvY3frSt8E9RgsD5nJt042MPahX33bLaN1GCb2ttzbtKa5ymjIZP&#10;lVH3CfCaTqGfi/Jbpua2dWpq2aDGxvVqbUhTZ12Wemty1F2Vp/aqQrVVFwLEIt4vVn1LEUKgAEdU&#10;iBgo4h5GvTUVc57FgL5AWTVYWT6bAfAyKtcAP1d/rcDerlBuxUrlV+DWKjIBVaEqUICVtZU4yEhU&#10;1AIvwFUBAD0xe2WwszVAsgYXWKOKulrV1NeprtEjvkTq+mqI6qY2Pt+sigbAhn2tBGI1jY2q9X5N&#10;nsekJcxlUsd+Na4nbGxRNfuXG3rRsPqrYN8KluV8tjTYYN5D/ZVjlePSu+crAzhkAopM1FMmhT6T&#10;Ap7VsUA5XUtUAGCK+yOgKQVgpexX1slTphul1MsTsR/ADQC4AQC4EWhtIrYAv22LlLt5gfIHF6gA&#10;EBZuBESDgAxwlfah8npWqawb5ddl6PEbXQSQ8/uFvSuU3wdM+wBwPwDsZ/sAnxtco+JB7PBGLPjG&#10;FSrm94qBrY+hKEB2HjFX+b1ecjx8vqB/KcfHTet9WC/hXKr61qke+DX3ZYRo6NkABFcBQeDYvlhV&#10;KMCqjsUA0RBEMXItDD+Dr7QDpceyqA0AGoIsi9oBXsc8VChhOKIKC5rmKq95vioHUvXmslTFXQkA&#10;v/2Chl30Z8B0n4ZPIM4DAK7zch3gmSg+d4Vz9zf3D/V8t571zOE5MjxT2kkoQBRFovuYDj8bkFym&#10;JA+2aWh55jY3enhIKhRgnO3uRCB3IUrPALQFDtCLhgc28L5j3eL7AAX/j5F6P6e4GG5WYLEIQIoB&#10;EIXKtgQDyQrtQHwNwIMh6GTpBJ/n+Ps1bCRq9hsTggp0n90EbHCSlauB5Hw9d/z3tXCj0FmonrAk&#10;DEU3FrmKwIrZahHwRcAWDas2YGZLG6DnRpEDICT8GhUZ6hQNSucCxhSfP+O6QKfIuP7vfLZzzKFl&#10;mAfSMRf8WKllaartXYva54HfslB5/L/ZKK7Mps+U3fqZKjbm6IZ7uX5Ho+5O5jyd2IzlTTgOC3w8&#10;FtiNINjiOA9ue/q1SjjDE8b/MLT6urXXsEs4F9id+xOOk21cK7cKh4mfPGqOLfm5P9a97z2j5c2f&#10;aG7ly1pU+ZrWukdK/adKqZoa0rXSS7HjFdOAyhys7zI1oAbrG1aooWaFOqrXaKBqg/rLktVTkaFu&#10;LGxHVZbaG3PU1Jal2vY0HJEjUzXtuZSBQpURRa25KMssYJ+sjPrlWP95yqieAwjnKLV0plKLsN9F&#10;lLkSOIEyrASu1bXlEWXZUKWqBuAFjKqJGqvAWhQd0Cutx9aiOt0zq7qxBoA1qKoZRdfcqpqWSN1d&#10;pQc2aEbttbC9tUW1rQCPZX1LixqBZUNLmxraOnjdDhRbQ11fBYrP4b7B1bz294W+wqxXAs/yevYJ&#10;9YUG4MBMZQ7OUdYg9rUf+wg0coFPbt8y5Q6sAF7AB6iVbAI0Gw0aCngPqgfQFA/OA0TzlA/o8ojc&#10;rYuVO8Rnh4Df0EJeo8Q2o8o2YZP5fOEm7OzGNSrdtE6lAyz7gdoAF43fKQFqxUQRUQDccjfyPUQe&#10;v124me1bsLxb1rJcowJeF25h22Yf2zKOg2MbwFr3o/IcgwCPyAeOjqJB3jMEOa/inuWq6F2jhv5U&#10;tQxkqbknU43dyWroXkusVh3qsw4VWoOarUHdGoiVPBQCCKMQtOI7GH4FRKG3s09JsMJcF+x2fgsA&#10;HEzRB+uzlPDtZ+WhjBLG/YGCRSF2F7iQ+gLgPAS65wQ57UeR8DbnhIUCQKASEs6wBUZVeE7dI85B&#10;AY5AUVC4zv0ZBRflFlp0/w2AMasbU37/Aj/sbxjZBdUYBjhwvR/W1/V6YUQXYEPEkpsjvTywZd4e&#10;AyDLWH3d/wIg6xEAArjzfq9EFGCS1ew3xgKJS/ksBR2VlTTO9hS15fo8D3IQaxU3AA+KWENRZEAE&#10;ftMQDLbYYLDKBFYHA+9AeB9DM/IZAzQA0Ll1o/kup8z4s67vc6PH+ex7Hu95tB63Bo/+mZJGXKvP&#10;1ixQ/WAy/y8Pc1R+bvNsZTV/HgFgy3RVb8nQTX/gvL8J4N0H2g+uM4Cgc/w8pBkPtHhsbtyZrJ91&#10;I9fiB0o8KzIZlmei8+RIkfuAh12Y+B1b7PxPA/A8zp17JmHiTXp55Yda2jRJMyue0rzyVwDgR0qt&#10;m6a1ZZO1uuhtrS9+VxllH6qw9jOVNXH/AexKrHtV1UI1li9WR+lydRctV0/xanWXrFV7+Vp1NKYA&#10;k/WqauX+78A6d/GactHQm60alpVdqZz3OuU3LlFWwyyl1EzV2or3tYrfXJL3lpZmvaHVWe8qJXea&#10;8opwTeXrVFWTiTUtQZEBNgBWA6g8+Eh9o2HUrLJmlFhzNWKhUiVNFYCwCquKHQaSFai40JDRaABi&#10;iQ2ugyBYE426NsOQ72x3y2+nqoFgFaCrDLADovxWLerQ85d4GYswGVQ04tK2Ip+3zlDW1jnK3rxI&#10;2VjXnACf5creCAQBTP5mlNRWnnqbkf2DM5XX/wn2drryNvLnb/5MmVuA6NZZSt82W5k75it7J+px&#10;O1Z0G2EIblkIuFBsW1FwW9dFYotjDdsNt+Uq2sqSKNi6Qnm89nFkbwaoWwHg0CoV71inkp3rVLR9&#10;jfK3AWb2K+S98NnNQJBjLgV6pcDOsLbizOV1DhEUKHAvsCLEApda7aH6GnvS1MIf3NyToqae9SEa&#10;u9eFqO82CFcAQlt9QNiBGsTml2FzS7vmB8XnKCIiAAR8qMYy9nOUAs1iltWbUjUtI0/Drn4u9AQJ&#10;DQxj3AIM/Dz0uVsAfaO7y5vTIKwCXffnUaHdGjjyZmDzIwrMdUo8Fet07PmKO+xMAgC6cn20K8r/&#10;FFFzoXeHAee6vq/r++IPWN4I/MKwVm4djg1p5YTnAECDCwhgc2OwC4N6enkGx+yeHTEAWhkGAAIQ&#10;N+YYnP8OQDeinOupHP+ICsQOu67rG54j9yKAxvl6/D6rL4PHis4Kz/2iPe5fAN/tkXCKEMswKrRV&#10;IurRatBQi43xF0l9idhYgy9A1arQkHN4VBX3qnCvEEM0vP5FyB2M57Nhfx/HWM7dEDwX5cq6h8xy&#10;/uWzUyeraWtWqEsu4OGX1zoL8H2u7GZscNOnqtmUokff5CHHf+MBDhLOviWou3iWTmNKIBKBX5gP&#10;2JO+n44FPg016JZ91wWefC3xvUjPEI8O7YESDEVPkXABxzP2dh3//Vs0u3KeljS9qrk1T2lBxeta&#10;Uz0FAH6s9ZXvaU3Jm1pb+pbSKj9QQcNnKNW5qDfu1cZ5WM35qimfr8bCeWrLn6eugoXqKlqijrJl&#10;aq1bgY1cqormBYBliRq71qipbwMAXKua7pWqQAyU+kHf9AkAnKz11a9qScmzmlvwtD7PfFxz0h/T&#10;suznlFzwpnKLPlZ5xQLV1a5FeRbwvVWqbUP9AavaoNQ6+I1WlbbVcS3LcVIlCIZSLDcQbKjGmtYD&#10;QSs4K7mYmrOVZXtTAyBsVGULMGx1v34HsAOCVQC2AqVXSRh+Vn+1wLOOZR0grQd89Z4Bj3UPrFrb&#10;Gom4tO0fKH37VGUOfa6cIWBl64qSywF62UQOdjYoO0CWvRmluIn9BqcByGnK3Pix0jdPU9qWaUoF&#10;pMnbPlX6EDfE0Lywfz7QzN9GbMEqb1mlkm1AbNt6FQ9tAGrrVLh9tQqGsLvblqlgG9Z5aLnytgJf&#10;fjMLGGfZSg/x3g4AuGuNSnbxGda9f/4WIGcAAr8igFcCqEsBdtlmrDrh7XlAMAf45aEK83qBcjfh&#10;usr2pVja1aruWK/6Tj/tNqipdz1W2CqQJyCvvV6PIqzpQg1i1au7l6uKqOzlRulZgn1fpJIugqWn&#10;xSzqZht2vqJ7mSq6lqic16U9y1SzJV0zcgs1/JoXFH/5s0oaaxhQcD3opVWf4eckWHd9c++QERR0&#10;20NXhGON4m2RRqAA3a/0pEsV50nFDx8R6gEDAD2kE8ovcUJsSHqrvdgcHqzH4BdTfYDPExclnP9n&#10;gOHeHh7Pzykv90WgdTbwcEumYUd4GVmPAjBqhQ+2wK4nTBwJ7M6OqsBYAMJgz52e43o7D+n1jVGK&#10;O+4ioID94/ySbDlDA0UMgIYc0PNQUGdxPQy/032teBg4T3IElt/DX53DtXHakK2z1Z3r+ICYLXBQ&#10;fLa6hqvBaADa7kYBGKy0x/4Lo61EthmgEWhyTm4NHn23EsfdSQDUk67TnU8+AwDzKbC4mda5yneW&#10;AfDLbQKGWOFq7p9lGct1xEnnonAB/Gnf53h/wDWzCvSAB4Yb/6HtMLY45AeewHWINZCcdEWwyPGn&#10;umEEtT+CewL1GT/+TiVdjDIfc6OufeQ+pfWv1IqmV4hXtRoYbaiborS6j5Te8KGSayahziYps3EK&#10;gP5M+TiUAh7MRS0LUFfzVFk5V1UFn6s6a7rqsmeoGdvaiipsrFmkmgYcTvMcVeBaajuWcv8DxZ6l&#10;quqaxwP9cx7uH3Pe7/Hdr2hV5ROaV/SwZuY/rE8y/6SZWX/S0vzHtKHwOeWVvM3vzFBD7RI1NWSg&#10;LIsREtWUoUbVdreqvgMAdTSpsrNG5Z2lfHeByrHZle1lwKsKxYddxqZa+TkqGlGEjXWo2RpUI9Fa&#10;Gw22hWWDygBiGWAsazIoI1HR0ID6rAu2uhZb7akKXFdYG1WFVqN1KMa49B2TlbHjQ2Xt+FR5O7hg&#10;OxYAJYMLEAKZ3K2R+rycLQuUvWUeYORJgOLL24JqBHzpW6YqecsHWreVP2PrFF5PZ1/s4WYUEOAr&#10;3cbTA1CVbV2rsm0bVDqEjdgOALevVf72lcRyoIvVJcKS3zMAgxrl87kA0WAs3L4K9bcKcFr9YW9R&#10;h7bVhl+RLfAg0AOCJSjCUtRhMctCVGRuP9Drmads/siMjrnK5ImY0wK0WtzowRPODSBdgI4nXV2v&#10;G0dcP7hBtT3rUIlrVN2zipsbWPayxLJX961QVe8ylXNzlIZAcfZynr3AsQ/p37+a91fwvutMl6l2&#10;W4am5xUp6dqXFH/lC1i+hyhkFHbn97lQ2y5Z3XieYApm6PMKEIZTIENfUOeFUYASXHHuFsWjzlXS&#10;kedquHMAj75YHj59OFBNGm8AGnYeyAAARiEY/28ADF3jDED3EAkAjKg/9/KIjekXA2D86QDiIAjG&#10;u3+v1eC/AdCNJQnAL34EsPDyIAAmWgGeh7q0YjvxCiUcBbg9LNTpWMBzb9chF/CbhpaVm2F2jgFI&#10;xAB4xk/DdUo4LXKtwog5I37K70f2C9NhRgEYU34BpqE110D0No7xIABGxh7kfAxBX+MAQ47PLcFW&#10;fP7sKH+W8xzPQwF1fuUdv1FtXw6FdUUASmHzLBU2Ul4aAEyjW//XYcfKNe6i7yhu+FkBdG7hNQQT&#10;sLtOfI47Cbh5EITjgN0JVyj+hMvDPCkhRcZ1g2ewDw+7MB7heRwT1yb+In7/QuL86/Tyivd4qC9V&#10;ctsk4n2ltk5RRvOHQIlo/khZLY4pymn7RLntM5QXAMjDuZWy2DhXxRUzVVqENc79VBW5n6muZJ4a&#10;q5eooW4JoHAK11yUGLY51IHb8bjKZ4ZKOz7BzUxWYecbymx5XquqH9XCsoe0oPwvml38iOaXPKxl&#10;JY8opfRJFVW8oZqqT9RUu0CNdWtQfOkIjUJEQQUCog5R0YTFbkBooAx7ihAWuaruygWSgLKtAlUG&#10;sNqasLNNLG15G1B3hl01qhGF2F6NYvTcPJUqaKlgWaVC90hDaRZjo0tQkSX1VSpvqAKcVaoCmtUt&#10;9QQqFBtdCRydQ+hwwwkAfB/bOkXZ2wHg9lkAiacbCi4f+2rbm78VBQVw8qzGgFM+UYS6K/I+Q7Ow&#10;zp8qZfP7WrvpbW0YnKz0AezxxjmoMRTRJiCDxa3cuppYp3KUXynwK9kRAyB2dzsqDeDmANlsfi/H&#10;sQ3YbnXYQi/idwDe0FJUopUiQNwCnDdhRTYZgktUOBCJfF4XAO2irajCLezL6+zeecrsmq2szjnK&#10;QMYHADbzFG+2rF+h0s6VqDWO0eoOe1wJyKqAXUXPasJL3jfQHMCvvA+l6cafHqs+bizWS1CFZb1Y&#10;hb61xGqVAUYrwyKiemu6PsrOU8LVkTSYRI/MYtUTJv7hJncF/0gXTA/tdK+Gjb8fCFL4bAPPZB/X&#10;CVo9uPXQ84EAvmFHj9dwD655xPlKOvNHOuT8+wGgR3uJADDBExgdAKDn8ogC0PALAGTfsU6Y9iTn&#10;MQDathpgBwHwoEg4ExgQ/w7AAyrQnxsBbAIECSdBBwXornTA0Gk9ADDR82JY7ZwO1Ef9VIdM+A3H&#10;BHwNLiCUcM7tEbhx/mE+EM8LEvpIowJ9PULfaFcT8H0BgOwX7CzHDPhCTqC/y3WDrusDagnB0nLc&#10;WF4rPqcgeQQeR5iPxeHviO4TQBxanFGZBucZN+u079ys7PpUFNEqlQKUkhZDZYFKm1D6jStQNlkq&#10;KsvUGWeh0JNOCwOiJlihn3m9kkbdrESssBPaw7SXHv7qZGzyyd9X0qnXY4ndHY73PCeME5/HcS4T&#10;eHBczL1wGQ+P8b/WcdfeqrVtuKUB7t/uj7mfKa9dn6mw41MVEHntlDtAld3+sbK97ESItFGeW10f&#10;vUBFdfOA0xyVl6HySueoqgylV7VYdfXLVdO0DMhE8mGLneAPAJ0HW9j8mXIbP1J+8/soyrf4/leV&#10;1f6Skhuf0qraJ7S67jmtqnteK+qe1MqyR5Ve8ZSKKw3AKWqsnaV6lGV1I+6tNRk1mqUSIFcL+Bq6&#10;q4Fgqeq7cgBfGtcuQ00owUZUYENnHe+hFtsNwEbssuFVq4p2FGN7FcdVjhotVwHWOY8o8DS1wLG4&#10;Bfg1V6qkkfcbyrDLFVhiVGVLJRAFgihGg7SiiagnsNpuWY7LxP5mbf8ECH2GAgR+OwCbIbhtjoq3&#10;zlMxYCq03URRlWzFxg6tAmRAYcdKQAZwts1GqX2CFf5QGZumYjlnACWeJpsByGbUFVG9BTCgAEuH&#10;1qp45xpsLNYXNZeHmsvePl9ZQ3OVBfSysMtZ2HC/zuR7s7bNJLDc21Gc27EaQNf1igGMVqNb5ofG&#10;l/yNWPdBbPemeYAacNt2A87sjYuU2YeVBoI53XOV08n+HUDTrc6dQLKT8+pCNWJby7Cz5V1YhV6e&#10;ekRQdX1LVd7Pe/0Arj+i9Ar4rry+2crt+Vy53Z+rAHVZBABLAGQx8CxyGlDXXN7jenbNUvnWZL2d&#10;kaZhVz6ruMuB4IV/CtbK0zm6e5m7XLnP6fAL7tch7pxvK+fRiV2JfhpqgMIRd+q1qAcUxfEXovom&#10;KgnLlHg0ADz0bA075RoNA5zO54ufAOSAXWRCcyvBaABG5wW6njDBOX9jH1RkQvNI/V+kjy/H4l4c&#10;Z3NsrudD/cVFIwDQIIzCL7QMR8Mg/DqARUiZATieF8TfOYZCDIiS3J3PYxpaCZ3J8iyWo36CIgZa&#10;HuzTNthQigHQcAt1gdjeA4NCuKHA1QYszwKIVoJnGYIRFefh7RNR18EGhzSZaBykCgPkvN9o7G2o&#10;u+Q8wsRUnKdt9Tmcc6hj5Dg8Sk9omLlFw879vubnrFLNAA86LHB5Mw/PlmVYxhWqadmgrk1l+mT2&#10;FMUnfVPxh41U/BHEMecq4dTLIw0eKM1EroPnLElwD4+zOa9wbkDPStf1mc6JvPA+JVz8Rw27kP/s&#10;4vuUeBnXhs9ees/doRGwoHcm99unyuf+K+rhOJx+xb1d1D2be3kW99xM7vWZyub+y+mcCQBxY43c&#10;07UoOtReFdA7EHUGHw91wFqGGChvX4kowLm0OVWNMgQAsxs+UFbjO8pteUO5ra8pq/UVVOdLSmt8&#10;Wel1ryul9hWtqXlaq0se14aip5Rd/JKKy95URdX7qqyegRqjLLQs5nMrgVWaKjvyVdtZoLr2HDW2&#10;JauleY3aWpLV1parprYiNWKLW7qq1dRVr8YOlGJbnWpReNWovoq2co6zmLJbqPyOPM4vH/iXq7gN&#10;MLZV8r9UAHHgByQr2V7dVqoqXlehLKuBZ1UbEG3xwMeub+RztRWKyzb8tk9X7vbZgG8+SgugsCwA&#10;REXbF2FXAQTAK90G0ABY1XasIVG9Y40qdqzgfZTQEJ8FVIZmEeAp27ZKVdvWo342qG4b+29bo/Jt&#10;ABPFV7gDa7pzOVZ7Gb+zRDlY7mwrwO1LiWUEqo3fztz+mdI5tvShaShUjnHHDGXvcD3lLAIAAcjc&#10;rVxcQJi/GShtXBDWc7fNxU4DvK2urwSsUTjm8eTMc6oMtjSSQ8iTCWAV9wE61FxZ94IwqXlZ71yV&#10;RFu5SwfZtonz2chTcQDbw3sGX07vdGX3YDN6piu/bybfyQPDNhuVmdUxR5kdM7DbH7OcrrIt6/Tm&#10;hg06xN3gLnoOK+P6MGAx6i4ljv0TN/qDOmSiB0n1CCsAJIwM7RbhGwHf9UADpWRw2CZF55Edfuq3&#10;URhYYACYeOJVFHoDEEUXBeDX4akuXSfomd0eQVm4oeQhAAH8DgDwd/8bgG4AOQh+seX/GwDDurdh&#10;hwMA3TvFgB9DgaZwJ5wRaQiIH3krYEEREXHn/ESJ5wMi20y3wlqRAZ6YBQ6DxBoSbhQyBGOt5V4G&#10;KGKHAUioO7V1BoKhjs/1eSFFBuixjCU8h1QZ5/l5cAHD0I0nDsPHLczuhWMYhpbmyHGE3jkcZ9yp&#10;V+q1udPUsNXdzFBRzTgFgFHdapuXooGtdfrTIw8rLu5IJRyBCnRd51HnREbpOfm7nDuwP+dOQHoX&#10;D6w7lYS9HYb6dT5oGIxhIir80j8qgRgGAIeH/5PrMoHjHHGzfvbiEypDNOR2f8J9+ImK+mfx0F2g&#10;yi7ERi+KNBqFIQd2rrKBYS73Yj7qr6CB+7duKcAD1vUrsX6rUGYce8tq1XRQPjspqx3rVUtUtK1B&#10;4VKuW3Bc2Obcespew4fKa3pH2U2vKbPpFaURGY2s17+plOrXtKb8Ba3If0rL0h7T6rQnlZH3kgrK&#10;3lFp1VQV1s1QbjPlohXhwXe7t1ddS4YaGlPUXL9GrfUr1N64Rh1Y5dbWLDW35BKowZZiAkVI1DWX&#10;cJ2LAVw+oMtRSXsWIiZTBZ3ZRIEKgWIJUUlUd5SgMoEearOqrZD/qJDzKyWw4B2VALKcB1eJipqK&#10;VFBXorhcQJMbFNY8VBlqbwcWN8RS1Npyle0EfDvWqWpHMuBzbABoG1QN2Kq3c0IowXL2LUMNlm5n&#10;/yHAiNWt2paiapaGX7UVI4ArtmLcgaXdtVB5uwDtTqC0EzvL5/N3rVDBnlUsgSD7ZO6cobSdHxEf&#10;sv6Rsncj7Xd9qhy25+3wMaOwDF5bcexy3hYACPxyt/HHD6HOtvH0cj3l5hnK2TRTuRsBIyAr2Oh6&#10;Q9QaUbqJpx2vyweXqXKApzkqr6zPthbbMEAAziIgWMTnClnm9wHWPgDcz+/3fab8XhQgAMwDilke&#10;kaN9qpLbiPaPlNI+WentU1S8eZWeW7ZCiZcCv0tfAkgPcdP/Fug9qEMvekyJF/yBQsmN7jSQUOAp&#10;bKfb9n4/wC8xxLWhF0jcSd9W0hnXafjp1yjumwDwcOcCXimPkxdRgI/8CwQj8/0agG4ciYwBaACG&#10;nMEDDSBYrDBB+0EA/DcFGIt4W+D/PwGYcC5gd/2fW7lH3gb0bfVRQlZBZ90CAH8FCLDArhZwo4TB&#10;4/o/hy1wrEdMDIAxBXhAEUbqBCOzqPGdbkCyujP43LIMcAIAo31+4xzufmcgOtnZEW2ASTjbAOb8&#10;ogD0REqRiZr47pO/rV88+YRqt2aHnj8VrUtD76Ga5tWqb05Wz2CdfngLD4u4U3k4XaB4P6COPlfx&#10;Tltyd7hTULye5MrXYMwdShoPAIGe5/tNuoiH0cUPAD/+mwt/F5k4KmQLAOqxtuQ36ZEZbyA0Fiqz&#10;830etB8AuRkq6J6Ha+GhzYO9lCjpBzK9PORDJ4D5KELuZ1fxtK5SZdMarO464LNedW0Az/XfnQiU&#10;boDUhQ1tT0VtYfFbN3Be61XJPuWow6IGHu513O9WggAvvf71SHgknJq3lFz+ptYWvanlGS9qwerH&#10;tXTdU1qb9aLSi95QYdUH2NLpKnCDEQ+NwuZFHMdy1dVxzSpXqLF8kVoqF6oFq9zcsFyNTSvV3LxO&#10;LU3Jam5MYz1LDc2Zqm1KwwqnY2dTOJf1KNT1qMD1qN51KuhKQQlnqbw7F+jlqJqo6WbZlaWqrkyC&#10;pesZu4tUARRLAWIxKrSwvQAbXaS4gp1zVQiMinYuUTEQKtmJUiNKd2F1d69V5S5gtzNNdTszVLcj&#10;TbXbU1Q3lKIaw207FxI4VmJrK3auCqCsBJLV21MJlkNAEgBWYXXLUXbFOwHQLlTmHmC0GwW3C5js&#10;QrXtBop7eeLsRRXuWcL2BcoEdum7sNW7ufC7P1T2nqnK3YPq2vkp0OSpgiJ0nWXBDtQqKjQf1WgL&#10;nwMYc3ZMQy1OUeYQn9/2gTK2TA0wzN1qYFrdAvqhxdxQ3DRbl6h0M/DbxPFv5NwHscX93EAxW43y&#10;yxsE2AOAut+5kjxd+2cHG1zQyxO2dxZ2Y4ZSu6ZoTce7Wt32rtaxXO+x4zo/VBFq+JFFSxR3xYuK&#10;u+pNbPDjSrrkAQ2/CCV2HgAK6R/Ab6TBQoGjMEeUzo1KOP2GUEeU4MLj3DBeD0c5JZ3JugF4mAF4&#10;BTDhOzzYaQyA4w0/gzBmg5368jUAYwrQoz1/DcB7KejAIQDQdX4G3r8HMHBeYBR+/xcMAwBHcjyO&#10;URRyD6Pl4b7OvBnrDZgu+r0SJ96nJLeEn4UaBHrDJvLb7uvqAu+qgSgA/7cCNPycX+dg/d8mU49M&#10;bmQlCMwMQeAXqRN0SgtQca8T222HJxnysPweEsu5iFaMKMEDOYajUYMoysRzDWsgxAPpgp/cCWSy&#10;VNoZyfUsbp2tsqYlqmlbhxXO0/jLf8hD6QIdctIVGn7ixUo8fhwK/TzFnzBOcSdepDgPiMB/Fz8S&#10;NTwKdcnvud433knXY+9HpfNfhIRsHwPX0bPVTQDg42/Wy6snKweXldzxltI6Jymj6+NgdYtRekWA&#10;sBjwFQPAoj7KcS9io88P9FWq7V2veue5dqapwZDrNPAo012UTZa1PWzvycB6Zqq5PRtrSjnvyFQD&#10;4KjtSOG8VqqofqFyqz9RRuW7Sql4S+vLX9e60teVXPq20krfU3L++1qZ+paWrX9Nq9Le1OrsN7Qe&#10;KObWfog9BdTtuKS22cB0tkpr5qi2apFqiucRs9RYMVt11TNRp5+rvP4z1aA661GsjfVL1Ya6biKq&#10;m5YBwBUcC0KrBah3LMX2I9K64UkX0O92pwrYw/k4KrrXqsx1tT1wrGc112itirtTcHYZPBTSldeZ&#10;rvzOLD6bp7iSPUBgD1+M+irfsxbwrVOpgbZrLeDjAu1KJ7gge7JVvzsLEALDoAQNv/UoQJ4WO7kB&#10;iEqrxBAoQNtkLLOjCulesQvQALrCPdhR4Jez63NlA7Kc3aizPXOUtxeA7QE6wDGbbdm7PgGCU5S1&#10;C/VH5O6eChxnoBpRXjtmspwFCHmqANRCFGWBcw93zAqt2Zk7AN+OSVho/qDtPLW2vQMM31fW9qkR&#10;BclvR+IzAMoNBBSLAWHxFi7qFmC6eQ6qkePb6ABwg3MI7PSALTXgZlsh22xDCvpQmb1TtaHnXa3s&#10;fk0rO9/Q2u63tK4be9DzPtBfrT/NWwgAX1bc1W8r4conuKmdcmLFR9h6Ab8EwvVNoVXTlu5sgHHW&#10;TUp0NzjXBaIKPZBqkhOfnU8XADhC8cdeSmGnsHhAg6D0YvCLWOCIDWZ7AGDEAv+LAjxggYFCaASJ&#10;APAA9M4ASKcDMIfXgV7oq+tl6K7m1xEQHlCABwD4GyURniHOUD/scuzdt/n9i+9HCaIcDTYrogsA&#10;FRHn1lrDK6S4/EweJ9FdA2MKMMyTYvhZITuH8jTPnxyFoGdzCxDkM6jAREDmOjc3KBmAHnwh1DV6&#10;ODKPyONBUN0lMUAQGAZlyPm7DpYHSmy6zCQ+7wmYbEOPueQHWluDRcRq5rZNV077x9i7z0O+Z3rN&#10;Wo24+EYs77c17NSrlHTSpUo8zmMBAr/j+K+OHc86EHQD0KnuCfKj8LBLBLbux2wAe5CM0BJtdezq&#10;kHEcy4X3avhlP9UHBZ8qefNUHrKva0Pn29rQ/aHSexADWOJ8QOi66UIssXtEFdvJDGDR+7Hn7vLZ&#10;m66W3kw19aSrvic5ZDhUd60GFs5ySEYFAkCA19qZp5YeLGiPl/lsy1ZtO6oLu1xYMzcMBLyh+D2t&#10;zn9LK7Jf1/r8d1F6CA2OLSVrmjZkTlNy3ifAj/JQOQXVNx2rilhoRyy0zsFyUtYqPldl5WxVln6u&#10;qtLPVF35mUqrPczcZGXWvqOcmvew6x+rqvYzQDgX+zsf1cj+PGzKW7D9fuh0Afweyh7Co8ANQZ1z&#10;wn9Q0rGMJQKmE9HS4YbPz3BmFigLlI0azuldiXJerVzUY15XqgpRjnGle5apdC8KbS/Q27MB1bdB&#10;ZbsMtg2q38kF2w34duWoYXeu6vbwVNgNEAFjjeHHsnLneuBG8Llq1GLdbtQh2yqH3PLrukAUIAAs&#10;NwCBrQGYu5uDAj5ZOz4JoMve7TAMUW97pofXWag4Aytrx0eAbQrA+xTQzVThztnYdKzp7gUq3otd&#10;3ct37gZa2OlswJi5fZrShyYH8KVtf414hXhVGbzO3DkpAtTdgJXI3AUUd0xW9hDqchtg3AaMhziG&#10;bfz+Ft7f7PiY4DVWOstJ35s/VS5RtGm6igc/VcHgR6jCd7S+/1Wt7H9ZK3tf1bo+npC93KhA0XWe&#10;D8wCgJe+qrjLXlPCxD9TMIGFK+8BSMhpA3oJhh+FNt4KxBXxI3/K+7dQUCIF3oVl2FgKidM0nGPm&#10;NBgD8JiLKUB8xqO6RAEYi1hDSAyAAYJjAVCAn+v/IgC03QoANLRCzw8AaNj9X+EeIYael7F1IqYC&#10;w6AJUQDaVnsi9vjTfgK8b9dhVz2oYdc8qsQrAeEFv1ZSyHu8VYnjgQBKJwDQLcFWXkAwXJugBN1Y&#10;YAB6xjzDD6UVAlttAJ6BHbYldi4l+0auqae/5JiiOYGRoa84R6usC4C+W9uBYQSAbDcEsaVhOgEP&#10;rBByBPkOA9APmJG3839cpU82zFDl5iXKbP9IaR3vKcWpJx3Ttb5umU65mP/lGAB38pVhJOgwHJZT&#10;fo67SAnH8T8dixUOw+B7OCz2PYtzsdV2S7OBex7X9zyu5/ncD2Pd84NjmXC3vnXdHZrVOE+rBlBa&#10;na9pbddbPGQn84ClfPRQProMwlnK78GRoAaLAHQpSrCCAl/dvUa1qL167K6VoJVfVbfhtyyk9BiC&#10;dd3pauwGgD0FausrUGtvvlq7C9TclYM1TldFAyqqepFyymYqvQTYFU9VcuFHrE9TbtnnKiqfp4JS&#10;IFO8QFks0wFcGoouGwj5ePJRzAUeaq4BUFXNUnn1LJVVzVBZBWWoirJfPVnJtW9oTe3LoT4xBxCW&#10;1k1VZf2nwG+GShsp+w1TVNBINE9TUSdltYNz73hfOR0fKr91mgpaPuc9hEvzLGVgu/2/rGubrPXt&#10;HyqlEyi3T9e61s9xaobhKo5rAw+LdMWV7wNOX6xWxReouH0AcO961KCBlhqUX52V317DL0e1ALB6&#10;V4Yqea8C2JWjFst2rQGaqL+9gG8fcNybrmpgWLljrcq3EZtRlICwGJtauIungNVeUICfoQCnAqVI&#10;HV/mTqDksOrjdRYqLnPb+8rc+oGyt32M6oP0wK8Yy1y0y6qVp9wXy1W6D+qzno8CdCNJBIDvo/7e&#10;UfqO14iXlbbjFRThGwDvbWXunkS8rzTgl7rjHaUAyeSht5U6FE0IN3SHgOR2rDfbMrHQ2dt4vY3j&#10;2morzfqWD5RD5G55X9mbUZqDbytlkBtz4EWt7X9R6waeZ/05re97FZW6UL+fNRf4PYvKeQpL6OGm&#10;KJge5NI5audzw7tl0qkXqEGrqFBn5qkRsY3DQhe5H1IQf6FDUCyJzmVzftk3z1XcN0ZQuC4J84kk&#10;xhpBohGGuvKMcIaiW39dR4hKdAuwE6c9/4cbZA6M/uIBFQwvwwzl9+/g+1oRGo5WiJFlSJaO1Q0S&#10;7jqX6MESzkZ1Ya2TPJiBRz8e/WMd/l0A+L0ndeh1j2vYRVhLJwqffKMO4fyTwvh7KB7WQ35erCEE&#10;SB4YGSfU+bl6wNckEmEaUa/zoHBPGoPQ+ybwOQ8uEdJaQioMKsu21yAcj+U0BD3HhqcmDVBkGQVi&#10;GGDBdbJOrQktxwDKaTInfUdPT39NpTyAk7t4yHW8rdVtr2pD7ztaXjdHx08Aft8EdqdcwTFdhuW9&#10;PNQdRgLwnXJNSH1JcMv+GR76CgC6q5vrGD346dgo+C5AhV/EA+EiD2r7S533y19oDapuGb+zAmex&#10;rvctJfdwf3fzAO+m7ADA0OqLKnK2Q27IQpiroi4EQjuqEPiUeIi3DtvH5SpxBkTXIkCyGDuPUgSK&#10;tajDxr481GKuGnuy1QAQHdUAsLwpDRilqLIWa1mzXEXVC1VUM19FdTinugUAyqlAy1XchF1uWQGQ&#10;FiuH38wGNrlY83yAXNAJCFFwYVzNOlycx9ls/ETpDR7R5k2trX1Va6oBYMWL2lDtkbYnKxfg5Tdj&#10;9RuBfB3lrYFlE+WwbYrS2t7Thra3tKH1NWW0vMNvfqyCJgRKA7Br5EHRhCVvfl3LQ7ym5U1vawXb&#10;17XOUHr7QmW1L+PBsVJxZV+sVPn+1UAQWAHBsn3rUYTrAGGyKvekqHpvmmq+AGr70sK6t5XtBpK7&#10;scu7V7MEgACzcm+qqgBgZB8DlO/bvkbFm1YrfyM/5rSVoZlY0M9RegbgDOUCu2wAmO1GDiKH1zm7&#10;sKm7prFfBERZ21Bn25G6ht/u+YDP8FscASDwK/siAsA8FGAW+2UMfQwAscDbJytjJ9Z351vKAHwZ&#10;u7lhdr8L+CKRsusdbdjBBdyOlMcqJ+8EgDsAHADNDVbZytMgjMAvh+/NAcRZQDlr27uAke/eBlC3&#10;8v2b31Tqpte0fuAl4Pei1g8CwP5nUIKvKHfHfP1qyhTFeVrKiU9omFteL8COXXS/hl34e252CqVb&#10;Jg02q8BgiSkMZ/9ESR4e/1QKOIV5GPAbNva+oB7jnRbzLQB45EgAiNVi/2EGXOgFYvXnOj9DMFL3&#10;F2yvG18814dHfTEAA/yiPUDcWusRYEba6kUAGO8Z3Q4C4AEIxgBo+MUaR7zuFmJgZ4Annu2eIahV&#10;T6B0yq069vzbdPrV9+jIK+/XCT98UUdf9wQPAFTdkVjCY76rYajhJNfTjbsHEDpVxNeC3wSAEQWI&#10;tQ0AdMOHYUcECAK9aDi/LqhDvxcgGFGDrlN0v98wIZLVncchRP0ZfgkTeRixjEUMgp43JKTNAMGQ&#10;lmSAGoiot18+/yflb5+tdT2vaHXHq1rR/pxWo/4X183Q8eM5n29OVNIpbqy6huO5nrguRFwY+PR6&#10;FP2NIcIQZ57qIIz4w/GOAvRjeRBcwDVA+cVfyjFdxv93/u368fN/5n5epmVdb2tV97ta3zsJAL6n&#10;jG4ezkEFYsd7KFsAMBslmNlOIW/9VBlt01BDkWTp7BYA0eYeHcCwazEAXKpibKEh6HSw0u5VKEZc&#10;Xd9aVfYiitwFDqVU3o4zbE9WfUemWjqy1dSeofo2bHTbWlW7caU10hpe2cHnO2GB697Cdxt8RBgF&#10;ahFWFefXOlNZKLrsRsQPsEpvxio3TdbaAMA3tK7mDWBImax7V6kNlOGmj4mpSgeAmfWUw4ap4XVq&#10;8wda28y1aH6VeEkbWt4EuFOVx3fHALik9jUtqX9JSxpe4L95VotqnteSujcA44dKbp0FQBeEAIAr&#10;VPElB/8lB7+fAIRl+6KxHxAaikS514myfWsIwLdvJbGC4CLtQz1+kcIyOSjIUJcIHEt2rAiJyblO&#10;SN4MoJzXh0rL2smTynVxu4Gb6/ccqL+8ndOUvwtbCRzzsMSuI8xF+Rl+RcCvdN9ifo+nzd7FQG9R&#10;sMCFWOH8XQv4vjl876dBAWYEJYd9BWBWk5m7ket7PgB6k7QBIG7Y+abW70Jy73xda1CJ63aiAHej&#10;OHd/rDz//g63Nkc/P8TSyg9bnL3V388fMwREgV/aljeUtvn1AD9H8gBqANWXDAg3DLyglIE3Q6v3&#10;La++AgAB06XPKskNFVc8rIQr/qzhF3oYKtRXKGy2voAlwA/FQ6FP8Bwap90K+H7DvoDL8/M6VSQA&#10;EAvsqTGPvVRJ2LNhnsN3wuMAz3WAxLhYOP3Fiu9BIqL8wuAJoZXR6s+JylY9/w7ASPxL/d8Z/y8A&#10;tCIMdYHAAgUYAOhW5RN/qJEX36Hrf/2ERl3/O51142M6CnWTdPq1uvm+t/SdW19Q/PE/jALQDQIo&#10;oDCzG2rIaS3OiYwpQMMiDDIA9GJVA6c5gJ9H0DEEAwi9X0wN2g5zXKMAmVuDUX9xAXj3KzG6PBiC&#10;VoNOzA7z8B6oE/QxcW1OuVaX3/0T7oc5WtPzslZ0Uqg6ntKqvpe0oOYjfes8/o+jzg8DoQ47/fso&#10;XB5gIzzhOXEWx+z+wGffxLrB9yMl+Pg98IVhzgMvtA4DwISLOI7LUO1XPMV/eZuemP9uSA1b2fke&#10;8JuilL6PlNrNfdiDGurlwdz7GUprDjEXVWMATgeAU5SKBdzQyoMehZTaOlk57dNU1j0H0Dlxf5VK&#10;epapoHs+9nleaDXOZZkLQPO6Z4Z8woLOuWGMzcrQQypDzT25akEhNvfmqLkvW429OL6e9arBUleh&#10;piq7sNQebMRdRXsonyi/wp4FYZg6W2EnZme2IFJapiutZZpSOMb1rR9qPRBc3/C+NqAGk4F1MirP&#10;g7ymN88AhJ8QuLrG6cBvhtKaP9W6xg+0vP514PYiKu9lrWp9i+9zd0DgV/2RVldP0uKKV7S45lni&#10;aS2o+qtmlzym2aXP8PotrW6cBgRncm1mKq7iSw78KwMQkO13RBXhVwDsqxUq/pLYH1mWONhW9iXW&#10;c/8ylX5J8F4p+5cCx1JAWfrFGpUAyOI9SOXdS0MLbe42ALVtXoBf9i6eVLu5yFjgfICT78aNEF7/&#10;RAWAr3APdnffLBXsna28PSx3z1HxPqT2F4tCFLshZQcqEkWZNcR3breynAkwp/H9H7N0HSK2YCdP&#10;RmCatecTpe2ZouRdkwPs1hl+u17VaochuPMNpex5DwAawrbbfI/BuQNViJrM3IpSBYA5Q3yXLTZg&#10;TN36vlKwvykDqMc+FGD/m0oHeGleYocziMzBSSrfvVJ3TX5PcZcAwG+/FCZGir8aUF3+CDf7n4Ba&#10;xHJFBgSl4EcBmEiBj/dEQmfdoeET/0hhBV7uswsUEjyfhBOhjxwDAC9HaaGgwpy/rvOL1gECv4Sx&#10;jxKAEfDFbG8s9y8CwNgyZoGjAHQdoOF3kPqLKMCv4ffvAAzvnQXE3SMkABAlhx0edsr1uvjaX+j6&#10;2+7Rd3/6W5317Z/r0lv+qNnJ1WrcKj351jpU07UUfmxzAKBbbvmefwNgaOQIUEMRO/4NgGH0lNMI&#10;NxqF/tWoQfb3MGOJbkzxtbUKNNhQeokT7uP6ewnwrASJuAmR8PvxfjDFIOjP+T869Qc664bvaW0P&#10;AOx/Q0u7ntPizme1dvM7mpr3uhJPO4H/ZITijx0rT34UhjZzS3fo9cOxjLiZh4PrKoGhQW1wh9F/&#10;rAJRrFhhj0Qdf/EflXAZ98hFj+jIq36hmaWIh40ztK4L+PUChN5pSkP5OTL7cCy9n6O0ABmgyQFa&#10;2R2UiU6cUMdH2tDu+FCpHcASMJYBJXfnLAeAxX04J4CY60yGvs+VAUgz+K7MHhQaEHQ+YUG36xOd&#10;AJ6i+oEMNQxms8QiD2CReV3Ttz58X6SP/GK+d5HK+/gMx+JE7YKuOcrvoqx2zAzwSm78WKkBflOV&#10;3DFVKV2sd3A+KNa0lk+V0v6JUgBkastMpbfMVkrj50pFMaY3z+b1LKU0f6Y1AHJFw9sA8BUtb3ld&#10;q9smaV2TrfRUra54X4uL3tD8ohe1oOwpLSh/QnNL/6KZhY/o84LHNb/sFS2rfZ/v+BgVOQ0F+BVK&#10;LhqlAC4WZYCu6G/LVPjVUmJJNJaGbSUsi7/ChhJeFu9nO0qy6IvlKnSgDAuxp0X7nNqyANi54WO2&#10;cveh6L74XLl7ZgO7mYDuE+Xvm678vdFgveAL7G4IALmP2Isa3Ps53zULsM5REVAs2M0fNORBGADR&#10;5g+Vjk3OMLRsn4FpjhtWUIOuZzQYs/bwxNnDBd/5vtbvxEKgANfsfJV4Wau3vxzWk/e8hUWehGL8&#10;UDnYXrcip6H0UrdO4vuxGkOfoEa5sXbwBAOCqZs+QulNVnIvT1isSWrPW8rsf0dZA+8qZ9PbyqFQ&#10;5Ax+oOo9a/TEPKT2ZU8o7qrXleBxAa96kpv8ISWGuTewZaHOyYEVdl2gIeeE6NPd8HGvEi/8EyoO&#10;yzYaQNjSuXP90RMobG5dvAIFCAAnPkThdf3fI6G+L2EcKvN8p7x8bXsTzjcAXQdp63sQAMMI0BEA&#10;hsaMfwdgVAEeDMAY/GIATADUTpEJuYSjfgNwOJfTb9Nh2MCb73xId/3hAf34F3fr6lvv1cMvfajy&#10;ju1aktak3zzyseKO/z7nxneM5xjOR22dh5V2o0DIC3RdYDQVxqOjuN7MCiqMoOOeMtHeMm5UCABk&#10;3UNK8X5CDIJW084TdL9f2+uxAHp8ZDKkRGCXMBHFNfEPiuNBE3ehl1wXt9S7ldi2OaTIAEBgevj4&#10;SzWnEhgNvK+lnS9pccdrStuxQH+Zwf975LHEOajzUZFeOx7m/kDdJJAztGPgjgIwqEC3bhuSngeE&#10;Y0u46E88KK3k79EFv/qDsvpSlGn4dQK9bpRRL/dzN6BABab1fBgAmAtocjoXKLdjEeF6QO79Luen&#10;zlIGai69+zNlAiHXC1YCrIqB5WEczbxgmz9DSRJ9rPfPJxArfYCxb67yrOL6ETyDCKONq1WxEZc3&#10;mMznHeuBI6LIXUN75xNzVcLnSvrnAj/KOL+f34k6JTLbOOZGjrnhY6UAn1QseVrHJwCX8tQDfDm2&#10;jI5ZSu/8XOntLNvmomLnAs3ZBOfAekbrPD43S+sA6Sps7vLGt7S8+S2tbJ6k1fXvaU31B1pR9p7m&#10;5r6iOTnPa37hM4DwKc0veVJzip4AgE8DwNe0tO59rcBWr2qeorhS1JxhV/43Q5ATRdWV7F8SIFf0&#10;N0NvsQq+xMMTXncUfcn2Lxeq6KsFLB3zARZKb98i5WBT8wBfPla1ALWWv48/Yy9Pk70osn1YyS8+&#10;BWizgN8sFaH08r9A5QG33H38iV9MJz5V7n5g88U05RH5+z5h/2kqYFm0D3u6h23ALHsHf/7W95S6&#10;7T0U2QehMcXpMtmuV0QFGoK5ADB3FzfB7k+VynvJOwDWzogNXo/yW7fjFa3Z9rzWbH8eS/yykndj&#10;aXk/Y2iyUre/qZShN/j+d7C776M0+U0gmLmdJ+s2nqgb30P5of662afrdW7IN5QJDLP631PepknK&#10;2zJJOQMfqnr3Or28Yk0YEDX+mrfDgAhxV7q/LqoO++k8NScyO4LKCGrwl6HAJ53zKx1+8QMKLZdW&#10;SIaK68Q8OMIxFyr+qPGKO+7bwQInTWS/iW4I8fD2kVw/j/Pnoag8XNYB+BER2wv0YgB0P+BRdwf4&#10;hVw+AJgQheDBIPy/ABh7ncR+bgCJjAvoBhArplt0zJjb9Is/vqg//uUpPfTX53TPwy/qoWc/1LvT&#10;V+jPz0/Vz377mg45FWi51fsCHgLuJugGojEcg/PgRgNA4GUIhgFCowBMAHABglEAxht+7mZ3MAjP&#10;4L2z2GcEn7HyOgeQjub6uY/vefyOG0ZQnVaB8YbfxAdDV8Uw/y4gDPbYuYNYZw+66usSd9p4vb32&#10;XVzBTK3seksbNk7TouaFOuk7lysB+5tw5MQwVUEY6cW5m+FYDGSDDvi50Sa0XEeOP8Fq1urPw6Nx&#10;bAZg/MQ/adhlPNDG3KxfvfKqKrdmK7vtI6V1TeVe4+HbBUhYX9sxSWs63lZa+xTU0wylNwGulsVY&#10;3YXK60QsOBm6h3IJmDJReTlAqYDtJU4jQTEW9iJKoqDMw0J70OCCAcrvACAdAKj9lEuWeYPOiaUc&#10;b3ReLKqxbyWK04MWL1E+FjdYZ0Dq5Ox8gFZgIAPV7E7KPJDLQtWlo/pSGwA4AMxo/FQZQCyjfYYy&#10;u604gR8qMaPTqStAuIvjbTfwgGDzHJZzAOi8EGktc7DJqMDGqVrVMFmrm7gGje9pbf37WlnxnpYU&#10;va252a9qTvZLWpj/shahBBeVvqD5xQCx9FUtrflAy4DfssYPtbIFANrWlgLAUitAojjYXp4OKL2i&#10;v0XUn+GXv38hS4MPVciyYP8C5X85T/l/w45+OQewzVYmCi0Tq5rzBX/Cfi4kkMzd7/emK+sLJPgX&#10;KKn9H/H+p4AvovbyvwCOKL3svVhMA3Lf++wPPL54Hwh+CAQ/4n2eco69H6AeWUZbiiMWdbLSt3tA&#10;ByC4/YOw3UowF+jl7UFxYqmzAGIa6i8FuKWgAFMJr4e6wJ3PowKf0Spi7Y4XgOTLgO9VpWx/nSVg&#10;2/aWMoBsxtD7APcDXk9mOQkF+I6SsUEbel7Vhu5XlNzzitL6XgeAb3OzAEAUQn7vx6oeWqWPMlN1&#10;yNXPKuGa97DBLyru4keBE/ADcAmh6xaF0RXuzglzGszZwOXM23XIhD/okIsfZl8KoefTAH4eJzAA&#10;8NhLFP+tC1CAV2rY2T/TsAkUXuAXfwHws90N8LPaA3gG3XkOCnQAHvAz9AxBz9fhPDSAFaardP/Y&#10;/8MCx2AYA57D/YNjgyQ4pcf5jJ7DIxEADnNKzAnX69zv3K3f/fUt/eHPz+mxJ97SE89/rOfenKVH&#10;X/hAdz/0om777Ys60pA64xYljo3UA4ZeIQaUW8uBYKxVOIyROAKIsH/8mQaI6/2AiwFo4NkGhwCC&#10;sXUUqAchDeA8GxXmkZY97aQTnT3izjh+c3xUBV7INSPiLuRaXfR7JQDBRLaH990A5ZGnj7tQf/7g&#10;GZXsWqw1XdwLm9frxiefDOP6xZ/MsRx/tRKPv0wJodUXAJ56DdD7HsfKe66/dIOH1Z4HvPXgCCN4&#10;bfiFdBiOyZkBE+9X4sX8/vib9faqz0KvJcMircOq6WMlY2nXtr6rFW7hbOIhXvuWkgFLVvM8ZbdQ&#10;LjsWqsQjt/fi5LC6hYAqtxdIAUH3WMrqmo7yQn318EDvnqYcIGQLXeTBgz2y+wDf009ZxhZnDaAM&#10;B1kOouL6UWoovIzeBaGPfTrfmQ5U0wGfcxLTseaZRFYvcAPSWYZfFICZtrj1HH8960283wIU24iu&#10;TwMAM7HimajYXKfyuDtf1wJltWH9Oaeslvl8fp4yUIVp2OK0ls+x0p9qfcMU4kOtB37r6z4I9nd5&#10;8SQtKXhbi/JRh4Vva0XpG1peznWqfFMra97XqrqPUY5TAwCXN3+guOL9K1XyZTS+4mKxdBT9fbUK&#10;/7ZCBUAwH9WXbwh+ZUuM1UUh5u8HfPtRb1/xZPmSCwvI0omM/XOVhSrMMfy+WsgScgO7jP0Aisj+&#10;yjGF91B4X2J7rfpQdzl7pxDAb9/bAPA1YAhIvphMGITv83oy773H0iBE4e0hWLqHiNNoMnbwhASE&#10;GSjBLFth7HXIKUQJpvN+6q73lLIL+Dl2v6c0FKG3Je9+BfC9BASf19qhFwDfS3wPahD1lzL0JrAD&#10;gFvfQfUBz618dss72G6U30bgN/i6Ngy8qvV9r2hDP+AcAIIDrwcrnN39gfJ4WpdyQy2sztWx1z+l&#10;hKsnKf6qlyhYj1LYf69h51IA3QASbQV2Am9kFBh3xL9LR1gpWpV4ZJWzPIE6BccJ0hT4xBOuUIKH&#10;xzoeC3zW7Ro2/kEKjtNdPMS98/wiVjcAD9jGIj7U97ne0QC0/bbyBIAGX7DAqK8o7P4XAD0m4EHW&#10;9wD83HXOAyG4FRuIJ428S8Pcinz8d/Xtn/xJf3jyTT34xJt6/JkP9OzLn+nJVz7VA8+8rXsefV43&#10;/uoRnTSe8zr5BiW5AcR1byEx2XVvHJMfEFybSA+RyPkHeEQBGJlS8kYCGIZ6QIPQ3QiviwDIs65Z&#10;FYaWVyDoerhzAKnHUeTBE6CLHU6Y8NtII4jt70U8KC76nRJRgsMuRj0DwoQL/qCksVxLAHfrw39Q&#10;6fbVytw4Xx9kzNfwS37B97Dv6F/rkJG3aNgZAM8DnJ4E/ML8H1dxDByLR4X27wM894kOMDb8RgG/&#10;kHfIebq/svP/xt+lE665U8vqlgOV6Vrv+jEUS2rHVG1om6xVTW9SkF/RsoaXtaLqFa2u5KHcMEPZ&#10;rTNV0IHK612i8t7VKutbh9pbHqCSidpL6fyYBzbg6PlA67lHU7o/CvDKQQHm9S1ACVJeUYap2NLk&#10;nulKsd3uo/z2fwb8KON9AAhFmQL41qHy1rNPcg9Q7uHYsONpvZRDXqfxO5kdwBD4ZXegBFsRQc18&#10;TyOwdPpL81Qlt+DK2nFUtucAMLtnHuoRZerpLJy8jOLLap6rbIPdozi1R7ZlYoMzXC/YMF2p9dOU&#10;Usc1qeGcqoiKj6IxResA4roqFGL1O1qHRU5u+kTrGj7ViqapWtrwvhbWvW0ArgF+a1F9a7G0a4Hf&#10;GpQe8PtqXYgCVKHBl/fl0hD5KMB8rG3uF0jiL4Df/s+JmSEy9nMiX80EcLwH/PIDPJfyHnL2C0Bl&#10;FbgflfclTx3b3P0zsL8A0PbYtnYPVnPv28ra9zqKEBDuNfAcB4EQRZiFUnTkfMHFxRano/BStk8h&#10;PkDdfaAMJzljlR3pwHAD6m/drknADoDtmaS03ZOVsQdo7kbRoQaTd7yt9VjeZICXPvSWMkNeIMDc&#10;FgFe2pZ3lY7q8zJl81tK2YQ93uTWX2KjW39fUcqg4zWl9r/GTfAmT8BJPP1Qr/y5Kb2FOvfOVxR3&#10;1WsA8AXFX/yYhgG2YeOtLihwoSuWGw2wex70E6AdcuEDOvQKlOI4Cp0Bc9ptwOYnFKBblECBTzrx&#10;2xEAnnA5n7tVw92gMuGh0NBxoIvbaFtdwtBzhHw/211+z4nPwC9EmPkN9fn/C4Dehg2ORegz7BhB&#10;wR3pYJ9zfqlEtwSfhqU9+Xu65f/L2FsA2XVd67rdu1tkFrNkki0zxnYMsUOOY5+wkxMwxCRbtpiZ&#10;mbmlVktqZmZukZktamYGkXPurfeq3h3v++fabSvJOVW3q0at3RsW7L3mN/9/wphvLLU35q13wJux&#10;eKfNX3XI5q87bCt2RdmCzSH229fn2aO/RuWOfBoAAiXNfuidlaFpbA6CAiDHxOp7KlAdCYKgbKXs&#10;pQAI+Jz9lfoDQKOf8XrLlUhCilBW1FliQdCvutTWitLUKn1uNsg9fCeal3w/FcUDXueIF/xG/E7B&#10;d/O9jv6lPfibF7GTGXasOdd+P3c6+6RCmghE+d18OpYy9/D7BAwHfEO1EpwGRz/lzs2lwVclxvGD&#10;tUC+wC6F25vEQYr0AVVOv7Efvv4e0Em1jLObLf30dsBHpV2+wwEw8WuUzZfLLQEApnyxChWIo8Fi&#10;qqOjFEV3tPIwEETRVVNeKxEiFWpfA1YANK18m6WUb7K0CqAACHM1lEZtgCjE/JqDls3jNBRcauUu&#10;ALfXsmtQn6i/nFrgV3OY1w/zuVBeR4WhIDMrdwJSAAhQM8u3cIxtlsW9n+cGK+92ACw4IwiyPaXe&#10;XAD59XZLxcKmfM1nzu1DCSKiBECUpRZRK+Fx4VnO5wwWWXOJz0QAdhxoOWIMZVj0NXb5y1Ar+AJF&#10;C9QKvkBJfg5kiaIvYNJXnC9qL/sLYPj5Jq+X+Zs9lvLlHkv8aofFfLnRIj5dJQCmA0B+TH+U8X/Z&#10;5TTsbyYKMBMApqLyEgBWjIviS7GAiBPA7hZdAHwX93sBCAtQdPnfUpsAwZJvw1GP8UA02YGz8DIX&#10;gvUtAFgFqL5C7G/RxQMA8AAA5PM9giBwO78RqK0lUFE8/h6Anh0uugBEnVVG/aEcC7DOuai8nE4u&#10;tmMbj7HGUoVELlZZz6V18kWj/NIBoINgJ5a2a5vl814lg80WOKUesdGF7dusqFXjCKkdsb6ZTYIg&#10;AJQNJrJRg9nNGgKDOmxa7UHQPwwmBwBm1a7gBuFx5XogyD65YY92FNuz87dZwA8XAMCFKIwZqIv3&#10;sFdSbVqTF4uFGgzSWhjjgBx2eMDjMy3w4XcoCMBp7B8sSLMp3MR/TwEGD30SG6ypVj+g4L1gfSic&#10;Pi2Erl5e9RYLfhP8wLsygJ/L/KzQY3V+9OYBVAeIZoIIboKcywKtc/Lgp+d61wj5p7gSgJqBAQAD&#10;hv/SBt7xG3tt4W57Y+EWm7x0m81ZE2bLtyfb6r0Ztj2qwNbuT7GXZmyyX7yy3PrKBqNwg93gcACt&#10;IStKWKAe2NsBswYjCxbqzFCniJYLVW+qAKipgeN64SfgCX5PEz8CgKgwpwLVHgckHQRf4Jylvn5n&#10;QSivIM1AQXkJgm5myL18b0Tv0JggdYwAQKUt00Ds4Q89bUkfJ1lhRb5N+DH7G/xDAMd2KMdBkQcO&#10;uQ8r/ABb4KdQctThT6AEn3G5/4JRr5riF8z1qKfbjQEV/O6UGn3ZggXA235mf9+81ArrIy39DBX0&#10;uc2WUYFiqsDynd1kKac0Dm61JZ3iHizfCEB2cq8hCABSSc1eLCTlqyLMCsvDsI6oLgCUdXYn1nmL&#10;pZwl2F8692cWAMxGteVW78LaeoovjX0klm93kSzAAcRsgRH7m1N7BJdzhIr+EM+HEHtQfuqV3uE6&#10;ZHI4v2w+l1PO+UgB6pyw3IJg/hn+1/hEDXPBgqaoM4JI+gq4nw6hvEiFIpxQoprnXACw87DJ+Zx/&#10;McrvWHmMG7uoaW9lqMLiz8Os+DMYooHVX6F8geLRr7VcLSBVu6GG0gDbjC+2ogC3UlHssITPtrtj&#10;Rn+2zo58tMICesGnOPrt93H8H1koQiCIIiy5GI/djAZUwO98DOBBmp7nBNV2h4IrvCCY8fgycEPd&#10;FUrZYX3LAOdRYFrGPoq/BZ5Y45LLh4ElXv8iF3Ah3ErZlzpKSi6oM4TPoRSLL0ntCXrEha3EDl7b&#10;xWuoRgCqjpRe+Enl5aDycjp3+OEn9ecBMKdrq2Wg5FLbkcHt6yxNA5+J7I6NWGV1nKgdEVB28OO5&#10;nl9seDvHb+PzADET8KU18hmpQOBX0IZyxApLDeZih3NQg7mEttkNgFAAxBJn1QDEGiBZtQUQbraT&#10;XSk2ae9hC3gUteAAOMuCHplpwY9Mt6CHp1Lg3rTg218CgEAEq9vn/ret3+Ozvd5I5cgDisECo8sd&#10;90tUxrPmw4oFDHrYFSyfOkHumkQB8qyvU39ugPP/DL/excy9FPbABgD6tOSlgHZFO9+VHR2a8aHX&#10;BcF/je8s8K0aCA1QhjxrE595w6ZviLBJy3fbe6v22rzN0bY+tMg2Hy6zjYcKbWvEUZu9Lt7eXhZt&#10;4x/jWkcDcnUGqdf1u6ACcIORCf9QITc0RjbS2WG1H8oGy/4qsL5jfkwl8YyLQJSl7KizwwIkStF1&#10;nvT2Dt+KanP2k+tQp4jS6GvGiED4TwOmCWWvvk2LJD1khwpiLLI4yvqNud39DkHDnqJCAnJqmx18&#10;twUNuZfn9PugBEfw/MgfWeAIzknZfZTq7EaUvAMw39kdHFu9v1jx4Pu4D+79mwXf+yz2GkFRuxcF&#10;iIWTYkNdpZdvtrRzuBn+zwB8mTiNbO4xASgPEOUDs4Ia7mOsaR4AyT4LwKSyiIxvAN8p4HkW+wuk&#10;MqsUvFZNZS941WBlq3dbKoowieeTgFlalYbdhGF9w4FfhOXWRVp+XRSWOBJoHsbtoLQqESAVsrJA&#10;lHPIA5p55yibSsqKGi0mirDfBWeB3+k9lvXFNssERmlf7rKkL4gvd1v6N1hspZOrOuyUaB77zD0H&#10;KNX5cxqxcybMyjSzpQKFiAIs/TLMij7FbX58wEo/PehlvD4VYcexyloHpfQU5/wVzvDL7Zam9kEi&#10;4bNtFk/EfrLBoj9eY+Ef4sqOovgUZZfZAr6yb9OxrnqMCryYZEcvxFup4Ncd6Ya2FPfEAD7oev4A&#10;NhLJKftKFJ8PAXxc9KVdKDxU4KUwZ5fdvi9mAL4U/sdO81yxOkguqqc4zo5firNjCtfBcoT3c0Hs&#10;o/TSdiu5tAPgAT6gVwpgy9in4uhl9n1RPcvAV1ZX4FPHiFJmAb4CQgovB+WXDfwy21B/reuA4Rr+&#10;XwfwNvL+bW5OcH634LndslB/Wh+lQApQM0mwwRnNqwDgKraADvgVAkXNBMlzAQxbNlk+kSuVWL8a&#10;+C2zjJqlllmDCqwFgHW8r26zneg8bKsz0y3g8Snme0a9wAvN99gcC350pvkemmpB973lek19ysQM&#10;pK56Yq4F/WCGBWjuKoU9aByFxU34FwCfozBT4AdToIZoDYlf8Bng9d3MDgptLwB7re93ANT+KMTE&#10;lQD03UJo+tpNQGY8EBz3PQT/FYBunKCU4r+ES5DgB6BmgwQMe9Z+/LeltnB3ss3eEmmLd8fb6gO5&#10;gO+47Yz+yHbGfmgbI47bmrASW7G/2O56Frs/4lnrg911PeL/CkG2GiakjhqXsNT1DGOF1cOrlPPq&#10;UXVq8Ofm04wLrKhvtNZSfhrooALVJucg6Flh1yurgdJAUPtyw3CUjQbQBuj4qFCtWywISqF7AHzN&#10;tIhTwPCHbFNMqC3fu9YC+gy3ICqhPmN/4jL3CHQu4YHa/kaoY0RKVOBTmyTnRASq11uzVqTm1cut&#10;9Pda9/eev3Ev8B3z3I0vvAKMUiwblSYLnFa+1VKxrArBMINtlsAHvLKrUV3V3McaG1i9BRuLk5Ft&#10;xb5mohqzz1AWTgE51F+GIOqUJCACVln+gdVZQDOnFhdVt4d7eKel16I0awFQLeACfAW1UcBYgQCq&#10;QRARhdXRll8V7trwcipQW0ArD1tcoB5gFFxhJZBSp0YNYofH+Wd539ccE+hlY1szvgyxVJRb2jcH&#10;LfO0Mrd7+8oGpDmVXJMUqlLLnaI8n1GvMiJJOQ6BYdGX+y3/Y471Iervk0N27Asc51cE6q9U+Qe/&#10;Yj/ALwPYpgPb1C93WNynm4HfZov5eKPFfgwEP1ptAWUXU4FOKmBR2x9q71IygEoCQKg3wFd2PspK&#10;lcUF9fc+rx+9kGj5KLbcHi4G4OSdBzjqjECNFVwERhcFQGTvxYPsS73HSQAsFZBhpS9ITbL/i4CQ&#10;52WPTyguJ7HVIOtoVCcXeGkf57KXcxL42GKXBb1j2Orj/4i2k/+FDP42gucBIRBUpphioFeimRxE&#10;7xS7gvbNlo9iy29G8TWtR7UBJcCW06FBz0ATAOayzUINZnZsAY5ATZ8BmrntgK91paU1r/QDEGve&#10;xo3lhsQAylYUZAs3WzOfadpkOSjF7Mbl3iyQ2mVucHQO8Mur32zHOw/a/g8L7KqfArUnBcAF5nt0&#10;jgU9pIWLsMFaHJ2CHTj2P63v/VNswI8WWuCDU928VZctRYNplRZKA4I1hWoEhWjI0xY8nAKl6XJA&#10;0+dsr0AH8G7Hvk0UAP0Q5Hkv3dX3AOxds8NtrwTgv6TD/2cA8v8VAOzNBahwC5hP4DnB+KY/WvCY&#10;X9rrC/fbgq2xNmfDEZu5JtT++t56+9GvptujP3vbfvjcJBt//ws2bMIzdt3oR8yn5AFjf+yy3QRp&#10;IXX1uAp6GoLitkDwNr4jddZ8pwKBFypQMywc0NxMEC0ghUJW2nlBUPOQ3Wpr2NORAFAdJHptjCD4&#10;PN+n2hOxwy6hKvvVjA8A6NJnCYDqlHEARAlSUampQR0hU9Zvtt+9yWsBw1xKMk1304wPLWYUcCMK&#10;T6B1PdFSpPqdOCcN0nazVqRa1SOMgp0AyAFg4D0AUAkilBSCa/rtwmVW1p5hGWdQf6cFQNRbBY6k&#10;cqOlVay3jEruORxGLvDKAV4CWbZsKEDMA15Fdait2hCe24kKpHI/Q2Vcwf1eA4BQdVlVAAK7mwk4&#10;swBdVi37qUPFNQBOIJhVz77qKc/1B620PsZK6oAeUVybRCRbCXAuqUoEbLFWKNUmy1qpHmaEUKWG&#10;xGhoTKSVVXttepqbnKdkBNjSHM3qUEfGWRTluRjOLxpIR2CbsdeVqFa1KVYAdiILFZh5mms4jao8&#10;g+ABosVnUJRfY5k/hT8fwpqPDwK/I1byNcfEAhd9fchyv+DaPkf9fYba/YItkfDZZheJPJf4+WaL&#10;+4QKrBQYlQGjMoBXcjEOkEF1gFd4PgKFhVXtkU0FOJcFqgweJ1tmd5glteLhW9dbZhdgOQ80LqKm&#10;sKr5WFgNeym8yEle5GQu4ucvRFnJeaB6IQ0Ioga1BbSl/wCy/9DQm0Q3o0TjD8suHcYqh6IYDwDB&#10;A8B5rx0Fgkel/L6NsmP/FW8n/1eSneSzx1GNx4Cxm0GC9S3rQjl27nRRhrU9hpU9SXzQuMOONwDE&#10;5k2eIuzYjOLbRlATdlIrAr0MLG6Wprgpi0zHSp5fYentKy29eTVWeL1lyfrKAvOeAh7LDjs1KAUo&#10;i9y0yrKalltWA/CrV4+wAMhn6re6bNtRp7Jt2AsA7zFk96OzAZzS1s91vbZBFO4grQ0y/iW79kdL&#10;rc+TCwCj7KxgxfNqXFcoQagG1Y5CaQzH1o1gO+ZX1kdDTzSOj60WIg/U1DY31k8dIf8CwJt5H+FW&#10;cftOEQIbtQECQGWDcW1/fvD19vS6/2WB/fATCK8EoEsmqvTy2NSgm39rfbGfE+7/pd044UkbMuo+&#10;u+raWyzQNxxgDCEG+WMgcT1xnQX0G2W+EY9gCdURwvmoZ9y1AfYG/2setPLkqUNEwFJHhnqGNT4Q&#10;oAhobnydG2TsqcEAqeWRgGikeoa98AFCN25Q7YFubrGUpHpm/wjAgSzH82GDg2SDpcI1NOdeHt/3&#10;dwu+5y2u90W789m/2ag7HrAArinohntRek/wGwFhJTZQR40Untoc1UOtc3IdNpyfrDf216XBvwn4&#10;Yb+VAUbjHzUOUgvIB9z2C1sQsdVKmuPccJfk02stuXyDJZSvs+SKNQBwDeDaAMwAm9QbCjAdNZhR&#10;gePhcX4togQ1l4MVTTtNwf9ynSV9vdYyzqnDQ8NVgJzr2NiLwpPKw5LWANP6nQDwgOU2Ykebsd9N&#10;+62k4Yid0LrcDTi4ulQrrU2z0up04EcZrgCCFUAR5ab2RrXbSfkVaXZJpabA4fCqE+1oFQ6yXOvx&#10;sO9vOKYSEmjGSnUcSjIZ2xtvuVjb3EpsNnY5CzWZUQ74ALYiXTNaTlNeuZbcM0DvzG6vQwU1mfsF&#10;VvkzeIOSLPjqIBFmxaeO8NpB1GaIZX2FvXYqUO2AVCRfwi2UYdKXan9cjwIEbqXY0ZKLMa6dL78b&#10;KncewUIiSbsOYSnDUW/RvCfBqcTCnnhLaNlt4dWrLLZuhaVpqEjXRjeMRUow/8Ju18mRfx7pfEHt&#10;hJxUD19OTyQgjOc4KEGiCPAWX8Zea8iNfyjOMWeLOXn3OXWuhPD/bjvavduOdR+wExci7eTFeHuf&#10;9ytOKhHCBb7o7lAgiFqUAkT9lQDAox277f32ffZp+wH7tO2gnWzhS9KqdVhcwS8TFZeJ5c0AZIJf&#10;OlCTVdbQl6w2VJ+yxHSsdVDUYGsBUO2AuW4OMNfcjJVuUe+wpyxzW1ZZTstyQLjc6xBp5Hmgm89N&#10;Vdwaaul1xTbmd3Ms4AdLAOBcC3xolvkenOOGubj1aAFP37un2nU/XmMBD2tOr8bvUfCldgCfA6AK&#10;jQoQ6sVHoda4M9/YX7u2w14QufF8autzKtBviQU62V3BTgsWET6//fXaALUFjEpd5VQgBVJqz3WE&#10;+JWfOkL0vF/5/asC1HogGkYjC9wHZeMb9CBgG0xcRVzrQOfzDTZfMAAM4vk+Qy0geJj/PUDQx+Mh&#10;D1rf21C8dwP0uwG56wjhnNURpHZAJThVaisHQsCh7NHOCqMEpabcFDmBBuDI5rplBQgqDKf+FFKC&#10;hNcmKEBJjalHWWoS+EoFKvGBBp4Dwe+SqCptPwot6N7X7ep737CgsU8B7RFcyzAL7H+rBWopTGy2&#10;1HowdtottjRe7ZTar7Z+4Lkchy/yPb3I904oW40fgIFYYGWr7v/Qc7azBJfVcMiSzq6zxLNrgN8a&#10;iyMSz62xVLZZVRsBn9d+l1a12ZLPbbCU8o2W4drydrr2veRvNjubF/7+Eov7fJWlK0s5ijCvBmjU&#10;7gaAwK9G9pnyUEll3rDH8htDHQBzm0IAIEKkMcJOAsATDWl2rC4NRYdbVCbmSrYViBgB0OXbCwN+&#10;Byxf9hfbW4TyKwGApcCtpArbXAFT3AwP9l1O+a6JREkiumphSnUC1jkKEMIe1GQW+8kQvLHqqajA&#10;ZM47mYog9fRGN3c4+6y33ETBOY53JhSwhqIogevX/A8IS7DTJWcA7NkwK5DtxkJnn6Ki+EZ2epdl&#10;ngqx9K/2WDJKEAuMwiNKUHyFPRGW5+AHrbvDAaAgyI54vggrXNiDXG0/YjENW+xw5QqLrlluaS1r&#10;Lb9zk5WgwAp6kKlqF7yAFHaBT1f08LiH2kHT4gQ+bHChOlYuxQI5QRElKCWKzS7s4fi8N78bbw/U&#10;jncBso5d9nHHAfu8I9I+64q3D7uBYDfw60YBAtajyjDdg+xWxmhUYEnnHjvWuc8+7Ay1zzoO2yed&#10;4XZSiyq1U7O17bHMVmoULKyGzajtz6lBHmcKhm2o2rbVbIGfkqpipXN5TWMMc9oEwLXAb5VlN61B&#10;+QE+2ePWNex3FfZ5OY9XoAr5H7WZ37jLChqw8AA4r7XE7ngF+6u0+I8tssAfoAKxwEEPvAsAUWu3&#10;/N2ueWKFXfUjZPkDKMU71Y4HlDQrxKWGVwiA2LWxFPRRFPJRz5tvHIVrPAXpRtSa1BkqUDDTtDnf&#10;Ha+bT2MBewHoh59TgQ56qENlbJE6BJrqDdY83t7OEA+AgMYfrgPED7x/s8BSkbdg4VBR/TXe7eoJ&#10;Fhg4yAKDgFsgCk8qz4Gwn90w5Ga7duiNPO5vAwaMsdGj77OhY+63fsN/YMF8Nhgg9EEFyvZ+B0B1&#10;glzZIyxw+CHoOhN6IehUoB+CbmygAPhT4Af4UM0Bw5/2tvpfz+t1JSRw7YG/BUx/YL9qh+O7vJPv&#10;0d8z7BKm3gPYAHP/u9+0AVKeV9/GNQ61oL6jzafrHXg/1vsZ64eK1bKmyiatJTt7Q9mm1Yapx0Gc&#10;uzcEhpjIfrUI+z38dnf+wcb96g8Wdy7OkoFZQvl6S6xcawnVqy2hcj02WB0f6vTAIgI5AS+1Ekt3&#10;diPqcLOlY4MFjsQzmyz283UWfnK5HTq+xGI/454+p89xP2OZBb6sau73aqCJnc4AgDm1gFEWuGEf&#10;Ffg+FCEiRMtCNMTZifoUOwEAj1UTqL+jlckAMMFKscDF1ZFADNhUA6EqrGlNGCo00vKrY3guDrDF&#10;WD52OA+45WKPNZawoB5BVC9bncT74jivCLYAkH1lV4UB8L1c6zZL5Hrjzq63+NNrLP7UGksSBMul&#10;bgEp+8opp2wpAGEBwCs6E2alZ4+4KOL/wnLYU65OGcTPOfVM7+G9WPFvgOAXOyygBLVVekFtaSg9&#10;YFLYI9AJhpEougjiEHEQiHEQFGFmW6glNW21+Pp1liLr17HFirq3uelpReeRpeqYuLAPsHnDY/S/&#10;QkNmii9FYn0TAGAS74kHgtQMTn3GWxn/C4ACbo6yRXfts2NOxe20j1q222eNe+yrxjD7rCXCjrdH&#10;2FGtYaIV7LqxzERh50F/8gNFCHY4FEgesk+7jwDMIy6VVhnnX9DBFwcEs4BgTtt2gL8LyO3hOniO&#10;Y2W2YYlRfRlOEXKT8Z7c9h1uuEw+15qnLNNAX0NhekOqMA/lmIdqLEA1FmGzi/hcceteK24G5M0h&#10;KNNie2r2JtTfCgt4crkFPj4XpTfNfA9o6Aq26r6ZNuAnGy3o0aWmZAZu4LLawWT3BD6pPyJIU+HU&#10;GzwGJThaYwIBoObqujF6FCq10QEi1y6I/XXRq/L87X9u/V/974bKvMZ7XqNQAkH1BmvQteywH4BO&#10;9Ql8KFQ3vu8K6F0Z7rMctw9Kp6+GoAwYb0HALyj4Bhtw9WgbM+Zee+C+n9kzT//GnnrmP+yJnzxn&#10;j/3opzbxrh/as8+/ZGNve8yCh95jvlFPYYN/5+YDBznoCYScr9oA1T6nISMaMycIKkcfSsu1BwqA&#10;GtoCBL1kCVhQqTsBTp0OUnyyvi48Fej+53WvTY73S11riI1mZciaaoYO6jxQ6bHcOEGOedffrM9d&#10;qECdw/WoPt9ICx6Afb9mjEuEoMzPgeOe5jv9nQUD8WDN4nHzvLkOzfV28ReuUSqQ42gQ9O1A8E4q&#10;MBRmwMRf2pPT3kJoxFtiNZYXMCXXbLb46jUAEYuLuiuspqKvoZwR6shIrdyBRd6KAtwG/JQ1eocl&#10;ntpicV9stNhP11vcZ0D0KxSjhqf4ByynV6hn2VOTKSjM1LPc8wAnCwg6ANZrSAww03Q5rZNTl2An&#10;geDJ+lQ7jm0tq0TdYVuVRaawBqdYiwrjfHJr+WwdgKk7xGP1GMdaXm0M0Iu03LpwAmjxep4WLGuM&#10;wiHxul6rPsz7EF61WGH2l8F1JZdvsgQUcLxU8JnVXJPOVeeptk7KcQ1MqtL4QalPVKesd8VhKz2n&#10;VfK8LDTFSuzAd5LPd5OnoTnlQP4U6lfDYz5HAZagmkrOA8HzkUAMGJ3Hl6P0nOK7EO7ZUaxoPlDL&#10;7aZ26FQAjQ6I2qHe1+3Acgef4YfBAmtoikIQLDiP1++GuF0atsIXqU4RrG6JAHg+nn1HW+GlaIAY&#10;Y8XY7yLOIReQZXbwJQKdAixncdN6O1q/3k7WbbGP6vbayYYDVtQSgp3lGABGyQkKgJ1SbBV0sNVj&#10;LHERwD6K9T7RHWbH3bxjJVHgHLoESlQpwMsjCnisLDU5gDGnPQTo7cYOI5XbdgJEahql10KBKmFr&#10;oVJmoXZz2ze5KXHZLQoeowzzOzcA3vVW2rWJ2OraIQXAosa9VoK1OH6hyP605YgFPL7aAqXynppv&#10;fZ6Yg92ZSmGfbP2fXGl9frLBAh6cQ8ERFNUWJKUm1QXgbkSdsFXy08DxFBrAF6DBxmNRQGMAwFgK&#10;Ue+AZYHqVpScIAjo1Mt7pf118JMqlD2eiEq8ja1Tgx4oZYV9Aul3QWEn/gl4Upu9KtCpTgq5BkHf&#10;9IIFaeW662+xYSNvseFjJtgtEx+25375Z/vDb1+1Jx77iS1etNg+/vwje/7F31pQ/xvs6uvHWf+B&#10;wOO6myxwGFC5hX0ABfXKSvW5pgAHQCk/wOwHoLPC6nXWDBoNi1GniGbLOABia7UQk+YK+ztEXPuf&#10;66n9iflGqIcYAKpdUJB0nSIoR7Unqh1vAt85x9ASmz6XTv917C/f2Z1AGDj3v4trHS4bfCtKEDV7&#10;vXf+LlHtsB/wff/SD3E+76w7lZI7fylXD37Kku3S30/kd7ub39kB8Of22s5lVnwh1pJRfcmV2y0J&#10;i5pQsw51RxmrCQVAWgOEgq7hKZX7sIk7scDbARrqD3WUdmanpRJpZ3ZYJoonF0uZW4U9RKEVuOls&#10;u11a/bQzqyzlzApL/GapJZ/CIp8DkrU7HQCz60IsqwbIOLhokbAY1xZ4ojHRTa1T5hlloS7WEBfg&#10;V1gPF+p2WXY9FrN+j2WgHnMacHOCXGMsahKwNaAAmw5YVsNey2qEDY1AUlDU+EIdS+dWfwjIhwBm&#10;VO3ptS7VVSoKMJ3IOLOB66HMVQKyKq6rep/lV4RwDjoPzvMsZR8l6NZDxnJredqiCt7DvrSYVO5Z&#10;IMj3UXgayKtn+EMAWKR2s54DDoBlPQmosCQgmACMgNMFzePlS7uodj0Oeh4YYEs1c0N2s6h7N+/b&#10;5YaqFJwHEOcp9Bd2syV4vQD45QKPbKWQwo6qLbHs2xQsNxb4AtL4Ar5fkD3vWe28DqQvEEpt2WlJ&#10;zRsssXGFpdYvdcNLcmvXWAEQLGigBmvehg3FlmJjc934vb0ADZC1Ib07DmGfkdhArwjlWtSzH4UI&#10;5Lv3ocI4hy5ksjLEoBQLUYpFnbyXyMMi5/LZrLb9qL89nPNeoLiX/aNqOwGtepp1jVqoCUvsJV3l&#10;2EQuSjG/YzPH2cT3tw3QbncALGzmO6vdQQ26w96/VGiz43Ptqme3me+ZjajAeRZw/9uoOxWOd+ya&#10;H28EjKuwv9Otz50owrvUfidYyQKjiJT1mcLvAKgB0w6Cf/gegGMotDz+zqqqQ0NteoBP2ZnV8aFj&#10;fQdAlGHg7RxHc4bVWaJB03reD0DBTR0dvb2+V8Lvvwstjq409kEakjLoXgsYMNIG3DDSrh8x2m4Y&#10;OdauGzjC+gZfZSOGDrK83ESLit1ng8cNtQHXD7HrscNXDRlvgdeOscAhd3N9zwJlrut2rsPZX87Z&#10;jQf8ZwC6ZKUoKldJuHY2dYhIBf7KQVB22NfbIQL4NAjZLUKOGnSZmdUxAgidFdbzGkajYTVaBlMQ&#10;dCqQ7+IOtQUCQHVQ3M153PWi9b3nj9Zn/LMWPOghCxqM9QXcwcMesCD1ZmsFPzfvmN/DLbNJyO5K&#10;8Wm/twrWVF6AUIkZAib+AQsMGO/4kwXf/4JtL43lfjtk6XVrLa16t6XU7LKU2i2WjSIrrT5iH1Qr&#10;R18MVhRbWRFqaed4/Qx2WPOEsXvpZ1A3Z3a7VPA5KKAiIFPWFGuljdFUxrg7FFhO1SaspOCyks+v&#10;5LHaFTcBPtQSrqWgGbgCo3yOV1QFTOoi7WhLrB1tQqzUoKyAVkkN8EP1aS3wQhxaXiNls2mHZTRy&#10;HrierKYwQAfgmlGAzVGUW/5vBo68z70HSGYCz2zAl42qlQXPqt1raZVYX1neL5db4hcrLAvw5Z3b&#10;YvlEHjDLw+LnSc2idPPOeh0ibqrdKUTa1+zHzTWGW7LFfB+CXz5WOvcczDirBKucw0e7LK5EChBg&#10;lVzYb2UXoTxKrEwprFwmlwgrvQQwNPj4khIYbHOA0xzbEhShsrZ4io+TQBnldm8FONuBJwUeCBSf&#10;xxr3CAz8cMAiF0CVAEA31Q4FWHQ+BkCGA9EjwOgggNxv2ajLNNRfEuoutnGTRTWssNiGpVjupZba&#10;uIwvFcsp1SX15XpsN7BfJUPgwmRV24AVaq4ItaeUW0WAXRAuQLHKFhcKwp1akY4ftROb7c8XqByF&#10;Aqc6f7IBYVa7zgeYSlXyPsFSabYKucY81F0u16Qxg7koxbyWHS5foMYOlvBacTePu3ahTPU879G8&#10;4OrN2Pks23Pyfbvlj5uxvXPt6h9MtrufW2AvLQq3Py5Pt36PowofXeiykfjumUSB0xAWwYpCrwKu&#10;gj7hrwCQwtQLwBtlfQW936EApQI9AKrjIuBGAHGzQKbgs65zAyje9BIFj8Is8ClDjAZPuzyDssCC&#10;H6+jIHsV3j8BUEqPrTcUhcd6vTd4Xllp+o15ygKvGW8Bfa+3foOGAsBRNnjEOBs6bIz17Rtki5ZM&#10;s0+/KLU3Jr9ifa67xq7n+WuGjLYBQ0Za4HUjzDdwgvnGY6EnoOYEfFSewq2S5jo/uH51MmgrC6wx&#10;gU4BAhOXLAJlrPGSUnLfKUGgJqsrlScYCngjFOpNZztcc3c1eBowjv+515vL59XB4laKc8NiPAAG&#10;aZbIXVj9u/5sfW/9tfXhM33G/wTl+2MLvvFpCxrPfpR8Afi63mWBWG2TveHGHf6GykKDsNk3Vjhg&#10;Io+BX8Atz9tNL/zJMqsKUEu7LL0Ba1qHra1GRACHvNow0ywJzfM9WR2PxYsGBoct+yyq6kyIZZdr&#10;DB1QqQqxjMo9bFFy1UCgPsL1KJe2JBDxbgnZ/EZcTt1GS0dZptWst9RagFiPBW7kPm/FEWqVxaYI&#10;4EYZRbkVNCCGtO52s3ITAkYlSEApFjQgjpqo6BEl2U1yRNssEwGTiYjIbD1oGW2H2UZYRku4pbcc&#10;sFREQSrvTQWCqXUEijMDgZBevYVz2YzN32CxqNLIrxZZ7JdLLOWrlZZ7ZpMVnd1uxee2sd1shajA&#10;fLZ5p4lvsMNfIIi+QOF9yfZztp/hTL/c4xIw5POZ3Mr12P7VllW5zrLOAfnPUccnd1tk3nYLKHVj&#10;7Q4ApcMAUGProlwcvRQOrJCSlwQ8Dq5paADPARBglgJBDVD2Ehl4iQlKzu8DnoLpHl7X7A0NNoba&#10;mnGh1d9QfOpNLpH6644g8O0oMkEmB/Blo7QygGBK+z5L4IuMb1lvyW1rLb2Dk+9Yg9Ljgt2A5c3E&#10;Rj4jAG5yszp0DM/SAsBudYgIgkhzZYNxCyyxbQeKHVxjD9foFmcCgj0AELWYz7nkdoVbNko0q+Mg&#10;Nl//HwTu2AcsfH4XPzLqT3ONs7HADsItgBAlqgWUlDK/GKWrPISFgFfWOauJ1xsBdeN6O4ay3pYX&#10;Y1ff+Uv76d+2WExhlX1Sc8G6zWxmWDG1/0wL+MF8LPAUU0YXjQ0MUK7ACVpHV+vEqt1OKktgU1uf&#10;lKC2AM+BkIIkG6xwbXeAStDTynOuPY/CNk7/y5K9gbUDgC479D8D0Pc/ANCFlJ62fhC6cO8heKyO&#10;iD4jsH8DhmMNr7P+g4fZ9cNH25ARN9r11w+12ybeZKXHMiw6PsTuffguu3rgYACIOhw+xq4aBvxu&#10;4HPX3YhKe5xjAAtA55sABN10MY6lISouX+K/BBWEW9AcCHrrCQNBTZUTxBwEgZFLPooddj3DP/u+&#10;TVA9wsM1W+RHqERinAcwnwacK/OOlJsqnzs1S+M1FNrrWNVXLAgA+m4BcG6AtTK+YIdHP0Gg/tzA&#10;a/avtkc3O6V3OAwAHo8t57x8txDqELmd3/BOtXnq93nGfjF7ipV0FlhG7QZLa1phyQ1AClDkNXIP&#10;NnJPA6RSN10sCuupgcnhqDQpNe5hAJlfj5tp4P5FXWWpjRBrmQ/ASlqjgVqclbUDwrZI13yUh1rL&#10;atxsafUbLKV+o6U1bnUALGgJcW3spa1HrLCJMoAizFW0hFLhIw6asLecTw4qLrcRJ6SxsAgTNQtl&#10;sc2g7GYAwfTWfZbWesDS+EyaRkJwzFRcW2rzRktB4CQD4KSajUAPAFcB++q1lojtjz67xI58Psdi&#10;vloC1DdZIda+4PQ2yz+1Caht4PFGAjeoYTFfb7dMoJf1Ocf/AjEEDPO/gEdf4/DO8J1VAMUqraGy&#10;Etu/yjLOrgWA2y3lxA6LyFUv8CXNsAglDnkQvBThDwHwMM+j3NwUNMEPywswlKC07OJBgHnQbUtd&#10;Rwr7OM9nLkbascuH+KwgCRRQhUWyxtjREjf1TWMCI9kP/tyf8VmrweWhxnKx1znsP4vIQLmld/JF&#10;dm5yyQpyOtfzHrW1cYFYTA960F6DmrW6G8qroEu2HKCpDVDtfVKBPBYECwVGFF5Zj5K3xtrxSxra&#10;cxgrzutuZsshywaCmajBdNRoBpHlV6VZnVhizTXu3GGZbZv4cddbeuM6y2za6Gq9/GYsbzvfYwdW&#10;gWNI1Wa17bN0nk/nhkhtWWsn/1ec/W7Wr2zAqJssp+yMXfzfZv8P8Kv+r/+yib+ebQF3TreAhxdZ&#10;4IOAUCu8yQI71aFJ+AALGLoZH1JfwMbbSoX5oaTOCvXaOvjxv4Mfrzv4EQAx4EbU4K2C6ZsoGuD3&#10;fwHAK8NZYm2vhB9bB0S1/2manpZ/7DsYAF6LqhthA0eOs8HDxltQ8AB799037fj7OTZ34WS7Yci1&#10;dgPQu2H4OLt22Gi7msdBNwwDgGPNN+oRrg0VJguKylMbn1sywAXncEW4dkCnEPlfw0pu0fhADY3B&#10;Zmpsn6ac9UKwt1NEYwM1QFmLSymN1YgnAaDgBXjHADClsBqLMtSiTRrYrPZFQOWmq92nBLV/R6Xz&#10;/SqrzPAfEXx2xOPED3lMaKt9sm8lZvBCw278a4JgnQNultWW7RUACa32d/MTNjNijRX0xACklZbc&#10;vBj3s4b7CBHRRiWu7OctiIZGyk4DcGo8AhQPWUHjQW8JVyxmUStKrQUINmEtG7h367l3GzSuj+db&#10;UXOAraiNx+0oQ+7R7JbtqLH1lli3xpKprDNQhnnYVC09W0LkyrJSwWe0qk18L/f1XhTeboLnOC9N&#10;F9X8+JxWjZVd75UN3fMIgxQ+l4LiS2neBfh2WRouSWOHk5t1rNWWULvKEgBTQiWgr1puqTUrLal6&#10;pcWVL7WY01z72dWu06agYrflArvMLylvX21yiyIVl+9FDe5xc32zvkYFAsLsr2DCVwD8Gxzbacr7&#10;ObURIlpQfpmVALACIVW+HpCiOj/aYQll2yzg6OVQp/QUAtcxTUe7HG7HgOAxIHgMCApuJUCpuAcY&#10;om6Uqv7ohcOA5AggiXQwOX4x2o3lO/ltiivsx/8BUJXu6hIWW8lNtQ/1NgMbbYuBqBIhSH2WaNA0&#10;r+dxjPzzKDWgW3BJyRP4gbDXGVjdLJRgDiAU9Lx2R7U/IteVQAFr6kFwO7BDhQHUYsBawnlqKyus&#10;rdo5vfT+8Vyb1CjSXuMUgXMuoMzo2o8F320pHfxoKLo0FGU6/2d07CL4wdv5EbC+WW0buQHWO0ue&#10;xU0jAJZwc5a1s8/OKJToEUCJnacWTOMmSW9BwrPvkII1NnPtPOv5f/8/6/5//rcD4IG091E4f7fA&#10;BxYAwIVslQILAN49yYIffM8toB4ECANvf5mC/jcKjdeDq15blyFanRnquQVcntoDjmpXxPo66AmK&#10;giMwdG2BAp0So97tAdAlT7jtdbdPr6NEnxUAKZBXqj9//BMA/fDzwPwHCwIagdffagF9rrOgAdfb&#10;gMEC3Bi7DrCNGDnakpKiLCHpoP3oxw/bVdcOQBmOtoHDPABeM3yE9R00DBs8xnzD7+N6gIQACORc&#10;anxZ0f8OgL3tgXpNoHQAVKhnWOPu1CmCmuy1wr0QdIkTpNQAnsvcoowtjwFFIOjSVwGvsYBLsFIO&#10;QqWvUsJSDVgGgEH3U1Hcxr6H8d6hSnbA5wU/fwQCQR9QdRB0gcpUXkC+I59yFN6MGpT6u5trIAIm&#10;/t6uevCHtucj7j2UVFL9EuC30BJbVlCBrsNx4CY0b70NlyMQYi/zWlB3bfutkHutsDUEuFGOcC+F&#10;HSjB1jDcCeWnaQ9OBGGBastuCnHP5fHevDbgBsyy2nYAo/UWWweIsNzpTTgcwJUPcPPad2FfsatS&#10;bUR623YgBjB5nMY5prVu4NzWcI/rHAm2afyf3rqJx9hZ7v1kt0XttaD2KC9JLUCuZbklNS61hDqi&#10;hsfVyy25ZpmlAv1Ugbh2NcF+UYea4ZKrmStALxWFl/0NYqoCZtWgUCsOmRI95JzZ49oCc07vtHwe&#10;F53jezgDb8r5TipRqVWbASAQrIAhlShK3pv3FQ7ts11SgKg4pwD329FvBUPNtQWEgh+WWJBTlAlc&#10;spaAogzbehy198GlWNOaIlpL5OSFRDuhBZUup9n7/5VgJ/8heLJP/3Q2zzYrBD5gel42eR/HCnXT&#10;38q+xZJepHZDURYD42LOo5jzUo9yNtDLclPY1qL+lCBht5suJ2UqCBaordEtd0kAwsJuqVUdQ5lm&#10;BL8Qzh/Ao05PXI5zWa+PA3jBOB+Lm9d1gGOg+tr3AL5t2O4t2HB+8I7tgA8Vx+MMf2iYjJcqiy+U&#10;miy7SQDc5nqmi1sPWz61byZ2IbOFmwsAZnET5LYAzQasekOYfdHzuXX+n//XLv+f/2NdEPDZvyDD&#10;b55qwY8sxALPtaCH5piyOmsqXJ9HNFtEA6XVIQL0gKCX4kpjBNWDq+e9x65XV+P7CC1G5AEQKDgA&#10;AgigGATkgvReZYW+x1sjRENwegHoDWXRPoCb1N7/BMDeuAKCwagun8Bx9VgU4DXW59ob7OrBo23Q&#10;yLHWp28/+93vfmtlZTk2e/ZbNnjI9Xa97C/AGwQAr3cAHG79sMyB1460wMG3c74/cb2obtyf2vlc&#10;ux/n4Gzw96G2Ua3YpvZC2WGvTVBK0K8G1R6o6W5KO+/a5YCg1hBxyRNkX4GTkhVo7q7W8x0FAAWu&#10;0bK0vO4yzXidIy6H30Qge+9L1ueBV6zPHX8AdrxvOAB0KbAEP6lBKUovXBosF4LgMwDQa2cMvPUF&#10;893JOd+Lwr1f3+PP7YG//cq1k0XXLLKkOgFwKQBcZilNWLemdYBFY1Sxm1r0S6MYqKS1jGuewMg2&#10;V009OJaCTrVpowC5B7Nb9qDOgASwVAdEFoosCwWXxf2a2UrlDtBSqKDjGlZbXNNaQLWZc0DZcZ8r&#10;0lUWeI/KRBrHTmOb6uAH5HA2SUAvEZgpkppRcTyXrvdpphj7SgF8yQA8CTAm6r3Nywj/+xtXAHpg&#10;B3xT6lZZesNaFOgGILweO862HnDVarwiKu8c53pqlxtMXVoVZSdq44h4K6o4Ytnn9loukYcqzD9H&#10;ZVCOEi6HV+WalQLsNR2wkn1VbLLsChybchX6gYkClF2VAsTCuQSlghQgdOpO6334A3iUnccS9xxy&#10;a/Nqecr3L8Sbt65wmn18KdPev5Th5guf/JaTQ0Uel7oEVGWAroz9Hr0U4v53UARiaisU/E78IxLV&#10;qPT7kaYs0y7RKmDWtghYKr+frG6uANgFwTXmUL3QRKHscJfaA5G37cstu30VKnEzdhgwapEk9Vrz&#10;vjKUZamGwgDusgscQ+1/2G6NC8wjstv3cTOg2PTjtW8Efhud/c7o4IaQ7eV5b7B0LwD5sbQiXPN6&#10;K1AnSIumDgG9BuxBo9r/+JIBYEHLNgLp3sIPTY32fkep4X7dX2r+5zbwzndswH2LLegxtQFON9+D&#10;8x0E+/xwnkuIEHjvZOwxoJuI9boD66XOC6m2iW+5rVLeK9Su54ayoOIcxFynB0C4EXC4MXyAEUgG&#10;TQScdwE99hsIBJ0CnABUrwSg2vT+G/j9GwAVAiARrB5YDf+4epT5rrrW+l830K4DbtcNGWr9r+pr&#10;Ift3WUz0AXvwwdvsumuvs3Fjb7Pb77zXbgCSA0eMsYGjR9l1KMJ+g7DAgyegkrCmE4G3ACgFiBr0&#10;2vz+GX7eY87Dve61GbrlRdUmqLZSZ4XVMwy8NM7PWWGF2uU8G+wSJgha2FgHP6fcnuI1AOi3rr09&#10;xIEaunLnX0xrivS/k/MTAEc8wvsAoGy0yz4D5EZptokAi8r0K0BnhZ21xgpPAIB3c44PKDj/W5+2&#10;yfvmWVbXDouqmudUUVI9ATCSGwBL/QpAqIkHyltJQeY+zAJcWrMmq32TA6OmdmrIWQEVej5qMLsV&#10;BUjkYnfzUIbZWN7MFtwMEMxsxcq27+beBlR8NpH9JLJN6lDlv8krAxwnHZCloQbTcD/plEEBUOov&#10;HReUjihJbVvloBbfsBioLcfuCoCaYSXLi3Js2+AHoN633A9AgmtJwgYnAb1k9XbXrwN+OKsmoNsI&#10;XJs2WloD0Krf5obXaMGm/KpDVlwTY8dqk+xEXQoATLbiqgjLqzxgOUqd5bJde1PxND6xpFzDYEKt&#10;UENs1JGkNVQqsMmownwi++wWAIjqOgZojmE5j15WinqFIAjoLseaFktSxpbjaje7GGUnUU7vY3e1&#10;POX751GAPXH28fkk+wzl94lTg9F2UkrrEhb5W9TltwKrkhnsRxGG2PFv97kovbjTxTEgefK/IuyD&#10;/83+v41C1aECsdp53SGWi3LL6dpFbLfc3oXM+dLV8+uyQHfu4P8tlqFML61rgNIqbgZukA5qD774&#10;1Fb9SOqxxSYDw4KOfVgEFCE1ZFE71oGasRArkIelEARzeE9mJ/Ie+KV3evOcM7Ddmu6X7maIcJPJ&#10;/up4SPmU+qXUXCsso57XGrkx6vnh6jbzQ8pGAD5uLmWQyVcKLs5Nr3/YnWdn6k/Z/u0h9ptfv23B&#10;Y/7D+tw/zXwC4KOzLPjhedbv0fnm47HvQaXOl0UFgHe8YT6lvLoLILp413z3aP2PKV7wf4DW/5iA&#10;mrvFrwbdjA5CjzXjA/Xnk/W9h88T7jEKMFCq0m9/XZvi/6D+nDJ0eQNRQa4DxnuPBiMHySoOvAv4&#10;DbPgqwdaf2zv1UNG27WovN+/+HuLig63117/G6rvGut/9TX2q9//p02aOsOGjb/Vht08wQbfeJNd&#10;PWqsBQPEgOvGAaMfAAmgKqvrAIiiA26+27Dobt0Uz3q7YTDqIJFC1IJH/vZAr2NEANTUs98Tv0VV&#10;/sZ86olVR4SANk5JEbDtSpsFpGR9Pfj1ghAIqnPE5fHjfVrASLkEJ/zK+tz9R+szgX0Of8aClfXF&#10;dYQAunF8ZuyPLAh7rSw0gcpFCPhczkKnJn/B8dW2CFTv4PP3/Q3F/2e75vEfW+hnu50qiqteZInV&#10;KwDDKge/ZNRgCnYxuYF7DmikYyXV9qalGXKaAQX3fqZGRGgp1y5AgArM5l7PQuFlq2JuO4wtjuQ+&#10;DwOaALBFrmaPG2+bgc11qq4DWHH/p3bushTKQCoQTFdKuA7UF2Ums30v793m4CYAShhkSiRwb6e0&#10;rbCExmUE54yKlIjI5L1KMJKOTdZssTQEQCoQTKXceMH/TWsstXEd5QjFV0+Z1To79XwG5Zem59RL&#10;XS/3pDnKIa6Dp6ghxsoaU+xofYqVuil04ZZdhdqt2OcSKRRUUb79S4QWV/H+6oNWVHvACmpRh9W7&#10;scMaRL3Dm/5XtcECSrtRRReUZsqzwSUu1C4nMAKzf2iObrwdU+qqizHYR577FvgBww/PR9vHPTH2&#10;cXe0fUR8cPEw8DtEoBBlobG1R//BvrHWx1B0xy4fAHJSgupJ1nAZ9S6jBP8Rasf/VzgK8AiKD/gB&#10;vQzVHmpMdRDji6ZG0vS0DJRXNv9n8SWn8eMnNVC7NPIjYBHS+DLVXpJMLZlAxPNjJCKl04BTRpO6&#10;+DVOaQ/KbD+KDQhiV9WoXKgbpEsdIUCwZ4dloDLTu4Bcl9YM0cLp3HRKj6U5wa79j+NxYyZgVWIr&#10;FUssrma5xdev4QbgeNheDf3RIPGCbvUcK8P0WuzHZitrj7bdCatsw+rFlhWfZW9OWWvBt2LR7n7N&#10;+gC9fk+iBh/XVDktcTkFBQT0FChFLW4ecK8SqL5nAVr97X4U431aYIn33jed13n/RGytgyBq0I3/&#10;I26VbQaiWg/4bim/91AwwNMBEOWohAkoP8HNZXX5nwDoOlY0rOZFXv+9U5jqkXY9rur9vHq8Bfqu&#10;s8Dga63PNUPtmkEjbexNE+yHT/7I7nvoQRs6ahhAvMGGjx1rr01+z0bcfKtdi+q7evho6z90pPUd&#10;MtL6DB7h2eAhd6Mqf8G5+dsBBUDg5s2o8ADoIMhjb4YF5+yP3t5hN49aKhAr/D0E+a4FMZdSXxCU&#10;FZbKQ60BsEBdx2is7Ci1CT7OVp0ZT3m5Bcdo7jXq7eafWt+JLzirG9D/Dgu87n4LlpK8EdDdisLj&#10;9QAthi7lqPyDRJA7FqFpgjc+x3fGe7DBWgMkADX48Bt/AhoHLL5mPvcVaqoG5SdrWItS4j5LrlvM&#10;Paf0bNyL6hghsrjXc9QWzf2ZS6VfqMH6HVhB3EwmgEtXR4UscPthnotke8jZ3rQWNe/gVqj0s1CB&#10;AlVmF3BDPabjitJQkimyuIAuE1udhVjIQDGmN+8gtvFY8+gFR72u4wMxylpSvQJwNUuR8rrKLGIh&#10;nfIigZLpyu8ap2IdFAF5OuU2tUEAFOwAKwDMAIQCYEot+wWCaQ3AqgEQ1+1FDVJWG+KsWNlpUINZ&#10;lWGWDviyqnhNa5HUoAId8A6g+vi/FijWUwkos42y3dRst4wauFK9Hke2WuMAD6PEDlvJZWwnasyl&#10;uMcSl2ilt0vKAhPn8gAqHdYxVN+JS6jCf8Si9IBgd4Sd7ETp8cUqyrCV6hU+DvxOouYUJy5H8P9h&#10;9qNOE2CIutQqb5pVUdCDkrsAJC7usiJUYREKMe8C8GtHkjeusgRZANV6zdQW7ocHRnx5GdR8+pKT&#10;GjbynvXEGt5PbdICfABmCl96EtZUQwjSGvixmtQWxxfYSDTstdymUGypessArqI9HHscYcVUBPmc&#10;W1Y3P2A3P1Ynx1RarHYeoyjVAZLbsdNyVAsC3YSapRZXtdDiKxcDwKUWzzmqzUO2IZua08tSvd27&#10;wQCoW2WuaZOdbIi20hN8L5mx9sWxE7Zq4wEbcTdKEGvV9/HF5ntiJQCcBewA2p2A6i4pPUJtg4BP&#10;8AuUarx/BqFOk5kW5GI6gPMrwdveJFB8qMfA2990vb2BDn4ox3sFQKlG9QB70+A8AKKe/PD77wGI&#10;mhQE/QD07LXa2X4JDLC//VFvgdcQV1mfqwbb4OHjbAhwu37wULtu0CAbOBQo3jDQ/vzXl+wXz//a&#10;Blw3yK4fMgJQjrABNwy1vtcORkHeYAF9B1rAtTdbnxt/Yn00S2IiCs+/cJSn+LzwEiPosRTg9wB0&#10;4PMDUFZYiQeCHASxw5oyp4WJlFJfQ11cRhhBCiBhiQPGyLJiZb8LLK5C2aXH8tpYQAg0fWN+bLc/&#10;/Bt7+T9ft5vGT7Sga8db8PAHrN/NvKYKzQ2mpmL4DrjeHGX1Aju1LAjegiK9UxXIY/bK1lmW17PX&#10;EurmWFLdQkuWu6hfBgTkMpYCCW8sbJpssKIZ5wH4NDwsR0PEOgVAypTaB6X8mgFds0CmDrxQy6Kc&#10;ZuJ80rkvZU014ym7HaXI+7MAWRYAzOySA8IWc58nA1aJj8w27l9ZZzeAeSexg8fbUZbc4+wnB9Bp&#10;UoCGfKXWApYa7vUGVJaz2YCMsijYefk4VY6kBtdaKvBL4xgZUrCU0wzsrgvsb4YDIiLDtQ8iKrDH&#10;qXXsS6oNO5tXHw7MIiy/9ohlVmrM4y7UHNehOc5ATj3fmQAvtVrnw/5QkZkNAivHqoMNtassvhbb&#10;XrvEAsqUVw/lVQL0ilB/heqBBYTFri0uCghG+afJRQFCATAOWxxjH1wGbj2Ar1NqSqPA8enIaa39&#10;ewx4vg/8PvgWVXhJdlgdKkdcG2KpZmd0abyehrFstOzzm4jNlnsBf35eP8IW4LXWYqoXWnTlHOzA&#10;Aqe2UuuBn0KrselH4VjprTuB3jYUILADfgJgKl+q2hzUhpCJ6stv2WuF1KxqE8lt01gm9ZwBOkIz&#10;R4rbjlhxBwA8r6QQPAcAtWhSZsdqS2tfyc0CBPnxNC9YY/vcwGisgyCohmn1XKUA6hSAncx5q0FZ&#10;AJR1yASWrudMvWhAPK15CT/2civlByr5GPudssdOpsfap6UlFn4ozu574k8UsN9YENY3WAupA8DA&#10;ewHdfTMc8ALv98AXoHhgBlsF1vl+7LILtRnyvrv5nNYExioHySqzdesEa71g7eNeAqAG3iVIaviL&#10;epGl7ADgzZzDTV4EogaV5eW7UO+wICgAEoG8x6ehJrJ2Q+61gH7DzRd8vQUGXWvBVw2xGwaPsUFD&#10;R9sNw0bZNYOH2VU3DAGEw+3Xv37RHn74cbtawAu+mgCavqsA59Vs9ZjoP8J8Ix+xvrcrTT4KT+uD&#10;XAE/Kb9/A6AGRrvB0VcAEPipFzlIsy5cr7AgqHZBD4RuZTbNXhGUAJtyEn6fTl8hALLV/+NQg0Aw&#10;aPTPzTfkCXvq6T9Y9qH9lhqy3ib9+Xd248ibub47bADKUQsj9bkVy+zSYyltl8YmAkUHX2Coc1BP&#10;9e3P24CHfmC7T+ymYl9nCbWz/QBE8dUv4f5aQsFdxr28nHt/CbHUATC1GQgqa5FL3QYIcRlK3pED&#10;BHPadrjOjvQm1A6qTcNXcjSsC+hlClwtOBQgltMiiyw1t57PA8FOANeBynMdHH5ASclhm127NlDJ&#10;rAds9Ro/KDe13XLZTz7HyqX8O/jUwgFllQGYAqAHOoIyJBeVDgC1b/c8IkUATKeseu1/BNY+Q06u&#10;AfChgONRwrHViIuqFZak8YK1HL+Oa6kD3kRmDYCvQpAAuzRBEtClNm5FHG2yuNqVFluzwuK1nwa2&#10;VChxdUssum6RRdbNs6j6ORYg23n020MAUMpvHwDcawWXUGNY4pJL6pnFS6OMSoCXLLEU4QmgeUKW&#10;tmePHe3eaSVI7wIKuqalaSW2oyi+E2orRP2d5PPHz4e5DogS7HZJtxIS7DOtrZujNjVgk9UDCIks&#10;LVzUuQmQrLP46iUoK7WFLLX0OlRYHdaXmkGzLwq6gHR3KDUf0hcoqSfL9Typ1uLLVfufaqeCjj1W&#10;1nmQc9Sg58MOXrnUZrnYA8EsF4gWcXMUdYS48YPqVMl3llVtf/xQTq6rvW8L57oXiALI9oPAk320&#10;oQRlEZp4L2owU+pTyhTbnqZsM+w7i9o0g+9G7SnJ2JeEqiUWc2qpy2tW9DHXkHHATmSgrlNi7XhK&#10;ksUDwd/8abb1Hf8Chf7v1ufed6zPQ0DtwdkWoPGBDwDF78D3PfwCH5hNoBgV2OGAewVC1CERdA9x&#10;r2AqgKIQtXg6AAwAiN58Y3V+vATgUFRKafUvFrh3qpuWywzSexwk/4B6+SOP/2TB6mAQHAbdaQED&#10;sK99UG/BRJ9B5kPJBfUBiP1usECAGDBAabCU/6+/BzuBL0jAu9ZTjj7BU6mxruN9vH8QNvimZ62P&#10;ZkloSpxg57LBcE5KlKDHssX+oTBXKsDvQ22HnKt6h/3DY2SHHQydIuT8XRJTVCzqzA1cVmeF2u6+&#10;68RQZ4iGsQBAte2NRsUNecqeevw/rODADvvg8GorDVtlmya/ZL96+GG7B0U4btRtNnDU3db/xqes&#10;/4TnrA8g990GBAklStA0OEXA2B/ak5P+QsWcYLHnFllM+Wzu+4Xc9wuAgOC3FPgsQ2Et5zEVaN0y&#10;vxCQHQaKTcu45wVD/qeyzmwDgiiyXEGpHjjVSwTs4N4lKHMFTVutiCgAEhrErDVvsnA4uYgRrZ6o&#10;jj71NqtdUc1NamrKauF5LKgAl12nucJsG9iiCPPU2deEvWyCG01U6s2IqBZsJ6Iog/KRIthRLtO0&#10;T3WasM/kJpySbDyvaTiZlpxQOdKqi0o7p17gFACYCLhiaygzfBdxVbCgZiVqWKDbQVDmUXbpAC+t&#10;boMl1q5G0Qlyq1yPdlTdCouoW0wsIhZYZP1Ci2qYbxH1cy28frYdqZtph+spB0cB3VGXfNQbs1d8&#10;CSi4bYgbhlIsVXhBQ07C7KTLxhwLADVrBND1bLWynk2op82uPU8DpUtRgEd5r+IYnz/G/6VIe005&#10;UyKCkq5wFFmY5QEUdefndqEEe7ZYHiDMJTTkRW17qUjVtBqkcy1fDBeYXb/JDTcpBliaz1vao55c&#10;YErNlt9FDac8f7KZytbSpcHR2zjmXgCoAZ0Cl+C3x7K5CbLagS2Qy6HWLOzYACi9BAd5mlXSoQw3&#10;XqdHIl9mEvJbU3vy2zhWW7TltYRxc+2lBuQHkHR3ShOZjXRX75VqII2Cz+6gdsUCy867oQLV/Din&#10;AbsWh/4GNf1pohWkhtqJlCg7nhhtRUfCLPNguGXEF9rL72yg0P3S+t0NBFGDgQ8DOA2RYet7UMD7&#10;Hn4OgPcLgHMAJTUajwPu+z4C7+P1ewRFvZ/P3QcEBUB1pDgASv0BN9SdEiCoc8NTgN9b4F4Iuiwx&#10;eg8gccNNblLnB/Zu+GMuCYDvmrEWNGCYU4IBfUd4EAu+wXz9h1nfgTeZb+CNFnANNrkf79Fg6f6D&#10;eEz05X19vByBPiJIr/XlPdffhtV8CvWGcpKiuwJ2PlliQU8dH/7nvntNHSG39oIQyPjDqUHFLQrB&#10;EAj6kyi4qXMOgqhBtdu5GRzYYsHQ9QY/gyJVYJM1kHroE/bQfT+34tAD9n7Iajuxd5Ed37PQYha+&#10;YbN+/SP7wyP32NN332UTJ9xlI2+6z6695Qnrf/tz1vfOX/O7/t763MX3qXnA4x62hREaTB/lBv9G&#10;nppvUacBYNViCrjgRwDBdJRLKmIgFSWUXk0lr+QIWDmtSJjBa8pGntO8EiCts6LGLVaEXcxXjj8t&#10;y6CZGoCsoH2LFaP4SnFGJdynubXcv/VrEAurLZ/yUOQ6GykflAk35rZrA8/zeZVTtSU2EVjrXAXq&#10;Ma8VUdCqpCS7CJxWK2VcnYwIk0IJAGCa6sYKSpjIUsshqZ0ckBHpahcUaFuUdHg1ZXM954KoaN4E&#10;ADU4ezUqbqnF1i5ku4CyuAKntRF1vJnQdp0lIz6SG9dYrJQd75G6iwJ84cQRwHekfj4B9BoVc+xQ&#10;3Qw7WDONmGJhde8qHyAq7jLx7S4gqHU4tgO9nQQXBBSLtNW4OyB58n9F2fv/S+no91sZlrXs4kZs&#10;4wYrubAJQG5xvbpufxcAD6FMzqUXsMUattINVLsPOHCVahZIV6iDooa0FPO5wgtbLV8g5AforcHy&#10;AU1BE1+mapVmIMwXfLQL290TYccvaI0Std1pbOI+fiilrFrvfsh8QKpB0S4JQmcIPxRKkR/Q1WTU&#10;MFmou8yO5dSWi7EBiwjNM17B61oInR9Cvb7USgnVALBmAzchsG4N58eO5Yc/yE2A/UZupwDojAYk&#10;O5EKqJ1ErxEUVZMKgqg/fvgEau6kKmq90wD4dLx9UF1sX547ZsVpYcCPyiQ+0oojjlh2WKTlJ5fa&#10;X15dbgFXP0JB/JUF3/WaBT+EJX5sgQX9cKEFPzLPfIBQCys5AD4wl5gP/OZ5AASEAfcDQ6IXhoGC&#10;Hzba5RmUfb4HiywAKmv0BKylFJ5A58AHAG9kq/hXCKIO1eYn++sm+d/0ewsSLIY8YAHX3WqB146z&#10;oKvHeGMBrx5ngVePtsD+I1F/Y6zvsNstePidFjiY910/3gKvGeMlP1Do8VW8l/ANGG3BV4/i8UgA&#10;eLMFjnyY83oOlarOkCsg5wegC2d/eV32V9Pn+N+bJ0xoepwAKOg5+HHehKbXafD2dxB0y216PcQ+&#10;dVRgidVp4YatuE4SDWv5Keej/wHg8B/ZuHGPWdLmrfbxwU32/v6l9mHIAvtg9yxLXPSKLf3dU/b3&#10;p+6yF5+4037x6H123z0P2KDx9/C5e6z/zc/Y1XfKlv/Grn3gJxb+STKV/X6L/gbl8hXK5Svul4oV&#10;KBsFlrdmsSVXoIDKl1rSWZTeOVQecCuu3WrHUXInGzdYGaqnGEAU1i63wopVlvfNKu611ZaDeBD8&#10;NIEgr2MLkNpmpSjCgloq7UrgU6/7fRWCAXAiaFRu9F4NNyuQkNBj9S7jmAQ8laX8VtxLmwZdhyIg&#10;NAB7N8DbDWABIVGsTEhdVPSU5TSERQoQVLghMQ6Cq1GEqFiOq2Un0ltWAEHKH+VOw3syNX4Q0CUC&#10;53gAH1u30BJQcMko4VR1bDaspUyt5jlcVQP2FvjH1S8GfCg8rG0k28jGRRbesMAiGhXzeTwXxTfL&#10;wW9/1WQ7UD3ZQusoA2WX+UK+3WIl/7WR2GCFPC7U2r2owILLu7DDyFtNg9MaHf910I7/1yEAqN7b&#10;VVZ8eRXPr0M5brayS8Dw8noebwR+m4DTFjuKKiwDcEqQ4BY0Zz8awFyqnmY3lxi4aZ3fy8CPz+Ve&#10;2OBUoDpICrGppe3AoTPajnXG8zjK/X+sJ5x9o6DUZufgB6DdmD8+ww9WBERLOG6pBlorDyEqMJt9&#10;pbkesS3UMhu5IZTDTxmcqTlb5qPgFlLbyl4s5YZYQW262rXvCXBpVViFhgNI+iPUpBHAT6Pqt6JK&#10;qamqN1kmwEurplZzgWqtB4hNm7HlXk+Zcia6BtdylKSW/StPtc9rSq2y4X0ry8eWx7PvaCqEyAg7&#10;mppj4WG5NkiDdQeiOoZIcTxr/e58yfo+go19YpH5frjIAh8BeBow/SCQA3wBDy1iu8BBMODBuahE&#10;L2SNpRQDpfqcfdbWm2vs2gU1mPpWrKWsr8Ag6LmB01KB/xo87zo+BAqAojbC8b+yoNHYwsETLeAG&#10;oIbKC7xBqaFuZHuLF9eNt4BrUYbDJnItd1sgIAwYDNj03oE38zm2SiWFevTASQDFgOtGuWlxgUPu&#10;siDNz5XqlLIDcAJdL/wc9PT/fxNuZsiVdphr9B4ryYIgKJgLfthSB0G/ElRGGKDrhqsosYEC0HvZ&#10;o1GGWoVu9C9syKhH7dDyJfbJkfV28sAS+zhkoX20e7YVr3/bDk/9tc3/j3vsjadvtjefud3+8+nb&#10;7Bc/u9euH6HEsMFc5618D3fbhF88x/2TTgW5y2K/3mxx32y1hNNbXI6/VFehrrCkymWWcA4HcXa5&#10;JZ/lPjpL2arYy3100E4TX9bvto9QRMeBQgGwTDsz1xK+mmNp3yyw/No1lCXAJoi17QCAiBGpuYat&#10;llG71rTIv0Yo5GlpC4mHDiUwQT32BuVK8+/zNKrBjWuVxT3kptwVt2s4GXbXzRrZTjnbTGzkc6hN&#10;PpcNTNP5bHLrJksGhEkAMMGvArUGd4ZrX9e6O2rTxNrzOAMLr6l0KZQhte3H16+0GBRgfO18S2pY&#10;aElNiy2xeYnFNix24ItvAoKNfDf8H4vai6iZhfKbZZFNguD3ESEA1s620Mpptq/ybdtf844drH/P&#10;Akr/QU3yjw1W9O1aYo0VfLse6AHBy9QS3xKXUWIXARgqsUTj9/4hZbjGsnrmWvbFeZb37TI+vxaI&#10;rraSyytRjCtRc4Cxh/31AEUHJM3e2EhgmbHYR7/1VKcUY9ElZPbFtZYLUPMurrH882uphdYDNt53&#10;HthqbrHmD6P8irG7JcoUrWltbnrbPkLzk/lhgaay0GifGmyt8YWy4cUozVwkeWabcvspJT41IfY2&#10;v10LoK/mMbUk8juD2iQFm5rGDZeFpM5uBHDYh4zqrdSiSH3Xc4x1b6EWbOI7adhjefV7LLcOq1un&#10;VbTUFrEeWwwAsRxqAFZvtRp71ZMdX8mPTS1f3JBg7zdk2let+VZ2Itxy4lHXcWH2YWqqfVL6uf3h&#10;pVUUDBU0CudwCuAgDbT9mQXd/ifr98Ak1B/Q+8F8oKcAeg9p9gjW+CHg9zAgfHgh71lgvh8sAIZ+&#10;FSgQSjG6dkQpwPfcsBrfRPUAA0CNmXMJFgCGm0/MVgkWXMIFYKfHLn4P9H7nHisnocu4POwhYH0L&#10;IEPxyeYOutlF0KAJbCcAQIAIAH1DscgC4PCJQO0WCxoMHJUDEGB6kBzn4Bd4DVvAF3CdxgOyHcTn&#10;Rj+F+vy1H2r+8HdyuDVTePzdjBD/bBHPAisEwX8PL4OM2gXVHvh7VGZvm+BvCL8adB0kxHiAqMWo&#10;xj3PdQuIUoa/dADcv2i+fXp4vX2wf5l9GrLEPtwxy4rWvGWJ8/5om196wuY+f4+989MJ9ttnhllK&#10;Lmrrs4P2txm/sWG3jLDggf1t0topVtycREWq/H3bLP1ciKVXHeT/UMAIPCo9AKZSwaYpe3M11rVq&#10;hx2vOWBfNhyxM8SXDXvtw/otdryJssu9lggAo7+eAyxxOHXrABQAw43ktG53ECtUk45scRNiAGWW&#10;C5i06JcG+CvVW2/0QjBXPb0tvNaMGsT+KlmCm3rXijhS2z/7d8PSpPKacUzKgsRrXpLh3ZSFnYAN&#10;NeiUIAoWAMruutlUADG9GTWIfdd0Vw010zS6FERGClY4ATESW78IhTcf4M2zOKxsbNM8i0G0xDQv&#10;tXj2lcQ+NLg6FqsbUTsdAE6ziOZZLsKbZ9qRRqJhloVWT7cDVdMsrHaaHUIJHqnHFQl8hZepOS6v&#10;sLxLywltgcNlSH55CxDczuteFAPFIp5LPz/Hottet5j21y3t/Ewr+MdSXl8IyOZbwYXFKMalxEor&#10;6KH2AWZF3etQZ2tQYxtQZdvtOKryOCqz7OJmlKGgt8byLiDBL2/CekvFrXMw01Q3TZdTxhm33KWG&#10;ziiQ1t5jzQveyj7Yj9JvXdjB+2XnD9jxfyixAyoRm6zsMMoU400Z4oflxy7ALhd2cCxujEINHcAe&#10;C3pZACyXH6CgdReAI2qV02+X5fI4txGb3USl0ISdbw61suZwK25SxozDLjuG2gKzmjXrozdhqnq1&#10;1nNDqFeL2rx+u2U2hFp+Iyq2LdZKvoi09Lht9lFapJUfO2kHD2TZ9bcrscCb2LpXLUjAUb66gY8C&#10;gkewmz+xvhNfsv6uXVAZpRcSQJDHgQLeI0tQh0v5f7GDo1OHDwJBIBmAYnQQlArUeELNIrlN839R&#10;UcDPpwCASqiqtYl7oecsL+fhhcDH/+P8S3VqLu3gOx38PAACM6fs1N4nwMkWewAMHHIb18J72Qag&#10;/Hph+U8ARAUKgM4iOwiiBG9AKQ3/gcszqJ7c7wDYG1KuAFCDopUtx6lZB0CvHdBbO0QdIV5niNce&#10;yDVoqpyumc+7a3cDpr3xgi4N1k1eRhmvtxgguhyD/+HssTd85gUbPPIxO7BkkX0cutY+2rfcPtqz&#10;yE5unm75K/5uSXN/Y6FvPmOr//CAvfmT0Tbl7fvsCyrQD7rC7ZPzKZb59WE7VKp5rrHeODb1ntah&#10;qJrirag5mXsv0jKAYnLlSkuuWmZZKLw8wQcHUty0D+t7wD5vPmJfc/990rDbTtTjwlBO+S1Apnal&#10;xVUup0JfbbkoqTwgpckA2UrfpqYl7nUtEFYIbJR02C3s1YLSQyRIyblVDwGWtwWGOKd83q9lHvIa&#10;ERBNvBdA5Sn9laataQwgoiFRHRfKLEM5yWrG2bSGc4xIQBnB44McQ0Nj1NGBLUeISIzkqEmqZb2/&#10;/c8/jI39pjRvt1RAmsi+Y3FnMYAvpgll1wi4GqZZZMsci2pbbHHtHBMxEw8Mo6X86qZid6fYkSbF&#10;u3a48V07WPeuhdVNwfryGPBFNsyzaFShIiD/8nJAt9RyLy2ynIsLLeviImKJ5QDCXKmzy8Dg0lYA&#10;J1Uom8qX2/Gu7an4ve2t/L3Ftk5CvS1A9c23vO45BKrw/BKA5gGwCFld0rEBuUy0ogA79tqJnv12&#10;EqgdF+SwrYWd3vxdzRHWbJQyrHJBjzpFkOXdKLTulZbdhTLrxJ4q2pdbDtv8ntVWiGIsvsgxgGcp&#10;kC67vNuOfav9hKICjwBBrKUWXtfUtw5qrA5qQdcgvJFz22olnfuIA0j5EH4kbjBukkKUYhG2ubBl&#10;lxUqPVADNw5wzOXH1uh7NfqW8oMebcOWt/ADNx/m5sBqczPlqKZk//nUpr2LJuXwg7tUQa1KE4QS&#10;beV4FISi0xGWHLvZPslOsA/y3rcX/nM5MHrV68G9E7Wn9Ffjn7egkU9Z4KAHAcf9FjT0MeuPQumv&#10;tYTVOfIIqg/wBTy62AIfXWK+R9jHQ0uBHXAU/NRDjDr0/WCe60wJ0DCYu98xt4C6WwgJYDj1R+EH&#10;cD6tLyLI+VPw/3NIAfK6FmrX8pPDH3GACrweWF0vCAIyWWBng4Gb2vCUG1BgGzwB+GGV2TpIYpN7&#10;36vHgqCD37XePgIF1OsBoN6nhcbHPmVByvgM1DTdrXfKm8KztgJfb+fH9xD07DDX913of66Bz30/&#10;Xe7F7wGo8YICptoGgWAQW5+ssR+Cao90yRHGvmBDxjxhocuW2EcHPACe3DHfStZOtuzFf7PEGc9b&#10;+DtP267XHrM3nxtlUQnv2ee4mWJ+++K6Q9w3WtIhErDtx+buxj3speLlPu1ItGOdaVSyUZZevQ3l&#10;p+FfOBXNN2/HAXGvlnKvHkOFfdC4H+tLWWpATDTifnTvUslnAiw3BraWCrhhCzDaBmS24XSowJsp&#10;Wy07rIT/S7HExcBRyTwKcDZFbbK0eykD3PfAsJDyIJWnxL75AC+3kftbc9qBYA77z6pba5n1a7we&#10;WyKhfh0A3GzxNZx3nWZuxFlRQ4qbuVHSGIdrCkVgYL0RCTmazYWQ8XJrUrbYahkKjT1M0/mjNjWX&#10;OLEFADYttajGWRbVNBU1944dangbuAGytgUW3b7CYlqWO5hFNUy3CGAX3vAur0+2Q01vW1jj2xZa&#10;945r79tX/Ta2dyoABJ5AMKYBAOai3HIvL3B2NuPCHMtA3WWcn22ZwDAbiOVd8CxxEVa5wFnfhVD3&#10;Pdv61Qu28ZNnLab+LRTZIizpEizqfEC2EBgutyJsrSxwCSrrGLXJida9dhzVdJLa4MP2KPu464h9&#10;2IWdBUgFapfoPGhl5/2w6uFHAH553csAH+fWNduyFJ3zkNQLkMrzgaCAuxgAcizOsxj7XAqw1R5Z&#10;eoEfF4hqet+xi4ex0GF2tCeUm0dDXrwarpAvvKhzO//vsmKg7PVc7eEG4H8lNFUOQ9WAqv0ENWR2&#10;btsqy2lbAzwBZwf77oqwsk71au+nRqM2d+ATXNnyQ+YDv3wUYD5WI181LZ9Thuw8buKSHgrDuShL&#10;iNtsH+Zm2P496XbdHSiye6eaTxlhNGj5tpct6ObfuYWCtFZGwNAfAIf7gAIgHPUT63fH32zAwzOt&#10;j+D3yEIvHgaCDwLEB1GAD8yyQFRfEOowyHWeeHOLfXeiMLV05i1AQstZSuXJAmJvfVhvl3JfSVZd&#10;YAt53r3G84JkMOrHp8n9A+9BuQEz12YnCAKv70Lp4YHg1X5rix0OGHw7EPwXAOq9Un/E9wCUQhxv&#10;PgHwWqzw9ROoBFDAgEdDWdR251LK+0Nr+nrT5b5XeFcqP5fe3r2nN/QZdYrwGQ2LkQ2W4gNyWmDp&#10;u84RvnsHQH/7oFs06WbgpzZCADjyxmcscu0a+zB0tX2A/T22Y54VAsCMRX+xxOnPW+zUn9nONx6z&#10;xZMesU+xtaXqIQUyx+sPeRmUNVRFagmApddrgLE6EA5xT0W7jMwZbmAx1rARG0sZKQZ86tQroSIv&#10;A1DHcCLH63hMBV0MAIsELu5lt+YNTkXDRDLqtwEpom6rZbK/bGVV55glfLa0ZTcgpKKn8tasqGLl&#10;/2vdT0XPPdoI/FoQB4qmvbgcnmtA+Wl5WY3/A3RZNVjYWk1hQ7HVbwJ+Gy2xDgBWAK5yrksLHVXF&#10;W3FVkpXWxFlB3UGAjxVuWmcZ7Si+LiCKANKMkoz2TYBvvRs2k0yZSWzaYAm8L6FllSW0LrXYltkA&#10;8D0A+AZQe80ONU62I1jcI80LLLyJwOKG171nEfWTLQLVd0TKr+EdO1A3yQ7Uqs1vEqLtDR6/YxEN&#10;M+yIrDJqMCDv2wUAcD6qb46l9cy01O7pltIz1VKBYEbPUss5r7a5DcAPy3gZAFxYaIlt0y2s8mU7&#10;XPGSpXESJR3Ufp0rqbmWWinQKr24GhChyLq32lEk9cm2vfYxaumjlnj7qDnFPmlJto9bY+0DvvRS&#10;aqACJLmmpxV3amiLBkqjxLDM+ecXW17PHMvhfLK7ic6Zlt0BCDtmEbNRh1hu1GbB+WV+EK5gu5Ka&#10;BUh1b7aS8yg1VGVZzwE7igIUAKXuCtu5WQCcsjcXs3XPtVHTEQJiCQAs6AJiqNZ8ZHkBP1Z+xxrL&#10;7cJS6LyUkaZrj5VxrqXst6BbyVL1fmCJ8itQAMBCZH1+MzdvI48BaWGHNzRHw3iOdkfb8eo4y8ja&#10;a58dP26vT95GwXoZeGnM3jsWCKTUQ+umnI1/gQKnMWoalgF4hjwMcO4FFD+wPmN/ZVfd9Zb1e3gW&#10;gEPlqV3wfqXVAnhae1jhOkzUE6y2P019Q/n1zvlVh4eAJ8gBPKXY7wVfwBWhZTm1PnEQljBI5zL4&#10;IeCErb3mRvMJXtdJAfaqOgDX2wmCAvQBtaDBWN8h6gC5AoCCnz6nDhB/J0gvADVkJggABqotEBsd&#10;OATYjvsJ4OL4t3F+LqMy56X5uBNQp24dD67DpZzndT3+17jiPQKcwOfj8XeAUzujVKYbGqP3ePt2&#10;71Eae1VGt2jhJH6Pcf9ho2/5qcVv3WZfRm604/vmW+n22Za/brJlLX0ZFfifljz317blzSct7sC7&#10;drorAYVHRd+6w47X7rRSIFTURCUsiwo8surWo9ZWcf9wn7Ttw17uthxey2xYbdmNWEa128mRtOFI&#10;cFK6n0obcVQApagOKAlMAE05/pTPr3esnuCXXgVgKjdZegXAqeLerAOmDfv4PDBtotwhTEqxqyW4&#10;mQIeZ9fvtmxUaXHTASvTa2z1vsJGgXAPoPSAmAtUczh2DjDP4nxT+T+xepNbxS36m7WWeGqHpZ3e&#10;bzmnta7IIcut2eOGtSU3Lrfk1hWWin1NbcM+N6EgG1dbUjPbJhym2sy57li+j/jm5RbfsggIzrK4&#10;tilY3zdQgH8n3rLDWOFDgO8w1li2+LCD27sAEPuLDVYnR0j1JNtX9Sbbt2x3+Wu269yrtq/yTTtQ&#10;/Y4dJPwWeDlqb7Gld821lM7pltQ5GRBOs7RO1GAntrgbEPYsw9pilXsWWSbPpbagxlqW8KOssJI2&#10;4IcUPd6xwo5iTY9dQI1d2ODsbQk/6PHWffZJW6x90pxkH2p5vdoEO1YXSc11iC9dNY0GU+7hy9/v&#10;WVGsaUHPcpSk1OR8QDiL406jxngPFait4IfdPq/XFnig5NxyUJ7Z57HI3auApcYxcaNoKAxKU4rN&#10;G/TMTQSUi7t2AK9drg1Qg7iL2nfyHoDZyc3Ja8X6LPArAoJF1FTF3RussGsdkFPb4VZe17CeENcJ&#10;U9CjXISaisRr/rGF+myBAEitVoAVLpZq7KTmBcIl6szpDLOTjeFWfDLacrG/9zyF4tOQlDtes6Db&#10;AaGGfNwCnGQ9tWbtjRRAvxUNuvE5C9LYu+vutICr7rKggY9bXxRc37tft34PvGdBD0wDeNMB3zQX&#10;gQ/xmOcD7noN+GnAMwqK/bl2PmWSHkdoZbkxKJ/RvDYGyIz7lQWOBQhadU6q0E15+62n/pTyiWMH&#10;XnMTkPJb2F7oDbwFeN1qQYNuIwDedX4rPPgOAHgXAGQ7EBiqbe/6WwgtJgQElQCB8MlGq21wEPsb&#10;yPPXjwKOCh4PfwhF/AsLVl4+dWYoCQNgCgaGUnJag8Ntpfb+KbznvYHQqEKsrtfzC0QFOT8MnRoE&#10;cq7DRVPZXDIGQMjxAjlOEPDrdzPfvRQ5lcC1w+63TfPm2qnEPfZx6BIr2z7NSjZNsRPbZ9lHu2dY&#10;8vI/2ra5z9onn++yj6nsCxt2uIHJRai9YixlIZYyj8oxG4WXXr/cUhsWowJXAsoN2NV1hHpp16PI&#10;BEVV3gTlJR8FpmaZEqKUfRXWUWHXc18DJUEwX3Bq3AUElfZ+g2VWo7ZqsJnVCA0gVEq5K1M7dPMR&#10;O4oVL2k5bMVsCxoPW079Acuro6zUHKSMRtj7TTF2ojHKjvL+siZsO5853s62NdSp2AKiEDgWtKDu&#10;gGpyzVaLKl9uoV/NtIhvANeZdZZ6Zquln9Pynai6aq+zIq55viW2Lrek1tWWyDUnNC1jC+yaV1kc&#10;MNQ8/niAmABf4uFMUvMcS2yZYdHNsriTLBKlF1M7zaLr5mJpUX/12OK6t1B2wK9mOjCc6tTensq3&#10;bFf5m7YHCO6uft12VPzNdpz7m+2seBlL/JoFlHy7yYq/xaIBrYyuJZbSNosTe8+SO6ZYcvtUDjqV&#10;52ZbWptgOBfJOtdyUHn53Wu8Ag/Bi6B5MSdZ2rYcmb8S4KzmtbXURKimxvX82DvtQ+T1By3RdrQ6&#10;ynK1mHHlAbeSVD4/kgY4azqN2tGU+VZT5PJ1jPOLrODCIrbYdICX1TGNQAVyDrk9amucx7nM47WF&#10;ltPFzdO11DK7lwPJlW6Qs9oVpLhKpdQ0CFv2oRObC/SKu4BeJ8dt3YK93czNJUBxU/mjFAiXIs3L&#10;OjfbUdTdMReb7DhgPAH8TgC/Y27tYpSjchB2AT3XsQIwOzcBTqnATQBwo1ODRc42A14BmGvMx66c&#10;aEUBf55gG7aH2TVK06SOhnEUNnVGCH6Km7X12rRc9hO2aqhXIQwe+ZQFDcEWX4savPoeQPQw6uw5&#10;C574Zyz06xZ0P3ZXcZ+yyPBjAz/XXia7eyPQEFhlcRWAzjeGwj+aGKvnKfwoQXc+/jZBzZ8NGvWM&#10;1x55HYCTUgNWgQIWqs51bgy61YVSWgWpzU+QA3ZBw+4x3zDOc8jdwA1wOwhii4Hmd1b4egCI9Q0c&#10;BEjdPgXGkUB+hAX0H87nJnLdz1hfgckBkO9JNliqTdBCxam9rvf/AMUEQnNyFUphf3NvUAEAPk8x&#10;CpJUAn5ABrFfl+CVz/S95Xnrf+Oz1mfUj/i+H3ULHwUOesB8Qx+1AN8I+/PPfmofR27DBi+zo9un&#10;26f7FtjHu+db2tK/2Z73nrHY/W9aJff98XqUUx1uoxrw1RJugS8cQ4Pa1TSedJmlNS6wjKbFQI97&#10;GBhkN+M4mtWUIockgbAP2KDwAF6eMiVXY5mruZ/rgFAD9yGqsoCypPbCHNRhDtY0p2GDU5fZNdyT&#10;qMKSBtQcABTQBL8yWd9mXBfbvEZlkaZs1vM8AuX9+jh7vyEOEFJuG4BgUyT3LKH1QpqBpNYDAbRu&#10;JogWQWrYgwrcYrFVS+3wmZkWfnaBRZ9D7ZVvsLTKzW6oWGz1IqA1B5UHALnOJK4x0Q1lWQIEl7rH&#10;SU2oQXWsoAyTlXXJJVBdaHH1c1CFfLZxPu9dbAn1yyy+zt/5UfsWUHybmGbhtTPsUPUU21/5tu0t&#10;l/J7ExX4loXUsq15FSi+4sIBUMNGSi/xRV7U4kYbLa11MSc125JaZlpy2wwoPA1iT+Pg0zihmXj1&#10;+cBllRX2AM6ebYBE7WMr+MJRYs3AqmUp/6MUNbiYHzULmhcCmaNI8zKkdEHlfss4vcOyKqidare4&#10;3i1J/EwNH+FHy2xWFglNnAZmGqiMrc4DarndS3h+Hs8rFgA5zgP45XRj4bsXY02X8RiL3gX8gLDW&#10;75XVLesKwW6qDVCBpHerw6mdj5sKSGlN3/y2de46ZNlLAJ/UWhnwPNG9zd4HeO8DwQ+B3Kfnd9iX&#10;F/YS++1T9vUhcUxKUIq1A9i1A1LXtrgV4KnW5iZv2UzwXJtmsUhpbuf72cJNvhF1vM9OVmfYn15F&#10;il8DyEajrgCTVn5zwzzUIzzxZWyrlmXEuhIBd73Ccy9ROP9iweNRP1rfYhgF89oJ1qcfEBkAWK4H&#10;UCN/4pRREJYvcAIFmwLtAvXj9ej6IXgj4NBi6wBPINRC697rvE/WmG2QlJEm9Sut05D7AdZE1B6Q&#10;k5UdDKgGo+YEQKfcgJf7H6urNj8pPWDnGwqgh/NZPwSdIkQlurZBVKNnnTWWEEvNPoLYl8+1D462&#10;wAGaVTLUtScGDr3f+tz4M64LaLu2Pa5Ddhi4uYWMlHhAnRQKDWG55ZfA7jniFzznRaAeo+YCAKWS&#10;FvgAXTDRh330JfpwrcreEiToDXnIgq+/w4I0bk892ldjy6+9xa4Z/Zj1veZWe/CW2y116zLL3TzL&#10;yrZOt492zLbkeX+1kMk/tz3zfmEfvr/Fvmk+bGW1qH9UWHElggAlVMjjAiKvFrWH1cuigGc0zrLM&#10;pjmW3bKQ4J5uXcl9shYrTBnT6AO1G2Kf009vtNQvgdo3VN5nUJU12GIpQc191/CWZqCKisySuqRc&#10;CYL5qMgyVOTR1gNYXypuogRoFQmqhCYc5FE+c7T4EbA73pBgHzZqHeB4K62LQjVGoBpRjE24Nj6b&#10;X7vdcmspP9h3zdLKBraZdZxX7VqX3TmxZpHF1wA0zVypwt5XbbCUSvVOL7CYqnkWX7vUzeJIbZYl&#10;xi43LrNkTevDAqe6pCerXeKTdKXQojJIBo7KIp2CQkzFVamjJKVhqyXUrrbo6tkWidWNrH0bGE6z&#10;yLqZdqR6moVVTrED5yZbaOU7FlYz2XWgHMY6H6p72w4CzEO1k1CAWDIlCy27EIKKUQ8SF1Avui6w&#10;xAYkbP1Ci6mcY9EVcy2pdjG2dw2FHVBQ8EtQV0UdOyn0Agk/YhNgapxLbYZaZJuJzM0ChgUd6wCA&#10;fiB+QGqsbOCn9oiMGn4kga9+DV/cSkvmy0uqW8dxlSl2ERe4xJTgNL8bNde1xrI18RuVmSk4ti/C&#10;5i4AeFJ/S3lNvcOcQxtBrZGLhSgEOmUd+1BzoU4Blnbx43fxv9rhOqm5AF2+Zo+0S80CQWXUwPLm&#10;8dkS7OtJgPhB9xb7sHOLfYRa/BRr/AXw/AKIfsp+PkBNHmU/Unfq/FCniTpZirG6RepoEQClLlt5&#10;Xjab5/Q+WZwMKoZcniurTbEHnn4WlfMwagvFceefLfh24HfnKyi3Ny34Qc0Hfs/6aBH1+5UO6+8W&#10;eI/WCEHhaX6uknyOetL6DLnX+l4HdAYAof4U1P7qVUV5Db6X159w6Zz63IQ6BBJBbkI+hb83AKDW&#10;HfZ6eoGK2h39Y+OU6LSvFvBReqdh6okGWlq5bTBWl1CnRoDa9wQ919PLY7X1Sf0Nkd3l8aA7sM33&#10;W9CIh8w34kEgBgQHY4dRdIHYZClGqccABz9sNfsNkqWWJdYQmqtGWaAUoEB4Pdc08hEg+HMLBlZS&#10;aYG92Vdu7h27B/SUbUUpr1DKGrsXOE6p6BU/AW5UDuN/zD5Qk0T/8U9ZvzGPWx8Nt9H3pbT+V3M+&#10;VwFgoOvaJqV2uS6nePkO+o19wq4a/ahdf90YWzd1kiWtnmoZy9+wkjXvWMzsF+3wwt9b2uF37Qzg&#10;OFm310pQRqW16620crUVEflV3NOVay2raiVCQNPeZnFPTLX0pimowGnEbAdBKcP0Ou57ykgeQiG7&#10;BlX0zVKL+2SBpX250q2Oll+zDWhRwbZQEauzDajkECpbmfU8btrgKuLStp0OguoAKWrcaUVANb9R&#10;0PR6h/OacGCNh6wYy3u8MdFONiS69YC1EFNxIw4K8BU18J56xEvNesDGedV6s0ky6ldaei2wA35p&#10;Sm+P1U2rXmG5NZR9qU/KeyEgzAGIms6XwvNaiU5JT1OV0k6Zb4BcetMKy8ASZwK6LDdFjv3yXBoK&#10;MaVhKe9f63JtKpFDesMOYLvWostnW/i5SRaO2ouqnm7RtfMsomqWHSlXTLcjVVOA4nsW3fSeRTW9&#10;Y5GNstGT2b5nAUXsqLQDAGrNXLZ5rTvYMVTWosxI1iS2CXj62NOah7ieL2mXHe0ItTKtsIbvl3Qu&#10;aUcOa+4rtM4Agml4/HTkamYLkh5FqUSlBa3bnOIpaQrlSwyxHH60nHpJdNUeWAC+RA0kVl4wpZpK&#10;5AtRKH1ONmDK6droIku9RwAruwOL0CkIUnOiFNOa+cKVMaN5hfvyctX2BnhK2rEe7ZqjuN8f/sec&#10;s3p/pdhygXo+8CwQPBuXW0bdMq5zJde5wY5jZ49LDQL9k2zfR1V+APTfb99px9qp1VF0ApystHqX&#10;izq4EWWjAaEA6PUGY4fdGC0NjeH8kfaa5qR1jbPORNnIOwDL1Y+7zongB7UWyFsW/MhU6/fYDDcD&#10;JBgABj30LgB8GzC+ip0ltEgS1tgn9Tb6p6a07gGD2c/1QOXqGy2wH7AIHmSBfaWc+H/gRAse/qD1&#10;Gf2E9R1D4R//LIDD0goit/zaWcfeDoBg/hf0+t70S+s7XuvpPgn8UG8AS2qt1+Iq3Pg+17sr4GFt&#10;hwK2odhcFJ8LZ3fvtGDgFzTqEQD4sFNxvSpQs0j0eQdBVKCsryAoJRigoTHqFHFT5bieq4ZxLcDw&#10;BilKlNmYH1m/m3/O+aPobn4eqAt2PyOUvBS1yut9qByCRzyOBX8E+/qwW7c3aMgDKLu7rA/gDlZ7&#10;5XVATaBTOi99X32vt4B+A73V7dTDLVU7Cgs/DkCOut8DOJVK35ue4Rxvspd+9bzFr8ItzXvZClZR&#10;CBf8yUKWv2gffbTdPlfPKvd6Qf0GKwEWxdXLLR845FThkCpxNdULAcdsS6GApjZOopC/acl1b1lK&#10;/RTK4RyCMoQQSa2bz/vmWybKKr18oaV8w31/erkVVFCBA5ICQFKE+lNlrEo3G/XnpmnWr3NtjHlY&#10;aTmxEsqhkiEUqwNGIxxQi/lsnW1uUqKDfdjyMCutj7SjtVJ+4ewbxafhYM0aR7gFt6f9qrwqGTDQ&#10;q6fcaSYV55ZWxflVYuFhR141wK/ZaserttuJ8m12vIJzO73acio2WUbVNq5lB6pRS2PCG8pcKpDL&#10;QO15wfejKXKUZwHQzYnmeNk1Gy1Xq+RhtzPYd/yZ5Rb+5XQL+fgVO/TNJIuunGuxADiqcrFFVCyw&#10;SP6PqJpmETXvWnTDuxbTONkigGA4ajCqGUFRCP0FwWKN7G6D8MqO3LyXg3GCtf4pXyi1tApAVE0B&#10;bwyh8KstINqONsfYiXZqiu4EO9kTa8q6rHUy9KUoi0UGklY9Pql4+rzmrdRA++1kOzUinz/WGuo6&#10;QIrdyHRUURM1lqR003ZTqillikhulPz1EhNkoTJdgsU2YNjBl9AFrIBfest8S6xDUlcvcO0BKY2a&#10;V7jGDbDMBzAa01TQuofr2ueur1Bj8NqwJJ1RWOMIpwTzUHt52A3Z9vQ6fsQaoA18C1rXoB69oTwl&#10;2OBSlGAZICzj/Eq40YqBoWytepHVkSLLrQ4SQbVYdrhN8NPNR22PlVHNnOtqZzVwr+P72mlp3xyx&#10;YRMEhF9Y0H1TzPfD2dbnyTkW9Phs82n62wP8SCjBwHtfxwoDPjfgV+PesKeypWOxfKNQO1rmUauR&#10;Db4PeKBUrsWSXjXWK8T9bqBwU7A13xZVGDjwHiAACHh/HyDR/8afWL8bf+pUURDgCB6t9i5UI9Y6&#10;gPdpHN4/qTzZVqfcOA7wCtJUOEFh6H2AkuMDy0C1lUkx6rMC4MgfcJ6PcI4AkNcChmCJAaZPMVRg&#10;RXGpM8XZaKCnzhA3i0Q2GDhdMwJIDTHfgCHevOFrgfCgez01iHoLHgvoRv+Q4zxiQYDex7n4Bt2F&#10;jQbS17LPq6XmAJzmGOs76a+kDYLdEA96/Yajnkd685elOq8Zy3eIIlX75VAU7Eiua/wTfFePcQw1&#10;MfDd3fw0x7nNnn7wAYtaNt3SV7xj2ctft9A5v7XoA+9aeWu8lQGUnHpNp1xvhSi5Qu7RbO6vzOr5&#10;QAChAPzSsG1J9ZNwPn9n+6ol1r6OG5psqfXTUYWzLZ3IwBo7h9WAKsRa5tRo2hvKrop7rE4A3EhZ&#10;AnAa1cC9mEs5cjnwGlXhcg9S8RaqLRo4FguUVMbF3J+6RwtwJdk8l9lIeUfd5dXv47yP2DG1BTYf&#10;xB4DRspnNuUqmzIhZZbmrCplG+ua3uABMBVAp1UutMyKFahSjlG/047W77XjuL7j5bus9Az7/gaH&#10;VQ7AqrHctfstp24PrNnEPrC98CK9hX21oPSagX7TYrd/pZvLrl8Feyh7jQespIZzqgqxtDOb7chH&#10;823/+2/bluIXbd9Hr1lU+SKLQ53GVaMMK5cCwPl2uGIKlvhtO4LlDed7PlT/poU1vGHhTVhgzQss&#10;alZvjhpY9wMp6N8eaoU856iv8T9EFrVYVp0GBO+2o22H7FgbAGlJsPc7Muzj8/n22aUCO3E+li90&#10;L7WKOjR2ctJbkaxequvsBg0eDsNORtlHXZFsw4DgblSUFCXqEKAUUTsVo640PEWQUxrtlMaVXjTo&#10;S1dSUVQUQMrrBsgdfFEt81CKXhJJpdjWmr2aFuem8aBm3eDmthAe7+ecULhNALAFAHZw/l1RboEn&#10;2VbPwmsu8BIgSE0EAHMAdz5w1KDpQgBY3LMD++x1khSrI4VzVYeKC54rAJAFGuCJcszH9mu6naba&#10;5SrJglRp81oHPjf9iCgAnvnl8TbqbtTbuBct+KlF1ucpzeyYagH3v2MB97zpMkUH3PGyBUwEfBrr&#10;Jpsqy6qVzvyhpAkBWvNWWUuGP+bA44aNAB5vLJ7gN5iCL1XDVgW/D4qqrwB5EwUdO6tkBljogGsV&#10;gE6Pr1dHBQoN9RiI+hPs3Fg+F9hbKThsrk+9u0OBGuoqcDiAG/GICx+qK1BAHnyPBY/6gZc0FZsZ&#10;gBILGOpBKkhKUB0iwC5Qys91gEixAj8Nru6dEXIdyg8IBl2tGGU+tcVJtQFIH9fo09hB9uG7Btt8&#10;Fa8pCUNfQKf0XL0RTEXQRwlXiX6oYyoFl3RBQ3BQcj4pS+y67Hkg5xXEd+hj6xum9kus8dgf2tW3&#10;PmN9xj3OtaAoxz5m/UbfZ2PG3mQHl8yy3DVTLGreH2zngt/Y+x/ttC+7ol3Pb3Ytvzc2r4AKPR9h&#10;kFkHyGpQc1i19IbZWMCpltD4lsU3v25JjW9wL79lyVi0dKxwZrPaBecCnQXYvsXcP8soSysoh2st&#10;H1WZU03lWsc91QgQqVyLWrYTlGeV20bEhAYtowbzmrkneT2Pe1DNQ26YlsoKFXUBylDtjDmNcmRU&#10;4ljhYy2UceCncYJyUjkIhKxWFKuan1o9laYkBnJc6UrVRbnJqBH8APw5zqV6u5WKJwimsrq9VlZF&#10;OTyLUzrDsc7tsNxahFbDAb4LjYHcCORldSl/LeynVfBTExzipmGhJbBv9WYfwzl+3Bhpx2vCLfvU&#10;Dov9eKntK33L9pS9bDtL/mqhH0622HPLLaF6k8Uj3mL4TBRqMOzcVDtUBfiq37Cwqtdsf9XLFlLz&#10;kh1sUC8wSqyoWV3fIdQiIQDwgEtyqhkbxSi0olbl9gqhFtGKUrK5uy0foBQBwaIWJHJrsp3szAGC&#10;hfbB+VQ7jqo6pvV3OyJRdkf4UUIo7HuogQ7yXLh91BNtn/aw7Qqx4wDgBGpJFrMMeJR2AkJ1KACc&#10;LGWRBRpKhppYu9Tl0ktGAiubixZI1wpwGpeX3YFUblvi2gA1Ra70wj6Xhqu4W2pWszuAXssBfvwD&#10;nA81R7OXBl8r3+sclSuwBOVa0M6NpM4cftRszUvkZs0GgLKsmjonZVfSvRNgaqiMQplm1JaoThAA&#10;yLG1CHxhN+fWxY3WpWU8kfvt3KxtKx0I8zTpHKDmcm1ZKNW8Vmru6kQb+8jPLAD7e9WzqyzoB9PM&#10;p4XQ7/67BRGBE5UyXbMdXsTmCX4AT+DTKmeyv5qqpXDDVlCDY35ugVqYZxggHApoBgFC9bYKJNeg&#10;eq4aiD2m8AcDwiD+D+5VQUpNxf+AQymrNBVNiQ00tMUnpYeV9Wna25Xte87yAjCn/oAfwHMLBGl5&#10;yRGPeQoSWx4IHH2A0cFPrw9/FKA8asF8RirNAfd6wa+3F1ntbL0AFPw0L9hTZmoTVAiCssW+AcMc&#10;yAJQhgH9lEaL68D6eyHoKbcgllYAVOqt/oP975edBpL6Xm5QBw6K1sHufs4V9fpvgUof+bD1RfX1&#10;v+Wn7hqCULX9sMX9Bo+zTdPetdy1U+zAwl9bzMF37GxLjJUKHsAnt3Yt23WAhXsARZNTrzm6SmFF&#10;wW6aRwUvAKIA2yZZcss7QPAdS2lGATZPtbTGWZS5RQBoqeW1qz19JZWyKlPuLWxoFrY6B/jlAaJ8&#10;nitqogxQXksQMIVNKK1GrC0CJLcJWDaucR2TGbiyPHX+Uc50b7uB/uptRgXmt+BscGVlrXvdQOki&#10;/tdQLsEvA7eV0Ywlb0bBotLU1p5JmUlXW2XjIpwi2wrKY8Ua1ylT2rTPiuvVS73Limp3Wn4lsCVy&#10;sL/ZKMPspt2AbysVwGqX+DWtSc1ZajbD4jfOpxJYSGgpAKCKEz1as88+qDxoRad3W9SJhRZaPNkO&#10;lP3dQk++aqEn3rTwT2ZaQvlqKpCtQBNAIsBi6lbZ4fJpdujcG2xfJYBf+Z9td/l/2v7alyxAUCpR&#10;rjs1cPLFlXbuAwq7KegUagBV1MaJo6KylVIeVaelHnPadgOKffyAB/hiw3lPHGoqGfgl2HEAd+I8&#10;1rgnEcAkoSapBdm/komWEMdRfh/0hNqH5/fZ+yiq4wDjqHpgsZqlXRpgzI+AOsoGEsoRltagzpEV&#10;AHCpJdcs5/hIaECpucDeUpgAqpsaTYkXLuw3LeZ+4rKXQKGsKxwregipf8RFUethrvEwNwbPNR/h&#10;3CJ4D48BWgFqTQBUz1sOii2rSTDkxnIKcIu/bQ/wde3mXHdjiwXAPVbWg11QQgY35pAfWL3iqL9c&#10;4JcN+LKoLb8HIDer2kllY/iB06ntsmrDbcJPf2kD7n/d+j86AxACOvVsAj6fsiCrN9gNz8DyauiG&#10;1t9QuGzGQFDzVTUExI0P1BxdDVR+3oJG/cx8IwTCJ7FwPwA0AiHqCjvp1NMATyW54SWCxwDgcJWW&#10;pRwFeAQF9chqvq46OyY4m+sT9IYKev6Qehuq4S2yvSg/TY3T8pD/BEDAqBksek3Pj3ocO8k5Yb+D&#10;UIFqs9RMD80bVvIEr0cYIF0xNEadIS404Fr21EFwDGoPKPZaWrUPCmqCWz+uR1spvP5Y5gFDUYXD&#10;ef9IAvXoB7z2r4w0Xhsmqo/rUCdNEJD2AkiPfBQgYt8FcLVjjsMG3/Zz82G5NS6xz5iHLfiaMbbg&#10;lZctc9M027v6N/bBx5vs08a9qD7uKU1jI/IbgII6vqjEFXnYugKglYvVS2ucAfQmW3LbZEtpe4/H&#10;71myomEKhX8G9/wi7sullktFn09Fn8/9lEslnYNqUg9yLqrQjbzAQuaj5EpagJdcXdMWzoGypPPA&#10;HeU0rcLmLkdRLnf3oXMnWNp8ylpeyzrKOxaZe1fTVkt0z2OXBT+9N7NlIYJkLpCaizqbhxNb4ip3&#10;KTY1Q6XzXEY9irYWgNUt55wQDcC4AAj1jn0sQJXlVm2wLGx7hpKHoPyS+W4SUI4JNbOwu0TzHLbz&#10;KPcAle8oQx0rVZT7yjVWUo1AUsKIz1fZoaPTLfzEexb3yVSL/2yqRX80xSI+mmExXy+1+Mr1lsQx&#10;E+o3WxzfdUT5FAs/+6pFnP0L8Wc7XIX6qybqcFbHOmNQXxHO9pZ1qTBD/57NVtqzyYoo0BorV4DV&#10;y23dBfh2UbCBYccurKba+3YDxRBqpzAAFwG8gE53lJ24GGfvX0ANdqVbWXsi8IngB1IOMc273Qsg&#10;99r7F3fZyQvb7Pj5zRxvA4ptLZ/nywdqRSi8gk6BZKMpfZWy1mqNAPUAaU6t8pNp7nAhVrnAgQfl&#10;pSE55w+4BAgnL8faiUvxwDjWtfW561N06Do5Tw3+BIBax7e4XeelFOF8yU3UymwFvmxulpyWNZy3&#10;rKoAqN5dgY9oB35cvx4fPa8lN7GyXQIzVqSTc2xHPbazP+yC5Hw2tacHV55n/2n18y1F7T5NM3ku&#10;zH706l+t/+3AbexvUHbPATQN3xAIFRrqoSEsvweCKECFlGBv5pLewbyapkUEaTqXctqNedYCR/8E&#10;ED0NiB4HQg95wBokWwsIZTkdWADetQDkWuChx374udkcDn6ASR0dKL/AoQIgio399IbUn2+Yp/Ac&#10;AAHGPwNQz/+Q535ovtGATwlO1b4oFTjkPo6Dvb7hdjdo2lnsgUDQjQ1Um6ACGLrB1pyP2gTdeWN7&#10;1UOsUAcJalCdI1eGa8sT6BTKOdgLUf/AbTdsR22aUrPDuJbhnAvwczZd5z6K8xWs3QpxnL8DO9eC&#10;DQ6+5ccWfLPaXAHjSBTugNG28E3s1cpXLS7+bftaQ0uqVliaYFDL769OtXqUG4U9u5r7qhro1Emt&#10;AaBG7pHGuZaC3U1pmYoCnAIAp2D93rWkhvccANM1mgKVlYXykhLMaUVF6j4VyPwQzWtbyD27ECCu&#10;tsJmdXRsQ/2t438cjQLlmaXgM9ktEhJ81u948rgvC9rXUOYBX/dyK+xcRplQRyLny+ua8JDRusDS&#10;WoBT82y2cy2zY6FldSx28EtrngkUZwCu6cB8NrDUPa+hcZQF9UIDogKUaEHDVq4f+AGztJo1LmlD&#10;fPUii6mcYfE13vVqm1g1ne9tsWVrGmD5Sss4s8xSTy+yDA2s/mi2Rbw/1SI+nmpJX8227K/mWO4X&#10;cyzrM87r0zmW8Olci/1igSVVSAmutYS6xRZZ8bZFnPurRZ39Ixb5TxZT+4pFutkkALCsOxpVgwrs&#10;UnqpXQTQ66E2OE+gqgq6tgAj5RLDxqp9r30vhZzHwCC7XSDk/24tYA5QlKOP7VEti3kxEXWXDABj&#10;gcUhPgs81WHQvR2lhvW9vB1Qbee9W/gc9qCbG0LHBYBqwyvifW6gcpuOvQtVuJMfii9RHQ3YUK0r&#10;otDjQtRqoQY29ygBq1JoxRACIHDvEvwOAz9sL+dR2naYGvIQADxEDYU11noHgDUdW5LZpOSo3Kht&#10;6hRRIgOgpsHMGs6iYS06f85HqljDemR9S7p53tndFa59JEuWvJ2btX2RpbfOczdMBrVmNpZB+87m&#10;hs1SA2+9bphpdvRCmP1p/pvYzjtQH88Cr+fcuDTX0SHr689/5/Mn/nST+ZXKCTh64/NQfLLAQM8t&#10;uaiVx7RGh9azVTr3kUqn9binwLByAcNQglJyDjYAQCBwwMNuurF4QMc/ds/1zg4FUA58fvj19u5q&#10;PN9QKT/Bz1NNPkHCH7K4vqEccyjbUU8CP6CHagoc/UPgyOtqBxzMPrDWamP0uSExHEM9zTcI0gKh&#10;OlpuM5/GFOqcHBDV1sc5C4TqHPkuUIZ+yDnr7EIK0rsml5lG+1EFAGzdd6Dr0feB8gvgGgQ4ATxQ&#10;8BsN+Nh6wfcnqGN5A0Y9gtp+2vre9gvzjZMK5HNXjbZJL/3eNq960Y5XbLJCCl4OdjAFVZNSPcfS&#10;qhdgeQFOLRVgJdCrwhJXU7HWrUcNKqvzYmyglNUswDfNElB+CfXvWWL9FFQgcGmcg+3EHjYDIiCY&#10;DZDc/SQgNhGos1zNj2+eB+ywyo3cvw5+ai8EVKip9LoF3OMAGaua1YylBIDZak906nEF4mMNFTnl&#10;r4sywL4yZEf9xxPkMlrnsp1JzOLxbO5tgNOMYgN8KdzHKdj1lKYpPIdibdP9DrSx+VlALKeWctSw&#10;DTWK9a3dbJnVa1GJABB1ps7LuOoZllAr+L1lsRVvWlz5e5ZayecrUatnllrqVwss4Rsg+dUUi/n8&#10;HTvy+SSLOTXV0s7NttyvZ1r+Z9Mtj8j9fIZlsE35fJol8nxsxRyLrZth4TWvWdi5F1GCf7DYqj9Z&#10;XMOrFtOiTpBXtSxmpJV2KwHBPgBCYe5ZT6y1oguosYubsJpKW7Pdg596UTs0V/cAUOR/IFiIlS3B&#10;dpZ+G2kll1BUFw8AIdSkMj+juEraQlFZu3kvX4Daxy4AOPZbdmmbHbu43UouoN744gsAYAHH1Rze&#10;Qo2t69RaIygtTSBvP8j2ICAL8VSYS3a6301F8yAIkFCDReeVfHU/P+QRjh9lx7oFPz7bzvk2K6ff&#10;XqBH7dzI55r2UytrkZct3KTLUGXUntxUBR3KYEONBWg1YDlPPdQuGYIX+fyvgc0aUlCIZdD7c9qw&#10;tNx8gl26bpQ2asoWftT6d12kycZwA6ttUbkHVfMKihn10+0kqvXHrwGrASPs2pufs74oPJ/AB/B8&#10;av8jAu/ADt/1Mpb4ZQu67a8WpIwoymAyXjM4fgVUgJ/StLv4GQWWGOllLw5U77A6R5S8QENlAFOA&#10;7Jx6aAUy//Q0dXIEDgTCAwGSoKRxer1Kz4FP4QffFb28Un5BKKFgoPYdAAURHWewOjwAxhjB7wnO&#10;FZCM0vGlRtXzfa/X7gb4gjgHn46pXmM3dEbnxHMKAdKNPwSCDoQeDAVCl0XmyhD0HMj9ocHWrqPm&#10;e9vuQdy7DsHb2Vu1T1JJBAp0gt8YL9wSmf5lMtXmp17sAPU43/asDZj4rPUV1K8bbS+//LwVHVtP&#10;xaoEBkstvWK+JZZPt4SKmZZSiWVEBWbXoKqqsMSV6yy/fIuXsr52vWWihFJrFlAp8pnGmRbfMNXi&#10;AGCCAMj/qU0eANNxKAKSFJnup6zmBa4N0W1RZ1ncf5kOeEqftYR7m3usjuPXTLfkqhkoUg2rAWaN&#10;7AMl6MUy7u9l3POrgCBlEFWX1YqqA4Ap6oVlm869nd7Cvd0y3Yvm6TwP8FCqKc6mc55NWHcitXkK&#10;NnuqZVPB56CAs7Gv2VjSHOxrds02y6jaZGlUACko4UTKXSJKL4HzSqyfBgAnWWz566i0yZZSMc+S&#10;tTwA1jb85CQ7/MnrFvHFaxZ16g1ANsnia6dZMt9v8mdvowLfs3yAmP4p8PzgJYv76GVL+Ootizz3&#10;jkXUvGmH61+yA9V/sLDq31tk7Z8suvFVi2p6zcKbHQCBVA+KSOt+oMyKz29iuxGYbXHp8d26tqgf&#10;JTgs1IDiHmViVifDXoC5x4r5XNm3h9zKckXAr/A8iqyH93btBSLASapJQBH8sLt5F4CqVJ8yRJ9X&#10;8BrSW9At6ObGwPrmd6DoZDU796NOwwhg2nXYjioR6nkgyDGKdWytNaKpaMBPyrLIPb+PcwsFjKGo&#10;WrYdWqFqBz/IZsuoUQbnDZaudojKjdyk6/gxVnNjeLVhQedqz4KjepUVpqAV9dm61Q+/jQCSmtU/&#10;ps9Nc2tb49plMrnxVAsmN2JXWrlZ22Yh56dYLD9oQt3b3CDqzaOGdh0sq92Nl8lNm90wx97ne3x1&#10;CZb2hsF23YTnsLCytwKgZoG85LUF3gn4NPYPAPpuQQVqsLKbvqbZGYLfL4EOym+UbC8WevQvscAv&#10;AB3CdY78B4X5Bd77nB+QguMzFHwKu9ruhgIzgCRL6hukXltvrFugFJ6GtrgtwHLwu0L1aW6uH4CC&#10;n5TddwDUVgkTBJUxqCjBb/RjHF9QFPzYr5QX+/QNBYICoRsaw3HdsJu7PDiy9QmOgNAbNA3QFLLK&#10;bi6xAhACO5dkwXWkEEN43g3S/r6tMpBjBWJ1NSjbdWz4Ae618XGeWF8pvoDe82Xr4DeG8x4tJSuL&#10;zzUBw8Cbf2pX3/kfdpU6RAYOtqUb3rFTrTGWqwwmVfMt/tR0VAqqphwAVS0Actxj6rDgfsuuYHuO&#10;irV8q+XXcH/VbbSsWu4LbHIqCi2hYZabeZUACJObBEAqVdxJKuDyIKh7jn2qEgWO6VhoDZXJZCu1&#10;5+CH4susR6UBiqRK9lONOgKwstGZTUu9tkBC415zsdP5bcspK5pBhdXkXk1uXOh6YJMAbBrHSKNC&#10;T2vF4hKpLdMAXa/q474HiIJfYv0kbO0kIDeJ65pi+dUo0nMLLe0UKu4U6rd8o+VWcN1AMF/L1dZv&#10;tKSaFUBQnR4cg2tNQQkmlKOAz820mK+n26GPJ1nYJ29aGPA7/A0ArEQlNmKTOZ/E6qkW+cWrFsvz&#10;aRVY6NNvWcRnf7WIz/9icedex/q+ZeG1r2F1X7KQuhdtf+0fefxXO9Lwih1pfMUONb1iAVrtrezi&#10;ITuq1FGXQ+zkt3uxp8qqvMslF3WrpGnoica8SV1d1IJI+12mlSIsc9H53bxvL8oPGPFcgWDkkpei&#10;Gjup5dQ2BuAc+IBeXs92yycKpTaVKZooxGoXnd9AyP5u5DNYTqWmkvrrVnhqz8sAvQdgCswC3k4+&#10;qy222C3KhLLrQaUClXwUpM7D5Rxr3cwPvcEpvcRy5PRZapyz8y2lfBFfHJaCG6+oYz2qcQuA5XPq&#10;ANLMFeVXU2LIdg0D2GRK2qhBo4X+nrEc15YyzzKpFVMBnmyt2nMyqGVlfxKrqBlruUmwMelNshWL&#10;La2OG1ltQ5r3yU1W1LzejtdG2VN/wsaqrexGTfECcne+YsF3/d2C73gFJfiSBWkJSM0HvlnT066Y&#10;xTFOHSB6DAxvBnS38D8q0ksOoIn/GjqjeNFBMwAgBgiIY5+nQAPDERo6w3GdRUbdqOd4mF/p8L8D&#10;JOEbCiQ0zEVDbACfwicA6jX3foEPUKgNsHdfgirWWBbSWUm97pQWEHH7x5I7Ww4QAawg6w2SljJV&#10;9CpQQeyKQdP+kLrzQqC7hedQhpqJMpTXhvH+4VKtsureftVWqTGCGpQdDLQ9cOtcFQDOtVOiVFGs&#10;gVoC0y2DKeXqh6LsuxsDSIz7ifW9Xb3uj9rAiSMs9ePddqI5DEu7GuBhvc5OQ8nMAoYLuO9QhAAu&#10;u369ZSi/H9Yuu2qd5dVQ0TZQaTdQfhp2E7vce5LrF1k88IpHScU3onK4p9KAn2ZGuSVi3dKY6pCY&#10;5drckuuBZC3ww0rnN6zA4azCcgK4OkBWCZwqZwI/Kly1GfqHZKmTL8u1D/I/j/OBYIHaqrHTmsyQ&#10;0riESnwREJzDMWc4R5PSOgvYzXSRgh1OwQ6nUOEntc+15FZAW/sm1/Y60HvDSrj3Syq5x7+eZdEf&#10;TbYjJ9+2xI/nWNnZjfZB9S77sAGG1OyxjIotqNQNAJ3vR5077Ss5VyqBihkWde49iwBsR6retfDq&#10;91xE10+1BCAc3zLVopQAoeo1O1KBmqt42w6j+MLOvGmhZwBc5WsW0zDZops0/e3vwO9vtq/uJdtb&#10;9zKPX3HhhsGUXjhsx749bCe+DWW7107+Yw8A3GVHUYOl54FU5wZUDhZVA4BRXMcuhjpYFqvnU9lU&#10;AEYR8BHQ8rtQeEBP4BEMtRWgCgFUHq/nAlOFA5zaGoGiLLDaGgU/wbBYx+Q9nq2VouMYsrcAT+18&#10;hd0cR4seuc9v80LwE7iw44p8PpfXCYAFYfaV00lt07LRm6NYPs/iz/CjnV2AAsSWVGv81AYU5lYU&#10;5nbsM8dVNhisdu/gZl27ht5o1TiNLyzsYL+tG7iRpBxlRWQ9ZhHUsNTg6RqTWM3NV4UyrKaGpubN&#10;bKD25gZN4aZIrQKavEfDIIob11jV/863ZQe2UJABC7Dz3f2aBd37lvW55y03DzhgIjXV7S+Zy3Ls&#10;kiQAM03YxyoH3fonC57gXyTozr86uxwo9eiSg/KcP+FpgD/nnwdOfw/y2F9SgLUCGmpw9FMEBX7U&#10;kygcWVU1/iso/FJGQFIKyUHuiq1TTe5/7PVIfR5g6DlBcQigEGCuBKOst+DpB6Cz0oKeH1JeSH0q&#10;eiEokGHLnZXFDvvjShh6MZH3AT4UpevYUPuehq840Oq4wFtT8RQO4FJ/Og9BWQoQ5SrIAb0g4Kce&#10;3yAe+wQ/VKC+Cyled+5jf2R9bv8Zx7vJnp/8CytpOkTh32Bp2N+kam+x/PjKZW4mlWY4aWZGVv06&#10;XAgFHCBm1qC8+F89pS7nntbaaNyHKtrgpoE6AKKuBEAPQosB3QogozGxmvWE6muWagI+UnrALqd+&#10;qZW1rrOytvXsF6AImDVYySpVylT03K/q/MjWoH8NpdGEgcbVAHClA2AeylL7yKhDsVFWkjnPxCoU&#10;XK1sM/cw93pa4zx/e6U6PxagCFGJrfNQgNj92rcB7iRLL3/XCmrmWEEV9vbzaRZS+oodKH0NezrD&#10;jlVutk/q9rpErmU1CJWa3VQaOyxX2dib15nWCsnk/FJRsAm1M1HBMywWBxXL/mNxWfFSfm0z3IyO&#10;yHpsbt0kAtDVT8feTreoOpS33BeKNL51qsU0A9AG5QF81fYBvT01RNWbtofzDKl5R6vCoeguh7mV&#10;3o59u9uOXdoB/FCAgKBMKkvJPbF8xe08hxo7oXU6tE6wfzEiN+gY1ZbbuZZQL+hG4KT2OACJWlPI&#10;FucCFYEoV8NcAJjS2JdexmYLYCgvheBX1KPxdIR6oYFiEZZcCrGwu7eXdQ1QU06+9W4fSomfD7xy&#10;gFR2J8fo3klst2yeU+QIgIRWv0/vnaVSu8JysSP5tRusoF6ZcXfaMaz0Mc6zhPNUsgTNddYAZ6k/&#10;t1CMbLzSXnFtuYA4CzWoNr1c7EQetiKXGjpHdoLaNJtjyPJkIO8VmS648SkQaeUaK7XY8mqXWX79&#10;civhBjxzOcWmbp7vrFa/hydb0ANaxPxtC3DJD1730ljdAQhRg4F3oAalDomgiVhilGHw7Vhk7LEs&#10;sgDqssbcDABv/JMpzb3vu3U9UIbjAaAbSE04NejvPFHHiVsKUvGT7yJQq6GNFiAVP+Y5Barxu+d+&#10;5ELr5qrTxcfjoFFPobaA3SCBhq2zxn5VqTVEhup5AckDoOD33wMQ9eZXgc7CDsUWC4T/GppNgm2W&#10;jf5+WI5n3Z267IWg6+X1QsfvVbOeGuX8BGnZdyyuoOcDhj4UXuBorkHT+IY/Zn1QvJpSFyBFO/5+&#10;G/X4Q3bwhBKArrL4iiWWUE2hB24J3FsJ1VsAoIZ7bEVxbaFyXEcliHoDkKmASaBRooK8xh2ufToT&#10;ZaS5rXEU/qgaCjQFO6r2XYuuplBjJ7XubVLdGgC0wgFIw1LUQ5yKm8jk/stH+R3jPi9TJiLuq0zN&#10;jKpdBASxmHIeKLo0jddrWYajWeUN1G+lPKEKCzQkppl7t3qFpZ9daYnfLLe4rwD4GYDJMXPqsbDc&#10;02nVmvK2BECxbdQYwOUoQS1YpI4MrGsNjqdGVhygagjbmbkW+v6bFvnJFEv7eoGVVKyzY7Xb7Wgd&#10;AqNmF6p1N3DeRewA7FhioOytb6x9q+dZiVmAK6ovDtstAMbzf3TDOyjAtywKEEZjwWPb5gA7gvfH&#10;utyBgBMARjYByubJWN+3UX1vAL/XbFflZNsBpHeUT7aA4p5DWNiDqLp9Vgb8yoBfGfA6ipU8pgQC&#10;mufbcsBK2oBkV6SdvBADKPhMVwjKCBgoo0q7VpaixmnnS+wAKgKn2gFdO6Gs8R4UID8ydjSvix8H&#10;YEr5HftWa3jwRWg4ixQe8BNktB5pgXqkLvbGWv5XQtKVQHQFAOQHU88xkMxXJ43g17bZMoFVtiwv&#10;+8g9z35QnlrRLo9ryju/g88BMk1Rw8KWaLBn8z471nLQTnQetONcb1mXxvZh/V0OQZQgQPXWLtjk&#10;Ep5KdeayD8FU63xkIdtzqT2LuIkUBfx4+UA2p0E3zDpik+XUbbH8OhRkrQaArrWsipXEcuCL8tRQ&#10;CG6uby7G2YIDS1B1P7S+j021wAemWgAADEQF+u59EzX4pgXf+4b1ue9N4g0Lvuc18/nbBN2C4f40&#10;WS4dvNoItZjR+D+YT6msXDorLLDW+hindXz/iLLRVlAktNKbG1uobCrewGoPkBpsjcUb/4L5XKAW&#10;/evmup5mxfhnOQYKcqxgqWStAHGkAIgSlGUeKNspdaVQe6Bnob8DnutI+V4FKnz+1zx4yb6qw0I2&#10;2APhfxdeW6Gm9/WCs3cfhADoIOi32/4QANWOKRvvAOhCsCZGesALVHul2vz8tleqNkipsAbqfHn/&#10;kDE2dft8K0L9xZyeCwAXWFwl6o/KLoHfPaFmu8VXA8caVF3tKkutX4ZVRTHhChKrZwGRRVTIFPaG&#10;TcBwmyVXbOZ9aywGxXWoYrLtPf2yhZz+ux2msEZXzwUwShICAKloU6W+WgAgkEhtFtQADvdfUetG&#10;YErlrPZEFFxyFVBGxSW6sXbzOS+BEwDi6pQIRErQGwajsYKcC/dnypcA/PMVlvjFKss8t9ENXcmq&#10;BN7nuIZzKy2tahWqEGXLuadS2afgfKTWYqunWVz1TM5RA6UFV2V5AqaVALKc861A+XLvp1fwuer1&#10;XOsmYL/Zoms3otw2WSTwj+K8lR8wXVa4HdfUjuJsmwn83nMAlBKMkxpsmuqei21F7bUJgKhCIBnD&#10;46iWKQ58EUBS6fEj+ZxS6IfWvWf7qt623cSuyndsR8UkCyjoOIy9DLXSC3uB0S4srjIdKznCYYAX&#10;S8TZ0c44YBhj71+Itw8vxQGLw6akAuokcO1rLeuRx2tQRRoDJ8CpUwKFSBSgpNQp4lll2VVUG+Aq&#10;vUgtcGk3INzP/2q7U4cKtpnXlWswv2eVFV7QSnPrrPTbDVZ0aT3PeVmZ87q8gc/KzJyHqlTkAD+t&#10;bK82ywKpRtRhITa+6MJuKwbuJd+GWOklL+vNUa63rCPMjrUdsZNtUXayM9xOdIXxHO9r10BnzgUb&#10;7XquAWZO+0YHZUV2x0Z+GG4IWWDdbERxB0oWKCqTjAacZgPA7Ho+4yaQK+1QGFY3xIFQENRNllsN&#10;JKu5jtp19kHrAUv6MtmG/vQPwO8tC7h/ivnuA373vGGBd/3dwS7Ibb1UWA56itvULii76wegBk33&#10;romB/fXd+ldsst6DMlTcir2egHJ0AUBv91vr27HKRNBEraz2N+9z2ocWDFLyVDfcRuMMf0P82nzK&#10;C+jiOcDoh6CWixz7YxQT6k+2eTCQGKSOB4FPCsvffuhXfA5SPHZjCP0ADBrixT/DCwAqvrPD/xrq&#10;OEH1XQFA18Hi4l/2dSUAdUwdW/+PuAKCDtRSp1KKei+fG9EbvJ9jBAN2DVsaeu/9ln0q1Ypqd/Ob&#10;YhtR9wkU9Pgq1FPNOlTbemI5YFjM/0ACZZRQNYvXUSh6rCYRlFpqo5IBrANSWlNjlUUCu/1nJ9mO&#10;r/5iO7/8m4Weedti6+ZhhZdYMqorpQmIYD0zsJ6aM5vcgiJrwWWoDDZ6iUU8++pXpAqUYDwQTMQK&#10;Z7ZTWbsB+4DSDfxXqBNmFfYV1fYlyu/zVYCQCvvcJsuq2oxzAeKn11ny2bWWVrkeCK5zY/mUsj9F&#10;dhWgx1RMtejyaVwnsAOmGS0b2K7lGgVuzgVFGoeCjNMyn9UrLY7zjG5YbUfqVtlBvqdDRGQd3x2A&#10;T25GvWpKHABMbAWuTUpkgKWtB4aNcyxByrB9psW3TwF677iIapnkIrL5TTuM7Q2tft0O1SrxwQw7&#10;0jjbDtXPsFAUakjVZED4ju2rRgHmtR62Qg0VUUos4Hf8YggKDzhoGElPoh0/n+y2R3ti7MQlYHE5&#10;wgFQU+Q0hi6vZQfynhqMH1EroGkuboHG5aGi8lFTblFlVFmBxstp5TbgJAAWn9/OMTWkBTj0YKnP&#10;ozJRg4XngUj3cpfiKq97BfBab2X/2IJdBjC8JusrJaY2R/VQq52xGMi59kanJDnGBQCIfRYgC7HE&#10;xUCvzC2ShNK9eMjKOP/SjnArA37HW6JQgvyPyi1qBtSt2N9OoKl2RHV+cD0CYA7KNsvlKQRg2N8c&#10;TSFCeWoOsDJLlyi/ILWqBlBn+5fVVKLIwuaDVqzV4wRBbE6R1lOo4fPcQBmVG93I+NK6XfbFt5/Y&#10;z2YutYA7UXX3vmtBd8v2ag6wYAfkbhPgsLW9j53aUzsfIfjpvWovvPM1QnOI37HAe7DS902xwAcn&#10;m+8BLwLu1fNeBN09iXjDHUvT7rQIe5DLSP0qIBQ0BVAtQCQQauGg33kQRB06RSgViPILdHZZtvgp&#10;Zw2d3R2EKhskywosHPg8+PXCzuth9kB4Jfx8V0JL4Xqe/eHU4L+Hs73AMMj/2HWguNe+h6E7Tu/x&#10;CacwdQ567GyxwEe417z3uhjOe4CfbyTPj2Y7/F7rC9wD+txkby5ZbGcufWBFFVTCGrB7donFowRj&#10;zi2w6EoKc9VSi6qay3Ym22kWUwkgzk212IoZAFAwwso2r8U+rnHgS0BNxQGJSBRiCADcV/6ahZx7&#10;zcKwanENcy0R25uMekttAbYaqtKioVdLLJH/lVE5SXAEKop4QBNbCfSqF2GbgWEt72tYaukaudCN&#10;cwKAWa2rLb1RU+OWWbrUKfY3tXyFJX/N468A2OmNKEDeh4pNx8qnViqAYdUm/kcIVG+w1KqVKLlF&#10;wHsuYOO6gLt6wZNqOR/gptXiklB08U1Lgd1iO8J7o3RewDmO90RzbhG1S+1w1SILx1pH1y3jWpUY&#10;dQnWl/0C+bgW4No0BXU41aJqqTykOLn2hFbZ3ckW3vSKi8P1fwN8L9kRIrTmr3x/L9v+ije9ZTDr&#10;ZtvBmplAEQhWT+f16XawdoYFFLaHU4gPWRGWVoOKNcxEkDjaHYkiirdj3SjAnkgrBRpHLxyyY5ew&#10;v+cPIpkPEIewfaGWXbcdxbOJQo9d1NARVF8eFjJXA5nVE9yJGkK9ScF5IYgJYIBSOQV7DgKsUCtA&#10;sWX3cCN1LyYWWk7PYuzraiu8tAUQAjvZ2q4tDmpuyAvgK720h9jrltAsvKD3CJSyxsBSmaU7pUh5&#10;v4b5oATVY12iBZI6jlhJa4SDU37DAc5/p//8AZfUHKrSJUyVqgOA6gnPatkC/GS1uR6uq0CdMhqA&#10;7TppKASt2OJG9bKts1zeW9CqFba4Lhf7rLgN4GsQtUbpY4kLtLp/DXa8eY99+b+P20vrVlvAPX+3&#10;wPtmA6PXvXY9jfkj3JQ41wnCVsCTclOW5/uwyg8BzEdmErOtz6NziXkW/Mhc8z3Mfh6eaX15ve8D&#10;71hfWeh7XmXfL1nwnX+1PoSyRwffhi2e4C00pB5kLcSk4Ti+8dhi2d9xKD1g5xv7Mwe7wNFq6yOw&#10;uq7n1A17wTIOVzsZSk9w0ZhCzR92UPIrM9cu5wFGYwCdenMgVPTa1++h9R24/PHfgvE7e+x91rX/&#10;XbGvK0Hrqc3v9+eFH3T+/91x9TnNDPG3HQYCx8BRqMMxPJYldh08E2115G77+EI2ap7f/dxiSz43&#10;36JPz7SIMzMsqnyeRVXMs4jKaRYJ8CIrgWClVBIKUHa2nkLesNySqDC1+LfWwIirW2mx2Meoujmu&#10;5/Nw9TsWhl07XPMe6kcFH8XDNqFljsU2U/ib53np4pV1CVUoACazrxTAmoi6jJPyE/xQjgnY7fh6&#10;LHcnKrETa4qTEQxTGoEpwEkFPIko19gzxNe8/zQKDLubUiGVp2wt21xkKilKNeW6ZqflV+9AMaJa&#10;KzlGpWZfcDyn7pajfKkEqqR8AV39AottnG+R9Vh77HBY+Wyub65F1HjQi2QbpXbPBt4H+BTxyvjc&#10;tJDPzePaZ1t04xTXAxxTyzWjJgVIvR7VyPdU9zIK8m9uetvhuldRfS/bgUoAePavtvvUX23v2dfs&#10;QMVkOwQAw6pnA8BZwFBAnG0BZSi74s7DVoD9y8f+FSptfDeKrDMC6xsDCKNQOId4TguNa8iMZnxI&#10;NR6xoo5ICrW3kEpew263DkEuhT63Yy8KTgAEcgKFOknUhnd+NVAjsLh5qDgNidHUuoKugwAr1FnL&#10;1DZsQccCtz5JZrfS8C+wrK7lvHct4CS09gafK76wA+jtQBnutLJvd6HwBDkPfs4eY1fz+aEdfDkH&#10;9QarN9r1SmNxBfBClF9h02HLbdhvmbXbsA6oPOClld9y2jnPNtQckUlNmakJ4QJg21YAiC32A9Cp&#10;UOCnRZSUKijDjfEDgm3qPceWA7wcfzuipvcV8Tlliy7QxHPsb17DKpTjBvvwv5JsedJugPYH0wLm&#10;vvtQaeoAwZI6xXebenhfdqnu+z7wtl316DS76vGZNuCJ2TbgqTnW/8npgO9t6/PQGxZ8L8ptoqbP&#10;AbAbNSbwZ0AKezpcnROPU9CB1eCHUU0PY1NRZoMo2Ni6wIHAgggYCAAGApUb7iLu5LHCG5jsBilr&#10;TN5gntOwFPXGDlXvKzADPkGExvX1TnHT+2RVe0HoQUuQEeA8SPVue+NKAP5TCFC98S8AvPLzV0bv&#10;kJp/f+2f4fod/ARmqUft29ljvh9ZY7UHjtH2UZTgo3b1nQ9ZSHGY5TaFWLo6BSrmWuy56RZ++j0L&#10;O/WuHTo91cLPTLPwiikWXq5OjPkWD5RkRR2MUEMCUgxKMIbn47F98Q0r3eO4hoX8P9/ZvQjUS3it&#10;ekABHv/H1KEiAUE0ti66iWNihRNRgUncd4nsQ1BVCrqkRim+xQ5+iRrOwv7iNTyrFbXXhrrDxaRz&#10;v6oTI6MFuys7Wo4N/WqRhX0+zw5/rqE8ms3Ce3AzWmpT617naOgO4DtWvdtOVu+1Mh5nVmPjyxdZ&#10;ZhXbivWWCDRjK5dYjFReDdcD+JTKPhKwH6oEPOdmWNhZvqsKoIdVjwaAsVxzHAo3poXn2EY0zHJr&#10;fURwzeFa7lL5++qpCJROn+9Pi6ULmkdqpgC11yy04lU7WPWGhddPtsO1k1DOr9qub/4TAP7F9px6&#10;hf/f4vUZdpAKaD+V0X7UakjFdAs4eiHWCjsOAS4A2KGZFagjzeLoBoA9EVZ2/hAWVcNeQlBPYVZ2&#10;KQLwxAJBoisOUMZZaWc01jHMCtpCAU6o5aIms7G/6pBwHQ+C3QWAcH4tCg+4ALKcng2AUO19KMAL&#10;4UDkMD/IJuQyNWmrB8CM7tn8YLOB4nyAusxZ4tyuFTxGRcoOEwUXNqIOUVJat/g7+HnKT3OJXap6&#10;gbBLqhN4YpGVh6+gXavbK6MNCrBJClD50zQeSW2ZKyyjeak/llu6Bi+3oHDbUYlEFtY4qwOouUAl&#10;dmJpO7C0rcpfiH3gc+mtaqdZgU1ZjmXhetoWUvMuAZzLgSFgbeEmbFxsSfXU6I1zgOomO/hZuF33&#10;4z8CQGV+VvJT1KAyQ9+BYrv7Fbvqobft2kffswEPTbL+9/3d+tzxFwvWmhga0jIaKzoM+zmQQnoN&#10;BXgAUOp3mwX0n8Bjtv1uJW4ibsS+jfVSYfUbw+NRPB7tbZUiK5joM4znlCWmN/i/z3Der8QJSjzA&#10;e67h/Vqy8jr2obU7NBZPw1OG3YkVBXpKpaUM1W46m4av3PWdRRWAlAqrV339G9z+m3CA6lWPveEA&#10;6N+fX/n9K+yuBOA/PXah4/aGXve/h/32WmMpvkA3RY4AfIHjsPk3PmYjnnzUIj7fZ0kU8OSaaZaI&#10;tYqqQI2cfdsOnHrLQr+ZbGHAMLIC1YLakRJLblxtyVR4eqyFgaL4TASFMboWkAEp2USBMJl7I7lV&#10;thFA1vE+lEosBT8W+xfFsaJqBcHpbq3cGKywVk2LRxHFsA8pyET2ozUzEptQZc1ae4Pja3B13Sz2&#10;McepvswmL9lIlnpcW9Zhk9ehTtfavs/m2aayd2znSSznGeyzOm+a1gPUVajLZS7RaRE2+GT1Lvuo&#10;ao8dO0cZAJyZvDfrLIrxmzUW//Uqizu7Aggu/Q6AMfWz3VodYSjig+XEaa5DVljql/0mAOsEzjWm&#10;GfAB97Da9+xgHZVJwxQ72DCZx6+j4AAcyjjKpcAH0jXzeA6oVb0DAN+2g5Xv8RyfrZpuIWcm2fYv&#10;/kj82XZ/83fbd/pt3jPdDnDs/f4IOTfVAoq6jlge4MpTUoBOgU7T4rCGAKkYa6q2QTemT5bz4gE7&#10;+m2UHf1HIrYzHiAmYI3jzKnIjnA+H4ZFDQVsALB7N9vtKDeNAdxsuQAwxwFwlWV1r7TMrlWW0bGa&#10;19jvZWz4+XDAst1SAE6akghggzO1DkinFkRfBfzWEqgyAKjnsoFg3nkpS2CnNr9LXruf1GY+YFLv&#10;rbI0u3m8Het5DvUIqKTUHABRvAJ2Qcsh04IuOcqd1oTV5aZQtoyMphWW3iRFhyps2QHo9hPY/fa9&#10;wB0Qdm73eoNdmyDXAuxSW2RFVBtz4zXN4cbD7mhaEz9gAhJe66yktM4DjBrVTy1PIfAWcKFmwybE&#10;VITb+N/J1r6DvdX4P9nUv1if2/+IVcWmKksMVjRg5NMAByVyHYX0asEOZdb3diAF9PrfZYHXPGi+&#10;6x61oMFPWZ/hz5iSm/ZRjHrcNGUtSGmoBj9gyozsG4w1HESBd4oPcF2HcrsGcF1zM6BT3GKBhO+q&#10;W8034Ga24yzw6vEWqPWArwGo12omBnB182uB3dA72P9dzv66TC8DFb2KkXMTgAjZ0SCUlbPM33WQ&#10;eNE7Ps+Fe48GY+s9vaH3+eHpYPXvsOuNf+80UfA+qbx/DQHVDz/1EHvwU0+wPzQ97qafOwBO/P3T&#10;FlO+BQU3GWX3FmB51yKq38LWvWOHyidRwCcDv+muV1SdAkmypkBHEIwHUtH87hFV7xFYO/WgNszD&#10;2gItVaJt67hP1rre0LjaxahHrCD7iEfxxNSgpKq9MW+RdUC3ca7FCYCtwIbKN15WuGWFpbQtd0BJ&#10;bJ7jbHM8AIzBAkagUpNQmVnqqONcclCBadznibVrLR6re/CrJbb56Lu258PpFn1OCg5LXLvMwuuw&#10;88A4zmV8pjyi9PJOUZ6/pqL/Bqd2CsFyinv/yxUW9yVQEwBRgLFSd3Xz3UJIHgCnWmjldAurmQvE&#10;1d7nByCKLpFriZe6JQ4Bv/18lwca3rX9de/YvqpXbX/Fy3y3b9iRc+/awbNA7Jws7RwUH1vUXVgV&#10;apHzDK2cZXu+edv2fv2yhZx63UJOTwKAk+3Aufd4bYqF8p0fJEKpsAI0vze3ZR8qEPhp5TSBr/uI&#10;m/Ob36lEB4IYSu3CVoAjWIVZ6T+wxd9GW8llLPAFLHEPKhHbXIhSzEXRZWJ/M3t2ALwdfBZ48Pls&#10;4Jfl2veWWEo7N4QGT0rpdUjNcfwLhy27YydwoFZSHj2pxO51gG49sEHB9agtDxXZxX46UZFdAE9D&#10;aM7v5vM73CwTNywGi5mPSivQymvqpGneBghRg/7EBnltmhmCVW9RjkKuD+WraX56n6a5aREadd2n&#10;N66jhtyKUtuNteW6UMk57YeAtNTtHgLpj2pLwz4oHb/mTSY1CnyKeW5OZ5xScNdN4gZ4h5tIcyXn&#10;WHLzIktRuw2SP4Yb40jtPGo7WZx5Flt90G5+Edurjgut6qb5v7f+wXw3qwf21xYw9peoEhSIlN4Q&#10;1Ihi0CPWZ+hjFjz6aQu++RfW7/bfAM0/WuDEP1uA0mkBUalELfAdfMtvgahCCy/9in2+gHp83gKV&#10;gEEdGmMp3KM1j/gZAPAUAHmS4zyJWlNKrScteMgPiYd5/AMLVootWWiX7qq35xQlJSU2XJ0FqLbB&#10;QEX5/gZjUTW9TVDCVirllE+ZVUZixQFLoDpNXE+xF+65K6K3d/a/g+D3CpFj/V8DkHBzjjk3//m5&#10;c3PhqVHtX8f1zk9DYqhwxlPx3PKCA+DTM/4IWDajSF6z8MqXgR8Fk8cRtW9TmQEZ7KYquZR67nOA&#10;o7a5JHV0oL6k/mLqtHYFKqsGhQjIYhs08Bk1h53VWrhaIzeleR0AXOGsZHzVMvaz0iLLUT1nptuh&#10;c1jrahQh+4/hnkqgAo5v4hgtawAogctIdMoQy6h9N8wFfqilL6mQK5T0l/tWqexRnCl1HM/NzcW+&#10;Vm20mDMrLfrUMostX2ZRAC8MoIRyjx7AjodVYMN5LvbcQjv0+QyL/AIIf0ElcGqaJZ8FuN8AtVPY&#10;+XKus5r3Ae5o7H8kKvhIFbCqmm2HAWk4340DYC2KtxZFWr/UcjWJAAUXXzWV9wG+6skWiuXfVznZ&#10;9pRjcbG50VVvWgz/C4IHZKUFQCqZgxXT+F9LYs4kZtv+s+/Y/tOv2+GK9+wI53+wfIaFlk/ltWnY&#10;6qnY6ql8FqFR1BmCSsKGov7U9leqecFdyt4SYukt21wK+mxAlNOzHvAAiG6gdnG/FV4+YAUXsc3n&#10;NTVNw1n2AkeAcgGIAaG0ri2Wc8EDYFb3JsCHHUTVpXbNt6QOaiVNZ2mdYcntWEOUVHYH4GzdgZIC&#10;evyjWD0AAHnFSURBVFrzQxlWOGZOF7a0ncduoDVgVCMu1ja3CxhfwsICzvye/cQery1O84iBlFL7&#10;FwD2gmbOT4tKN2/H6ipT9W7L5bkcBXDLa+M1ARP1md/KeTRwnQ3YWQfALdhhAMh3kc0+M9v3cX6c&#10;Z/sey2jfZmmtG5xiTcKqJKmHjlo8mRtf20QKQXSVJm6/wg/2LjfvPMvADmukexbXk96mtVCXWCQg&#10;DG9AJWiyOZb8nlfetcAHZ5lPa/vercXR/0qh+5PrjQ2+/c/WZ+KfLAg1GHj7nyzwjj9b8D2v2oAH&#10;37KrH3rL+t/7mvXFKrtZIeq5VcIEIvBm3qspcVpG0i0l6YU6PdSzG3iTFkT6NSD8FQoTMBJBSrg6&#10;5pdY62fNN/rnxM/MNwZAKmS3NSjaDX5Wzy+gHP0E28dRSpohoilmDwPlRywI0CkbdPAoHvO/b7RS&#10;TQFuwsd73eyLf4nvhqT4AeTU178BUOEB0GvD8xRg7/b7uAJ6V8aVAHTP6bMKAO7g6u8VdteCaua8&#10;A2/6MUr89/wmT9uLm6ZaUttWC6Nghp75M9uXANJrAAm1j9pKo0LMaFxiqbofaqnwgJd6fROa1dY1&#10;A0hOA4CC3zQeo86wiDH1cyy6YY5F8ZnEZjWfbOBzay2hSvkwV2G311nk2cV28JsZtv9r7F459lnO&#10;QfYR+CWg6FK4J1OxtCmoR7UNxlGxahnJuPqFFnFmrh36Ekt9GqVZI6ByXrUL3aDmVJSehrXk1FMO&#10;Gne5FRsTKlcCkLl2QJYStbofxST7KphFlM+1kC/ftb1fYC2/edOOYP2jUGXRp+exBeROsXKt7D+q&#10;agFWf4EdqpjPd4Si5XuJ45zjqhANXE9exXI7XrPSTgDCfC2+pvZBYBaqQEXvZxty7k0qmzc553eA&#10;9lSLB8gRWOEjKOLD1Z6yDOMcD1W/i6gAemwjsMRqPoiuXWCRNRy7Rm2K0y2mhe+9hQqk/m0LKNB4&#10;Nxd7LF89wd3YQkJWT0vPpbWtR6Uhy7GdqQAoFRClda9H4cnSyoKiqlB46pAo+nYn0NsGADdYGnYz&#10;i9eyUWVpfC6li1qwC3XUNdcSOqlF2qdYbPtUS2jngluxB6ivlOZN1GCyAMuowail2pcDwtVAWA27&#10;i73sFEj9tPZ1ltUF2C5EogIjgbCUJ7Dt0qwNqT+uo4XrUBZoLbaO0ivUqvrK0NsSAgT3ofYAoTK+&#10;ANN8pdhHzeW1bXTjqDKxB+nNXCOK0bX3AccMlGNmO6qvbRfPb6dy4Lqa15pbF8FNVFcGDWX3nUMB&#10;4AesfMv2n3rJDnzzMrX2bGp/rqFhFZDTWEKsc8cGSwaIkaiBgxoeQSEo+Ue0/WLRIgu4Z7oFPDrf&#10;Au+fbH3vf9v63zfZ+tw7yYI1KPqu19hOsr4/mGL9H5lm/R5+1/rc8zoqD+BpaUv/mr5uiUv15N6o&#10;ZKpA0M0L9ocDoJ7rTbTqTZHrXSkuaDyf1brAY/8D4L3APp/31OfY5yxgnH87VrNHsOP+GSRSjxoS&#10;4xv9EwD3I5QeoAMcPlSebzQQcfBDSblZFVJ1PKf5t0TgMEJbf/h4TR0PCreIkv7/NxsMIJVQVe2C&#10;QwRAlJvrTPm/gN8/hV8xYn2DRtwPsB/inHV8wU/BOWnWx9inqISep5J5yQJu+7G9dUCdD5ssFHu1&#10;B6u198xL/I4vW1TdG6geIKgBwZq9gUqLRYHEoVTia1Fjgp1Tf1MplPzu2ELZQ7X1OQDyunqB4xuX&#10;uQo2tXEDsFoDLLCWqEEt9nPkHAqqch5WGLA1LOGzBPeXepITuX+TmrSy4mrur5WWLGXYIDW2FEu7&#10;1KJOoShReIlVlLkaIIv60yJgGbUrgd5aK27caaWUlyLKixZHi6xc6JRbGArqMNcRweNo4BbFtUmJ&#10;hgHEIzXAuPIdbP/bdujUFJTmTASAlqhYCrAAHgCMrmI/FQs4b+y8wFiB5f8SB/jJfCs7tdA+BpAf&#10;VMyxfD6f8MVbFvHVZDv49Qw78PVMO3xaq7sBrWotFDWNMjoTCFLWKHvxVCpRtYtRjLwH8Gmxo/Dm&#10;SXa4/g2LrJtC5QCIqRgSGlehsjkP4BnV9K5FN09xq8QFZGEls1FOWZ1bLZPIxr7moK4yOynkgCG9&#10;k9qkE2ndSW3RCbEVwCylW+10Ky2zG8uKKstXW9zF7ai9Le4z6djY9C4KfBfg7FoK/Bby2fnAj5ug&#10;fbrFdULx7umW2EFt187r7eupUddbHIoqBpDEIt2TWhcBHn2J2EW+nDhIrgGSqa3sFxhldYVx/FAs&#10;N9Bt53hta1FomywHi5sP5PKbQlyma4FPClALxRS07LeCVg3jAYbdm4n1piSmuS6t1RpUH9fUrDY9&#10;FKBWoAPm2RowChw13S4PwGo1t8xmIN+ITWnA/mrOpVN+szlHZDbwC/n/K3vrN7mOc213QDIzxcyU&#10;xGEmh8GJncR2YpbFzDBi1mhGw8zMjCILbFk80jAzzwhtZ+/r+wOec7/VM7ac7O/sc36oq3t6ulev&#10;tbrqruepeuuttmmKrn9H8Y0zlN5Opae3y++3kAQqHvam4tIeVN9WeqylSuiyCrRCez+N098CNmGB&#10;l8nrp5vl8wOb8FigW76zCOXxvif279lpuv47C3SjLZkzi2ubmz9gWV5slcbL2NpXsbj/0JRn35LP&#10;sxYM/SZ2FyVoa4dRgb5P8bdbI2xhNRM5B936Yk8xpehry+cMnI/ZmKMVgyEW3GBoqvDBPzpl6G17&#10;Ej/4W0+xJXQOfr8EIJbwFNjZkjdTaZNL0dys6kSxMTaz0e59AOe+L8q/j/l9aUxwotjrHgB6IPjF&#10;LO7/V/jxHhvvszi/iSBpH4OfwdqWvz1o8AOyD6JoTd3adprPv6opX3uXDuPnWpq9RYUotEQabEzL&#10;AsV3zVVSz/tYxHcAA51e+0IK0EAVpWPXMroXoEgWAK3FKBcggc3L7FlOw17B/2xyg/o9YpMhpgT9&#10;HNiKabQWH1jQt13Z3RucisnuQ81QDHqemWM6UQCQPbARmG4GThYeAvjMQo/bBuOoR5d3bwfQAZA9&#10;QSq1lFT9gUAPITG82wXuV1sOw6E9OjwUqg+GQngddzO0S7bJeU6XJ6Qll/qbN2gTNTZ2t9lB0ICY&#10;aWOLAD+pZTHAWqYclF4F0LGIigqz/X1YaY6R3uan1JbVQJL3N65RWd0WHarfqhNt6/Rh6yLtrZ2p&#10;8rqZKqifAQAXObWaWg9s27g2y7Bj6bxGcEqDKGycU9UF1DGQzh/aDew2KgM1nT4C/MZnK3V4pjIH&#10;F6HIN3CPsPYjQXQ+NlGEchxeovQBU4qLACBKzkrVVaAFyDwFi2aPNlEBwEqubARU9GaX/Vwpvori&#10;+Ywe6jN6EAPcZXqPqwDks1BgFOI+XwE0yy8jra9s4D2UTzYAzfUoPiABAAuvLFPxJ6s4FnaR95Xy&#10;+dLLAdhiSD3OzR4DlheQ9iMT+xJ3WtaLLYDIFkwDH9RpJda14nKEyrCUJRYQygWWo7L2jodgcQHV&#10;SAwQBIRmd0ciVD0Upv22AfR4ig5fRiW6CRrsNudq+w1X2gTMmO1MtR2L6xmL3Hdphyv7L+5yatGW&#10;x1mKr31jQfwYuzmnbXzvFhUA6ZwBeisbYO1aQMOYo/imWVSIuQBwiYsDy+5d7UpOP/cQkFu8U1Lf&#10;csXy/vjOucoZ26U/B64Gfqs09cXtgHAeUHoL+LxOQwQ+j78M/Obqpm+jBJ/Ctlr+v/sMQMAPmzvl&#10;azN1Eyrxxhdm6vrnp6EKgaC9/sRb8n3yHZ7bCg9bDTId8FFsJchXbUndRHme8iwW+ll7j2d1iYtD&#10;NDhaMgWnDLHJBsKHgKCl3X8A1feABUFjhy0Q+iFssKWNMtjZpIJTZjz/HFYT9nLi8csg+/L/r/37&#10;P8o1/58EoMsw/SUIGuS+KN7XFgMf52gTHT4PAlQ7Z1OmFFOpPpb+ymZ9LR0W6s8mP6Y+93fuh1ng&#10;H8mv1DrqnUrsWKL4tiVKAnCpPbOU2vk+lnC6Us0a1vO/pqXUhcWKxyYmt8/BBtJAeW8O9cGUUlob&#10;EOxc4eqFhb7YOGD+0Fq39C3XYun6NigXdZTVtUZpvD8dN5FrqzqAn02WlI7708gtng5FOMDnKBZS&#10;YsMrxVjNQrPfQwBxgPZlgct9ISoDgrYUrdIBEAEwipMDEG5PEEvawHstTVUe8Mvu3sS5WigNr1Hf&#10;i2hfFrtYjPpyEEQNZjkob+Ba1gK59QAbFzcSoqqRcL4XV4d1z0LlJZxfpvhzixVzGridW60i4Lav&#10;2U8HuAfVrUtV0rBYpdyrgjbg1LJMKU0cs2kbALSgcgMw96Z/hVtyVziIcELh5gPwHNRrJu0vE/Wc&#10;0j9fSQOzlTY4T1n9WHKbhOF6CgYDuTdblTW4FvDZ2KFNhKAAq1GABj8HrCuoK2DnoIXSs1Jp8MOm&#10;mlUtBl6FVvh/2af8AJ+hZrDGpQCiEoBVfxIEAE01+gM/bOxlg986VX6yVpWfruf5WpXw+eJLgO8y&#10;j6hBA2rRZQPsdl6ntwA8xYCn+Coy/Qo93Ag/ti0j6rM8ZZYvMAK7Gu6UXuWlIFWh0Mou8jl+jEIq&#10;RhkKq5qeuWoUmzkc4SB4YDRG+0b5jAt0jtdhm62+HK/9V4I5X4CH3S4b30ivibIdx2Jf4NzNagNg&#10;y3hRfWGDLK39Qa7TbXeJAtw3YnsYA3qDIJUjz6LZAVuyxRd1ouro0ZKaFii5cb5S2+d7ZvxQe+nd&#10;i2gki/nR/LC/G5U8sErRXfMU1UGjQaL/MxEF+JMluhEA+nx3CZCaCXyA2VeB2/fn6jrbGN2yudz7&#10;c/nc8zNNffiPut4pvrc19fn3NOU5VOHT7wBEUyoWQ2hJFGxJ3TzKfPl+E8v8nWWa+t3lmvq9pZQl&#10;PF+i676zGLu9WFO/tchlovHBVvta+foM+VgSholld94WjG3ZZVxihb+6nIOWVcaTRMFA+KIs/b1n&#10;5zcD03/Cz00wXPP3F//3vPfLr/3n3/9eJoHowmrcBIZnTHAy/5/b0Y3iw3NX7geSTpHyebPYQM/G&#10;Jj3JTy0RAvCj+D7yY2AP0B9B1T75RzqCl+mQ/qqp3/6Zdh4JQEWsV1Kn2UAaXucSpXbMc+mY0poX&#10;KK0eNdKAVaXh25hYWvNSJQPFtCYaZtti5fNanhXUUn7vWuwdQsDGksd4f99qVCPWEnXo6TTX8BxY&#10;AkpTiwYeGyqqQAiU0GlmD6KusNpZKLEcAJHNo8XL5brldrirQdwRQKroD1VFb6jKej0ArBpA/NiS&#10;zdFQnFEojyHaN4Ry7N2qvK7NyujAtnZsxNXscsNTZaPYcf5v9rp4BFU5giJEYeUMoE5RaDkGKaBZ&#10;gNosBThlAyEq6Nqtwp4dympfq5izcxV6/F1FnZmjjEZcEfekpH2eSjpmqqhjkQqBeyH3Mq97pTLa&#10;VyuzfbtyO4K4TwC0ZxvtB8jRcWSini2mMMu+e2SHKymIpASOkdhJx4PSTutdxDnZChzrRDhO326O&#10;sYP7twVLb2OR3FOK175P8Po06grAU3Z5k0ov+rlSYcHIltb9EhC4uBmoAQqzwRfx1FjTEv4uQyGW&#10;oP6KLwJCLGT1VXqPq8DHAIitLb/EMbC91Si/KlOB2N2yi2s5Pnbx0gaAx7H4u5C/C4FMIXa3mOOV&#10;XgYqnwCXzwI4xg7gtknFlonCltwBssphzhcYmu2tvmJjhDwfo0cDRrZvSMUIQAdQlcMo0pEo7RuP&#10;xLICy1Fkvk12XI1H8YXTk22lF1nPOWHr7ZpQnqWArxTYFWHDLT6vZNQmJ2wTmPU6wL344II/QA10&#10;qY0qsQ1V7pzCqBiB9MJblcQPndC6SgnNy5VEj5ZcP0/JqEEXvzS4BAUAFLsWKYueOhvlmIz1ieme&#10;T5mhxP7V2nG2QNf9ZrW8v79Bvj/205Qf+enGn2zSTT9ZB5hmecbg7ntRPvf+TNfd/ytd/9jLmmL2&#10;1lJdASMvs6s26fHcdN6/QNf/YDmfXaEbf7xMN9i44fcWArt5mvKtWZryDVv+9r6z0lammGo0iH7t&#10;HcD3titTv/6urn/hfcp0Tf0aILRiuQkBrjcW2o0p8t2mTl2Iji2NwwZ73w+gbeMjG0MDhtcWl3PQ&#10;7SL35fJ/hdv/r2JhNPY5m20GiLaGF+hZsedfFPufAZDvfQBbbYrvEc73kZ8CvZ+g/Ez9TQDwUa4H&#10;APo+xz1+7m+6+Ue/0J7jAUrqWI66s5i21UpFxaSiXtLo+NIalymtFivbjDto362CFixgHR3e+VXK&#10;tX0rGjeqqA3n1LNL5SitEmxrMRaueNiSoQITGnlaB8dCXWb1eGLeMlCAmT0WE7gehWgApM1d9Fc+&#10;VtjUXyYdaZaDH+DEWtt64ixLCY8CKqU97LMxvaFIwBeqku5AlXT5qwJFuBfLe3CUNmEbowPDqj7g&#10;1rUF8GxSJiWrc6uKsMvltLky6nzxAGIDRVlsNpgOPNdWcAytc1Y4B7Dk2R4fQLAYVVbEsfI4Vl4P&#10;ChWwJbXMU2T9O4puel9JbXQUHTOU3fUOim4agFqgAq4jH5Dl0QHk9ADULuDWEUiH4c/nt3NtKE7U&#10;ccYA9xwFl8o1p6LoUgbWKZZ7FVz7vkJrpykZEGbZhAedR2Y3nRD2O6NjC78NSpHfI6cbRWnKtneD&#10;vD64mqH9qKGqi7Y0xoIw/ehV8NoAaT9/24qIw5+G6Oh/WZIBegjsbSkKyQZXy/lfKZa1mF6o7CI9&#10;iq2XvWKPNsZlEt3AuVl7LabvqmV2MAgCVOBYdpFjuLIF+BiA1gNFFJx9DiVYascwCF42yc176HXK&#10;+ZGKB4FNfxB/W8YIT1C0bVl55GKcC2epGKanAkwGwnIbx0D1VRn8xqgw2IJyKo5NRJSN7aSXxDJY&#10;7JFZbUoBALSlRfn0xBazlGGzdJaQ0vZBoFMwCFYDTRdCQEWosjxvwxY+E8t3x2ERwrmxu5XesZUb&#10;Tq/cstz1+hYTljNgWSywwUPLOTaVhZ45j4pk8VAx2KKY7ulKp/fffDxHU3+PCvxxAEpwq274+Wbd&#10;/EM/+WJLbfbV7fv7FRrqA79G/b3kJiy8HrFJjFexrv/UDd+Yplu+M1u3oRZv/i52+VvTdcPX38IO&#10;/w3FZrYVq3ovaucuGv6dqKA7KLcDCSv2/A7gYStDgI/N0vqi6KY88jtd/+RfNNVCZ555jXN53S2d&#10;87UQHUuU4GaS/4xFtiwxv8FG/hywcJ62RM7SYf0PxS2bc+N9XxTPGCAwAmST5X+G3P9WOH8DoFN4&#10;EwC0R1vPa8WSGlBs0sNCdjyJErhuNwbI+QFAt+LDzt+Soz7+G2D/J0154Q3U9Gu69/cvKfxskGIa&#10;FiixcTlWzU+JdHYpjUuU0Yp6aUSdNOBI2gJV2Ir1aqDh1dB4a7Bzp6l3Z+nYW/don62x7aUN9W9R&#10;IUrFkiMU0JhzUC6ZXUuB33KcxQYKiszCYXgsGN7uAGgBzza7mcv7s6wMAdhB1NOQxQkCxK6NAIbz&#10;QF0WWJLWUeA3HKVivrMQ+BWirsp6aK9ur+9IHRgOA360Gxsn7MRaduxQXudOFXRjfXsBIGqxDCVY&#10;BLALbRwQ+JlVtwmbLBxaVs9agGtjhZsBHudpkzaAxoKh8/pted9aJeOCYjvnKLp3umL63ldiz3Sl&#10;9U/H9luyB9oHcLe1xPm9y3i+hraOswLW6a3bsdZbUbQclzaSNbxUib3zPGEytKuYrsXaU/++Amre&#10;VDgATGpZiNKjE+ldgeDgsX0lvxH2vHGb8tpCVdQdoqJem1jaYmEw+frgYhoKCYs4vksVZgVRPmXD&#10;lkQReI3YXgGROv5fiTr2r3iXeaXqEj/gBQBDKQV+tuC5zJbWXAZ+Nn4IvCpRcpU2toZKtPg/A2AV&#10;8LMg5moUYsVFbjY9mAGuAqtbeXWLg2UF1rkC1Vd20aBqM8I7eB/ww9ZWXIgCgrFYzhAnwS1gei8A&#10;tsSlH15M0QeXklB+4S6zRvlwgEpRZWVWbOLBrPSwzdCiQN3SIZuKp8fB4pZggW3toYUUmJ3IoCdK&#10;4uYl9S5R5iA/xsgKB0FLd2/51CqojJX9KE8AaD3oB6OxADgZhZikchRnPvaiAEBa9g3LjmHWN59j&#10;FALAPBvk5hgFNsA9Hqhsnif1L1JCD70hEF5QGqHrXg7U1JdzdMNvwjTlO6vl8/hbAAnVd9cL8rX1&#10;tZZr7wFg+Iilr3pDN2FRb/neAt36w0XAb6ZueA5IGSzvAXQGtVtfkNfNX5XXTc/K68an5X3Dk/K+&#10;/jF5XW+rQWxVyMMUWw3ygLx8bcP0r0ys/uC5/f/Gp+R983PyvsPGzn6kKW53t1/J99HfyQeoWvF6&#10;/NfAD/trisnCR+4z1QVYnMLifF2qKYMK52ThL7aGGEhajj179KTnn3g0GLrwEx7tuU16uIkPK/8T&#10;8AyWX4BzMkbQ1y1jo9hY34Tis+cGPGeP3RjlxFihhcDYazb54eww52GBz6g/36f+qCnPorS/8aa8&#10;vva6Hn/tVcU1htPQliujea1S61cr4fwipdQBrRag0IQKat4BZAKV3x6g/LY9ymsKVl49HXh9giob&#10;01TZGqHqnhCVAglLOpqH/SswBWVjxNS9rG5UHOqvcJhGT4dbhIorHEJR9QNRrGYG78/qARaAJc9i&#10;Sm2s3IXPbKVu70b5BfKejUpHNWbxHQX9wSoZjAQoe4Cbv0o7aa/Y4eqBKCAYhR3mXLpo/517VNmN&#10;iLDsL50BKuP9Fd1BKqNOl/QDw0FzZAAQtZo76IeNXI3ipN30buS8tqCugHUPsEa9OQBiOXMt9AVo&#10;pwPpxL7Fih54X2H9bwPBmby2GPGxhuPRFhEDBr8SRELZqB+KeCsA3YUCxEIjKvItUcLoemUOLeM4&#10;8xXfM1+xvQsV1jZLIY3vK6ZljlJQzjbxlNK+VEndi5XavUTJbUuV3ISSbkZMtUdx7aaCUeYdm+V1&#10;+HKeDl7MQCLHaZ+ltkJ92S5QJcOW4XWlCrste3GgPrySoGOfperA5VgAhRy2KXpUY+m4TUAAKAu+&#10;BGxlFioD1Cp59BR/VX2CWvp0MzYYoBoQrwQAQW40arGCvys+AShXt/M+HgGkg6cdg8eqK3zWJlUu&#10;WNgJMp7zLBvhxwK6FcCv+kKADl6KAX4pKNY4lWNJS1B/ZSOmBPkR8f8l2IBibn7R4Epku+1fgM23&#10;4NExlB/ALwM8xVQgl4hyYKNSutcpum0VshqJbVP/WIsC7kfZ+ApV8llPKnGsPqCttl35xyxxbKJb&#10;XleO7c7HWhQOBNBbYusHFit7eC7Sfa7yhxfJovJLbLncJSoVyrXgwg5U4VJl9k1Hja7Sto9Tdccb&#10;obruz9lYVZTggzS6e/9EQYkAFsu152XBy8+/g6VdrDuwt3d8e65utJlemxC5HdAY8ICdt4Hrlqcm&#10;lqR9Vd53flM+d1sa+x9RfkoBPvf+0AU2+96LKrrb9gR5gfcCylufAHwGxweBIkD0utsVb5+vyOf6&#10;h+VzM8e2Y9qY24SNdIkCLA7PNlm69wXOZ1J5YXkNgJZV2rJGu8L1fJ51mue85jZtcoX3WVaZCVh6&#10;EqpSTDlOqMQvYGiwo9yDYrUVLmabXVygFVuXPPEI3Ox87NFljLZNnlymaYplj7bVKzx6sr6g/LDC&#10;Po+9iGr+NQr3D6jdl+Tz/N/k9fwrev69V7FZoTQ06kurKYullOXKal6lnGYg1kq9wuJW9NEJo76K&#10;UVrFnXTeHSmqasrU3vpMlTZH8J5dQAKQdK+goIAs0gErmT9gFhD71rma55uxnDabi/10imirUltW&#10;oTRtlclq2oEtKNjg6nEBnWkxzqbiQiivRwLQbahAzq8dVdYNQHtRPj20i55Q7e+N0L6BaMAXDdwi&#10;UYX8rzNY5e0RquwI017eU81nqnsCtLc3mLoeBpio00DJsrTkjaxTet8a2goFe2tKMxelZwowv88U&#10;oIEdaHVvAIrrARxAxD1lDC5RTM9bCmp7VVGdM5UJ+HJHbBZ7DSBFcPQs5L3LEAfAHdjlAdGiVs69&#10;i06gH2VKB5DZt0FJ3J/4npUca5niXAzgxPfzXdncN1t/ndq1CAVoq0ZQ5y0IjzbOv5VrRVEWd25R&#10;UTsK8IOL2bKUWB9cTtLhTwDJJxb2YQumgSBKMJ8LLO3boQPjlvUkQQeuxgA7biIArLwcBAxRWAY/&#10;7HCFjf0Z9C6jjigGMQOYW/oGAPd9skX7P9mmA5/u1IF/+Wvfp7zPZpp5T6WBzqAHgKusAEIDZpUp&#10;Q1OJF4KAGwAcS6TEU2wiJEj7LoXrwMUkzi9d+1CHlYCvfBiwAqJy69V6UFrcMANg6chqtzzNVmqU&#10;2lpJmzm+QLHoe7Ma9FQ5/HBpndsU17RZCS2blNy+Tpndq9zYSi4wK+hbAlDXqxJLbsuJLIdaNWrP&#10;AketJy3rC1YO9iG7i56QCmLL4LJHZitrcCa94By+H5BeMLVrEzBxdARh9O70fgNz6FGXKLIxR7f+&#10;2U9e396IpXwbuAC/h/4iryf+DvT4+3vLNPVn63Trbzbplp+v0nUvzER10TDv/SUN29QTjRfY+D74&#10;Y0196KfY11+iIFFqj//+c7Xm9g22LC+A1MeSJTz6R6z071F0v5XPI79G3f3cE7hs42l3fUM+t6H+&#10;bgKIKERv7zvl5X0H5S55+QBFlKLti+t1G0C0DYrc3r2PAVuUpqWn/4qpRrOYFszM+QE4A54X4POy&#10;7Tod8Ax+v+B1gPPAL9z/DIxuMgUYusJnvygeGHqOSQGGNl5o6s8zdsj3XTsjbLvNudAXe7TkDKjh&#10;e57ndUDvii3j428rBkOzwg+jdB/lXG0D9EdQto+icJ/4A7/JL/W92X9XTn+Ycvo2K7cThQWMctqp&#10;I3Sa2S0rldVkIFxD5wssbJkXbqGkNwzgJGt/d5oqGuKV3xDAe2iwfD4H+OVjewt6UEJmhW3mF+Fh&#10;4VMWh2cJA/IGUVM8ZnetB4C4is4VANHyAW6gPVpOQDr0UTpxN0FCQx8NAUpWl3l/O7axC0uKxS0Z&#10;QtFZot6hEDpvlBBwK+gO5byDAEQYcExAlUaqDFiW9NJ2sLKllhDBxrxt9heXZCtLbEgnFWClcO62&#10;yiIDINkYYG6fTVpaRhiu3SxrDx0CpXh4J5bZJgqXKKr9be2u+7vCmy1UBeUI5NO7/ID1KuVipQux&#10;8LnA3aCa04lYaN+jaqBc1haEqg5QQeduOofttM1NSmxHEfYCV3Nd2OXs1q0o8VUudjCde5puE0oc&#10;M433ZjYHKKs+SDmNdBjck3Lg6rUf9bf3AsruCgD8V5xs5zYXfIwdLb+4Hru5HltnWVFCdPBqNOot&#10;HOgBGRszvGwQtImKCaV31RNGY2OAVqqBoB1r/2c7dPC/t+vgZ1sB6Ea+Y7M++G9g+F82NmiW2KDH&#10;Zy2bii2FswXawK/60w2oQpuJRhUC3eqLCdp/OZNzxbJfBDZI/apxi/uz8b8U7RuNURUANAhWDtOT&#10;DXCuvdh0VF0Jlr7EADgGAAGO5UazqXwLRrYZZAs3yOQmZbTtBGChymqnB+0IR3r788Nu5UeyMAOP&#10;NbE8axVWISgVfdtURm9S3sHfnZHI6yBlAs/0Fn6Y7pUoP9u7YDa22oJk30cBLuB76bUt4Hs83AWA&#10;22RMHhUjn55w49EUef10MVZruZtgmPr0K7r+hbd10w+X6LZfbtLNv97uMsBc981pnqVsj/xeNwCy&#10;m579m2782t9149df03Vfo7zwlkug4P2191Aub7jibXsMW+CzTZgAVNtc3etJ4GnL7B63JV42jveS&#10;Gys0e+v7MOoHxemLRbXNj3zvfkFTb30cC22JEwCf753y9rpNPt63yWsKQKR4T6Vcfw8KEijeBTTv&#10;BZ4u9MTsp8HZVKCpO3s06HmK1/0GPyBuu9Vd87pNpngASbkPWKJcPZs4TULRA0OLJ7RNjjx2+BoI&#10;Oos7ofQc+Cj3Guw4LwPf5MZKBkJ7dBBExdr4oClaW4Viu8A9aHuDAEJA+stFr9CZAkCsq4WyZLSi&#10;XNpQgO0rlNm6TMn1C1CDy1AvBoU1NNZ1AHIrnXGoKnuiVNKGS2hG/XVsU6HLjUejp+R3rUPpALDu&#10;7crv3MzxUDPdPFIsDMR9H5Y2E+BYGE0hALQgfINgqYXQUMdt5jcHx5ODVbVJuUwgbasvzJ5a4oGy&#10;UUTKCC5tEGc0YOCgfmN3s1pDsMa4q/5UVQwmqag3iPq/ATXFcfs3u+VylQO0FSCXbxMefVw36stW&#10;YGT0GABRgRauxv8LUWLFwLqIUkzbcxlw+O7snk1K6VyqiKZpCjz3lsLr5yq1k2sCRJm0IbO5Zf2I&#10;FkCdjvCIa+A7mmBER7AOtUSrvAZndc5fxc08ogqLOgKVj4rOa0IdtiE86ncro3aLkmuAXhPw43wy&#10;sOYZWPLsrkClNAYoqWan8hq5F4ibss6dAPByKrY3EdUXA6wi3CxuNdCyEJgyS0eNPay8aIAKlGVA&#10;qboSAvRCHAAtmNeCnm3SwsbyPLGDQOlqIFAL4L2ADFu7/7Nt+uD/bONxIwpwnQ7+13qAuE5Vn63i&#10;/UDOxgpt/BBFVzXuD+RQVoBv72cb+DwgRCXaue2/kgL80rX/agLng4W0oGiKZbPYdyFc+1Gp1aOc&#10;1zB2GQBWDVEGAlVus2YOgCuBz0qAY+t1beySHnHEFmPbQC2VjAqZ04Zd6aIX7M3ALiRTMaP4AUPc&#10;+EsB78tHDRf3U5GH4lTZH6HiDl5voXLzA+ztjFEF8Mxr3EkD2O7CCNK7qSB98+ilpqMA36f3nK28&#10;AWBnwd2oR0/ZzvdTYcbjNa8wVzf8KULXvxjs4vK8gNz133hLt3x/vm74xixNfRxFeBeK52Ya6w0A&#10;5oan5HMrKu1OGv7dttMZDdUCki1pqe0F8sQ/gRzQA3xu1cfEig9LbGobIzk7jRr0fhT4PWpJTjk+&#10;EPRyG63/CQX0Bxq+rfD4pXxt7M/CRgCL9x3Py+eWJ4Dhw4DvPtTg7Vjkm+Vjxec2VOG92HEPBA00&#10;lg7LKTQDltt7w5SdKT2zwwa7SQB6VKCtJpks9rcD4FcAoCsTEJxQh7Z8zmab3coTFOFkoLRB15Pg&#10;wMb4JmyvZapxZRKEHhh+UQyS9j7ebxbeLcXjfG2fEBt+uOtJzQ6dDXSCgN8aN96U1Dxfyc22cmGh&#10;0loWK7lhASBcSoe6XMkAMakRQDQDOjrTks49qA/sLI23pGu3yi2FFA20tAu4UP9K+F95V6iKbdwQ&#10;SObSwF3pNIAAM5SSzaja+GB+vymrTQCNDn5orQpscg3FY5Mg2RYUbfXKyoClnMKWU39LhumwUaWW&#10;It9WaOT3A9u+PRw/EvCmqLoPQTSQ5CZIClBJBXxfad962hHteAA2DAaiCKmzgDsbZZVpYTqm1gCg&#10;nZfdEwvtKaE+23K7UstOM7gZYG9Raut6JQKmiPOzFVozW/GNq3htC/cMALbvUB6QKuuLc3Y8uXkL&#10;71utpDr40BaoI03hKj+1Q7kfo45Pcy/P4w5bEF6N21RQs0GFtbuUDwBz6rcrvXa1UuqXKNFWkvCd&#10;SbTFpAZ/xZ7l8RzfQ/vMawD+TbvktfdKPDCJomApr5iqMzVnqzds1cc6ILiR17CjvF4BpMpQfeWo&#10;QVOBTgFe4Ue8tJ3XPWEx5Z/wNxCtpNj4nq0CsSDoys+4iZ/6AcfVqv5sNfBbqdKrS7HMK53Nrea7&#10;qy8B2IsGTlShywazkcL/UJZ7rwC3C8lAMon3hGKJOccL63lcC8BtthoIXkaZju3mh/bnxod5IIgd&#10;toSPZbZ0xrbzu8B3X97mYF4xbuMa/lQcGySmN6bnKaOHruxJwQKk88On0vMl0lvGcQzbtIXeCehV&#10;DWJlRrKwvolOkuc0oSTbw7Qf+7CvK1qlreH0UOFI8nB++F3K6EY59s0HoDOxu7Ow0rYqgErcbYvF&#10;tzqolvRj8cdz9dLuaN3zaqZu+WWwLH29zyM204v1+goQuJUGed2TFGzmjTze8jSFBuzG/LCbN6Fq&#10;bqUB306jvwPY3A1gvvJbLDLqzpa1WRCzrfl1ALT1v2atscFA1hvgWfG1fUDc6xRnlQ2Kf5T3w5YQ&#10;1dYC/xogmBqzFRzfwep+Hev7DN9tqbSwxgZA71vlcz2K8JavcB6P8J4ngTPnZ4rMQfCaSRGDmFOE&#10;k3bYLDLnbbvLPfhToON5vHas0PNo77HiGS/0JGYFUm7MkA7Cxh2/YmOCNqNtapB74oKjzQobDA1w&#10;1zxOBEh7fYX3WbFYQdsLZGJW2Kyw90M/k++TLyh4P4pjYCsqZQ32chkNea7igV4CJaV5qdKaluMA&#10;ViqteaUS6mmENOTspi10lKgVoJbPY0FroIopFe102DyWNfN3Y6D2dSdob3eyKtsTVNQQoZKmSOoU&#10;db43AaVk4SDYYLPFbsIEKzeI1cTBFA0azNbSkVpBpdnYIbbTLQHjuSUlsLW/Tpn18j8cTwHF6l+R&#10;g1qUqvvTtL8/Q1U9sUCZcwJa5ajJioEN2gv0jo5E6vBolMr7TB2i2ABdDt9nWa8zOlcprRXQt65W&#10;bgc2uRt+AM0Sg2/3eiC3AWW8SXHn1yj2/ArF1a5ScuNGXsfKoshScU0ZrbuAXyxqOUzRdVu0+/RK&#10;RZ9dq9Lm3TrcFKS957iWk+uVe8pPZec5pzoYcQ7lfGy5imq2qRxlXcB70+v9uOeL+I5Fiq/1U8L5&#10;7cBvp+JPb1HKeVRx3VZl1yN2GrDAVZejVHExzKPoLlvYiQU1A61PN6n0E26axexd2KiyixbwvMut&#10;1rBJkOoroZ5lb3zGhbRc4qZe2qpC3lPEa8VYWvu74CInaDs0XVqm4svLVXJpuUqvYCMvLOT1hSr5&#10;ZDnftZnvxEIawPicxeVZuEzlZV638Uhes7W4VWNJ9LwJgAsVetFmljdyDqjKK9uAn9nuAFn67QLk&#10;duEg1nIIpWpyf5TrsR2mgF/FJT8X7lN5gf+NRgA1FN8wFRJLUIxatOSoh4azVDmYodJBAGi9YS/W&#10;oC/GDRaX90Zr71CaDoxmYwniVNSNDO/aSWUJ077eRO3tilF1J51KFzZ9IAuwxSuPSpfTt5TKOBvl&#10;ORMAogjNSiP/S6jQxR076PUDdGAsVz9bvkG+3/QDTjNQNX/Rdff/RlNsAuSOb8r3TsuwjB19GIX3&#10;BFB68k+a8vSfdd2TLwEqU24Ui8V7/I8ADBUHyAx4Po9bNpm/e+L1UINmrW2vD++neO1zC2xlcj2w&#10;2WGOz/FMEdryNx8rj9jz36EGPdbYJTOwUBMg4n33U0AYCKIEvb1ukQ8w9L7BrPADQPBRed35rCcj&#10;jEt5bxC0iRF7RGF9DsPJMgFI9z/+dooR+2y22UHPA74vTZI4e23FbDFwtkwzNpN87/cpqEHbotO+&#10;240LGogpDnY8Xhsi8yDAdMUDPxcT+CjX+viv+P9P9dAvfgvEkp0CyrAJho5VSmxZqOSWpagZLDCv&#10;ZXVuVFYb6r9lI7ZrI5ZsnbLrUB4NKBSUiJXC5hAVNwTTcGkr5wJVcJrH86H6oCdLh/ryta89U6W1&#10;CTrcmae6Cwd1arwS4EUCml3YRSytxdthbwstLAVFZ1mSLTTFlosWAC0DtGWfKUEBFqH+ClB7xdjo&#10;4m5ex2LbBIWltsoxi4sCLetDfFDPK/oSeR5NvUfAAM+KEcQDKtN2hTs6FKoDA9h3oJXRvA4Acv2d&#10;K7h2bD+WP6lxmVIauActqFEsfGHPNpTlBmXaCpHmzQBwu6JPY21r1vLc7o2Bbxuf2ayk2rVKOAck&#10;64KUWBeg0HObFFCzRlHn1quoabcONgdpH/evtA6hwvsKT/up+CNY8hHt6qMVKjuH28SBFQPBbBRl&#10;euNqpdZzPijIlLpApdYGKQ2VmFFPx1XPb9PA+Tetk1flZdTNhQgAiLJD6VVcQfFdXYeSQ/peXQO0&#10;1rqA5RJbr+v+v8OtjT30SbwOf5opS35qEyEWsFyIEssDgPmosfxLuwEclL3g59mpaWyRcsctE8Nq&#10;oOinnNGlyr2wBAACpf8CUJ+h2lB6hQ6aXLQFJQNWm0muQPFVXkhE/aWpcjzJxQOWXzBQr1XVJ5Y1&#10;mnO2YOwLQBdrWzTsWSNYOk4vNr4L20vPN2LLz2xj5zXOOpcOUeH6A9yYiIXyFA7uBHi2yiNdH18u&#10;1MHRXAAHAK1CALHSgVjUIBbXtvEbSlD1SCKQpIfuBbpUwgqbEUYd7u2NVXU3IMROHODz1ahHSyqZ&#10;32dT+7M59+n0ujOpyAtRAX4qb+Cz9FDFJ1epvC5a33lnPmrNkhvM0x3ffF93ffs93fLN2W6D9Klf&#10;e8Nlf/H55iz5fnumfL/D+75Nsf9/azavUdyj5/8+35ohn29Mk+8L78rna7Zf8NsuS4wt5/J+ChX4&#10;pEHRoAf8HnvlmgIALeAaW2zW2IqPbaRuAEQFWmp8n4d/BQhtwsKAY3bzayjBx+RlY4DeZoNvle/1&#10;d8rnZqzwrVjk2x+Wt9nhewChTUS4sJNvu+JWjLgxQo5j6s1NcBjUeLSQH/f3/1bscwDTfW6iOJVq&#10;dngyztDO01Pc/sRu9toKn3Wws9AXyqOoSUt8+jCWHMXrbRMgFPvMj997XRX9mTRsINRlY2SbaPDr&#10;lUXJbl+vnI4Nyuqw4RRA1RpAY9utpLNblVqzQ5nnAlRQH6WyJhRefYpKayJpyLuVdwoXcXKP8s+F&#10;qaqDjrMrG0WYpBIAeGZwv7ouNah+/KyKezKU0eavVBRVMjbXUsrb/sNO1ZnlRG25vT8otoF66eA2&#10;z/+wzmZn81Fhxe1ms3eprDNARZbuqtlPBR1AEcVX3MNrKL0i6qstn7PtN8vMNg+gAnt36kBPhPZ1&#10;RikHC5kEYNLaVwO+5W79b1rbCtTccgedjNqVfA8qq5PrbtykbGxqdssOpTRtVfzZLUqqsYkKrC+v&#10;p7fsdIHO6djUNCxpekuQMpoCUIlrFXp+ocLOLQCOK5XZgLJsxFq3bafd7FB2zXplHlqs7P3zASBt&#10;p3aHKjpCVISizu3wx07vxJ0hhlDXec1hFBxZS7Bym3cqo2WTUrnuVDotr+rLNOoLYagss7/+QNBA&#10;ZwkK1qDk1gCl9SrDjpZZHj9ThldNbYXqw89ydPz/VOvD/y7WPgfBMBRfsApRhoUW3sHxCoBiPvAs&#10;uLxKWSOLXGrrHMv6iq3ORVnmo8bKzeb+FzD7bBeWm/df3AAw/QAh6girWnHFrHayqi8XUPIAHxVj&#10;DCuK7a5AoZZfAdS2lO2iP68DQBRfsYtLNGtuapJKMEpFGbYZWaSyxfSNcWx+XAvqtM2mS0d2YANQ&#10;ikPhOnopRyevlOvIaKEODOag9rAEIynOfleMofhQiYVUEEsgWWyVxWa7BrdgtXepso/72B2N+osH&#10;ghR60qoBbDYWu3hgBZ+fj+qcRQ89GxtDB9CySgVnsDMHViunaqEy9gfpB9M2aMp3twOpeTRK4PMw&#10;0HnalrRNk89X35T3N3j9m/MdBH0s9dVXgZttpv78u/L96jtuvw9bvTH16+/ouhesvC1fwOn9rI0F&#10;2npeFJ6DnI0ReuD3nwA0u2xjgP8zAL0dAG0HOFv/i20FgrZZkPedT8jr+rvlBQC9fYDg1NvlcyN/&#10;33KPvG+7HxWLHb7rSQdBz1gbEDQQumVrBsOJ4GUHtC8g9kUBcP9e3Hvt0dTkhKKchKIBkPd4ADj5&#10;3BNC44A5oSzd+N7DPwN62FxXAN+jv6HY8IEV1N8jXOvdX9Nr6+fpwEg2Vo0Ov2u78tpsDw3qLaoo&#10;C1WRUb9WGSia7CZ/ft9QZdYHKg3rlnJ6hzLOBmFpsbMt2SqpSVDhGRTgeRro2UBln8JWnt6j7Npg&#10;jhOknPpgZZ8N1fG+agDYovqhcyptS0PJbFUyiiqua61SujYpr8M2YAdwNslBXSxG+RWbLbZxPupd&#10;oQUi8x4Lzk45hzWvW6XcJkDYYWOOfL6V9mmTMVxLPkA3C50/sI56vhF4AlcAW4paPDwUrZqxQp0c&#10;zAfQscB+GzBep0ygn9W53iniXB6zmrn+ev5u4n4Am6y6nco9tx0IbkbtrceCrlfq+S1KPk/H0bRD&#10;ue0Gq0C34iOXx4JelHEn96J1o+KbFimqbhYwnIedRWVb/sGWzYBzK2oOZffREiXtn0HnsUTFzdwH&#10;i74AepmdHLfHHxXKvbWx1LYQ5beH8Dff1bkFlY76bF2lmPrZ8tp3KZTGbTOswVjIYIABQFBeRUCl&#10;2NboYjOLUISTpfTqZuyo7fubr4//zz4d/e9ybGg6oIoHmjFAMxZ4RamAY+aNI88vIb8BXfboMpf3&#10;Lstie1B5edjWAlte98k2VX8KfK5A7AublTfmBwRXqwR1V/6pKc5I7fukQB/8a78OfFaOUgWAqNVS&#10;YGlZaSw7TTGgLQW4pRae44qpWdQdkCyyJXZ8Z6Gt+AB+xeMrOQbXYSEwgKsM61s2vJPeLkD7x+Pc&#10;FqAnLgHAoRJ9MJSvg2M5vJ6uvZdSAWuMsrEe2ZaIsnetG4uxZJVF9LzlKEqbFKnqjVElUryqJ0pV&#10;/SGoR+tRLZHDUtTrImA7V7l985TVu4wKsVgpJ5cr+zC2/PhWVdUW6KX1GZr6qwRN/fFOeX99gSdp&#10;wfMA7xsLXNor728skvcLqETbK8Ts6kMotfuxvff/nsYMnB6kPMTzB3/nHm0Sw5O2ivddMxZooPuf&#10;4ff/BsCX3PGcCjQbbgC0iQGzphZjd/fEWKDvrR4I+mKHUYFeN98tb1OBtz2EHX4cCD5Fec4Bxcbj&#10;Jtft2o5snlUcE5D6X8rk+yxI2ik6pyIn/w/sgJ4Dn4PhJDQnnlvwtY0vPmRje5SHX+Q6J9SehQ3Z&#10;qhZXfsd9QP0BRa8Hv6EFEWu1fyTNqYuSdlwODT37PEqwFkVybo0rWfyddY46jmXLa6IxA8GcOupC&#10;G86gM1sVLRnKPx+uzDMAFOVSgEXLO0d7qQlxajHsxGqU0ialnNmpquY01Q0f0/G2ahWdC1EGFjKp&#10;bqWim9YoDoud0b4FpbVZOd1WNrlQmSKUXwGKsMBsbjc2FEWa3uSHxVyq+JqFAMSGX9aosBuhw/8L&#10;DBimELstYYfl+1sF0PxQjsCvc7v29Qep5mKeOi4fUcv4IR3qzuD6gXUrbRug5Hdt5nj2CIBQeukN&#10;OwE/AKoNQ5lF4nCClHXWT8k1S4HwaqXUrFPCGT9gzOdQf3lAMAtVl9uFgOkLVknHHo6/HZW2XHEN&#10;85RYv0CJDdjshjVOUSY3bVECkI0/sUSRh99R4pkZgI9zpz2mosDjcVaJKPJ01GIWv1FG226ltW5x&#10;Y7ZujXWPbcqEeu1YKK+9WETbxNh2O9t7OUrVVyOATpAqPsU+AqD8K0jty0uVfWmJCq+udOOCLh+f&#10;pYj/NE97P80AXvGow1hgGY/6iwV+EQ6ABTYeN75Zhai6gguAb3wjAKRgQXMMTp8AjU/8XfiMJVSw&#10;1N7540hy1GfJp2sBHJDC/lYDpYP/2kspVRmWvQBlV2B2+wK9jsscgyweDwJ80VhmAPQJlv7KHhWh&#10;/mx5W8EYvZzl6cMClwHX8ku2Ocx6YISyNZk/slOVY3t08FK8PrqcS2+XrwO9udhZwDeYrKrRBGxz&#10;rHIHwpVuGXm5iZk8WoiChRGUDqOeR8NRi9HaNxjrgV9vKOoPCA/Z7NsCFQ/NwwIvUKnlIutfqPTu&#10;hUrsWKz4+tXKq9uuva179MHIXv0trFDeL2XI+w/58vplorx+EUOJ1pQXw3TdT3bpuu+vAYb8cE+9&#10;7WDm/QCN9b5fAREa6H2Ue1+kYN/uQZnd/VMKj/ba/QZEgxjKz5KePv4/APBRA58Vs8AA0IA3+ejG&#10;AD2K1MsmRFxSVJTRg2aD+R5bbWGqzvYIuc7iBG9xITLe1wFAVKC3s8IPYIUfcRD0uvMpF3bifbdn&#10;1vXzZKQ2YeFi+YDZ55bVnnteu/Z/X7zHXrPPXftZS5sF7NxY4gQEXTFlaeOG3BfO3Xa48zaFZ5M7&#10;Znctv6GBz8ZRbQzUHgGi1+O/ku+z39XOkj2q6LMgZlxDcyCqDjt6YpHSzywBftSLGsqZFcqhkefW&#10;or6aAoFkiMrbE6hT2TrYl6uKthQVtoRg6YAkyqiwBevZhGuqD1Xqud0KP7FJsQA0vWGXClCDhy2A&#10;uiZcWYdWKuWDOUo6vUix9SsVAxBSWlCdbWa5t06EcZki2yC3I5tLpOqPCvR3cMrgvak2I41dze9d&#10;oULUXpHtYWxq1qlIFFYfAOwBgN38D6iVApADXO/Z0QI1DO5TTVeVqhuTXchJLqrX7kMBajAHe5vb&#10;vFvZDQEAP0iFzVE6jNL9qD5TB89FKPfEGiUcR8WdWs35r1H8qVVKxcbmNtCBNGzDOtuEiK1Bxoq3&#10;hbklhFltG5XUtEzxqL+kFrPYnH/9JiXVb1FKM4ry/GrFnZwBDAGgrZ4ZWKuk7tWKbePeNK1EKa9X&#10;RvcOpaFwE1r4/rZFSumer7T+pcoYXKHMoRXysl3iy7GAleNhsp3ZDv9XGmorTvv+Faqyz+g9rqxQ&#10;6sXZlJk8X6ziT1AzLikCJzpORbgYDvSg9qdhKv40EgschrUN4nXL74cttf0JLuwAOiihsW3KHEQC&#10;I7FzL27n/QFYYACC+rMJk3wDmlnjyyg21GYeoMq2tDtj0QAtU5WfpqEwkbOXsRzY42yAmTFCb8t7&#10;cmx/1QuhKL8wlQG/YgCbj9XNGfZTHsWlHAeAxbahMpAtHbdQGAuPwZ5adPsoHQHgPjgO8HoSVNIa&#10;raLWUJX02G79XN8I1n4wFOhtUVqbxXbZuAvQxTZXDtveyFE6eNHSblEGo1U9GIItNmVJLzu4AFDO&#10;o9ItomdeAQBXuLRZyX0rldBpy5qogLaP61C83kiOk9efgjTltQ90w18P6Ma/Vsv3z4Xy/X2qfH8a&#10;rinfW+3Z99c2Pn/qNU0BZNc/9hdd9+hLmvLIHwGTqUALW7GkBNg4K0DSG6Vo8PN+BPCh8Fzygn9X&#10;f/8LACeL10OT3/Mbnnvi9gw0bhbVbPBNwM4X+Hndig0GgDcAwBvvBYKoQ4sPvP1RDwRNCd5tELRQ&#10;FJSgs8STIPNYYg/8PMpwEm6ewt/3eF5zGWcmJzesOABaPKDZYdSgxQea4nPlp/KZCL1xADQVOwE/&#10;L9vf2DZ4f9wmkgD9EwD/Sa75Ka75sd/q9u/8VIkn41XYSX3twLG0BtGIUWsnZivt/GKl1SxRzEez&#10;FXVoJlBcggpcp0IAWN4erYP9gKA/240Nl3dEq6yb1/u2q9S2kcSaFbaFApFgALgHFRiAYjMAoDCx&#10;12UoqrLTm1X6MZ34ccTImWVKqqWh165CHa1UZjNqrzsAeGxXJtYxuw01B9AsC0uJrULp3uPsYD7n&#10;nQ1U3Ext7xrZuuNClGJhzy6Ul9VBhILNDKOkLKV9CedV0rJbxUCtBGtefJL6f2iPso4D/nM2vrYb&#10;0O0ChtjhGkRNbQCqj/Z5PkwVTbE63pyp41j96o+2KuPIAqWcXgwct6IANwCulUo9g3LGHmee36pE&#10;U4X1a7ke2kEz4ql5j9KaNyrRANiwwCVfLaLtVdgyve4ICgLDxvrqcWOty2ljnPswKnzAEgyvUnIX&#10;AOzC8veuUwrWPL5llUteMbnG37YateJlKyIqL2L/UFaHP8nU0X9l6chnSaguZOhVepMrixQ//rZi&#10;R95wiQYLL2Mjeb0IoOWP468vBACq3Sq4CvU/CUAx7uBvrK9B7/JuWbqqSkuUYOEtKLdCVFcWJ2oT&#10;JIVXqUS8N/ci8n0ckAGlrAtA7+L6ieKnzLE1ShvajH22SRW+D6WYB/xyAWY2ljkLCOZg2bPHUYTA&#10;3DLK5F/wQxnSm41Z7v/Fbu1gztBK5Y9YWcU5rHVL32xrQouPsojzTAtE7bdlcyFU7hDlWW9Gr1bY&#10;beOE/nQQloEmQrZ7VkGvxQJyTcMoTaBoK07KBvh7NAgARurgcDTKEVVoMVf2XQMrqaBrqIAoXCyH&#10;5VdL71urDCpbRt8upWKjbf/XRHqvXWcyde872+Tz22Td/FK+rv9Dlnx+EyvvnwfK53tbsMCLscCz&#10;XZqqqV97V1OefUNTn7Ykpn8HbB64GcC8Lb7PFQtxMcDZ2J8Vgx7vcf/jdZdBxv7m9X8D4OfxgU71&#10;2Qwwr5mNNpg+aCrQxgJ/I1+D4IM/le8D35Xvvc/J9w7bae4OB0DfKXdigycB+BV53fKAvJ0Vtplh&#10;YOkg+Bzws0DlifFApwRt2dq3ZUvZ3KMrgNDgaJC728JarFwDvoliM76TxVljIOht45QP/IzyC8qL&#10;nLupP4/1deN7j6ACLZHDYxRTfE/aLPtf5Pv0X+XzNPfpgV/rmT/+jcaZiV1bpyzsZzZ1JKMZW9W0&#10;HChSB5vWK/TQHO0se0dRR1CFqMPy1mAXHnVoMMvBr6yNOgTYSnh/xeAW6o8BaCfHDFRi7U4lndoG&#10;OM0W2oqiAKygv8r5ngONgfqwfo+ONu5SZf12ZdRtVYKNg9Xh0Jq2AdFAFQCEgg4bm9ymUoNr907U&#10;lL9y+EwBsLa1sFktFm6CCKETN6hYavv8HtorKtHOo4x6XdZt54cqBX65dTuUfHyDAstnaVvOO9qV&#10;M1vxRzYqHeue27RLufUc8xzCBjufeXKXso/TTk8GqfjUHpUfpm0WzFFi7mtKPfymMuvmc55AuGm7&#10;Ek7x/UA98/R2xX+0VlHHVij2/CqUmh//59gNfG8jnUvLfMW3zULVLsZVbdORvihKog73xumjrjAd&#10;5P6UtW1RcZeFBOEyBxEnvSuxuNjtHtunZZlSucbEVltqtxExtEWZ/djpLqx1B0LCkjBWXdqj/Vex&#10;tFdTdehfiSjAcDexkD22SGnjsxQ7/KrC+/6khKE3AM9CIAiNsZBFF7nZNtsL6HKv4OOvbKH4YW9X&#10;Y3nXqfziTsAaqoOXI3ToCmCg2NaXNltbAsCKLm0CfJuUadlXzBoD48zRDUAPaQwMc1FqWai25MHl&#10;SrLNTkbXAbtNDnwZtih6jErI82wAmjG6VunDy5UxvBRg0mMMzVTmyCwAOBcVSAXl/UUj9BK2STO2&#10;1NII5QCgzG5kdQeyvG01Ssysw1ZZupwcYGVR8BY+UNS3CZsbAAQ5fyBYNYYtt6BrlGnZQJSK3bKh&#10;IFX0B2vfSDDqD+vbS2WiEpbZoHQ/CrM3gP9Hq7Q3mgoXgtXYpby+ncoZ2Klk28TFkqi2LwOIyXoj&#10;Il5e30Kef2uTvF5YJ6/vrHLp8X1emCvvr85w64B9nrFQFqD3KOB62DLCTKg5A5mNDRoQJ/b7cOVx&#10;3jMxAWLgMwU4qfocICfVoAHQAOniAm1TdAMgMED1eVsqfJ57TWSDdgHSNhmCjfTs9WH7Aj+rqbc/&#10;Jt/r7sIG3ygvL183GeJ7/b3yufE+IEi59X55mxW+8zEHQe+7n3HbZpoC9GxPOTE5Yut2KQ5+WGw3&#10;QeLUHhC82yBowLsGiJPFvceUoSlBGyO0MT8U6v0WK2jxhD/3hPE89DOuaUIFPgoAUXneAND7CQD4&#10;FNf5DNf89N+c0va69wf6zZx3sa1xij65BPiswJ6tcAvtbXWGZW62YOXIYyu1Z/9iLB51q84fF0F9&#10;6U7S3p4UVXTGAL9ALN86VBsdcfd6gEMb6twFSHcq7txmJdTQDgBAoYVXoTJtvXAZcDzYFq4PGyJ0&#10;pDZM1efocJsiUVN7lH5+BwoKNdYIwFp3qLRrJ+Dbpaohy/kXrHyzkrVY4EaUmY1HoibNRsZzDmnt&#10;Vv9pg5a8wCYNLPbPkibw3UVdtOtW4Fa7XbEf+mlT9ptaHf+KtmbPUOi+ZShexEczttvi6c4BwlPA&#10;7+h2bDrt8fA6JVbOVXDib7Vq+2PaEPmEQipfRN3OVVod/28OUMqZzUo5vllJwDTi4ArFHF8LAC3I&#10;25YH+iu5Yb3b98Tgl9g+V+mti1XStU77aVf7O4N1pD1SH53fo0MndqviOFb9HMKseRn3bJVyERsZ&#10;3bCrd5oy++bSrrHPrRvcNRb2wSnUYUrrfCU0zZZXCaAqu2ib9MSo+mq89mJ9q/9rl4oBWcbQbCUN&#10;vKeovpcV2vWi4ob+ouzLMwDXPOztUiC2jucW+kKvBdDSLvkp/dJiZV2ej1pbjm3cpL3jQTp8JRoA&#10;xmm/21QoBjWITUXJFV+khxjf4mxu9ugOZY9sVzaqLNsSEwC7vFF6V3x60sASJQ0CNmys2d7scRSU&#10;yV2gmWMAxDqnDQPKIdtFynaTmquUgekcc6ZyRucDvzXAeBvWF9tqu3LRC2QDQMtikeYGRtdRbLwA&#10;FdqPCsUa2HiCBXnazUpvQ01iVYsGg1GDkaoaR+FxvypHLTwmUYW9VGx6pr3DUdrP9Raj6HK44fnt&#10;O5DtVCwqZGlfuBs8rx5MUVFPhHJ7qGB9u/mObUrpX05DWuMsQE5fjOanJmJzLVvzIspy+XxriXws&#10;Y7MlIrUQFbNrto723p9QXqSRY9lMmTll9zdPvN8Tr1FeB3SvyXIFujhAA6MD4JfH/v7DCk++7gDI&#10;cV38nwEQKEzsAeKZHf21G0NzgdEGp/u+CtCelO8ND8vH+05NueFGffcn39XUG26SD0pwyg1A8Cab&#10;FfaExXhZ2MydNiny9IQN9qhAW69rCQs8EARuk/Z3YtzPWV9XDIgTULzGOk9aYE/xzAJPjgGaDfaZ&#10;DJ5+CDv8MFbYFKBNfjz2O+4FEDQFaAB8lufP/F22sZRNgMwJWayM+kBFnlim6HOLFdswXQmt85TS&#10;vkK2e1oe0Eg776/E07uUch6b2BCq9HNhymuIUmlrHIoqVLnN25R8foWiz8xTWsNqIAO82nBRHbyf&#10;5+k2GdCJtaTe2KxmIRDKb9yhnBqczymEw9lQVZ6L1pGODB1oT1Eef2ecQDFiP+19ZV0oRkBWPYQ7&#10;6Q9HGYUB4XDPGCMQzK4LUBrQSmvbqixsbxb1L6uP+kqdze81JUi97OK7OnFm7QCtcZsSgXnckTWK&#10;2rtCoZWrsPirlXyWtt6Eg2ngszXblX50g1L3IiJ4T0rVbPmn/0krAp7TvO13akfu1+Vf+nOFHn5f&#10;Udj4uNMb+fxGJXy8TnFHqfcn1iq1kfOhA8mxvH+oz8QmINo8H6U6RymA0DaCyu5cgcJdqWK+94P6&#10;YJ0+E6GzH4bp48PbdfjEElWdna+8moXKbET1tS3AZb2PoHhfaZ1zlEH7yuN+5rajVltXI3BW066X&#10;GgA3ArPdKr0QiWWNUtkngSr/DFh8sg4FthigTFd03ysK7nxREQO/VeqFfwC891QC5Eovr8TqovjG&#10;AYiVi8uUeWmusi/NwhovlO1tYCEm+67YRuK22iRSFRcjVXoxhM/tRCUi3S2v/wXk+xg/4DA9ySD2&#10;dghQjW1zY3jpgC0F+5o6bApvEwoPcI1YofdCLebYuOFlbCzfnzG6ktdWuT1F0wbnAEDghxW2wGpL&#10;729xhYVj9Hi2Q9YgFhTbm9aO/e2m8trM2Sg/uiWkHOK7hlCGfasU2zRXUefnACcqOZaiqD9M5djc&#10;itFI7HCkivviUYixlHBZ/kELvM6jF8ts2crNxi5b+iEaRnFPsCoHgeZANJUs0KnMQnqzgt5dQA+Y&#10;t9Ej1tOjdqTrzXAA+K358v7pFt3w4m5d9/1VWNy3aPC/xzICgbuweXejiCyTy/2/1FQbkzNoOfiZ&#10;4vPkB5wstrfHF+rPE/rilsJNgm4CgP8OQgfACRts6s+FwdiqkIlQGDdm9qBNsKCkHJwA2B3PyNey&#10;yHjdpHsfvEfJ+bF64Mn7UYPXaQpW2OdGlOHNE2uFb7OxQIOgTYjYrLBNiHiWqXnfZxMjQNBmhy1Y&#10;GRX4ZchNjhF6iqnDL4pNgNgM8SQEv8/7J4rNArsZ4C8D0JSf7xNclxUb/3sK5fssz5+hs3jiFU19&#10;/rvyr94NoABC00ol0sgSmme5XI8pzdS71s3Ks4QCwC6/IV45DbHAL1wpJ4KVcTpM2TWhLhQm4QwA&#10;qFmqiJOzFH+WeoqNzcai5rYF0SgDgR/W08bsuqg7Nm7nFONu1NMuJZ7drazzodrXkaaPenK1tzZB&#10;JSdClX8mVGUt0SrBbpd27FFpJ/WwO1gV3aGUMJW2hSjPlok1+CuTkmXrZ4GfLRjIGsDOdq1SZqct&#10;Y0NgdCAOOoBRK3W42UJVttCZ71RJB222MVSZNQFKr9mmjNr1Lu1XVu0mpR1bpwRTvdjklGpEU9V0&#10;hRX9QwH5f1Tk3peVdPwthX3wlraXv62AA/MU8tFCFDQqrM6PjgLL2ooDRIlm9fHdtIdMbK3F6mW3&#10;LKLDmaG0c3QyLcuV24eQwZF92BOkpu509XcWaaA2Q+0ngnTioxUqOTRdyYffU9IZwNmyBOs7T+m9&#10;03l8R2kdKEFbqYLFzmjHZtuSws6V8rLknyUXA7C8USi6MDc2l2eTEFfWYm/XoK6WKnXsPUX2/16h&#10;fb9S/NhfgM0/VHR5OhBcCMSWAkBUkoFndIEyxqcr68I0ZbkMKCuc4rJkqSUXglQ0jrSm5I/yY4zS&#10;s12wdcQRwDdMhcCjcAgIDuxypWiMXm3Uxv4AESBNxx5noRIzh3cAQUBhf2OV8y6jtK7YOOBalOFq&#10;B8D0oSXKGJyn3JFFQG+jqrDotmbZZoXzsNY52GWbHMkZ4Dn2NGdgOwCmxx0HgEA1bXClEgYovcsV&#10;0zJf0XXz+QH8VGCTHsMGPqwF9jafH6sQ61vYF6QCy6RrUfe2rrgHuPWFAkVg1xuuXLMTyHoXaApE&#10;8y3jbs8mN75Y0h2AegTOXUH82HtoTIX6485sef1wm25+KU43/tIfyzvNjUF53Y7aueMF+dyNqsLC&#10;TQVCUx7/s6YAM98nUXu25vca8E0W2x1uEoKT64D/HYA+lP8E4CvXANAmUV7iuYHQIIgNdtmfsY73&#10;exImuLx7d31dU21Tda+p+vZPv65DtcX68R85by8v+U69Q97X3yXvmwDgLUDxNkBpEyITY4FeWGFL&#10;SuBzjxWDIErwPg8EJzcvuhZ610LQwPfF838HIN/vAG0AtEmRH/1fAMg1PWGzvsDvyZeB3x805Tnu&#10;0yO/1f2/eFHJTUAN25qEckhtowG30dCwZtmo/UJb29sWo8KGRCxhgnLr4pRTH83zCIqB0F8xH65T&#10;1HHqVM1ilx4+5tRCxZ1ANdXuwk4G0vDpGOk08zp2U2gv3REq7IpSLjY6j2PntyaquDVZ1V2ov65M&#10;FZ2OUMHxEOxfpPa1J6qiIxrgUT/bg93kS369rY9FVdGxJp5eoxRgm44CzetFcAzwHf07ldm7Scmt&#10;qxRXt9CFnWS6SZLNqFPcUR2iBrWVR52tHI5WWQ8qtj0KxWrBxQAfQNo4Z+KhlYqtmqfokncVB+QS&#10;972v9GPzlXwKBjQsUl6rH6Bfj/pbqdCPFmB1beXIGu4dyo/HNNsyoG+Dkns5P8CcbQqYc8g8O11R&#10;B/6i2CNvY4kXow6Xa3/PWjX0hmmkJ0fjbQCwDgCejdSpU9tU/vEylOoMhX08F3u7zmVyMgim9b6H&#10;DZ6F6sVF8n2ZfF9mp33vCnkVjdmmRuGq/jQJWIQDhy1ABmmOoioEMDkosMyReUoe/qeih15SzPCf&#10;lTL4KgrvPZVenY8FXgw0VwCjFUrsn4tVnYZie1up/dOVA0iKOJ59Rx42N2sI9YWCywNkBai+kssR&#10;qrgcp5IxfuBBfjDLoTcchHXmRx0DKmP8QCiy5MHVSkPxZY/tovhT6LnG+KFM8Y0vV/bFla5k8TzD&#10;wQ8ZPDTPJSEtt8wygL38wh6+l2sbgf5jfsARSTyE8kOhWsnnu3LHgCGqM5XzThxYjo1ewQ9jW/Kt&#10;c2t6S4ZisfDJqLxQILcJiKFAu7keg9ngJrcw3dZc2p4I5cOxlASnGHOxM5bXzAJNczvW8LhObpau&#10;Y5vLHmMJJy2TTF5zlMLPFOipWdGa+rtU3f6HBHl/dQHwQ2m5Ma9vywe15YsC8zVg2UZFT9nKjjex&#10;abbrG1btcV7D9k7Czyyw92MTO7y5YmOBBjuPEvwcgJNAdGOABkDeYwC09cO278dkGIwlTHB22LM2&#10;2BIvGAQtzZUFIduM7HV3oOa8ffT63D/pRF+53l7GdwJAn6l3UbDAN04A0KlAC4vxWGEPBC1Q+hkU&#10;rq0YwRa7xAWeMBm32fpkMUWIPf7i7y+g6LHFkzbY8+iCpO+fiAW0MUEXBP1jeT2EfZ8AoKUN87KU&#10;V7YOGtXn9RTX+DT348Gf6Rtv/A0FkqTk7tWKb12k5LZVlEUuFX4+1q2kM1hFzUCqNl65tbHKbYoC&#10;FhG8hkJrQAWe3anEE1i+U8sVX7vEZY9OOr9cCadopDW7sMX+NM7dqCHqdwv1pS0U+xqv4s5EOsdU&#10;Vfdk62BXAeDLVVVbqspQmPmn6YhPBqm8hvbbEM3rMaroikUFUpfqg1BrwOT8Dmz5eoUem62Y2qXK&#10;sCVqAwiRgSDl9ga4oOGUZuyorc2tw20Z+Oo3ojjXc144ISCY1bGJuh+u0n4UZy/Ht6zSttKjEcic&#10;9FPCB9jYfVjf/UuVfACx8CHK6/QCpTUuchlyCnu2Kr+D72re6QKcszoRL7SH9C6sMA4ssX2NEmkT&#10;SbSn9D6cU4fFVi5V9P4/aVPmdxRQ/ifFn5+rtNa5KsWRnT63Wm3Hd6r+6G4dO7pLH9UE63BjkIrr&#10;Niny5Hz5fzxP4XVb6KAClIqyTe2arQwLf2lbQSfGuTYsVyrnldq+HAU4uAOFFKsP/pWpsgtRSGJs&#10;Zj8AtHG4QU7WZZ5dAlBmKHnsTcUOvaqkvn8oe+R9FV+aD8SWAkEAOLpUCX22t8U0xXS9qfiu95SN&#10;irJ09pZtOZ1jpvXZFPQqB6LSyxayAiQAYNF4BNY3gIIdHkW6X7K0W7GqwDpn897UIT47yg8BoAyC&#10;OeMowTF6j+FFShmeo/SxBcq8sJhzmI/6mws05wO0xXyvn8rHgct4jIpHqIRAKgWYpgN4S4WfP4Jy&#10;xE4bmLNHODbflYUCdBMqQ1zT8EogaYvMgaSl0R5MUeVotsoAoSUwyLWMGEDNtgG01ETFHNtSBRWj&#10;6Cp5T+Uw14Y6zO3l87w3ix4ou30JqhA12U3H0LFDZe1h9Nxhqrbeuz9NAacKdec/gnTnq4W67nub&#10;aLSokbusQdOAbf/dx4GS275yYuMjs8ZP8PfjnuIB4BcQnASg16P2CBQfBUa2b7AD4H/aYA8A7bkB&#10;EDA6AL7s4GcTIm5m2AFwYkmcAdDiAR/ACtsa3ft/KJ87AeBN12tl8GwdosGuDl7sgOjtiwWeeq+8&#10;brBECRNxgTYj7FQgELzLIGgFCN5ts8OmCDmWy9yCvZ5UgtcUT7YXU4fXAHAiPMYDQXud5w6ApgAn&#10;IGjxgbaGGLh52Uzwo7+eAODvua8v8YgCNACaFcY2/3bxbFVczFMqv3Vs01LF1K8AhECMhmTLropR&#10;bLm1ocpCjeU2AiD+LrBxvHYLl7FQka1YYD/Fn1rsFuqnNWPR6nErtduweHuUfA5r2bwHi41FbUYF&#10;As/SzmTsazqKL1f7Ogu0v6VQ+1tztL89TRX1kTrYGK1jbfH6CNhWnQOETeEOgFU9iahAWxeLLe6J&#10;BEJbFVU7X1ENgAkFVWBZnXFZeb1Y4i7A27JdFmBsW1BmNtIO6g1AW4HYOmWcp921wYJ+y7CUovKh&#10;BJUPhOJeeF8zsDyLEDlBuz0brvJzUco5sU1JHy/hOmcqsY7vw4pm0+nbDHNpv63ND+ZYqNLeLUrD&#10;hqZ2r1GyJTcFVPFY8JQOP2U1Yk9RjxF7f6091T9HNb+hiNpZimp5V8ln/6bC6pdVmvlXZWe8qtTq&#10;mSqoA+rNO9z93PXhm9p46G2Fnt+guIZdbo+exFbg1wkrWpYpqYlOh98vFfub3LkUAPb7q/pirA5e&#10;SVPZaBQ3BCjYhssDqJXO9UqwXqrOUkvjw4enKx51l9yHpByYodzhuSoEPIUX6QXHUYqjXEjvAsV1&#10;TVdi52ysJRc+uFn5gDTdpp77F1AW81mgMhqAwgxTgcEP6GUP8sNjRbOAR/FYuPZeTVDl1QigxGdR&#10;elkXzOICq1Hs7xgSfYTeaniBUkfx9heQuaNQfgT7zWPu2EIVX1gmy1xbMWoztrFY02B6F+S+zSYP&#10;reTcUYHYazcWOLie1wCUheiM2Uw0FQEAZgNKSzduu0pl0cPn0BsX9mRhWTPoBWNVbMkkscG2EUw+&#10;gLcYP9sEuxg4lvVTISi2JWA+VsPGHDLaFgDS5bxmMVoWukCl6LAVAhGqao12S6wSO47okRkxmvpi&#10;EBBC3d39E/ne+0PPLOyTb8nXbVUJ/J6aRgN9HxX4FvCyyQ7U32M2STIJwWtUoIOfRwW6TZNs8/Rr&#10;FODnqs8eP39uFtgA6IGg7f5mEyK+BkHOxWaC3WqTiRUnbr8SmxQBgl53PKvbHrlXwQUbVHQ+VpFF&#10;wZpyu60OucMB0MJiXKzgLZMAfNijAicB6CwxNvrup3m0XH2TY4OWtcUDQR+3n4cB0FO+BMAJ1edJ&#10;pW+PpgCB3+dlAn6TCtDNAk9MgjgbbABEBT4J4J/mEVi+sn4hAMxSQttqRaPeIuuwW9agOqgj1I8C&#10;lFRGHeqtIcQtvSqw4GMaeR5tqLBjM1Bcr+TTyxSPQkk9v1DpWMM0VFf6ORRaDeCrCwE0wRMKcI8K&#10;2+JU3pGhirZM7etA9TVna19roaoa07W3OUF768JU15umnoEctfSm6khtMCrQlmImUPdSVTqQor2j&#10;Odo7nqlslF5U02JFN89TQvtily7ekhck26bj7TielvUoPzp9FF0+sLaMKvm11NmzOLYGS/pqAf84&#10;leEklQ3GUn+x2D02SbLFBT+XNSXS0RXpcEeRSuoilXAcMXR2llKbUIGo5KTGhbSf9W75qMEvq2ed&#10;S6JqCwESuzgfhFFizwrFcm6JiITk+sWKP/ZPxX38eyD6CsB6X6HNMxXe/rbiav+i5OoXFZvyA4Um&#10;/1iRB19T7DngXrNQYWema/uRl7X18GsKrUFpA/NojhVZ974SWrh2ziPRMvZw/bYPd3LnEizw4B7t&#10;HYvSB+MJKh0M50RpmD1bVNa9iR8SH960VRm2ULmDm9SH9Ad8qX1zkKtcYN9slNMi4IetsxTzF5Cv&#10;Q2vdhs+2s5XlASvu24XlA1qWvrp3piJ6keIWpNi7SWnD9DLDkJv3pQLc5O61SjabiBIsvxip4ouB&#10;SgKY8YMzlX6Bm3gB9Ta6RikAMXmYHxC7m8b3p4/OQw2+z/He5XzmYLmXyTZ3qkIp7h0BphfoCbHW&#10;WaguS9yYM7QcK27ZYrG3qLHMgXWU9W6bvWwUYSYgzBwGvFxL2hC94CDKsDdIOV0x3Jss7R2o0Iej&#10;B3RkuFSVfdEoQyCP2s3rtQj7VS7dUEnvHlkq9JI+GgJATG3BUrcsVm7XeioQqsBShpt1whoUt0Sr&#10;sjFeB3vTsRrn9cy0YBrgDBo9iuq+H6G2ANDT0zTV1gM/YxukA79n3pPv0+9iewHghAL0ANB2aZu0&#10;wpTPra+nOHWHovOoPHu02eNrioW9WGzgwyg93ucLDCfHAV1qrkdt7M/sr02IYIctbyDq0OUSfOS3&#10;8rWtJW98UN/+xXcVX7VLiXt3KKYwRDffc7u8fG6Sz3V3uZAY7xuA382UWx78sgq0sBhXAKBNjtyJ&#10;CrzreTqCL0NwUvm5cUCKrwHQ2V8PAL0swcFEKn5PlhhbAeJ57ske44GgS61lCvBhbLwLg0HZuqSw&#10;lCd5bgB85Pv6x+75OJdIhQOS8Ob5imhapGgAmEhdzjRn07XMRRRkddoY8A7qAW2B+pyHgyrqpsNv&#10;9lPyKRrgqQXKwoJl1NCWjvP5j7co01ZKNMUoo4k62rgTy4yda0pWSVO6ihsTVIXiK29O0b7mdO1v&#10;SNLe+ljtrY1QXVeGBvsLKBk6VxuuD2pCVdqCO+lPUc5gsirG81U5lq+8wWhFNa9ReMN8RTbMRA1O&#10;V3TNHGACFOrmK77O0kbZ+JgfytPWNgM3LGSuLVVDPeZ0eUJlivpRfr1hbkw7sw2n2LJJ+UC7vDND&#10;5W35KOBUpdcEAPbVMGOJ0jvmY3E5fjPX3b5M6d0rlN6JAu7i/rXMUkQzLOhYqIRugEmJ5r3R7bMV&#10;1zRHoaf+pvCa3ym+4++KaX9Poa3TFdP2DgB7RZEf/kwBpd9TaPmvFXHsr9pz9h8KrHlbQaffUNCx&#10;VxVy4l0+z3ecWazQM+/x+msKOfO2Ymrn8Hk6HlxYZrdtO4oFtq0jP0AhHR5PBITIW37kin7bHDnA&#10;ZTyuHo6C/FGyXHmZXEBG7zwlUWI7Z6EE56GYVqLSbGKBXtAmNoboLfo3qGpgi45fCNOZsVgd6gmm&#10;IvgprnOewtpnKbx1oWK7VytxeK2bbIjrpTflhGI6liOHbRbWXwUXqAwXtii6f5ZC+15X5Aj2e2ym&#10;4rG5qaP0GqNYiGFu8shSlN9CoDUfeC0AxIB3bAPWd4uqxlC3lhNwNNGl0Sro3+NmXHNRgJbdObXT&#10;4oU2u+32cm38jmvIG9lNAXYjAQB/E3Z/g9IHdvK5cNQePWBXjg70lurEyH4dGyhRdSfwQrWWoXKL&#10;BvxUiBIs6tsMBG0/VNuHgR6ve6ObNUxr5f+2T4QlVOjbooqe3djfcBU1Y3+b43WoL0s5dR/p3l/M&#10;pyEDlbt/DGRQJc8Buq/OcRuWexsAKd7P8BpK0PvJNykoRUt86tQfMPwSAM3yXlMMfCg6DwDt0SB4&#10;TbEgardixFMssaqbBHH2l3N6EvCZRXSF55aWy9LtP/oiIOF8zapOuVVvzfmnYoq3KzRnrYKStuum&#10;u++Ql+8t8rJJkBtQfzd+BRVogdEPytsyxVhc4CQEbZXIHajAO4DgHajAOy1b8/MTSpDjuxAZC5i2&#10;ghp0ZSJQ2hUUn8vkbON9Hui51F0uGNpTJscALR7Q28JgHgGAtiUA1+LrksL+Cfv7R+6xqeEf6c0g&#10;LFRvoMKwT1FtqCmUSiz1NY6Gm9gzX0nds+nA5ymjbyn1aS0d5nqld61xy8ryUTy5rXSmqJLUs/zf&#10;LN65tYr70E+Jx6gnjakqaEnEDu9xqyKyz+5QyjFAcgxndDJIhcCttCEOBZihw62ZOtCYpOrz0Tpy&#10;LlZ1DcnqbktUA8rraE2YyhqiVNCVAIQRNP3piJp0FGAEynWrIuuXKq6etlczT9EngB8QTsLdxZ5b&#10;oJhzALlpFVYYVVq/Wln1OK6GdcpuxR1ZRmvqdG6vORl/bDqCpRlhYBMVLbtRjtFKPB+v8I+DFXJ8&#10;HZZztdK4L+mIpKROXGPHbMW2zVEsEEtqf98F/cd1LMDS8hrQi23HNQLC+M6FwI7X6+cq+NQ/FFr7&#10;J0UBwIjOdxXQ+p6CW95QZPNfAeNvFXT81wo78bJCTr2iHcf/Iv8z/1QYEIw6+ZbCPnxXQR/OUsCH&#10;07X72OvaffyvCjzxD0XUvI8FxjF2LleuJX0YXCev/WMROnQhRofGUSCXkrTfNvcZjddhlJNtMF45&#10;GoEqiVSObffYhvoCXjHtc4DVbOCwSBlYyawRlByqJoleL3NwmwqHtmvv0C6duxyrjquZqgWu5UAi&#10;tXuVwlu4OHqhcDx57OgKxQxwwT0LFUUPGt+9Aej4c4wQFNgebO0mxQ/PU0T/PxTS+4pCB15TzNC7&#10;Sh6ZrZQRVN/QAsC3VFmoweyRFSoaR12N7XBBqcWDOwDNLhV2AhxLUTWOLRgJ5aLXqmBkGSpzmZPi&#10;eRaKMozqxVYXoP5yseK5A3z/gL/SBrZimTfxg2GBsbt53XFYhASVUFnLWuKUew57W7dN5d076Cy2&#10;cZ/WqnBgNYoPyNqkRw/qF3uUAWiTmi1Ac5eK++lMUJN5qIKKru2qaA1RcXOoytrDdWy8VEHFuaio&#10;39Dgf+VspfdX35TXNxe4JAi+X5sp7+dnAMQZ8nkOFXgNAH2eeINGCwi/BEBTfF8G4OTY37/P+H5e&#10;sMDeVj6H4IT6s2LjYk+jCp8BjE9ig23lhKknA4rtsWtBzLc/qetvv1Ob/VcpMnObEgp3KTozSLfe&#10;fRcKEADeAAhv4rnNBN9kQdEPyMcB0OICJyBo8YGuAEKOZ6E1Xjax4mIFPeOBLkZwMmD6nm/K555r&#10;AGiW1+BHcfCz2D/O0fN8Qg1auRaAth4YAPo6mGPpbR0wkPd9mvv2+I81I2YldTOQjp+OnM47snWZ&#10;wloX0TiBSTfqpOstxfa8qcT+d3Ez84DlSiV2rlQqVsuGlHItsL4JmJynvdTZxAcOo8Zfxa2Jqu7N&#10;UXlXMiqQDhrllX1mi1KO4LqO2MqKXco5ST2uCQaASTrakQ4AscD1Mdp7Jkwfng5VY124GmpD9fG5&#10;EFXVhyu/MULZvJYLmIp7kgBXNB19EIpsB8Bbo6iPFij6KM7qxBIl1yxTwjkL7F6KVV3pgeEpHB5w&#10;TK1DqbbYAgE/dw22G10arjD2/GoUIw6qxbZ+8EdBhvK5aEWeDlFE7SaU8RIYMUvxWNak7mkIn+mo&#10;vfdQoe9xP2Ype3A57mslcIQBLbMV2TgDez5LCShGs8RxrYsVVPNPOPESbPi7Qrm3/k2UhtcU0fq6&#10;whpeVnj931B+f9XO4y9pw+HfaweACz71liI/fkvBH7yjXfvf087DfAZFuOfkqwo69SYW+R3F10/n&#10;PixS3sAqFQ6vltfeSyHadyFU+8Ztk6FI7bsYow8GIlA5u1Exm2i0KJiuQCW37VTo6aV8ySwF10/j&#10;RGYqAXCl0uBTejdA9w0Kb1uvRACYM7pDhYNbVQ44jg6F6fCgZWcO4sK3Kw7LEMIF72mxrfHw7v38&#10;GD3LUISbsZr8aCNJTr5nILWzUV5Zw2uw3Vjn9lcV1vmq4ga4qUPvKWnALO9cwAcAUXO2q5St7ijo&#10;txlXi2rf6exnbutOrHygKoYiVMZ5FQ0vVQl2uhAFmWvL32wZkC1Hsvg/2+vAkkT22ZrlLdjf9QAQ&#10;6JsK5D6ktwZSUXYquX6b4s+uVvixOfSi2Nr2dVh9y8tmCg91aZvEtK3FOtCbd1Np2ulZ2/yAYaBK&#10;BmKwEPT0NKQSlGFpyy4VNdksYoA+vHJIb2zaRaO3wGKA89X35PP9JfL67kp5WzD0N+cBRCAIAL2f&#10;Qw3aWODTb6FS3pKvgfBxg+AE/B6bGAOcBN+kDf4cgF+eALkWit4TEx8uuPphs7jYQacCzSLz/GEA&#10;8QDAsP057sZK3gn8KD73YDlveVwPPv6wAsLWKCKV37Qi1AHwxjtucwrQ+8Y7JwDoWRrnCwANgl+M&#10;BT4i79sedcUDQVOCz8h7cu+Oz9PWfw3woQbdChJbR/wtYDgxG2zjfJ8D8Ice+JnltYDoCQh+CYA2&#10;Bvi5AqTTeQSw23U+yTU/xT158vtalLGGjtCf+utH578aJbhcoTT0MIRAWOfbCkWphHW9oui+1xTf&#10;P03xvSitTpwNaiPD9tGgI7TlZjktW5VWtx4QobBaLYNQog4OZ2pvf4KKqacFTVtVUEf7OROsEgBX&#10;dDpAeaf47Hk68sZw7W2IBn6RquJ5dV2QDvP62YZAnW/Yo2N1gSo/76+s04DzFO4Da13cGq/CbhSh&#10;JebtjVTyuc0K2bdA4fsWKuWUH0BeCwSXU59RticRN1jHyOOzFHbsfcWcmYtlXILoWUEdtmSv65RU&#10;v17Rp1cp7uwql2w0rYH2cA6l2pisNKCc3LRT8S1LFV73rsLq31BcO6rPzQug+lB7Nhdg4+7ptLVE&#10;VF9Y7TsKPPO6IhqnwZCZim6doSgscHDtG9rT8CdF9vyN+4q1bcTK1r+DAnxXkcAwov5NBZ56VVuP&#10;vqyNh3k89rYCPn5bIR++oZDDKMZD0xR4jHM4+57Cz01T0Mn3+PtthaEQ4xumA/W5ygTGXvlYRduM&#10;p3DEZmu3yfbQrWrfpGpkcCVStpxGbOtjs2igQceXac/HczkBaN2FAhvAgg7Sa7Qtg+CrqRj8sKim&#10;3ItAk2PGtWERWqB91wblDQcoF9DauF8snw3veF+RwC9+cIkS+7ghlsH5UrYqLhcjTzNQTeHYB9TZ&#10;ED0lkjmi+R8A9h9KHJimlGFU4MB7KLSZ9CTzndxOxY5kdKxxAcU57TtRf6jXEY7ZF0wvGIhFtczQ&#10;61UG/MouzuO4i5Vt+xd0otS6Ua7tVASLg6JyW6qrdOxsMvY8qX+5Uvr9AOA2JTfuVPjptYqtX6P4&#10;xiXYCRtTWKC0ptXKtPETrjeXHzWzdYHSm1cqy7JRcFxbd5mJ4suz5W89wXwXvTpqN9+UQeNm5Z0H&#10;hD2ozs5Deux1P6A2mzJfU36yQb4/2yTf79NTvbBIXl/HGn+VH+256fK2jdKf8QDQy4XBAEAU4OQY&#10;4OcqcHLSA/j52IwwoLNVIS4l/pfssKfY/32t8HwyBMYA6IolQnjgD1jJ3wKTXwKbX2A9fyrfe34i&#10;3/t+pim2X8d1X9GPXvy6AiJmyT9mjjL3hSgkZSfgmyqvqbdifyfWBduyOCBoAPRxEPRYYZc49bYJ&#10;CDo1aAC09FkGwInwGFdsUyPP2KAPAJxUgBYP6GZ8JyywAdApPgMgZdICmx3+AoCeMUBTgD62FO5R&#10;Gw+cBCAK+PnvaWPlRtTLZtTNckW1rqQAws7Viuqe7xTK7paXUSkvoQhfV0zv+4qnXlocaTzATAIc&#10;2dSfPFxUTtcupTRtVFKrbSC00y2l3DuQKEtDX9q6B3dB3W0OVCVWdh+2dy+gq2gMwm0ANqCWf3yP&#10;ymoiVN0crYMdEVjiQB1t3qYPG7doP+qruAbRcmabSmuCtK8uXqUWltMYq4K+FDrmWJTdDtTfaiV8&#10;RH2t366c+i1KPgXQPsaBnVip5DOrlXRmmUKPzlDoR7RRBI9NMiTW2az1WsWf2aCoY9T/k1zXmfVK&#10;Qa1mnAtSVm2ccpqSXBKHZFRjVP0sRTQAtfbZtG+UprUlVHFytxVEDSUK9bfn/D+168zfFN70Dn+/&#10;rxCAGFo7W4Hn3lVIE/ey+y2Fm/3leMF1sxXeMFexTdzzs9MUcOwNoPe+gs4s0fbjc7UVxRf00ZuK&#10;Oo1gOjNfYadnYHtnKrZhEc8XaDfXFAzYI4FibP27iqpFJKSOok6GgAcWMnNkJT3FChrkXOUfeltH&#10;zi/Vx9i2I8ORWNgwJXGD42tpzLzHbKft0J43SuO3PT2xfVn9W3ncrOyxTcq+uAG1tkIhnYsVA0BS&#10;sKXpADDr4m5l2iTG0CIlYYFTRgDk8EYVXKBn+1eRqq8WA4pUxTdhQak0WXj1lB4bc3yHivWeEgan&#10;KXVkGiCdpqSed4Esvr5tgZJbl6LQUF7NwNaCjvsCVDFiM1dhqnSbJO0AgGtUAQBLRucDm8VKaVyj&#10;ArcRS7iyUGLJ9G5pratQgvRu/FgJPUv58QAg15bWuVMxZ7cp8OhyLMBKpXWsBLh8J9DMasImowjT&#10;zs1VTvM8evlFyqHzyOtATVpKcDqALFSyPaa1mY2wgXKsTj+2yAaca2zvhQStKM/T1D/ukvfPwuX9&#10;/QB5vxgir59s1ZRvr5CPAdDKBAC9TAFaTsCn33YANBvsxgAfff1zALo4wQkLfO0kyKQCnFwed22x&#10;/18LQB/ssNtC002EAEC3EoTykM3+/kYuPT5qcOoDv5SvbVR0812at/JlbQl5SetD/6yEyi3aGL4S&#10;MPoAwNvkc/3d8r0e+N3wFfkYAG/xqEBPYPQEBFGDBkAfs8BuPPBJ+dzpgZ+bGXazw9himyBxIDQV&#10;OKEA3bK4iUmQCQs8Cb/J8UBXDIK2JM626HQJEQCgU36mBFGEWGBfmwB5/He6+Qc/VPiZ3UpsW6nw&#10;2nku1VJCxybFdqxVJBY4uA010vIqj28AxOmK7Z2juN65iu9ehFBAFFgCTps06LChlF1K7dysZD6b&#10;3Uvna/GDbZEqAWjlTZGyrMbVXRHaj909RDnSid1tt/9HqrguSRXnUrDAGTrSk61DXQk62BqkvS0b&#10;UYRrVHp+lfJrANuZzSrjfPediVLJyRiln4pUamOM0lqiXHr4ZKCVWYOqbNqtXAvPAWZx1OuMMxuV&#10;37ALa46j+3ihgo9MQ1FNUyjQSKxZqkxbqVQboLQz/ko6sUmJJzYo9bSFzYQopyFB6XWxwN3c4nol&#10;tC/D8gIgoBbdMVdR7fN4XKQY7G00CtEmkcKxvSGNqOemNxTW/LYiW6djh2nrTWsU2bAcoTUb1ThP&#10;EXXztKd2gfbUAbKGZQoDxruPz5D/hyjCc6sUDch3HF+ujQff0e4P31RkLfDlM2Gnpyvk1HRF19rS&#10;RT8suq3CWQHUZ2r3kde089Cf5JU4vlhJI4uUTEm1zCk985Vx8k2llb6kg4fm6nxLiM73JenoQLQK&#10;UEtZllFhfL1yx+jBRlarwMbdLm6S7dieOwz8LJwE0GQAt3jIH4+FjOxcp6Cm9Yrr26pUFGfmBSrD&#10;+DZAtkMJA+v4XhSobVL0SRpKNBmPHg61NyOlNyila53S+lcrHUinj6AWB2ehGt8DnLOAFDeoeaYS&#10;uZkpjSuVUoulbbO1uFGoTn9l9GxT8WCAKkexGhc2q2R8uQqGl9AbAvEWP+W2AMW+OFUPZqioEwnf&#10;uEdJfGdS13IlYu8TeqjA3cv522KJttBjbFHEyRWKPWvfh1q0tEK25pceOP3sGirGAuVijQrabPB4&#10;i3I6tinXAqUHbHnfZs53lZs1TOteq1xes02e8wBvPsqyfCBdM9Oz5ftymnxe2S+vX6XL6+dR8vnh&#10;dgC4UlO+aYlQF6BGUIfPAsBnbEb4Xfk8ZWmxsMEULzcOiPIDfD6PA8AvBUB/2QJfC8JrX3PhLw58&#10;/N+lzqLYniFulhg7bMvE7NFg+JhNgPxBUx77va4DhN53v6A7n7hfAclztCzk55oT+DMFVa/Q+vjl&#10;KL7r3TaatlmSbZvpfeP98pmAn0cBWpYYyu0e+Hnf9jjlCSAI/G5/Wr63PwMEbVb4SdSgFVOFT3uK&#10;gfEus8WeyRE3O2wrQyYg+PmEiNvhbUIZPggEbbvLh34in4c944Cm/FziU6cA/6CpT74s2yT9sT9/&#10;H3ewk99/rkJPL1Rcw0Ya+WYa5wpFtM5xjTi85T3FGfD6ViiuhwZH3YnuWkwdWocKXKsE2kBy53ql&#10;dm8BgFuV1bVT2W07XSKDfBTUvvoEHWlM1+GOJO3rQQz0xulQT4I+6knVB10ZOthTwGMl/y/XR90V&#10;OtFfRskHkImqbtuOaFkKwBYp8wwd+CkEBWAqPbVHeR8FK/noHsUcC1DcmUDFn9ul+JptSjwJhE9u&#10;UjIQSzu5Xjk1m1VQu135WOicUzuU8qGf4o/MV/RHsxSOJU4AHLlNAVjqOBU1x8kyVyee3qa02kA6&#10;/Sg68igl8zypAaBS/5NwQ1GNMxRYQ+dQ+zb29T0ghhWteV97zryngNPTFNliccMAqvufqLw3cXlz&#10;lYA4SGkPVIy1tbMco26pQmsWKfjMUgWeXKSg00sUeGKxth+erV0fzVPI6dWowXXadmSeNn7wtnZ8&#10;9Ba2GvDWTdfuj1+lvK7ImnmKQqBEnlqHOlyrkI/ma1vVG9pajSBIGsU+AoYU4JKMLczqX6yiprkq&#10;+3iaDh1bpLq2CDX2pelob7hKLcHiKD2HpZxC5eVadpXxTSq7tBX7bKEka1GFa1F4K9zsbLLNtA7S&#10;U2KjA+rWYHuxlSMA8hLW9pMoZYyFoeqwA4PAE2WYNxYOHEKBED9S4yZu4mal9VBZBjcDXEuCwI3t&#10;XwRYZynNLOwgP3a3HzBbp5Tz65TfEqwDAxmq7E9RVncQthPADViKqiBVj9qWgKjbflRu9ybZHgjl&#10;XFN5T7zKulL4bKIym8KU3k7l6FihxG6srUn37mWcB4q1HRi3YYMb1ij6ND3aKaQ4P0x2Cx1Apy03&#10;Wk9PuIrj2d6mAajQQCzHLs5jkwuxSevHZnTSKNpRq52rsPnbVGJL/lr9VcT1lnHOM1IyNeWVbE19&#10;/WP5/LEAAEbL9wfb5AsAfb9p2WDmyQcF6G0AtFAYFw/4FurPFOCbHgBOTIK48h8A/E/Fd21xAJyA&#10;4OfFUmZZcQAEeo+bNXyZAhixiD6P/1FTHv2dplhA8U0P6Vu//bb25MzV9tzXtanwbYUcXaW1KYvk&#10;e8dNnj2DLQj6Rg8AbQzQB+Xn4Pc5AFGBzgI/5oqpQB9ssBVvixWkuDCZOyjA0dvs8Z0eRWgrR9zS&#10;OberG2rQdnUz8P0PxQBoqfC9HAAtK8wkAH9NMRv8e02xzaHu+6Z+PPsPOAZ/BZ+crYjTK7GD25Xa&#10;spl6spxGCyAa38O+0REDvuQ+P9TOUoXhSsJtRhNIxlCf4rvM9mEZu4COrbXt2K3kc1sUe2StCs4E&#10;6Vh7tmo6y/Rhe4YqUHzlqMAP+uN1tCcFEGbqQHe+DnSW6EBrgY52FeskAKwZK9OR7lQV1dO5nqS+&#10;0jFnnKVNnN2o3LMbVHh6h3I/RuWdClPqyQglnAhR9DF/RR7dpuC96xS6j4792FZnr0saA1RYB5BP&#10;blXyIc7xg7VKP75KaTXLUE2ottPLlHIO0NrESlsSMKSt1gfQ9kLdUr1Uniec36ZoFGh8PQq5cZlT&#10;Yv4n/qkdJ17Hov5dO0+8Jv+PUV7H/qmQc7MV045A6puNav6HA2AQ1jemaYsSmwMUiRqNOLPSqbfw&#10;84sBHarv2ALtPDpPuz6crx0Ab/exxQrm99hzchn2d4a2YIG3f/iGgs6+oz1n33BjhMFnXud3e1eh&#10;xxcp5Ngq4LdSgfsXamclKnDfDHmloeIyUWzplnDAVj8MrlRF32p92OWnk6ih8x0RahhI1bEeYIEl&#10;tQmDzAELVdmkPJRb8YVtqri8C2WFHO5BpVm21eFFnvi8kTWoQX8sbgik365I1FxsH4AEduX/naaC&#10;y6mowi2Ad4NyLu5Uzmig0vsClYpVSG3f6iYesi1ifYTjj/NjjiHBh7DaQDaXzxQOAhGsbkkntqE3&#10;Xh+PlujjkXJV9WYotytUhf3B2ttvEzohqrSxTEtb1LdRpXxH9XCM9g7F8/8kldPr5jVEA7BgZbTw&#10;vR3cj95lyuyjcE0ZqLZsU769nE/HOhrAQkWencVNna6k2iVuZ7fCVtv3dbOqR4JlW2jmcb8yugLo&#10;8TcosXcpnYDZgFlYgLkue0ge9qeiz1/l7Zx/006uIV5zUzPk/fsE+bx8UD5/yJPXL1CAP9gsn28v&#10;dynxvb8+FwU40ylAC4dxALQ4wEn4UVxM4OcA9Kz+uBaABrjJMUBb/vYf8JssNiHC/72eothM6NMo&#10;wqdfke9TWGSXIsqOY7GBWGHby/ee7wC0u/X2yn8oomKFQg/OV/jJVYqqoXcuWqEbHrgVG0y5ySZB&#10;7qUAu0kAmv11S+NsMmQCgqYEPx8PfITXrynXzhKjEt04oQVPmzW2/UZs+ZxtdfkAIHzwiwmRLxcD&#10;IOUhU4EeG+wZ+8MGWwHqPth9r/u+oX/umEPHCAA/XqyIE+sUc2qzEurWKaF5MSpnpsLqbWB+Bg16&#10;IbCjwbYsUgAqxP/c+yif+YpqW4ISXKVU6l5q12YlUbdtPDniI451eIPK6+J0frBKTUMHdbwrHxhF&#10;qqApWNU9MdrfEaOKlhgVYmHLWpJUWhevyrpEHQKUx/qy3Vhg6ingahmpAU9OAx3x+U0Ab4UyT6xV&#10;KUptb3uKqltzVFKfo4Jzma5kncbxnIhW8sd7lHM2CBW6G/W3Sxkntilh/wbFVAK/j9couw4QmntD&#10;YMSf3aZszqO4M0U5rZFKxx1md4TRZrC9dXzOZoABcOTZpS5bTlTNAoWdmaGAk/8Een/Vro//CsD+&#10;oj0n3lJsiwU+A7guOpXON7T7/GvafoL7WL8Whb1dsShAS9kV18R7sMNhHDMYBbgb9bbz6BwFnViC&#10;vV2u4FPLnDL0Pz5b244aAF/XntP/lP/Jv2vrh3/S7hOvKPA4MDw6S8FHF2vPwYXaXb5QAeWoyv2L&#10;9P8AhiHCNlqWJVoAAAAASUVORK5CYII="/>
  <p:tag name="ISPRING_PRESENTER_PHOTO_2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PRESENTERDATA_0" val="VsO1IENow6J1IFRoYW5o|QsOgaSAzOiBU4bqhbyBoaeG7h3Ug4bupbmcgY2hvIHbEg24gYuG6o24gdHJvbmcgdHJhbmcgdHLD&#10;rG5oIGNoaeG6v3U=|dm9jaGF1dGhhbmg5MEBnbWFpbC5jb20=|aHR0cDovL3RoYW5odGluaG9jLmNvbQ==|e0ZDNTBFMzVGLUFCNkUtNDYwMy1CMjNDLTRDMUUxODRERjQxMH0=|VHLGsOG7nW5nIFRIIFRyxrBuZyBWxrDGoW5nDQpHacOhbyB2acOqbiBUaW4gaOG7jWMNCkzhu5tw&#10;IDQ=|SVNQUklOR19QUkVTRU5URVJfUEhPVE9fMA==|MQ==||SVNQUklOR19QUkVTRU5URVJfUEhPVE9fMg==|MDk3NDc1NDQ0Ng=="/>
  <p:tag name="ISPRING_PRESENTER_PHOTO_3" val="png|iVBORw0KGgoAAAANSUhEUgAAAyAAAAMgCAYAAADbcAZoAAAAAXNSR0IArs4c6QAAAAlwSFlzAAAO&#10;xAAADsQBlSsOGwAAA51pVFh0WE1MOmNvbS5hZG9iZS54bXAAAAAAADw/eHBhY2tldCBiZWdpbj0n&#10;77u/JyBpZD0nVzVNME1wQ2VoaUh6cmVTek5UY3prYzlkJz8+Cjx4OnhtcG1ldGEgeG1sbnM6eD0n&#10;YWRvYmU6bnM6bWV0YS8nPgo8cmRmOlJERiB4bWxuczpyZGY9J2h0dHA6Ly93d3cudzMub3JnLzE5&#10;OTkvMDIvMjItcmRmLXN5bnRheC1ucyMnPgoKIDxyZGY6RGVzY3JpcHRpb24gcmRmOmFib3V0PScn&#10;CiAgeG1sbnM6QXR0cmliPSdodHRwOi8vbnMuYXR0cmlidXRpb24uY29tL2Fkcy8xLjAvJz4KICA8&#10;QXR0cmliOkFkcz4KICAgPHJkZjpTZXE+CiAgICA8cmRmOmxpIHJkZjpwYXJzZVR5cGU9J1Jlc291&#10;cmNlJz4KICAgICA8QXR0cmliOkNyZWF0ZWQ+MjAyMS0wOS0yMjwvQXR0cmliOkNyZWF0ZWQ+CiAg&#10;ICAgPEF0dHJpYjpFeHRJZD44NDc2MTdkNy1jNTM2LTQwMTUtOGNiNC05MzI4YTUxNDNjMzI8L0F0&#10;dHJpYjpFeHRJZD4KICAgICA8QXR0cmliOkZiSWQ+NTI1MjY1OTE0MTc5NTgwPC9BdHRyaWI6RmJJ&#10;ZD4KICAgICA8QXR0cmliOlRvdWNoVHlwZT4yPC9BdHRyaWI6VG91Y2hUeXBlPgogICAgPC9yZGY6&#10;bGk+CiAgIDwvcmRmOlNlcT4KICA8L0F0dHJpYjpBZHM+CiA8L3JkZjpEZXNjcmlwdGlvbj4KCiA8&#10;cmRmOkRlc2NyaXB0aW9uIHJkZjphYm91dD0nJwogIHhtbG5zOnBkZj0naHR0cDovL25zLmFkb2Jl&#10;LmNvbS9wZGYvMS4zLyc+CiAgPHBkZjpBdXRob3I+VGhhbmggVGluIEhvYzwvcGRmOkF1dGhvcj4K&#10;IDwvcmRmOkRlc2NyaXB0aW9uPgoKIDxyZGY6RGVzY3JpcHRpb24gcmRmOmFib3V0PScnCiAgeG1s&#10;bnM6eG1wPSdodHRwOi8vbnMuYWRvYmUuY29tL3hhcC8xLjAvJz4KICA8eG1wOkNyZWF0b3JUb29s&#10;PkNhbnZhPC94bXA6Q3JlYXRvclRvb2w+CiA8L3JkZjpEZXNjcmlwdGlvbj4KPC9yZGY6UkRGPgo8&#10;L3g6eG1wbWV0YT4KPD94cGFja2V0IGVuZD0ncic/Pg0fGjUAACAASURBVHic7L1prGXXdd/5W2uf&#10;c+6bamaRVWRxFMUSKU4aItOyZFsSbMs2ZCuwYzsOnBgwjA4anQ4a3UAPQPeH/pgG8qETdDc63ekE&#10;thPHk+J4VtzWPM8ixUkcRVYVq8ia67137z1nr9Uf9j73vaIEpiWLFvXe+hEFVt3h3DPcYf33Wv+1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IAiCIAiCIAiCIAiCIAiCIAiCIAiCIAiCIAiCIAiCIAiCIAiCIAiCIAiCIAiC&#10;IAiCIAiCIAiCIAiC7w3yvd6Bv0nc3b/X+xAEwc5h+1eKM36hOiLjfY6LIgjiguP1kQ4imAvCN38R&#10;C4YDhsC4HS+3JLQ8TwRUEDMYDB8yZMN7g7lDNnLO6MywjRl2ZYpsDNjlKbY+Qy/NyOszWO9hfY5t&#10;zGDdsH7Ap3N02sN8gMHIg2M549nAyvGRHZeyHyL1KASkFaRNeJugSUjbIMstLLewnPDlBl2bkJY7&#10;WO5o9i6h+5axPR2+2qHLHWl1ApMErSBJ8TYhTULahCSFRnEFxNBBscX5VkiC1GtAPbeO48jWeRat&#10;5xWsXpE0nmsZr+eAojhQLqjWLW2hIov3gMiu+jkNguC7j4uIfq934m+K5nu9A0EQBN+vSA1AHWNL&#10;fpSg1aX8S3y8nRq8SvnPhGQZBHxbAJ8R1OtjMMTAZhkuz+DcBsPZdezslNmFK/jZdfT8FDu/gV+Z&#10;YlfmDJc3aTYzMh0YpnNkDu4GBlL/mJewuwTPZf/Moan7agJXR/CCLIJzKbG71m3U4zIcHJRUjtMd&#10;q2G/iCBe9mM8G46DKqJbwkybVIL6RqFL0Co6adClCf0aNGvL6L4lbP8y6eAazd5l/PASemCFdGgV&#10;ObiK7F3Clye4CjqqBRnPfdlHl4yi9fo4Wo/XBUSsPMXbuldbR6hQheTV2w3pEQRB8O2xq743IwMS&#10;BMF3k62vlLK67laDV1WsZi62Am5DSmReVuxJmIFYyVZoNvL6DD9xkfTcBeZPnmJ44hLDyQtw8iJ2&#10;boPhygwGUDOSJFQT3jYMqkhTtq0ILloCasA9l31yr69f96aKAjDUyo9B3/jisWosAu6susgfOI47&#10;JJdydNt+RUSEgTlQnltzPyiCeRE2LoJrEUFqWnVXETjujjl4UkhKcnCrWQcXVBzPhuQBHQzJTh5A&#10;U8Iax5cT7cE1/EiL3rCXdMdR7LZDdDcfYnLtIeyaBhVBtIFGMan7nzPuZTvD4DSNYBiqWjWX14yJ&#10;1GxIvWkhbLZOQ2RCgiD4DtlVGZBd9U0ZAiQIgu8WV5VfeQlQHXAVkkgphxqXxw3yxU387BX0xGX6&#10;s+vYqYvw/EX81CXmL13Bzk/h8iaykfHsZC9iQrwIFpKUoN7BpKEs5TtOLkHvYnd0a+VenGRa8w1O&#10;WeovT01esi4mJVOBgLouNrMoNhJB3RbPY5Ed2Trmq0SI69Y50TFD5It9FErwXv5dtutSAvsxySIY&#10;Ga8ZDKkZoiJoxnwTWrIu7bjP7ohBHrMuVkWDOtYqMkmwZ4n2wAp+eBk/usbkhgPotWukI3tJ1+7D&#10;Dy+TDqxgjaAmeNKSFaFcQxbZGtBtZVzlNO2qn9MgCL77hADZqYQACYLgO+XlXx9+VfCZqwBIZZn/&#10;ypz+ubMMDz3H8MXnGB59kfyNy/i5KeYDZo5qQpsG1QZypsTgQh4GNKWyMA8kUbIZuKOiiDmmzlCD&#10;d6liQFBGNaAUf4JgDDIWfsE2dUEWoBYiSc1vGEPNRpSHKUUclOKjq4/ZsG3L/oCUbagtip1GA0bZ&#10;+qJ0qQoIkVIP5uAupG2lWuZWhByjT0NQK7eZlExT64KKMBUrvhAHySVjowquzlgk5jX7MzHFVDBV&#10;3ECzY9nxnEmt4Ps7hhvW2HP8enjTYdo7jtC+4QbkwBIuVjRI9YL0lkmqJNGrRFgIkSAIvkNCgOxU&#10;QoAEwS5he+2/+2hdqPeNd2qt4fdFYCw1K+Bj0O5lNd3Hchsr5UyYkNen6NlN8ouX8OfWmT91hv7x&#10;M/D8ReTUZfLFKTYfiq+iUSyVcN8lIW4ITq6BNoCM5Ujii/IttAiOsdyprPwrYnPQceV/UQBWj7Pu&#10;72i8dkHra7hTfRkLiztYzXa4464lgC4u+m2Cw6tXg61z+fLUx/jY0TIhW6ZvFy9/HESlSiRYuClG&#10;D8y4aakCZ5vZQsS3Mij1XBhezqkbqYqXLCVjpF5LwLwcqamQySjFG1I8LfWYVLeyWNkxM9QdJg2y&#10;ktDrVkm3Hibdcoh0+37aY9cg167CNavo3iVcyzYWx1yviev4PmLxvtruGfG6f+JgurhxWzlXOEyC&#10;YBcRAmSnEgIkCHYHQy1fGvsWFX+G1yC0dN8Qh4yRREuqYXuKQASyQ5IxjMfOrWOPnGP21efgwRPM&#10;HztNfnGdtDkwuCGuJdCslT+ewMS3Al4rAW8vRVCoVVEgtaxISpaj7HUqUbj2OFaCadVqRXCydICj&#10;WoLvIoy0lCgNPZYNdUOlIfeZUqjloKBtomma0i2qS1iXYKlFJw2y5EiTYNLCUgvd1uO0SUhJrRQx&#10;krRoDvPi0/AinNLMoM9In5HZAH3G5gYzI896fN7DNOPzAZ0b2QzPhg+G5QzZaVSLjyUJaCJpYkgD&#10;KSVkzAghqCienaTQWwZxGkbvS7luKoK5Y+akVLtWmYOmkt1xQ8csSX3/SM2SkK1cv3EbCCZCg6HL&#10;CY6sorceYuneI6Q7j6D33oQeWWMUg+61rEzr38UWWR6qANpSWbXMrbpnRgGoadfEI0Gw2wkBslMJ&#10;ARIEu4PRsoAbprXax9lyDWst6a+ZAhEh24A46DTTn7+Cn5+SnzlH/tLz5C+dJD91lv7iFJvOabSB&#10;tkVSQ3LA+kU7V6+vlUiAlhIoz2VFHCeZ1FIiqwbsEhArDYjhWoJnd0dpKY8wXG2xgr6EkpOTG0GX&#10;OnR1gnSJtDpBDixj+yfI3gm61JGPLNOuLtPsW0P2LiGrHb7SIKuJtNQVodEmchK0aRblV+X8bSsz&#10;YwyVX/41Klf9kPj2f23rPiVQRN1g0A+lbfBGJm/OYX0Gl6fky5v4eo9dnJMvruMXNtDzm9ilDfSc&#10;MWzM6Ndn6HRA+iJatB+wwYqQk1KCJbUkzLyIowQ0ovSUa6NSGh1nxjK20gFszKyU0jcn+5YXRqtv&#10;xQRctfy7z0h2hlkPqy26v6W9fg/6phtI99xIe/wgengf7F9BVycsun2JLswwC287vlWmNmaEnEX2&#10;KgiCHU8IkJ1KCJAg2B2YUctfhDSWElUT9OgqKDMcMogwf/JF/MEXyA+dIX/tDPaNC9j5DfrNOepj&#10;29lUCofc6mq409RWr3kMU7WW1JgjbjULUtrqqivZMypGVkG1QbJgQ9lnH3qa7JhkrEvo2hJ+sKU9&#10;sEZzZB8c2Us6so/mwCrDkWWaPZMyW2OlQ5ZaZKlB2gSTVNrYSvFFpFpOZV4Fz1hiJWNZ1pj12RJP&#10;C/1Wy4HUa4mXLB76TTJkLAfDt0rBFq1ta8nXuE2o9g9J2zYwek8cEttKwIqh3/oemw0wHdDNHp8O&#10;2HSOX96kP7eBvLiBnF7HT14in77McG6D/NIV9NIc76XMRGlL4K+pKWM9tGQ33HLZw1oapyJgRaSM&#10;s050zFpQrh+iJBuL36wa6eu5MSMlQdMSvr+FY2vInYfp7rme7p4baG45jK2WLJcIDGYgicRWueBY&#10;4aa762c6CHYzIUB2KiFAgmBnsxgKRw0e6xwNycUUkH3OMAW5PCBfe4nhw4+w8dFn8RPn0QubWFLy&#10;UoN2DfjAJAuDGYMqaSztEaF1KJZtZxBofCvDkjFoqpeiRvJaBwfmBCkLg/ckAZYUObiMHN6DHttH&#10;+7rr0DuuQW7ZT3t4L3popbSkBZzaThcQSuDuZls+ASnBsTPmJEoGxhgoxvTydW/1PCm6JSiqZ2O7&#10;rLjqy1K+xY3+Le6Hoiy23TiKiNH3sV29OPll+RMWUmW8XWp5lFrNbFhp1Usq++/Vyz7+vVS6ZWwY&#10;8Ctz9Mwm9sQZ+ufO4o+dY/rcOfKJy+iFHt/MyFAK1GhTed0qVBuhlIT5tryPCGkcAllLzgZ1XKBz&#10;KdmQJJhBK8K0g2TQZSXPemZ5oF1NdDfsJT1wC+mH76C7+0i5zisL3YW3XTlfVi/j9tMbJvcg2KmE&#10;ANmphAAJgp3L9o93jxeR4GCbPfnxU/QPvUB++EWGh07C85fIF2ZYNlopcy5MpM7DsDpUr87BlnJL&#10;ERS28GwkUvENqFb/BmWuRc74MBRD8lKD7F9Crl1Bju2jvfEgctM+mmv3ItfsIR1aRg6tYGsd0qSS&#10;bRlLc9gyL8s2F70vMhHfHLiPYy1KNc/Y1ta+ZcZiLAlbPBbQrTuv2u7CH/2tVMl27wy+1Up3MYek&#10;iIhv8q17kUUvL+vaunv7bXLVo7YmzbM4Ty6jsKrm7nErY5lTPRIdDF+fw/lN8kuXyec36E9fhhOX&#10;yE+dgxMXGV5cx89NydM5mg1NqXhedOwWVrpqae3Ra9sEnNb3SZlS74uhjuLgqZR5ZTfImU5g2DdB&#10;bzhIOn6Yyd1H8buvY3LHYWT/crEBod80bT1ESBDsSEKA7FRCgATBa4eXB1Vbd5Q/hiG6ZezutWYa&#10;cLJYFQqJZIrlgT4ZSySQhM8G5l/4BsMfP8L0g48yPH2+bGspkbqGwXMZfCcgGZIrkpRcTeBlmB/M&#10;LZMoA/BMfCE4UEFVsWxMZ1NWpi2WBpr9E/ymPbRvvZl03/W09x6lue0IebnM7VjkAbYqkqiROFkp&#10;rWjrUHUHhjrjoxjZZUwN4Nt+ouq4jbqlrbBdF/VmdWNV2EDJnIzHsv06DNW5goPnvJAHi8wAW+Ji&#10;vIZb0qPcmXK9RWXrEAHRra/fxWtqs/Ue8G33qWzXKd+E1/MwHlLWcf4HNMjWExenzNEqCoqxo1xf&#10;F10IusV1EcFyRp69yPxrJ+k/+wyzr5yEJ89jpy+XQ5u0MGmxmv1IuS/tfU3BnNbL/jc5MVXHUpml&#10;orBoizwmNozSYKC3jK7PaR3s6CrNj9zBnh+/i/SOmxgOrpScVgYzZ47SNaAM9RgVrzJRvbynPYEs&#10;pqJsyz5tnZogCF5bhADZqYQACYLXHi8XItnzog5erLRQLTX4JWwqeqS2x80DYNjpK+QnztE/fIbh&#10;M0/Tf+1F+nNXSJuZ1Daj27w838uKenIli2DJyoo1WwPz3DNKKgGrgWQvckcarFXS/gkcWUFvPcjK&#10;LdeSb9+D3niI5uZDyN5lpC0GaJES4GsGVDEB0bwoLirZFUr2ZEw11PIuREpr3vE8bVvJH1vPLmqo&#10;3BfD/KRmIBZ6xcoZK7eVAq7FHMFsyJAhWxmcmB0firlbhrJK77mUsXk1dNcev9vMHDC2n3XAVZGm&#10;CDoaLX6LBiQJNFpa1jaKpOJVkZqpWSjP4jph9JwILI7V62vL4vUcl1pcZjWrI5RuU9TMSUlm1dM6&#10;DjX0ev82kbb9dSgCzs0wykR2zm+QT1+mf/Ycs2fPwhNnkWcuYKcuM5ybYdMe7R1JFI9IEpBhq9uZ&#10;U30j5TgHShev0feScOapXMOUM+Y9Lko6sEa64zDdW44h9x+hueNa2qP78EbJojRajt3FFyJvQJFa&#10;siY117WdyKAEwWuSECA7lRAgQfDa45syIXVVfZzlUI0XJWRzYUilA5GevsL0Y08w+/DjDJ98Bjk7&#10;JZkw75QVU6ZeehyJV1Eh4C5brXW9WMfVKbM5UirBqoFowjd7pJ8hK4rdsIfJPcfQH7qRpXuOwbGD&#10;+JLSTlo8SXFZaMlyqMhCR2wvfSqtdqUEs7zsy9e9rFZrwqwE5Lp4lldjuCPiJFV6nFTngoMuuggr&#10;LLwPnL0CF6fMz80ZLl5Bzq+j5zaxC5v4xRl+OcO0xzdmsDHD5j0yc2wok9jdwMzAjSZXQVWvVZnG&#10;zpYAWvy1TFYX2ZogrqrQgrcgkxafJGSlI006bFlIqxN03yrsXybtW0H2daRrl0n7V7EDy+T9S6R9&#10;K2hqt40LserxgeTVD+NWWy2PHcjq2SlDPwBHXEsrXRwdC7XG6yFjOZVvJYvqRcy1zkvNwDOkBINV&#10;I3wPL27QP3SC/mNPMHzpJMOJy9jGANogk7a00nVH3ZknI3nxhmQvmbXW6gyTRskIySDVLKDVds5p&#10;KN28ZG0JuedaJu+9G/mx19Ncv7fuo9EO9T3R1EyXl5bJW9doV/3kB8H3GyFAdiohQILgtc32kh6x&#10;UQ3UYPelTfoT5/EvnmT6occZHjxJfmkTkQRNV4J+z6jnWq5VSpeyliJ99VIKg5VWuEmFHkNzLWlK&#10;IMsNdnCJydEDyBsO0L7xGHL39XS3HMJXEmMQ61aD11SGy4nry7wQVlely9yIRQZncXC+ON6tYXOl&#10;4MnNSFpKbWye8ekc1ntko8ev9Nh0Dmc2SqvgF9dJL26QX7xCPj/Fr8ywixvIlRk2z+Qhk+a2VbIk&#10;qZbslKB80RFLq0leM4LWmSb1GIVa8gZj9kRe9k16lV9jTJDUwNdGE7oXb4S412s7pnzAsSIg6vPF&#10;E7SCN4JMWprlFj/QomsT5MAqXLNGumaN9sAadt0y6cAa7O1gtSWttrDS4ksdutwV0enUblZDKbEr&#10;ahRPJQO1XTAWUeIMYmVO/Hhdfcy8ackpWO2kRm12AGS0ZLuePos9epL+wReZP3oSf+Y8w/lNbKNH&#10;+joCUqCrc1zm4qUpQXbGqfRZS7amsXLeTClZFXPEBrIZ3doy7V3Xwbtup33bTeix/aRr9+BuaDMW&#10;eUn14/hVYj/ESBC85ggBslMJARIEr022fzTNc/VgKEyd/tNPs/GXD+KfOk1/4hzdPGO5dEKSRhm8&#10;rNLrotxE8NyW+Qk2IOLkVDIgySmr5H0mDz3tUovcvI/mvhvRt93K5J7r0EPL6L4VbK0pU8Tr78EY&#10;tOvohRgN48BchG4sS5KxQsnLPrmXtsCU+RPoKDzqkw18lrGXLuKnLuPPXiQ/c57ZmUs0Jy4zP7/B&#10;cHGdtDHA1MjzodSmVR9JCdildoFy8raSKMwZUpmBITWjoVC9H1tzUKC0ezW3WjZWMzbjuIrsCwP2&#10;Vf6Bl5sJamZkTFRsabJa8LTokOWL1saLcqjxGLz0+9rWKZhsmUY7zHIpl6sbLuewlnw1gnSKLLfo&#10;nrZ0F7t+H3JkjXTzQdL1B2luOYAfWEX2TrbKkrYJIasDZHQcUKipzCykHoM4Ri7XcSx1YxSkVHFX&#10;xFSpjBJk07BLm8jZKfmx02x+5hnygyfg0dP45Tk2mSBtC03poiXiZLM6r0Qxs5JNqtdsNL8kBXLJ&#10;8rkkUtOQjnbom26k/fG76N5xG7avJWWvx1Gm2ZdmCr5lHAqC4LVCCJCdSgiQIHh12b7A79tvGac/&#10;13B30YFpfF7NfMg8w4Up86fPMf3zB7E/fQR5foPBBV8qxu8hl3a0SVKdJVE6VKXanjWrIj7gtdRK&#10;UdQTLo61kA6t0r3xOvxv3cDKD92O3n4YJk0NGgUxK6ZhS7hWM3z1I4xZjXFeOUjtlDqASympUSW5&#10;QM4lu+GK9wabPWzM8Msz5qcuYk++BI+/RP/1M+TTl/CzM+aXN0v1jIEmJbeKqpA04Q4DJRpOOS18&#10;K6ZFeJRhhnWuRT2vBrR1nkUZoufjNI4i8l7uvxFfeEi2fhzK0W7fJrz8Md/ivTBms6oYuvqxi+h9&#10;2y3jO6O+P9zZ/v6h3rYV6BcanL6WT6mU/VRTLDueM00/4CIMjdNOEhxaQY7sId16gPSG65Fb99Nd&#10;vw89sAarHSw3yKRY2a1mDVLTYGRwIdX3BbL9EAwbzeUuZep5nQlTnpZBiyQph6XkZ8/Tf/pp+o8+&#10;gT3yAsMLU2Q2IFpmx2A+9hSuZXtbHcZQGOp2kkL2AW1AbIJPp7hk5PAyS+86jr7vTpZuvxY5vJfc&#10;lpI41YWkqg0G6iURFiJHxmsi47+CIHiVCQGyUwkBEgSvLqV+fpu0cEAEk4FkCmhZoXevLUxLkOln&#10;N9j83LP4J58lf+ZZZicuoFfKZHKahowtSpgWg/Kq18LYlnUQJaEwHzDLpFZJN+7B7z7C8v23oMcP&#10;kV53GD2yB2mr+bloBMydJCXjUYJb2xZ4bQvWx5Xw6h5XUUwG1LUEnrMMpy+RT13CTlykf+Ys/ux5&#10;7MRF7MUr+MU5eXOGznLxWQi4JlS3hMDitXyXfUl/l/HRp1JPYpknQhlsaIYmRZqELTWwf0J7aAU9&#10;uofmpoNw637aGw7iNx8kXbsHXW6L0FsMVKwyVBNiW5PYdQzdqwovyZqFNAeDQZ0kpWOWm+NnLmHP&#10;XqB//DT5qy8w//IJ5LkrDFemxczfVlO+g5NLiVrdbqoi2FRICGidt14bC9Al0rF9pLcco33HbXRv&#10;vYl0077FbJVhrMKrR6ZV4Y1ZOsdQedkwkiAIXg1CgOxUQoAEwauMOe65BGKSyFLayqqMq6nCvJ+T&#10;mhLaD49fYPqvP8P033+F9uQmsjJBVxum8x43p6nj/0yAVFq2lk5IA+qZLC1ts4SnAe8H0mbP1KG7&#10;fR9LP3Uv8rN30t5xHalrinGajLkVA7eXlexBMu3oE1BhqLMkFjM4dEuoWO5pRIsJWYpomc6mdF+/&#10;xOyzT2Gffpr86EtMv3EWX58j2WnajmZlmXkxYaB5DlAzEltBsub4enq1sLHarWZQmvobP7iVbBVa&#10;upsZ0A+lDGzeI3kgLQl+bJV091FW7r8FfeAm2jccw/dOipfFnA2b0WlCSUhTmxlkR9VqO2JdZGwW&#10;Bn6KqV+8ejKygdTUCo4/9QIb//ERpn/yKPbFZ4GWfnmJZWnpvSdlwV3JKogNJBugbeizVY9Hotcy&#10;EHGeMysk9MoGm4da9r/jTtJ/9jb8zTfSJNAhk0VoaltkV6sNHATNAs3f3LUKgl1MCJCdSgiQIHh1&#10;yWPVjBSjsVCCLbMy1E8ub5AfOkX+xHNc/tST+MNnaNcH5l1Ck+L9AHgpr5KtgLE6EkAa3GrbVc+Y&#10;GLrSoEf30N53A7z5KEv334jcfhDtJrjWjlRm1VOgC48CyGL4oNfalrLObIx5nOKjKI/PFzewk5cY&#10;Tl0gP3kWe+wl9Imz2PMXmF+YYsNQ6vRFEFWSprLyPRjmtjBlLyzPMvo3SjmU7apv4+8Ni7LAmplb&#10;DHVcZJykmu6rn2ick+JgQ0YcUpPQ/RPkhjXstgNM7riO5nXXoEf2ojceRA4sI6kUrTlaSviql2ic&#10;06IyFjgVC7w5uFbTfy4dA1SkCKTesGfPM//qCfjSaWZfehaevMx8cwPxjKaEaIN7KRdMvq3p7ihw&#10;VHAZqmcpkQdHWkFvO8DS22+lfedtcN/16KEV2gSWtb5fq9iXNkzrQfDqEwJkpxICJAheXdwc856B&#10;YhZuUovSYCcuMfv9z5P/w0NMn74I1iKiiE9xmWCmJB8w6bHUIFYGt4kqGadpGnqHJI5eWadvMs2b&#10;b6Z79+tY/uHj6C3XIMsdLCXwAWhKUKlbjodcnBy0UOSFF9PxTDNLWZA+l7kUTYLs+MzZfOYl8mee&#10;gU88zfDoafLZ0smo9VR8BTiiiTYPZCllMDaW+WjplqRQSra8GItbbRkslxarNdDdNb8432sWZUXb&#10;Gh9IAhQj4+40QCOCiTLkvviCBLIZqWtKC+ShiEZEGcxKI+SlRHNgQnvbYXjgVpq33Uq66zBp31Jp&#10;++u5lmql0mChGmPcpTQrKJYeejEaBKGaz0nVe2TknNGNGZyZMf2rx8h/9gjzL5/EZgPWKUkbBhG6&#10;DJIHrIFBFQwSTfnM2VDm56TijZqp0Qn44Y61n7qX9u/8Lfyug6Qh424MyiIzMnpHgiB4VQgBslMJ&#10;ARIErw7jR6us6Doyh+HURfJXTzP7swfpP/oEw+U5jS6R1UkYPvS4duQ8Z0kTc0qQ5F7KVsahcOZG&#10;alvkwBLN7Qfo3n4zkx9+PXr8WrxLxRNiRQh4rX8vcqMaietqN+Mci+oJcKhD+sAvbjC8tE5+4Qr5&#10;y6cYvvoN8sNnyCcv0EydQRPSdEhbjM0ymual1Nq7NotOTmP3IysTDGtHLyGb0aoy1KyObrd5+1bH&#10;p+DVY+HEqGbrkvwo+S6tLZMd6qR4ITUN2YaasTCoHaUGLe+d5Fr9Q4akMlTQh1xa9CZFr13Bb7+G&#10;7k03MrnvGH7TXtLhPcj+5dKRyiGnYlzfahVcprrURCJQ5seUssCy42XIZBG68yfO4B99huHTTzN9&#10;9AX8zBVkUHr32oraQJVcPe1JtDQqsGGRjbFUSr98NqddadG33cjk/ffR3HcEvfEATFI9b1e/SSMr&#10;EgTfVUKA7FRCgATBK1P6EF1NBlIGU0dqOYnVIXhOHtdqy3TumTH9wjPMP/BVho8/i7+wgaIMGM3Y&#10;L0hKgK5eSpG0zjgwLY2CxFrMM9ZvMjm0THrn7Sz9xL343deQrt2LrJSBf6VES0kmpSuRguY6v0FS&#10;HUBYA81ByGqo1i5WvSMnL9B//knsky+w+dgL+HPnkSsDQx5KOVYGV12ckEVRVp2P4dtP1qggtnVp&#10;WvR0qvdt2ZC3nujblMeu+jL+HvHyH4CrGnGNF3Rbd6uFQJGxtULtDrV1Z73e9XrK1vOE0qkqWRl6&#10;aJ3gaxP02lW6N1xH+oFbST9wE+0tB5DkiDdkDfV7igAAIABJREFUHKp48doGuBYAUoztilq5z3BM&#10;lIQUQTzr8Rc3yI+dYfbBh5l+7Al47jLJWnx1QvY5YhkXpclFAvcykDB6FRppS/mXetkPMbq9y6S3&#10;3kr3/uN0P3IcX+tIZvUtrWUGjhQje+u+aO9b7FMOLohtc7kHQfBKhADZqYQACYJXZhFsLcpTAC+u&#10;iOSJXsq4PAW8jt+WfmA4fQX7xFNs/vbn6L94srQrXVpi8Aw50yLMvLbE1bL9ZCWs0kZxM2jLzIVm&#10;n9DcfT3dT99L9+N3k/cnkhsMIE0anRklyJNSR2+14h6k1MCP3bWsBG6yMcMubTI8e5HZx5/EP/4N&#10;+kfOYRcH8lqmsdI9K4uCZSYu9C+fthcE3yZlFsx28QkJZZjPURvQFWV4/WEmP/B62nffQHfLEYYD&#10;azQrHTRaJqD7+MzafQ2rc0h8If6zOLihVsYk9iI0U2H4q0e58qdfZf6l5+heGrC+LCJk7zEV2tzi&#10;Jmgj5H5GSqXcS6ROUBeY5R6fO8t3HmTyd+5F3nOc9sZDDF1DI2VuzNgbuBdICGkscZStdsltZEuC&#10;4D9FCJCdSgiQIHhltguQMe4Rd9zryq/lOhRN8M2e/NEn2fzjr9F//hR+er20phVoBCxnkGLKTtZg&#10;9JgYqU6YMwQfZuBKc+0elt55G/Ijt9Dcez3t0QPYSoO4lcnP6tTeVWVGAiWTUOaA1EyMGaItZUjC&#10;QL40pX/oFPnT36D/0gny0+fg7BSbz0mqtfsUVVwV70YWIQE6GJ52ze9A8Cox/sCal05uo/+kqZPI&#10;M44NRjvAsCyk/UukG/fT3HcEeduNTO49hh7dC1oDeSvd5SwJyYoIWQyLLG2roFrdsxuJVET4yUvk&#10;h19k+vGnyR99itlTLyGSaLqmtFxwI5uhomiWMluG0k3LFJJn0tAwRZgcnMCbr2H5p+9h8qPHsYNL&#10;qNdZM5SSLq9zW8YRnplMkvZv/gIEwfcXIUB2KiFAguCVcferp3QD89oTKuUBQRkuDgx/8hDr/+Lj&#10;5CfOstytMeDoMGVonFxnFKgIYqU1qemUVhpUWqZAzj2dC939R+h++S3oTx/H9zQkE9QEkpKxOteD&#10;RX28Lrph1VgrCyQppR+DYZdnbH7mGfyPHmf68YeRE5fx5QmeWpq2oZc5zSCYGZbKdPBBnAahrWVV&#10;g3gRTfFtEfw1yWzNjllEFTWjaELtkyWIKEpDloEsGbLTzRO61OJvvY7l99/H5Edeh1zTlYnp3tB7&#10;pm0bcKUan4A6WNDqBBstfhFyyRbOBJqNAfvUE6z/5mfgY8+Sp4J3SzRiTMl0aPksUdpnizs5dVie&#10;g2badoJPHWYZu2HC5B+8mbVffAv58B4SCdJQjzhVf42AOtFqIQj+k4QA2amEAAmCV+aqEqzaRjcD&#10;Ojfmn3mK4S8eZfaRp5idukI7CD5J5GFO6yWjQfWGZHFSNlJS5uo0vTMH2LvE0v1HWHrPbbT3X4/c&#10;eQzpyqwPHwzatizlbhNBvjDk1lr3KhA0g5/doH/0JMMXnmf6+W+U1rhnN+iz02jCG0WzgVvRKqZl&#10;2ncdAle+631heJdyEsIRHnxXsHG6n29lBxjb5IrUGSDO4E5yx7RkRsQNL+NEil8JIe1bhtcdYPLW&#10;m5C3HGXp7hvx61ehZkDGQZqIUKojq5/FMo6gkvDBSrtfN8jC8OxZ8ueeZfbhp+i/cBJ78QqKIU1b&#10;My6l3FJN6VM1rOcy4FPMMTPEhHTNKumHbmTy03eS3vF60nILWsz8aMKU2hIiCIJXIATITiUESBC8&#10;MmMGxLKRUsKmc4aPPMHF//UvkYcv4NIhIrT9jHntnNOYMKRS+pGsBFFlsFsizweWNnrshlXWfv5N&#10;dL/8JuT6NTx1eB1GKO4MUoRG69unMY8jRRxmA3QlkPGpY597lunvfJbpJ58hn9mgZYJpQtRxH6ox&#10;XVB3hloG1piTU91ettKFCHDXEvi5LbpkGSXbEgR/Hbb/5CwM6rVMSry0hfY6zXwU1kJCzMscDjNU&#10;oBcnUbplzcxQc9LejvYHbmDyC2+le8fr8T1N8VDN6+TPVDIPtWUWngwwxBJW5+PknNEkDL3TnN1g&#10;9oGvcek3Po0+ew5rW5aajnXvadzAoCVhLph68Zu7kKV4UlqEWc60N3Ws/cN3oz//JnSipOz0ULI1&#10;QRC8EiFAdiohQILdxlZ73G0Nm6i+DkoGwN1G+zZGJhn0T77I8JEnmX3gIfLXTpea7jYh2ZFMnV9R&#10;5m24CyKO+YAkRXuQpPiRFdo3HaX9yTfS/ujt6OqkdNLKGdUyhRykBlu1YtyricRBFAbP6Az6586R&#10;Hz5N/sjXGT7zDeYnLyKDkLqmeELGjM336Sd8HFAHZeV613wxewm6cRlzZyBKNqdRYajOgtbLnI4i&#10;Dn1R0vTycsHdQkrKzA3NoDYgN+1nct+NNO+8lXTfUfTmA6TlpnRxs22eDkqOMlNEz9iiWnKdl6NC&#10;mmY2P/E40w8+hn3qefz5y+ScISkt5ZqA0JauxORU3q/qhqvi5mAZvWU/y3/7XvQ9t7N05xG80SLs&#10;t10v8fG7xFFzTLW0P941IVgQXEUIkJ1KCJBg1+G+iOmRWk7lpXNNJpdV2Cyk5ECmf/gFNv+vTzP/&#10;0DPYusG8p5VE9oyLIUlqPbnitJjPaRIMCtqnMszvzdfR/dKbWf6hm2mP7EEmbZmTIGmrtGnR2ccw&#10;KeUpnkvhiGpDD8iZKwwf+jrrf/wg8uAZ/ErJzMhgJIXc5BIKeVlFVv8+nkvw8q+m79fj+HYZzdmu&#10;qBQR5gruhhi0KEOqpTxemw+MIuT7+Xr/NbFGSH0J/HstbX6TG4M4eU9Hd/ww7Y/dwdJP3IXesA9t&#10;WiR7UQya65zOhlqASFH8RQ14UpjnMvbkxSvMv/Ic/ltfZvrJJyC3ZSFCnbnNymBNaxFTkIyrgSQG&#10;gcaE1jKzgxOW3nQTk197AHn7zTSeGdxoUrc4nqFmh1ogW3/VfUGwiwgBslMJARLsNpwyi0Brhxrx&#10;ai5l25yKK3P6L59i83e/SP/Bx+jX56x0E/o81FpyJTEaZx31VAOOGbjQpo58eII/cD2r738zk7ff&#10;Sp5A49BrQl1JMpDrXqTaracEnoJ7Rk3w7NgLF8gPnWD44CNsfOQZ+hc2WG0mzJeKWNG+iKdeSzCV&#10;kB0XrI85q12RB1lkQEq72sFrmZAISZqymi6CCcUj8bI20btVgLiP5VpSO8FZOUciaNvArMdnc/KB&#10;JZofvJm1H78H3nI9ev1eWOnApM4eGbfD1vvNwcn1cwlDSqRs9A+dZvN3vsTw8afJz1+gpSnfLVKv&#10;Sx2O0loZnNgDpATVaK+e0bcdY/nXHqB98zH00NJiEKK7ls+x5eJpkfS9OrVB8L0kBMhOJQRIsNtw&#10;apmKl5VOM0NcIQmyMaP/kweZ/t6DDA+9iF6a403CxcleVkWbWqPeJ8HNmHgDjTLMewShuf86ul+6&#10;n8nbbkRvOoh0ZZZH6exTzLZZtgazKV6mTEsNLF2RSzPmH3qMzT9/FPvqGTh1BTenF6PTBLnHW0WG&#10;MVHg1cBbBwLugCC09vZ6WfnVVgelncxVjQ8apV1bIc8yNpuR+x51oZGENyzaQy8aFOzSEqzSOnpL&#10;nG2Z2g2soXwCDdeMZUNV8WuW6e6+ju5dt7P07jvh2F7EHHwovi0trnfVVL1gbHWbcyOL0bgznLzM&#10;8IVTTP/gK+RPfwO7PEWXJyWbZWX2TpO0VEWOmZW6f5oFnzR0rztA+3P30P3cm0j7l8lmJfNVvSS7&#10;8ZoGASFAdi4hQILdhnvpsIMIzXwgp4RcntF/7HGm//xjzB++QJpM8H4TaxTvB7RtMSuhsPtQar/n&#10;RtN0zPMMlo30tpvofv0BugeOkzrFBy+tNmvA4ghZhaZOIRtb6A79DJEGWe8ZnrvE9A8+y+z3v0zz&#10;YmZoO2QC2QzLxgrCYM68SXRDAnH6umqrVlbJ2b4a/j08z39dail+WX12XzQsHQPLnYpIaYmcVMmW&#10;oU2svuc4+j+/m+7iJvn8BrOXNsgffoLNf/cgTS3j2y5admOwmhB6DMfpKMJhMANp8M7QPDCODG1s&#10;wCVhbYPOrczeWU007z3O0i89gL3xWibLDZIM09I2G1h8oHLNxo2LCJ4dsYwpDA+9wOa/+CT+V0+R&#10;Z4ZaT9YWGcoHP2vNyljp0tUA/UQwA5sNyNEVVv/hu+jedxfd3gl05Vgk7b5rGgSEANm5hAAJdgJO&#10;WVnUOhywtnIqgRmj2dTJJnXAXkZU8ROXmP35I8w+8BXmj56FPtOkhgy0JvQylECjduXJCjkpzbys&#10;pHL7ASY/9UbaH72D7o1HkQ7cHElNWUktnW1rqOKlE8+QS4ZCQabG9JFTzD/0dfxDX8ceP4OtFyO8&#10;dQl3K6u6VgSLuZPQUvwltSSprsqOrXnHw9/+/9c62ztsLYY9Aj5kZLnD1xJ6aBXZu4I/eBofBtzK&#10;8SYxsr+6ExVKeQ9F+Hgpn/lPPX4MTsHwb6N85iohoUIW8CXY+1//KPprb6fpM6KQn3yJ8z/zf5Nm&#10;1bNggCjixbS+2yhllOVz5jVVUbz8vmgv7V7b5rqUieqUBYIspfGDujO0QnvrQdp33kbzntczue8G&#10;fKVZlEA5uTQHEKkdr0rZJJaLp0yEZIZ9/QzzTzzN9A8fpP/yGbS2E17MJJHSOcutlFAmdzyBDUaj&#10;gt+8j+6n7mLpffeQjh+mfMgNb+p7vS5qIIJ6NcyLjsnQINgphADZqYQACXYEddy4a1lVVNHS5jI7&#10;gw400uC9oNYz7TLtrGX+m5/j0j/7K+TcHE0NYonBerSFgQGkJfWJBmOevLhBEfTSjOb4YZb+y3cz&#10;ed/daOOYG+qKtYuQs0wPdyG7lSF+SCnnboq5XP7sKS78yw+jH30SW1ph3jU1O+Lsto+lodUNU8qu&#10;PEG6aT97/6efoLltH/3RPXTtBMs95/6rD5D+8HFy09L1mR5j1ildfnX2LY1D7Sie7/EHoq8/iVdd&#10;K8uoJFQVMyuPV0XsO9s5r6/ZSAN9z9Jv/QorD9yAd6Vd7fqv/jbrf/F12qSw0jH0GZGM2q75vf7u&#10;MvR4OyntqIc5edikef0RVn7tR9D3HyftbSCDa1sDf8d9vhia6HVxI0kZ4JlV0QHmn/g6s//lg/Sf&#10;PY2srAFz3OdQyzfVoMdpPKHqWJ8ZVjoms57czlj6lR9k+R//MLZ/jTRzrJPFMFJEyvusDnNUjWsf&#10;7ChCgOxUQoAEOwH3RYxYMdyKEBnvdHfs1CWmH3yE2e9+Ef/SKVhZAwTxnozRoJhLaZ3pA5rAXItr&#10;fU/HyluOoe87TvsTd9HumZBzmU2QVMcGvIwtc8uMAy8tdUVgY4Y9corph55i/hePY4+eYVCh6SYl&#10;w5GL2VR34Ufy5TNGTIBOWXn/vUz+0Q+iR/chvULK2AuXOfuL/xI9OS3NU6WBsfzsVSDXev3kUtoz&#10;19d5+atJzY6MPgEY2zvLt7ciXZNl2/E6BKY9tsLK//N3Sbdei2SYfezrXPm138GkQYcZHQ0z8ava&#10;ugb//ymtb2FA8K6BnJEhA4befIDlH7uT5l2vQ++5jrR3ubTQRoqHrHa+Ln/1kglFFtmXYd5jH32C&#10;2e9/mdnnTsCLG5DaUp+p1AyK4OZ4KplaRMhJYHNOumUvS7/wJiY/dRd6y0FySjQ1ozOI4DiNQ5Zc&#10;BGsQ7AxCgOxUQoAEOwEb38VmqJYyB9yLQEhOe3nG9De+yPy3vkh/Zh3mSk49jVlZ0Wxa1JycShmX&#10;uSOTCXJ5hq05K++7m8mvPoDesh/2dEAJ8txq004FMeqQMzAMnQNtQ39lRv/nD7Hx21/AHz6HbmSS&#10;w5DqrBGnDl1jYbre7YymarOe7o59rPyzX0Jffw0ASZXNDzzE9L/5D0yT0A4Z9WXqXPnvOtI0DDmj&#10;omg1EbuUazZiY/lYSsVfPPRQWzt/u54Mq7PyYFt2RWtpUacsv+tW+D9+iTUfsOxcfO//yfSpC6xk&#10;Zy4K2qLWf5eOfncxF2gArRnVXhUR6PoMqcXU0CYjtx5g+Wfupfv5t9Jf29E5zF1oROtUdUFFq1ck&#10;o54AKwb5aaZ/8hz9736BzT/8Kvn0OpOlNcwypPJ91KRUunY1ytydThpyokxcPzRh+efuo/vP30na&#10;1wBlyrtKqk28nbR74rVg5xMCZKcSAiTYCbjXuQgL1zJkF+Sliwz/7xNc+d8/Rn7mItJ1NCZkK3Xc&#10;OUFjzlDnLaBCHjIrqswPT1j64Tew/KtvQd94BHGjB5IlUio15I5sM0dnxBqQDNM5/dMXyH/6GLN/&#10;/1WGZ84j2uFtQvNAlp7WElnKdsZ6bmfMogQGqDUMHXTXtaz+01+gufcoiOGzzMX/4vfIH3kGUUOk&#10;A391arBSJ7DS0bvRuICWLktQRJJI8QM44L2VifLzAZ9lcEFoQIfv6LW9+pgQaN3ok0JvrP3c3fhb&#10;bkKP7WH+m1+l/+AjoDDTxNLgRAXWd4ZXn4VUa1WqWQxrhMGdrCCpo+2hn63TXbPC6s/ej/7MXTTH&#10;D8KeJaCW7Gkpv2ykuIEyUv1cDjaQG0Gev8z033yO+Z8+wuzUOjofO5qVzFsrShqMqTgiTusdQ6Ow&#10;uU57ZJXu19/B8k++Eb1hL6KlBBULw3qwowgBslMJARLsCNyZ4SQzkgt5c2D+u59m9m8ew544g+Uy&#10;TKzJPbPW6SyVGm0pQQZJwBUZeuTmfaz84lvRn3g9zW0HcE2L7lKYI2pYnVCuIphVA3BKsDGl/+Cj&#10;zP/oMWZfOQlnN8qckVRWzzHHVFCHQUpAIm5b3zq+82Z4/LXwXM7rIOR9idVffyvNO29HTl6g/9DX&#10;mX/gUcw7sHXg1RnUlv6397L3tmMMqWQ9tLZ5LaOpq9F5dM0PmTyd4xfn2EOnmf7pg9jnn0ea7jvy&#10;9Ti1pEcVVhrat92EnL2Cn+sZNtZp1wc2e5A8kDKAQBrAYmbEd4K7gWqtn/Ry3uswQ0VovJYHmoFo&#10;8SuZ0e3psHuuZeUn72by3uP01+6hHcqUddoy98NzKa0qE+6dAYqPw5x88gLzDz/F7Lc+z/C1F0hd&#10;h4kiufrBxEuGtfo9kkPGIAnN0TXan7mT5b//APm6NdIAqYvrH+wYQoDsVEKABK9VyniLWtqyrYyl&#10;/CDXUnkrJUsOkMuU8uFTz3Lpn/wl9rWLpFXBhlxWLjNgTtLSBadFcDF6BpCOyX5B//7bWPnVH8T3&#10;tYg5DQnXrRzH2FUrU0o18NKpyc5tMv+rh9F//gVefPYUK0vLDELprDPYrhQVRqKxoc49EGYNrAww&#10;l7bUx3eOzgY06bfM+RhOMidpopdylYc8R6dzlDV8dY5OOobBaAZZDOQb+XYH821//Nbf4Zp/+/fI&#10;D9yMDoqr4TKgnhiAlrQlLLx0XJqTmaSmBLMzWP93n2b2Tz+GrxvmA+3Q0adcWid/i58bUxBTNA9Y&#10;KzQuzNXY8+tvp/1v34NSjO4+73FPXP4f/4Dp7z5J8hk5KW3flA5tr8B2m4lhNJKYWWbZlVkae7aV&#10;LlGUjxu5zphJJOYY1kBroDnjuvsC3u3fSWPTAeszcmQPK//grXR/+y70yBqaOsyFlMZufaXscjzH&#10;LiC5B23xjYH8e1/j8r/+OPbMOXJq6aaZvhk9IY5kqTOI+pKp1TKl3Y8ss+8fvwf96eM0e5cxLV3B&#10;nIFelM61ds7LFOkjY+uwXdm2Ofi+IQTITiUESPBaZbsA2R4UOmWicGMGbkUMzHo2P/IEs9/4Avmz&#10;J9C5I8noRUkGmq0MFMxDGSqmte8+0N62n5Vfvp/2x+9Cju3DxVEv7TQRBc9lxoA6mgVsIGkCg/7z&#10;32D6xw/Rf/QZhucuYzLQ1XkhvRtNaoq5fBf+wJuPA9ekzl1ToLSQLaVrQnbQhYHm5TgmxVOR7jpI&#10;+97jdNfshcMrcGCV5uAql//Jf6T/kydRAdctsQrfflD1TSKX8mNw4Hf+Hv4DNwNaWiuTURLuuT5e&#10;qYUzpQxQtXY9c1wMMaf/6DNc/O//CDk9rV6Vrrwnv8UuOo6a4G2D5wFJgh6csPqvfoXJnYfppQpj&#10;DNyZ/8kjzP/RHzOVAc3G0DTls/EKXO1zVzAjJ+hE2cToXMFy9bsIooKSSrmgZTqoDRiaath55dfb&#10;iXzruSvlmpgL3dH98IM3sPSz99C+4yZSahhci+hUMDGSpSo4vQhWKaWc6eyMzQ8/yebvfAn7wgk8&#10;K9qCD1a0Q8402jHLA5M2Mc+18xY9zT1HaX/hflZ+8o34vg6oc0wUcMHVFyIIKe/lECDBa5gQIDuV&#10;ECDBa5WcMymlbwooLdc+/KmEgs3TV7j43/1brnzqGZpupRg+N+dYI3QIIomZeCmbaIqQaDfmNPsn&#10;LP0PP8bK330rvTtZe5alIZfpACXDIWXoWJ9LF6SU/j/23jzesqq69/2OMedae+/TVEMVFEXfCUgn&#10;jQI22AKJGkWjJiroS4xpb2L65N3k6cs1L96Y5qW3vRpD0FzbaCIq9qgggoD0KIq0UkBRzen23mvN&#10;Ocb9Y65zqoDCwNUbQPavPtSn6lD7nLXmmmut0f1+P1Ay4ys3MffmTyEX3IrlgPYqTDKSupEuIHXc&#10;jiCyywr/jzq08zfInSFGFSJjC1RtgnZMW0W8LhXdXb1dvBMzrlyJrz+F6Z8/iUxAxmBVS/SA3bSF&#10;LT/5LvK2hop7V+H/dxORnT8Lzur3vZL6yQeCFYJxo9BLApXfKwg1KepHWFElqgDJWsQFfIx/5Xts&#10;ftXZWA96OZLNd3nespzOZCFVQmwawsuewMyf/gRaK9IlvyaOWEtz43bmXvKPsN0IZBQt4zkP4hwN&#10;yJKopQIgty0zC4mF3QfUa6apq5rxwoi8MMIWRwRTWNUnWSrKb21LrY9d1tLytV/eBxkgBiQZQQNJ&#10;EywuIsdsYPXv/wTyjIOogwHlGiZ1sgi9LLQKIla4YDkTPaOxR3vet5j/7x+nuXaeuKZGRgk1xTXT&#10;Bie0Ql8jS1gxOo0RX1xEjtiDwZ+dwfQJG7r9VLMUWmpXqhxI4kS1zjPmMRX2TPDowiQB+VHFJAGZ&#10;4JGKnbemLMtTmuFi4IJdeyfD919O++GraJcSlSjW6RFVLrQqqGUsKKELykyNwcEbqF5yNL0XH01Y&#10;3+9kd4upmMtytb4kHiEnTLSMhd85z/iCmxh/9Dqai25Chy1UoXA6zErXxMuxZjdUdUXl6jH1UOkg&#10;Bm1UgiW0Ntq1U/T220A4eDW2egr7p8vJzQixBwqAnBSUKhtT5/w0/ZMOhKCYCErGc0S8YfuffIb8&#10;7ishONZV/u89RvXQOyEr38OM1ee8gnjKQYgrJoYhNG//Cu3538WCrIwoxak+srZPOHJP4nMOJWyc&#10;LsfqAZNEQFl88xdZevfFhNGYHOIDJl7mEKoabTPokMHHfpXeMbsXwztRshlBhewtOoRtv/he8hdv&#10;R6pCm3kwp7xsrOgqhJSRIzdQP/9Iwsn70tt7Nb6qj0VFkyPblmju2ArXbGZ88U34RbfSblpEq4B1&#10;UtOPNexqfy2PhypgbpgKQetCLq8y4dg9iGccTf/ZhxP2XoNJ6rgmRc3KAc3ggfIwcfAo+OKIfO51&#10;jP7lctJVd5JTRrR0B7MIeCJmx4LgLkQN5JTxShicfijxzGOpT94fFcXJeIgE15UO3KQDMsEjGJME&#10;5EcVkwRkgkcyrPN3yDkTNUCTaIYt47/9MsP3Xoa2Cu0IrQQ8kPJyFVDQcaKNisaAj4dMbZgm/N8/&#10;Tu85h+LTEa8qFEexFalLHHJKhCqSLBNR0uKY4b9eQfOOC+G2BbIIEScpaI5kgwovHhUZ6DgNy1Kq&#10;3Zj1Yw45KjSJ3nEbmfrDHycctBbrV8R+pr3sDrad9X4sJyoL7Oox5BhZAnFGmT73tfQ3rseDg5au&#10;ySgI/WHGbp9j/tS3FsfwnarR/7u41yiWGavPfgXxmQeXDkcqvguj3/4ISx+4uqiaaREYyAqWrciw&#10;7jPN1Ht/jqm9ZxhpokdNwuHGLSy8/D2w1UjN+AH8OgpJeT46000m/tRRTP3ZS6jMIGpxzg5CtkKG&#10;r7Mxf85XWfqvn0FrxWMPTbtS3VpROii/a0egj4HBHzyH8OIj6M9EchJCrArPqiNlmxnukCRRj4V2&#10;ocHefSlzb/8iQeoyZvgYwy4TkCIb0DmSO/1uVK5NGa17pBio8pjRbsLal55IfPWTYeM0IRcvEDdH&#10;QiGt05VT3KUkC5awYUP7tduYe/Nn0WvvRurCRYpdJpHN0KgEKpKNS6NFlBCE/qmHM/i9H0P3HZCs&#10;JcRe4afF8FicEJ3g0YPHVALymDnRCSZ4OLAcJO70lfKrM3Fb/v9mJRAULy9127zItnOvYPjCdzP8&#10;HxfglhFPOEJDwFOmFiEISHJyjPSyIxtnmP6tUxn8+6/Sf8lR6OqKECPauZdjkbqTzkxuhChYSnDT&#10;Nobv/ipzL3gX49/5OHL7CBelcsdM0ByARE8SKRh4LF0P8xLqlZN5dD5QXHAyJQ3Y8TVEMAk7OA/u&#10;Dzh+UzcJbxLVkRuQJ+2FrKsI/QCxxm5fhBzo5VhUxHYBcaFKgh6yjnqPWbwSpJM+tuDU1kI/kA+e&#10;pfeGp5PdWG5H5G7tH0p1ZZmysmwgufxhSy1iy35xZcym6RcekYvTWKbNhS+RNVNRoTctMj7rn0ib&#10;luh7oQJHF3SfGcLT98cW0wMmSalb8WmN+O7TzPziM4meizlmzuSmReZGqIB2o1j95xxBXN1DVYjj&#10;XY9f3euOKyV6fOMUs2//CQaveiK9Xo/sEYlVd+XBVEnuIIqi1KnGBoGwtiL+ztNY/e6z8AOncDGW&#10;d3rehZHif7z4OwL6crfLvb6H4UX2evna3PfjD0MdbVmCefnnuxf/Dwp1H0EYWWKEQCW0NGg7Jmeo&#10;7lG2/M1XmD/jrSy8+dOMv3VXIbAHikRv8TRHUyyeHprwoDDVo/+sg9j9gz/L4I2nUR26O7UXyd6k&#10;ZczRzGkYFblwr6lSSdiX/u0atr3sbbSEklANAAAgAElEQVRv+ypy1wjJCQ87P3sNdyvcLfOV59cE&#10;E0zwn4dHZbwwwQSPVjiQ6EjLbjRYCSBzhrbBk2Ffupmtr30f7e9/ErtlG1Q9PBW3YasC4s44QIog&#10;lUBOhNU9qt99JqvPeRXTv/xk4voe4kqSMu4gOHiLqZGyY25Eh/bWbSy+6XPMveocFv7kM+Qbt6DT&#10;A9wNcTC0BB8dlTqLFpfsbvxLl8e4lqV7H5VQStEpYFWFuaNtxsZLqLUEDVguQfEDBZttEOoUaDdM&#10;E60bb4sR3Ml3LUBuSLZMVN81ckr0TzwIqWNXv9fiPG0gEjp/DKV+xZOonrAXLgGlyCM/5Jq8LAeV&#10;ReaUqLSeaTTjHXG+ZCGOq2LskETFhJCcKnd7WSHduI30+etYZnWIg9eR+uSDsdw8YKtdATPHx4n+&#10;Mw6B/WcQDUXByIXmk1czOv8GyJnQ8WviXmuJx20kZ0qXaFff151Mcctu60DYMM3qv38J9TOOKOdV&#10;l1FDrKX07YqMrHZ73TSBZNwcDcWMsz7lINb8/cuJh6xFQ9kL2q3lQ0n/XLr81p2RllTGO/lbR6gI&#10;RAvluu+0cj8Iz+eHiZVkpOMBhW4sT1U7JTEt/JkV6bFMVVe0d49o33Yxi688m8Xf+yjtVd8DL+su&#10;DsTSB8ELUbyMdQbymj5TrzqJ/tmvoH7TjzG175oyKqcBRahaQYPgKWESyDlDEOSuIfN/dT4Lrz6H&#10;pY9eQx4b4kZuxyXhzOWq5e9zT04wwQT/5xAf7gOYYIIfZdwvWPAi52leKtvRtCPzGu0t21l665cZ&#10;ve8bVIMBCCyKMEhOZUaOSsyOq9AjkFrHpiumX3gkg9c9E99vFdImrCra/gIr5HIroSw5J6Irdtt2&#10;tvzb5eR3XoxvaaDXQ6WPhny/0Z4fdMznkY6sLcEqLGZC36kOXocft5Hp4w+iP1Vz1298ENdA/X0k&#10;hh2wYEztubZLzIqKlLnTfm/rjhn0Ui7e8bnOfE9EsCpTP/vxHR29VMC5bRv5+ruRUw8EFPWM9vsM&#10;XvMk5n794yUhzJBCRbCmI9n+x1CnJL1V6fC0kpkiMBiVYzQxFAgm9D2STcmtEWIkSTmvHBTp1LFS&#10;raQvfRt++oSy6aTwhMITDyAOQpG13cXaKSV4TOOG6iePQmLEpOOGjDPtB6/D9p2ieu5RJTEgoGr0&#10;TzuS8UXfo7VE5P6yuKYgBMaa6C9leq9/GnLMvlibCDFimtE20TYCl93E/HnXwDWbCB5hn1nqZx2K&#10;PHlvqj1W4UGLEpg4+XFrmP6TM5g7691IqshWzn9XEsMPBOmSuUad1RYYkahiIGQjS+fxs/zvSrvk&#10;UX8vCmU8akxmZt4Yf+gqRp+8gakXHkn/559G2neaqh/LQJ5TeG8KUbtVqKBe36d65XHYc48iv/Mr&#10;2Ae+gW4JJBXIhSekbkh2qhhoKeaY6cbtjH75/bTPO5rp33o64bDdwbyMBC43P5bNDB8hSd4EEzwW&#10;MElAJpjgPxlZnEymykqrEO4ZMnr3hWz/8BVM3dEWYy5r8BCI7ohAWwXUQEIkW6IJif5Ln8DglU9E&#10;jtodrwU8I1XAEILseKGadb7jovhN8wzPuYj2M98h3baF2ipMIyklIGFd9fG+Eq0/ynBxJGRmzzqe&#10;cNbxVLuvJa8uxFUUZi8+geacK7EVCdZdBNIipAhhrzUlSXEpY04S8Nu2FxM32bUXBlq6SPWeU3D0&#10;BpSOFJ6N0fWbaP7yC0wfdyZx1Sy5UmKG+lkHUZ+0kXTRJnJoqAnlZz7IuMnFi+qUCURBUvFPkLbr&#10;HJR0lYxC1FKijkr24nXiGkCVmChcInHam7ZDykgoYgWSnbjXKnyPPmwa7jJ5U1FG1rD6tMdTP3Ff&#10;RBR3Q7OSb7iD8ZXfQ26uGcwNYU1E6QOOHrsX1aoBadvCLs9PsyKayMmIT9mPqRceRfIEdZGkplXy&#10;d+cYvfHjjC+5A13MiCoNhl7qjD/5LXTPPtM//1TkrBMIQJBIRSA/cW8Gb3guwzd8FouBXmMPmGDt&#10;8ti67iIBxowRExqtShXfvVNU64Y13VjWTXs0JyGOE9zouZKyEeIAG2WW3n81o099i+q0Axm84lji&#10;8fvjorhkBO36UoKLdnsDwmpl9W8/i+bFT2D84ctJ/3QZMsqYRiwXOfARXvxrcqZvEKdmSJ//LnOX&#10;3crgBUdS/dJTiHuvws0haDf6Okk8JpjgPxOTEawJJvg/iJ05IMt/zsmoVHHP8OUb2XbG2xj93Vfp&#10;bWlYqhsIkciA3Erxu3ZIbYJamU9z9I7ajXUffA31n7+AePR6QggEqwgeEVeCCUYZjyFnBIPtDaM/&#10;/zzDZ/892991OePvLWIhMI6ZTKJ2AavuP+e9UzLyo4p+W9OasPTJK4jr1uCrK0JWXIzUtFSvOgFb&#10;H1GVB0zIBEX6AdkwXUZyvJvPEUXvWOj4JHb/z++03nrURpgqaj9mRaKUb9xBe+Vd5AtuIVeCu5ax&#10;o1V9pv/gdHIswWr2BtOH9ji3bqQJMVij0GtpacvglxeFIUVoVimsr4lre8j6PoN1A+r1M1QmJO2O&#10;XSBvG5c9TQk4RQMSBfZajXZUjftyolyc3lRg6g3Pw2tlScpMfhNg/t1fJoxa4o0L+A13r4zoe3bC&#10;vmuxA1fTe4AamqgXWvNURe+PnwezNUmd4KWi3s4NWfj1D2EXb0ZThanSSkYqI1fgKHFzYNsffYLm&#10;Q1cQENCSXIWc6L/gaPTQNagWDslDkXMZB7B+RGdr+n/2MnpnHInOCmFxhI4TVaiAipwhaIV0+846&#10;ns+j8X4UBzEhZgcyI21BMxYTcdhiH7mBe854D0u/9W/IbUuEpOSUUHHcMrbsTSSOoSCRuP9aZn/v&#10;NNZ/4XXMnHIgMmoJUlO54zS4GL1GaKVi2LQESeT5xMJ7L2PL895K84HritCCt4VOtRMn7/7cvQkm&#10;mOCHjUkHZIIJ/pPg7uScqYIwvPIO8jsuYnjedTB2RBVPTk3Ac0ujQl+UFkNioM5KPHwd6199Or3T&#10;j0Bm+9TuWKw7M8EyZJWlOGqTlWBOe/M2hh++Av/XKxnfPkcVamopDtchgRBxhZbc0RN2mI09Vl7A&#10;w9hSScTuzGz/7+ey6g3PxQY9FEVrCAfuQf8XnsLwj85DYh/8/sRndwiDSFg3i+OdW7STs5PunkOR&#10;IlN7X5+UZTUrhfpJBxDIIJ0SU2vkS28lhR7Dd36F1c8+BJ/qgY9BauQJG5k+6ziW/vlSKnVa9+9H&#10;MbkPhDprIfMesZ493npmicDW9FaOT4JiONO/9Ax4zVPKeJQbokq64na2/dz/RFKnMGUZGQM5d3K8&#10;HaFfjLjbKnLehN/nbePuZBUGpz4eO6SP5kjPBJEMV91O++mbQRwN0F51J+FJ+5S19YCv7VOdvD/N&#10;xbchdbzfXs2SgD69YzcQDt2DlFtqLfweFyeffRHtdZtRr0ghEQRqiaTs9B1aaUlpjMZpmj84l/S4&#10;3dHj9irXK0R0qqJ+xuMYX/N1QixdmweLYEIcZeSoPZh+weH4Sw5levOYdO2dNFfeQrr4FvjmZnRz&#10;Q04txIDGAG6dWAXog211PULgUooiWqhMVFZGEqNByrnII9cDhh++mvbz30FfcDi9nz4BO2pPRBw1&#10;R6Xsx67BiFex/GHDFL23/zR+wY3kf/oa46/cTKSPkEk14C11vypeNCKICSzC3H/9CPUnDmTws08l&#10;PHVfQlXh2ZAwqctOMMF/BiZ32gQT/KAoKpJkwCxBTmTLZU6+0BwxN0hOFGHh77/KwovfzfhT34Yk&#10;eKzwwkpF3ErgK5EmAgm01zL4g6cz+95XU7/wGMJ0HzHFVWllmQRaAlzpdHB1aczS357Pthe+g9Hb&#10;L8I2j5EqkrWQx0kUXwRshXAu3Hvk6uGqtDaRzlyuRBrGckcgUEwDAqmjwVtXqadTDsLyyjjFzvh+&#10;Fc0eAc0Z6UXyx67HLt8EYYxIwkUxoPczJ1M9/UCyCSEK7pnoscjnOqVKu7pP3m2AeLe8CHLnEnnb&#10;mMy4k2MS1IsIgVpxD7fgaBUIx+xdzkMhZMe3zJNuuId+rTSX3sXon68oikHaQyhO9f1XHE3YME2r&#10;fcBoMbQLsovL+ANlJIZ6STq1CrBxGtkjQr9CpHOp9iKRq/2Aruojg5o4qAh1hEFERAh00qgSiWkE&#10;admksBMucEXqHq1mVAs3yVXIFHldIzP1oqMRj51jdos75PdcQh5mkMy4qrBLbsFaB8/g0IjTf9L+&#10;jD0V3osbWQuJO5qU7kvOyDMPICJEIiJW1u32IQvvuBhQzEcdD6uoTwkUCWGKApqQMHGaD19PsHLd&#10;XQv3JZ60TxGOcL8XWfw/QshgkqmO2xvvBYSA7j5D9Yx9mfnVZ7DqPWey5lO/xJq/fxGDHzuEMBWw&#10;uSWkKVtIKB4wKk7oni3RpZOFeKTCV0wnS7fBVxT/unkz1Iv0cpobk99/Ddtf9h7m/vCT5HsaXB28&#10;U1OzhHgxPSVkRBwZVPSe/Thm3/Fypt76UtgNaCF0fklVLs+3Zc6OGdRxwPiCW9j+mrMZvf7T5KUW&#10;11z2n5UDNXfKcCrgRvLm4VrACSb4kcOkAzLBBD8gHCPhRAsgkTEdMdZaFC2v3rYlXXgr2//+fLjs&#10;ZsRrhFxGDHKLREEStKrQh9AM6fVm4CUHM/MLz4KDVheZWw0leCMhpvSlmKNlt0JivXM76XPfYds/&#10;XYx/azM9CaRYKurkneacl5MLWZ4e6X5/BBRWpxpIWsj5JiVwkai4jYu6FErVzYZnKYRd81JlJVQk&#10;7zpCD9Kgz7KRKqjbjFtm21s+z/oTfgYGUrwhRFExer/xbOTaDzLasoRKoFHDXOib0kimXjtTlJro&#10;2ObmcPtWfNQS6oDnTv0M78ZqKGIB5ujaGt0wg6WSY3kA7lgkzQ/JGDpdsfiuL7DmeYfAPmvJ2q3L&#10;IRupXnQ06e8uoBdqRqFwfrq0txhT7iIudYRWO6L8MCFbxuRs6EyC6cBypGgOLDTkbUuIC1lySZxu&#10;n0Msk51ifJkzxIosoVwPbGXvW25RIOVUfB8EogQsG/3j98ZPPghzJxCIpti3t7B0/o1UsQ/NEBEY&#10;f+tOBo1DRblWAhy/L/29Z0mb2xKQmmDiXXKqEJypQ/bsjDLLRnd1Fs/7BrJ9BHVNiDU57+BUlMsn&#10;K8m4WpHaHX3nDnqLI3TVVFnAKlDttRuiXf6THzwvI1cVDEeE4/cFbyCUgFisJgUnmuPrB+jzjyQ+&#10;/0jqu+Zov34LcuFttJffTnvbNpjP5JzLeleRJqcVNalHYhpyrwRtF8u087oj0HomJMjnfI2586+j&#10;d+bJ9J57GPGA9WQNOAlxQTzuUNEShTowOPVwesfuz8I/nk/zoeuIm51xJZCdKjs5gprTtmOiCEbN&#10;8H2XML7sZqZ//inUP344PltjXtg30cpYoQUlpHoSNU0wwQ8Jk1tpggl+YJTZZLqXfxBF3BArxOR8&#10;5xL5zZ9j9Knr0MaBKVKwUqHtVJAwQcWpgWa+QU87mJnfPxU5eB3W616yGqBzm87LQ8uWEALRYPjh&#10;K5l/x1fIt8xTWfn3rSqSd0jmPhrQBi0dCzEcZ8oi42yI1LgKKecSpFkxLzMDHfTKeFDOBDGKycC9&#10;ibs7/31niAaCGa0lehLxr93G4lsuYPBbTyOrUREQcXrH7En6iUPR91xeiKu5oZLIGCvJ4YZZuh+G&#10;WJeYfuduvM14r0IpwawAmJBJBAJmEPeeJewxQ46R4F4kYm9ZQEZF+apS0K1C+9Frkdc9DXFHVciu&#10;zPzSKaRzr2J08yJiihoEKftw2cPkfnAQLXtObtrK3S95K9VCS/WHpzH9oidgxVsOMWXxfV+neevF&#10;NHVgJhtt25DqPlUbSMKKgR+VEqqAZMeDYMscorkhqpE2QJUzIkquAubG7G+civQhWMfZUGXx01dh&#10;m+dR7eExQOXk781hN21Bj9hA9OJJ4qsrpk4/jPmzr8BUCd15WxAUJfUysv+6Mrakght46+hXvksV&#10;IglWXLZ3Fba7FHqM1hG9cx7G3ZiiONkzvvsM1XQPT+2u1/iBIC2xVzH62DW4B6pTDkBnFAJIbiCW&#10;PVHc36Fev4b6x2ax0x9Pb6FB7ppn4ZLbqD51HUuX3UzaPE/oD0ACLg9+FOyRjGAlgbdqgGxqWfzr&#10;87H3Xkr96ieiZx1HnO4VUQ2cJLlIF7vgIYBnbEOfVb95GvbSJ7HtHz6HffRaYuwXL5lkpdsGneqW&#10;gA7Q725n+PpzGX7sSur/9jyqg9egLmQNZIp6YVKoHu7FmWCCHxFMRrAmmOAHhqKupVqfE9lLDTYn&#10;x75wE+NXvof5f7kcS4KlMUmMbMW9OYuSgtCGUrllXc3sG09nzdtfgR+2B6JCJBA6TwhLbVG7yoZm&#10;SOOWfPVtbPmZ9zJ83ceJN24vsr1ZCKIkWuD+gfgjGdkTFWXOvW8V8+IEiQiJEI3+PjPEp+xDeN7j&#10;mH7eYVRP3ouldUXJChwPJUTYeezq+1WnPWeCC8GFYXCSVoze8iXSFbejOHgZ/0p1YPDaU5D1NeJG&#10;FYub/Ar3e8/Zcm2kk7kVJd24pYwclRZNSUylU7kSQVyhzXDkBnxQr1SAE8bSDZtwhaqKDLVl6Jml&#10;D38dXWjK58RKYL0qMP0bz6EflXEswVXqvDiWu173RecMQxKjGWWq28c0d42pthdCrpoRci5F5caQ&#10;hRFh6wLN9kVk1KJzi4wllaDPDUOIsz1EBdMyFuiUjo/cMYexPA7Tkd9zYupph6BP249EogkR10J6&#10;lxs3o4/fiK7vI1M1IQhx6PgnLifjmHrxRVFHzziaqhKoAqZaxs/c8ezEdQNYPyCEULpFBrJ1RPru&#10;Vsa1lq6aP7CHhwtkt6LAlMp41/J+Cg5UxSzPzR9a67DNIJHm3GvZ/CvvZfsz/5rF3/138qeup7lj&#10;iC8YmosQQEBw7ar2AcJMDx63gVWvOpbq7LNY9YlfY9WfvxCetS91zI+K+/vBQfCqguzF8dwDo7sW&#10;uOeNn2Lpp95L/txN+OIQsYS6g2SSFid1IZT9VwfYfy27/dXLmP2bF6J7TZGCIiHiUrp82mbaypDQ&#10;0lpi1Ar5S7ey+NJ3Yh++Gp/LqBVfGfNMfOiOOxNMMMEDYNIBmWCCHwJMSiBWDNQUvr2N0d99nqXP&#10;fRtdAKZqYpNIORLd6JUhKqSqCWmIDip6Zx5H/apjCQeuQ0MxsXMtQW6p2JVxoIQUhaarb6F51+WM&#10;PncjMjfEpyAJJSi0Bo09eqmPa0l2dlbjeiQr6VQGbS3QQjMQYjtGHrcHgxceRTzxIGyf1dSrp6Eu&#10;LsypaZjetEj7zbuxD3yD+fO/Ra2hc5i3/zgJiaWrEkKkSrlwGAyad36V6b96MdYr1za4Ivutof9H&#10;z2fp9z7KsAnUQlEZE9A9V4H4CicFIN20mSABNSWvyPB6Gb8KhVScPRNPPABVwdwwEQIV4ZKbycMR&#10;TVRCDVMzPcYeGH/hBvQFR1B1Es1uEJ59KP7EvehdfjttADUldZ0J3VVMKuCWCik3QYpOSEa28pks&#10;pWNmQA5CSpk6VCsdJ/NMJUJrRohlHM72WY1H7bhFgrrgt20lfW97GY9J1pkaKjLl9F59PALEUHVm&#10;fGUcceZNLyalljjM+OIYG7WkpRbt153iV0lOBSMetTd5/1XITQsrZomC4MkI66eR6apL6oqxoc8P&#10;SXPjMhrWtoQQi3LXrjpjUAj37uigwqISi08eEhRNjjVtkYd9CPs7as0oJ6oqMtMKfk9i8f3XsPDv&#10;V9PfbRXj/ftM//8vRTZOo1LjKIqUtRPrDBQDCowPmKG/7/FULziW7c//a9jU0jVpHtUwFSwlKqSM&#10;9FkiOIR+n+abdzP+tQ8xdcLe9F77JKqnPQ6XjAYwiSWJle66VaXVEc94Ir3jD6L54JUsnXMhtjWB&#10;BsbqzIydccgEi6iU6xu3OnN/+Cl6H/oGg995NvEJeyHueKweSq9rggkm+D6YJCATTPAQsBLMUsZA&#10;liOPbEZV+JHYp69n/g8+RjuvxAg5NIRU0boiVVcxNiepUg2HyNHrWfX/PZdw/IFkg6DQeEslFQgY&#10;GUUIVvgPvnWR0bsuYuFtF0MraO2kCJoDESMipDAgNSOqCtz0XnK6Ge+m83/4r9IVBaX7fm3nJGC5&#10;StvF6d65qTuFCS8hkIct/V4PI1H/4Y8z/X+djAVFLKNkUMi5RSRS9WvG+ybqffZj/OzHMfv2LzL/&#10;l18pkquyQ6HIH6BQbWREI03O9AHUSZXSfvYG5MJvM/P0xzNWpbYWUKZPPYz25AMZfPlulvI8EksH&#10;LK4rI1gmhbxNk0l3FAWs4FKUxpQSCJeQG8epehWDJ+yLhy7UNKMRRR+3kfDkPZk9eF/aw3djav1q&#10;ptZMozLCsyCBrvpeEaaE/s88BfnS2aSZaeI400QpbNpdyfO60xNlUTK9UCFNJlWONm3xbDDpPBLK&#10;S8IBrLh1LzvHV8nIlWCd4MKqJ+xPDsV9HBE8O+11tzPatsRgdg1LeYmBV7iDHbKOcOI+kChjVlak&#10;c1sVKlFib8BoSuivn0Ic+gYeikJcJGIB8IDUUB+zD/nG60lSDAhL3hWw2QpicYmXctTkUQNjo2eQ&#10;g3bKSMtLcu9EVTrFKXEIq6cJVdfxQmjIhHGDLYzQuJPr94OAkYhR0CyMq1iI/urUOZBvH0Ll+Kpp&#10;Knrd6GTGMzAuJooEClfElYGXaylXbKK5bYm67uH3Tbp3urfwnZ5dLP99xz3ILtbi4ShYVK1hKrS1&#10;oE0mmtAq1F6I+J4T6as3M3/+d5n96ccTf/NU+nvNEFILMWKSS9fYBVEn5iGy1yoGv3kK9YuewOLv&#10;/CvNxbcQqopxMIIN8Dgim9PzHo23aCOkSzex5cx3M/N7p1OfeRIVGfewvJQ7Fmyn9bzXlx7BhZ4J&#10;Jni4MUlAJpjgIcDNuwp191LvjP4UIV2/maW3fpHhudcQvU90wxsnUlF8ERyyd+pVMNhrivjqExi8&#10;9Dhk7VRRLZISDARiCU87LrO4k+dG5I9fw+h9lzL65t1ECRAynoqyknQRRMYQN2IMuwy6w39CDe9e&#10;Ur4r5NJuDIyuuoxgGClGeo1h0ikoqSN9geM3MPuHp1EdtRHXbqRISzCPFanbLBlHqLUHGhgkJ//K&#10;KbD7aoZv/CTWRkJqwJyOrn6/Y1UvV7PSEqzioLmMTC39wb/Tf9/u1PvshldanMfVmPmFU1j8/DlQ&#10;B4J1pP49B2SkI3232HxDddcSw6oEfNEz4pFlirgTUAc9agO+z2xJFCms5qBG+JPTGXTrFHGyGOoJ&#10;qJDQdbtEMXcsQu85+zN+7pH4Z79LqkDJ5K6Tdj+I0AC1lzXxANIIpKIEJQJtoOzzuvBKcl0M20q3&#10;AsZRCSKIVoQZ0OcehuRcVN1wxDKjz32Hqt8viUNVk8Vh1LDqrJOQ2UFpNQGWFKITJbLMmu+rIxQS&#10;vavglvEQi4wqnRSrGPWJ+7HwwauxqUBonaBKTpnaBKP4qog4dH6KYpmshmbHXDthg13s4UDhceXE&#10;4JC1SM+xqvC7zBXu2IaOBJ9ZHmh7sPeVoEa3J3Z8LbmTfUT/mUdSzUYsJ0QjbkJ71W0s/f656OG7&#10;Uz1xb+KRe+OHbcT7RcFu8cvX0G8Vj11RZKebXgm0UoQATIsXR9ZC2nddTlKL0pyIFqnoh7lLmjtn&#10;8pjKjKNRtkUGyI7k8uc6KuMPXkdz0e3klx1bnqV7zUKXPBZ1PCHIAJNOW++AVax6z1ksfO5q0jsv&#10;xq+6C68yOQcUJ1kqhR4MbyFKj7k3fZbeF7/J7K88Cz1pP4KUMUeV0p3CWDEBXUlOHuJk3gQTPNYw&#10;4YBMMMGDhLuTRGgkQUcyF3eETPuhy9n6wrfQ/tuN9JjBaGhjInezyVbKjGio0GFi5lkHM/OB1zD9&#10;mpORtdVKMlMyELoARdDsRAy/7h62v/I9tK//PKPr76GEqrKivvNIGakSdoRhO7pF9ykQayfF2iVb&#10;gmFi5EJrwAwGB6xj5i/OoDpsLVmhFUUx1IShxOLeTnEFL8Z5xbs7xVIirV9yOFO//HRsuER2YVQ5&#10;4u1DOhcVge8NGb3j4tJFcSW6kbRCTtqH8X95AmGYyZLJPSWsnWHFtdqBbUOa7UtUFKWr5SKpOitq&#10;Wdkz4akHFW8Jc3K3V7J5GSOREkCJCMGLZKu4IpJLgGQNCqgJXvWYfdMLYbealA0sUD2gDO8urp1I&#10;J3dcsMyLaclUoqiA4l0Hz9AG8vw8zaqGmXeehRy+B0hF7nprdusC+YKbyMFpg9Mzh7ERTthI9eJj&#10;uu5e6VCl2rEbt9DeuQ0WxiWABErCmBFJKAFTpw258IFQggXkhH2hApeAheK/4gHsniVCa+Scywy/&#10;gQ8CHiNKVSSb2TF+dd/7yLITNBDmW+oj11PaiZBE6KH4rfNA0+3xH/z+MzG8Ela97OTSxZGSrJoa&#10;6cJbSd9dYHTerSz+/ue484x3MvcTb2PrX36R5rK78K/djPerXXJARjqmMkVzhWFIAKWPE6ETIsia&#10;y6a8z2k83InIg0JV43dnFv/8y2x/yf+gPe9aLJRZPTVBs5E1leepKCqKTAemnncUs//zNQx+4Tiy&#10;N9TSK472PSNHwyhCEurOtFfIVzex9eX/yPBvvkgaFr+l5LYj8fDSNcM6NbJH+LJNMMHDjUkHZIIJ&#10;doFd8QZEhMqNygNJDGkyfuNWRm/5CovnXk3PKlopRGj1iGZFzfBay5gPDnuvZvBfTqP3k8eh2lUi&#10;qYp6Fo65MSbTkwDZSd+8k/F7LqH96NXk1lgQIXpXhaWYwpnZji7Dw4xdrdu9gpjC+l0ZxVKE0Kbi&#10;4q2l+spMYPDmFxD3myVJIRbXGfLiIva120hf/DbD6+8iGDRHbkROP4Tek/bD+lLWPAv52i2Mr7yN&#10;XqhoROjlQAq+S0naBzgTsmU01Mx/4iqqMw6nPvEARAoPQCpY97rTmfvS9/Bvb8UrganYJRmFtG5b&#10;l7CxFfK1eWERAy5KcEO1GB3WT/XSKsMAACAASURBVN6//DxV8FQ6OkRyzqXD4IZJt44LDb44xDc3&#10;+OIi+bh9Cb2MxVBI1msj9UuPon3nZaVjk/ND4wPkvMxS6TodRjhod+zp++GxjPJpULSuSGtrVh28&#10;O3rq4bDfGkK58FhKSBRGH/gGvmmJGiU5mBpMV/R/9emIAhQ/DUHJl97M9lecUzgkVUWc7iGrB/jq&#10;Gl8zoN5thrS+pr9uFfVLj8anQwnOoxAPXEc8eg/synvwKMX7pHb0nhHt9iXq3VcV/5QIuts0uv9a&#10;mmvvIcZAg9HLer9g0b2Ygy6SqHbrE0/eHxGlqPt2/hDXb2bcVwZdEvWD3oDBnPpxe5CPWF8EBpYL&#10;HBZoz/8WMlxEQyD0YEr7tN/eBn9xIcO3XEITc9nbnfrbzui7Mo5QIdQWSWrEGUefvB+jK27H78zl&#10;vtFCKHrU8dhThtQSamF81yL2Kx+h95zD6b32ieiJ+3ZForqoalHoSK6O1gq1UL3++aw55VCav7mA&#10;9ht3FgWynAgiJFXGGNHAkqBhivFfXkC+/Bamfv1ZVEftjYVUvJc0lj3iy12oh3thJpjgkY1JAjLB&#10;BA8FHevXEfxfr2XuLz9Du6Whlpomt8QQyKl7eeUGHQxokhEFej/7RKZe+1R83YAci1WbYsUvRMMK&#10;V6NOgXZxTPuPFzD656uxuTnaEKgkIp4Qa9EQyWb3DuwfQZXKvDIhLQRVkhcei+7ksSAitOJEL6Nm&#10;tQdaHzP41aeix+9DTi2hCoDibcP8b5+LfOEGWrQwkc0ZX3MH4QNfx3/2RPq//Uxk3DL/tgtZ+sev&#10;UzWpKDIBmqDyQBsfvEyp4FQ5o0uw9MfnEt7/WnR6iqxONCVWgcHPn8zodz+B9ypkUCEmeDAgYNuG&#10;XdXeVpSSlvkwAUcJ+JpIPGBdkY1VJxgYQrPYwqZt2E13kW7fRvr23cgt2/FNi6StQ9JwhM0vsuFv&#10;zyK/8PBuxA8qCcyc+US2nX0ZOSei6Y55/wdzzk35t0aRrgVhcMph9J9y8Ep3DulGooITNZANki57&#10;poATGH7yGsbvOh+jv7JHDaE+dk/qJ+1HFggdeT83MPen5yJjQZMgSy3tfMI3zSNert9InBiExVgR&#10;D9+LcNLGciBiaB2pzzia8eWfQbUueZ5B2jwk3bKNsMcs7loSpDVTyLMPpLrkZmxQMyVCU2jx914H&#10;Eark1CTyy49BD1qPGGQp1340ahh//RamBgPyuLjc/cB3nwnxKfvisfCEUMr+vX2Rhctupa4iLVCb&#10;EhpDopKqqnRB21DIEbuQ4XWP9LNhmqBfof3MqrefiR6zBzObFxl++dv4P1/C4jV3UBGLstq9v8Ej&#10;6tlyX1h0JJdRsqgCqix+4Qaar95I/eIjmPq1Z6K7lxFM8dApmxVn+ShKlRx7+kEMjtmL+JGrmfur&#10;L1AtBrIKarlwbARikFIgCEJ70Z3MfeP9DF51Ir3fOAXtJMMTxWx2l8IPE0wwwb0wSUAmmGAXuG8F&#10;f/k/AdKt2/B/+ArzH7qKhFB3CUmIgYRQIaQgSKxpmyH9Q9cx81unUZ16GClmQlac3I3rCK0KIecy&#10;cL/QkK++i9GbzmP+kluo+j1UesScEG87+dVqRTrUd3G8DzukOx4tXA1zR6d65HFTqvTskDONLqQo&#10;xLbzjdg4Te/0o0qlWSKeW/IQFn/uPeQL7qCpAlUuIzZNFKSFHHuM3n0pYc1uNOddTnPJHfT6g2K6&#10;gZMF6qAsSKL2Bz91KlmYr8rokF+6mfHbL6L69acRs+IxQp2pTz2UpZO+jtyyAL1qJQpVF/KWeYIr&#10;OScU7WYyShXWBSxD2Gc3ZHW/EJNTkZi1S25j4ZXvIkvAFx1JHTm/ClCVCndPFYmrmPvnC5l9+oEw&#10;Gwga8TriB6xj1e89h61//KnO6+A/3htl/5SKuzuguuIon3qBiO4gKndO6ypC0yY8BqpcqN7JDfv8&#10;dxi+/tO0Hqly6W6ZOrqUqH/qOJitu73vpKbFv3YH1edvo103y2jUMh21rN+yUIIUXpPnTG4C7Re/&#10;BSftVdalMtyE6nlHon/7JXQOshghRCwLfO0m/MT9kW60TBBmX/Nktp/3TeRb2xhHRxOFqL1T905E&#10;SoC/7ypW/eazCxcDLc7jKoRb7obr7sZbK/u5W+kfBLlfUz21OLc7hkvGEyyddy2DOSP2Y/H58OJH&#10;gVtJZEVLAmi7FhQ2cZJ1I5s2ZOYNL4InbSxjXvvMMP3KY+Anj6X+8i0s/NePoHePihKa26PDOygr&#10;0TIeI5ZBzAiasXFg+I9XMbrwJtb87nOQJx+Are4TTcocpGhJtAMEj+Q1ffo/dxJ6wj4svfk85JI7&#10;OmnoiKdMG5xI2RuaWpYWFfvbL9FccQvTv/Mc4uM3ojWl0PAIT9ommOCRgAkHZILHPKxTI3Lruued&#10;abh34zTQEcFxhp/+FvOveR9bP3wNSaE2wzyg5jv04sWQVqhI9H7taaw6+1XYqQdiYsU1OoKZdj4N&#10;RuVKIOA3b2f4/5zL9teew/Dqu+jVgxIE5paQS2XZzHDtVG4exvfbA/sNdP4WUsE4QUjULziUVX/z&#10;AuJ0jSs0lgkqZd3dCDmWUbKcCcfvQ7VhdedmLWWu/9zrGV9yB9qrqCnBg5oTU4kjvG3x1pn/y8/S&#10;XrEZ6oqcG6xLDNWLs3J8CAu2HPj2LBaS7qDH8L2XEq+9E7SM/5BApnvM/PFPEA6YwasyQiUutJKQ&#10;O4agxU28BL/Lm6rTZGqhetx6fKZfemEhgCnpW5tI92Qk95B+hJkKpiq8WjYWdMaSaHOivf5u/Avf&#10;hRBwLSxdd0dfdQL1sRtx7e36+rHMzSm/pOsmWNvivsJkAdfCV7nPKKKiSAaNVZEDRsg33EPzxnOZ&#10;//1/Q7a2VFkKURcgGf3Ddqc+7dBilOgdz4XA6F8vZzwzQ2idXlUxMu+6RMsJkaPerVnODM//JpLK&#10;GJzmYhIpe89SHbEXwR1XobHCzRh9/GoC3Ww+FIPEVZFVf/aT+MFr0AYkBNS9GDeKEIKSPDGabVn7&#10;hueiq2KRdBYK89mNpX/6OmluCbNcEu2HcjMKSC7eKXjXbQJktqI6cHfIO3HGxkb+7PWkXiBpwsgE&#10;carln2jFSE/NcZZ9QJaTRUfNQDJeBagTa950Bvr8IwiekQCmAbwq3awTN6Drp7FQTCJ3FnZ6REOM&#10;LEJrGZaJ5hahaWAA3DjH1td9lPnXfQyuuqN8pEzKlntAEy5FnMPFqY7ZyOq3nMng/z2NvEaRsUEl&#10;RPciByEgWZlKQBUYXnQL23/xAyydfTEhOZKWk1EvibPllfEvy74LGYwJJnhsYtIBmeAxD8mOadE9&#10;yd1LIxIgZ1IQQnJ0fsjiWy5g9LdfQAazVJ0Lr2g3Z69dEG0tIfTg8BlW/enL4YjdMCsjWlBe5iE7&#10;QY2chDYGqsWG4SevZfQnHyff06KhjygESWS0xIFSAlgJOyQ/VyrbD0Ol7QE7LgqJRK8H8ccOZ/Z1&#10;pyOHroFgTD3lOubOu44+keQJDUV+lY6w6W3L4Mi9oaf0vRCicWd84bdRj4VHwXJy0B1H919xrfbS&#10;ZDBf+TcrhPiHOBaxPCKmCNmdIM5wywJzb/kSM//w8qIUBLhnegfuQXjd6bTTgagBNydGGG+aL2mU&#10;LLt/ULg6XvogebxIPGYDUlvprJUUE7v+ezDTJ4sh2XdZhe4lytostiy89XNMP+8Qcm0lgM4ClVD/&#10;yjPwX/4gSbSszU5cnJ3XBSsdDVfBUoNsXiJVJQnQZddxtx3CwV0ybgbh7iWaGzbTfOZ6/LM3Ml7I&#10;aM9BQpfkKCYUIYWfPREWxvi4IYcKUcc3D2m/dAOxinhqSJbpSVwZ4WOn49UsMKhpr7qddM33qJ6w&#10;JxbKOJ4i9E4+kPmv3UydA0kCMQjjazex8DdfpP7FJ6N1RUxGpTUctTtrzn4Fi//tkyxdeAuVKU0y&#10;6jrQpobeiQex6s0vgH1XI1qI+MEypk7z9dtJ/3IpEnolkW5yGVd7kLehW6e1jVMhjAFzQQ5bT95r&#10;DSpG6Pad37md9jubCF1VPRAKUVp2vg+8G2sUVBVSIlXFiLQJ5V4duNP73dOpXnQs5hlCKL5C3f2n&#10;2slHm5JVOxJ8OaFHOp1BuwNcVvdbPmoTCCjmLQNq5r50A+OvfJOZ33wW9ZnHU62eIqFUGkvxqXse&#10;ZTJxTY+ps05k8JyjmP/dD7L4pVvp9wYkWyK60qoXNT6E/tiRLSMW3nAu6aJbmP6j04h7zuAewQ2L&#10;gewQl5W5Jt2RCSYAJgnIBBMUKUovspiB8tIqHQbFUyZ//Tbm/uLzyKW3I1OrEIdEUdZpPROlzNkn&#10;EnFNn/6Zx1K/8kTYcxrIxKoQILOW4NMAaQwPAfnqd1h8y4W0F91WqrmxkI/VnNTJhj6q4NAfGtUb&#10;T6P/kmNhqlRTcUVedBjhU98kB8dcCG3ujOmEgJFyIh6yZ1fjB1AkGenWe8ookxcX4vsmP8uysKV9&#10;9cNR7Vn+Hik1xO6aTPcHtJ/5Dvn9lyEvPwZCBS5FOvj4vak9l4CejsexaSud+mu3Np0kqBupEv4X&#10;e28eLllV3f1/1tr7nKq69/YEzTwPCjI4Iyo4EJWI4JSooNFoBo0mGk3UvJq8v0QSM2riqwlxilEc&#10;olEExZEoKiriAIiCjIIyj9109x2q6py91/r9sU/dbhASjQoN1JfnPt3QTdWpU1XnrOE7eHTiwbuj&#10;SUv4mTl5bLSXbEBqJaTNj3d7mJQsikjELryR8Tu+Qe8pB5Ju3AQ3LTC6eT3y403YICDjLpH8dp8l&#10;70wATEpjITHQnHwZS1+9Bk8t/RTIuTgzTbQh5YvSbcCy48NEbhNYcQViEMpnPU/eq+5/CT2W/vZ0&#10;2n/8EtQVNtsjzlWlyd/QEJtCxVNR0p3ouQ2HbIRWSGdeTjhoJ7RrnKR1/BG7ojHSWsTcSDYmhh6j&#10;t36Vas9t4CkPwCQg0tGotlvNyhOOo//jm9EfbcA3DYvl8E4rCQfsiNQBC6WwjzitZWTdiKW/+zwe&#10;+4QktKklhvgzJpArqBTL4i6Rx0cNc4fvSexVZaOSHQ1Oc9nN+PoxIhHrGpZG78RMYdIUBynbJ/dC&#10;naMl/sFjqZ77YHJIaGcFHbrGXwGTULZ3P8Or2Jrh3tl0p0QlSrM0pl8Fskaat5xJ++UfUr/4UOpf&#10;2Q/XCgtWdnUKkVBMsrPhOw+Y/ZdjiZ86n/btX0duVHJUNJfhSJWBGBm3Rqj7jL54CXblzQxeeTjV&#10;kw5CoiOtQVUySVysy525t5zpKab432PagExxn4dTnFGkhVxJcTkCsMTwE99n/tWfpB7MkkJEsyOU&#10;m0/QiGWHSvGlITO7rWH23ccSDt6JbCWxuJBZtAu7ymh2UhUJITJ88xcZvu3rpNgrhaw7PS9CylYh&#10;tsLPIFm4S3Fn9pwmUPdmsNMvIjznoQgZl0DIQnX4PuieK5Afb8SQUmd11pjiueQ3bNNHKYnZWJep&#10;kQECcjuB7W04+1v8+y8KIgKhuIypCKlpyVXF4hs/z6pD92Bx71lW6iwuxeazBAyWi6ohhJsWOyrN&#10;hJABUKg+Os7oDisI+2yHBSUDmlvCKMP1i6Qo1K7LuqPbo1WIHnAz8oo5mn/8Iu3ffR4bOylGLCor&#10;qj4WpFCz/rvX6aUJF1WkEXpXzTOK0Hogm2FaCt/bn1+joTYBIklCSXJvDYKUCf3E1tchaiF6jedb&#10;ZqpAXreJxcpgmOiHmiwtvay0GHpnBb06bW4Is31GJ57N+JqN9HffDtmhj+28hrrXQ1f2yDcNicHJ&#10;omUj0J9h8fWfYW6PtVQH70BOgRCdXGVCqqh3W4vsux3euU6Vt8nxWLZXmUTVOr1QsfD/fRI79wbQ&#10;mqxOpZHGrdC8fsqiUqToggIw1mL1K0EIT7gf4tC4UWtAUoOffW2h5amXlMWcS/DhHaFrChGjDYHg&#10;ikhi5iWPQl/zuGJDLRERxyXTSKBqS7ZJmwutK92LCELiZStiQOjXNG2Lp4oUMvn8G0kvOhk79oGs&#10;+Oen49kgJUJVjCQiStJMkICtrJl94YMZPmlfll5yEv3zbsBiKO8fhppTeXlfA0K+eoH5F3+SmZdd&#10;S/WGo6k9U7UlIFEyZfs17T+mmGLagEwxhXqZEHsoAXQpO+maW2n++Wu0J1/ATBhgiy1V6AK6tExF&#10;SY4Fg1ll9oWHUb3kUHS7lSR3PEoX66GIQWWFHuPJyF+7hMUTziSdcz3oAG1bRIUQpHCEreRdLNv5&#10;bIW4sy2DOLRi6Lk30Fx8C70H7dAFCAIzFTO/fziLrz4ZrwYkrORjWMZKDh2SCsUnWmnICIKs6uOe&#10;bnPT/mXnEyybDqhspnm5Q874yFk48dusesNTilCXktkwSdTOQfAspPVLZeuBL7ssCcIoKKFNzBy+&#10;D76i2AyHpSVsaLTfuga/ZT3aKG5ypyq9mAptxgEbZiz28ejYqkjVFAvXhhLuKF264p2+Z5T3zcxo&#10;GNPP5X1Rs+KIZB2n3XyZ1lbe0kASUDMiJe+mPFBcPodQqHHZEzGVXJGxDVF3BglMK9wzBGXM5H3P&#10;d1zMi1AFRRO0Ny5Rv/dsFrWYMhCMhVrIDnUvYJYI2WgVdMM8Eivmf+M9NC95FDPPOoS0dkCsIq0m&#10;YvEPLinqSCdSLq5enjMqQnvpBjb+w2nol64gSsWYTMxGClqas5/hs7X8t1UQD1hOxIfuSL3XdpiA&#10;qpDNsRgZnfmjZa1UpMI036kooxg/AFVEU8m9ic86kP7vP5bsLXgs9C2E9NUr0fUL8IwHleuTSxmq&#10;SNmc3NMxsflGCpXNLCMaikYoG/1WsEHF+BPfpznvSmZe8Viqox9IJuNRy5DAtdDUYsSz0N9pDTt9&#10;6AUsvP9smg98k/G6EYGIpeKMlT2DBuJSxgfK0onn0D//anj9MVQP2qkcQ4hFmzOlYE0xxVSEPsUU&#10;QimaJ0WPnH0l8795IqNPXIBVQmNOrgN4RiUWO06F7Iasrlj1z8cx+KPHo9utpNVMkOLuFCbuWZ34&#10;2OcT6/7yVOZf9gna715HDpC7BsMdpDUMJUokQAkH2wqwZbGfc16m19wxjBhaRguJ8WfPBy8FbNYu&#10;yO+ZB1Ltt3PhbLfFvlS74jiNW1hsCBR73q6yR/bevjgDbHE8P3GM0Infuxu7yvKPq3Sp2T/9a544&#10;IbkXXYl1uRDBnBSE5iPnsXj+9Whpo0oQIMWtSbOh64ewqVnWffjkPALBWlSEXPdY+sfTWfjdk1h8&#10;9vvZ8OR3Mf/aT9NkIetk43PHxaBrCVhLWqxhS9Cc0hsmsueOOuTdZJ6fsJnNnZx98jpVi05k0Jbz&#10;2IjQhhIWKdlLM4R0G71ijYyXhGpTKStEr6jSzB2eR0FpJBR7WSm0L9NAVsPdcC3NhwddFoz/xGuW&#10;iOSOJqlKO+iRqwrrF9cjtYqZVspWLffIVUCSo0Fp60xc6DH6f99hw3Enkk78DunWhW4CV85SQIor&#10;m1IcqETw+SHjt3+FTc/9d/ysa7AYyzvuVop1uoyWn8Xq2EpjnQ3qHBGM+kn741GxjpqlQPjxevKl&#10;txRNEY7kjsZ5Z8Vrp4UQc0Kb6R/zIOaOPxqZq0Br3IXKIV9wHZt+8/00m4YlUVwmXy/ZrL25h2NC&#10;4/SuqSpmHyWLxkQY1kKyhIcKv37Mwus+zfzLPoBeO1/E5pOm27UMqIJg4rRzPQYvewSr3vMi4v7b&#10;I8OGykuyPVqCIF0bcmfE0Zw7z/xvv5/m5HMIGlDslzo4mWKKexLuU98E/0VzNKa4Z8EyaeLg4yV5&#10;WN2KADQDSw1L7/0GS2/9OqGN5MoRt858s7s9VwEyqDj1MQcw93+eiO00KOnUqqhnWinlTMjFgtZS&#10;xr59JUt/90XyuTcigztOLN5akDWgOeNqBAINTi8m8prV9J90f/KPb6Q967rldG8vqupSPLmjKogp&#10;tlOfbT7ze/jqAUoma4XSsvje7zD+q68g3pI9QCiJ7wwTg+OfyOD3DsdLRjYthp/yAza+8lNIHcpE&#10;mjI5Dm6MolF3+oEKZ4xRa0S2m6HtCT2jiGpDQm7M+OKIJN49RpmQ/izbFPFUOOMu9HauGJz8EsJ2&#10;fUSKCQG5xUSwCzay4RknlKIk2fKkZ+KPo+54MiwnEEVj6ITJU/yy4Q7SZMLaPnLIbuhBO9LbYxvY&#10;drZoQJYyzXXrCWffyOJ3Lsev2oDXFS5Q5aK/+XlgOMFqkKbkUcwqKz74G8SH7FRclqw05cN/OZ1N&#10;/3AWsRewLlBys4lAiTZl4tyUhaSF1ugeqI7ah5X/cAzMVuU5yLg54doRt77qo+SvX8PcW55M/3mH&#10;4pqRJPjCmFuPPRG/bAPkzWQsXT5pE30T3TH4ssucdKJvFylW2504fmIb4V4ygKxLFvdl5fvWkbRe&#10;zBuMdrdZVr76iVRP2heZi7hDIII6mU7UTrlnxI0tCyd8meYj55EXrAwC3MGKgbSJ0lNjbBEnM/P8&#10;B9P/g8cQthugoUK8mJ8YZVjFFgOUOwp0neI+AReR+8yNYErBmuI+AyeUm6UUEXns7KXcMnbNPBv/&#10;/FNU37oRQcmxRT1gVGQaVIXkkeBCtU2k/xdHEx63F76iV6x1FZy2NB5ekgHGnqg2NqQ3nc7SqRfT&#10;pIwOvNxstlY41CnRxKJdkXZEb89tmTvuEeiR+9Lss4r6jCtpzvkUNGM8G2N1eqadGLxQz3KEeOVG&#10;Ft97JrN//ERaFSoDRon4+P1o3/VNmuucKJC789HWyswlNyK5+LQmh8qV9kG7wowRm4A7tGo4GSWg&#10;Rkm4xknuVKoMK9jxX55O3mllyT4Igirc+tpTkS9fWRKf/5eT3iw1TiIEGF/bIO87hxWveSxI2V61&#10;C4n4w3UsnXJBqdnsJzUcuROFSBUIVVie1k5LjbsACm5O6ilpoUW+dDny5ctpVIudL2VDk82791SQ&#10;Xp+QyzbTfo7PzgSCo5JotTMf2HEFustqlADuNAr1sGX02R9QaZePc7vHSARiEdfAuKWpimObtI4e&#10;thOzf3UkaSZSEUpmS1Lamzdx6x99BP3eRkTGSOxS0335wLjTV7dFYSx0my0vm69ECV5tFHoeEdpi&#10;7EEx9xDrmg/JRBParlmpvISx3nF6yV0Lx5AY0GuXGL7ukyx9ei9W/OlTqPZcg4UyDNHu2gaKisOq&#10;iv6rn8DgyIOY/7OTkEs3YtoDBA2FxpjaCq3bYqDwoQtYOPtaVrzxaOxhO4FGgjmuRSe35Xs8bTym&#10;uC9g2oBMcZ+BK7gb5kZEsJxpRKm+/mMWXv1J2ltGJDFqCRi9zmmmJaowFqEnSth/NfU/PJN6v20w&#10;7TYpWuxT8eK/32aIoxHx0pvZ8PpTGf/gVqpeoNdkhF6hI22lMC2cfjXBW4dDdmPlu5+PbjcATwws&#10;4gfuRLhfn/aCIRFhlohZxoNSAa1lAuC9PsOPfpfZ4w4h7LwayDDoU+1e0Txhb3onXkSuHEuJGALa&#10;r0k/uAG7dQlZXSMxAkLcc1v6j9qdpS9fgyv0NJBTSw6AdVkTXjIlMKjMYXWfauc1iEnRpBj020It&#10;uk3IJPxMlpja8bg0O1n7NB/7LqMH74Rdto587lWk719LvnETNjR0zQo8pdvwXBWWqV1FH0KXMO4/&#10;tYh5iv89vDUqUWIQkkCwiHbCb5/w1bIjnQFCoGz4yqSaopP4OY9BEZKMwQYES1QH7ois6tPiRHdC&#10;hnT5jcjFG8ix6iyQ5TYdam1KGzLWtsSgVLHCLRMesT0z73sesQqkUCiBJKcdjll64+fh2zeRewEh&#10;luaFLR72v+kDvHM/2/K7k8VwzRAqsjkDM+gZNlhRAhObBh83hYKJoBRhfKDoZswSpj+9eP+XiQlV&#10;ViWQGofTr2DTee9h5g1PJj5hXzRUUIOro1YCDBEn9EAeshNz738RC3/+GTj9alJ0sioxQRNaQoqI&#10;Go0n8sU3sfiC/2Dmr4/Gj74/IRZKo0xHEFPcBzFtQKa4z6AwhbyznQTfmMnvO4P5D3wP2TSkVkWt&#10;ZkyLiiMh4mMhaU2oEtWLH87Miw7BVs8V1yDp1ubl0UmAeosuZhbe8lXGJ51PWBwSaqAtvH73Bt2K&#10;v3biha+vCFZBuGoD+aZNyLY90JIazOo+9XMOQb75SWymT2PeWREXLY1TnKNEFW5pGX35MgbPO6RQ&#10;tToOf++3D2f4sfOxRolagWUkG8PrN9G/bhO67dpSuEvRwgxe/iuMzjwRGStmjqB4pgQ4SsbE0eyY&#10;Qugp7DBX8isqiNmhCozmh53L0c9Gu7rtCUpFfA1Ez/iGxNIrTsIaAw2E1vGqT1+ccdve4XPIhHZS&#10;lO2duHtafNwV8BhpKI50JXjOaCkbNOy2pbDrRMgMboXwpDKxJPg5jsHBQyAYjBcWmXvkHoSqOCi5&#10;OjEbo/Nvokmg0e7w2ZqQUZwaxYmMxmNWHLQTgzc9A60UV6GyQCYjIozedAbtaT+EoEh2yge4uw7J&#10;/yyin5THItIFfDqqgdwkqh0q4hH3o3/Efviuc+Q1fWoCeanF1i3Bd6+nOeMimu9fh7SJHBRcyMG7&#10;683dj4DQuJXtVNdoycYhS6/9FPWTH4C+9vGw0xzBFNNOyI8Tu/SRsP0qVv/Ts1j6zPfhTV+hWTcm&#10;RaW2opNyE1wLN61Zahn92anMfucgqlcdQVxdkWMghM33hSkFa4r7Au4zXLMppgBHUrmVagPj4z9D&#10;/qev4RsbVHvQZMY9Q1EanJwbfCaCjpj5f8+i/5rHoatWoJKKk2IuolptE6OUqbIil21k05PfRn7X&#10;t6k3NWQL9KhItAQzPNR390n4b+FuDLtseBMjbWzIZ1yG4oRckXMRCvee/UBs37UgThM7iXPuBLmU&#10;Qq9KmSyB9OmLEBeydQJMDfhea4jPPrD49Gvx3VcCOp9Jp18CWhX3rK5IDw/fneqIvamVEj4XQ8lR&#10;cO8mt45HRQOkA7aHlSso6SKFSuZDQ65fxKUT2spk61Ae/2fBUIprl6SMi2JWlUwXM5roJM9IFDzc&#10;sYWuqG4Wfk9E2lszLe9edfNtmAAAIABJREFUhNBpKbKUDUhSus9YcUtq3YuTLdJZbm92s4uF5PRz&#10;H0NnRYBJRlbWhIfvVkI2vZCRTA0/5zo0FMn/5Bm3fObQCfXbWBqCuG1k9oRj0T3WoFqRuqbCkrH4&#10;L19h+J5vEr3QtiRGGk1oFZa3HstmBP/D6/PuGF0LVa160gOYO/nFrHzTk6mP3ofeAbsys+Mq4s5z&#10;1PttSzhsV/QPHs6qj/4WK//9Bei+c9TjJWIQYu6CE7cCiEElJYw2SnH+brNAk2k/cSHrj3479p0r&#10;EYr1tSZDJYAqw8pRjDxbMfPshzLzgRcQt+tTNyPaStFoaG5xqei1QlRHR874A99l/vf/EycgWnQ+&#10;ZlvvdnyKKX7R2Dq+/VNM8QuEM3GeoqO5lCwCcQNRmnNv4OZnvZPxp37AwkyPaBlrElYp1bgEC9ax&#10;JmboHboLK099MdWReyNZ8SggdeFzBaP1BEHpLSQWPvAt1j3//eSrG6wXaSUjGE1KRJnQHe7Awalz&#10;y/olnYzO/qnb05TEvq7mFszLH3tn9Skq1FIt28gkhOakC2CUCtUsGC5OrGsGv/0oPAp119SJlwyV&#10;iBa74VCeb3zOVdi3r4IQSeqIOzXC4DceSb12lpxaJCiSW0JWFk85F7tlcfl9C11a98xLHku7KpTE&#10;eTdkknEhjogW96IIa3794agnDCO6kSUz+s7l+I0Lna3u/76IdIRBFmI2LCqWDGlbyEXIWkmg9sAo&#10;OcHu+PKa3chuJNvCc2g66bxL4F0YqHSUoJgpDkYiVCg9IsGLUNy74li7ojuJ8IvwpXMFkuDmzB20&#10;K2GPbZEYyBMNSuMsfe8aVEpauUtxqurM9EozL0W/Vkkk7DZgm3c+H3ZbUfRNalQutNaiY0Op4KE7&#10;0vRgnIoGprJSPJeQ0OUjW/7VuwXdRBNSGqHyX1RAV9bMvPYxrHzbMdhuKzGryBLIlZDrGgs1RqTy&#10;SE2FOcRH7cLg1D8k/uVTyGvqMqzI5fvgnROXcfdQEU0hW6Hmtl6yeoJDcCWFjC44G19yEktv/gJ+&#10;8zy5M84wd/oUC2dVB1Gq/bZjzSd+G33ew4kUimnuRaSzhc4uxaCkjozOuZ5bn/xO8mcvxNuWZNY5&#10;kjm4bR6wTH5u+9spprhHY9qATHGvhJsz9rbke7QClmiA9ouXsvQ778cu2oRnpXLHRcEagtbkEGhi&#10;xtOQudcfydzbj6XabwciATWnwTvZpCO5FNzj6zdw60s/yOj4z+HrxgxCIHmGbmKqUopeU0HvwGJ0&#10;Mn38pZwHMXJoaOnOBZHchfoZuYsRB/VACHXXDBWT1kCxoGwuu4WFk87p+jkhiIII/SPvT9hxVUlt&#10;t0SKDhKWHayyFz2Gj51Nb/os3hqYFQtZz4Q9tqM+ZJfS0Hjhq+co+GXrad77jWJVKw45IOpUD9qF&#10;lX99NCpLkIWqnsFDJNb90vwsLBCeeQDy1P1JKSMmmAiahfzBs0uxJVtMlSeOQj/DuRcmtrPl/wkA&#10;nfuQdNQuxEuEy51AkeWfadtx12MSlyF0dk2TIEsouQ8yaVKX1wOFftXRN39eOEa0jEjGn/MQvILs&#10;TbF7bcfI5ZvgyvXdFrCj+lixLk5qNFrclsQEySPm3vxM9IE7k2LJISxjD0Fjhc9V9F/+SLb9wAtZ&#10;/a7jmDlmX4QxmtqyMZSysjQv7laOL/fCWzYgCceCkMWQqKx8y68xeOGj8EGPWiaOVop6Qr1FpEUl&#10;lTNqLaaOWyDOBuZe+EhWfug3sT1XICg9FDFDQ1g+Q3c1ynW6CwSdZIhQqLpq5fpsCy2j95zD4os+&#10;Qrr0+kLFyl2DkAVJijmknPCdVjH3hqNY9fdPJ/WLzohqM/3XtND6agJ27Tyb/s8pNP9+dkdlbYrG&#10;BGX8C2l5p5hi68TPq6e7R+ENb3jDG+7uY5jiLkDnriKTzYIoPj+m/dezWPjzT2KNoC1lAmhl0hRj&#10;xZK39D3iuwzY9i+PITz3IdArRWzQQJIiTM2i5Ua9tMD4rGsYvfwT+EXrcCshU8mN0E1Z7/YK0wUl&#10;EkW7YsJKArkG1KWI8bui2VNCO2qQuaOqhW7gjl56M9XTD8IGkaBaOOEzNenKW/BzbkB6FY2nMlkV&#10;v02OhqqSfnwrvUfuiey5GnUFUUwNrQLzJ38P6VWUvO2EzvTxS27AD92d3vYrKbF0JaxO9tsOPXxf&#10;ZOMCtmkRD07uO/GgtdSvejz9VxxB1RM8VOW9pcW+cS3zbzuDGOsuVG+KKe4+OEBd4zj92RqrI8Ei&#10;9Gu012PxxG+QvnElZYZRskk8lGyKmhJcaf1IvSrSP+HXiI/eB6siVecM5w5YXtarKGB9Je6+injU&#10;AdRHHYzXhhy2J9XaFcUlzoEm0Xz0e9j6IW6bc5GcIhYVcSo3eq85gurXDsRCIISi/ZIMkiBvWKK5&#10;9Cb8vOsZX3Yzeb4h1D18piKK0Eh5HN2uYvDo/Rl96zLy+mEZgmixri35N3f3hXML+GYNTG4z3LBE&#10;+/kLYU2fuOtqUhUIoTM5QYttuxaHMnnAtgwO3Qf57nXkWxbwXsBbCNLpEB1CKhqR5mtXkK+6ifjA&#10;XZCZAUJJZEfYrBljc2M4xb0Txx9//PF39zHcVbhPfY6nOSD3DUzW1uZW8iw2tmx6/amkL11Bcqg7&#10;15uJ2DCaMOwJ/SajR+7F4P8+hWqnlVjtpVimCAm1hF6U5O7kDP/qszQfv5C2KVuRmKHtoryiR1zu&#10;WEB6V5+LiYNPTwKSjFEzJuaS8t1Your3kKqiFei5k7OBKp6NEJQsxQJ35q1H0XvmA/GuAVFz2vOv&#10;4Zaj3kNVByz0qdpxoYuw2e1JRFCvic/Zl7m/PqaIX1Xw3MBC5panvgO5donQVqiOcCpycKpH7MKq&#10;972QHEao9svrESA53o7INy8SR471AqyeIcxWiAiNKlFA05gsPeaf9S78gnXk1DUyU0xxN0IdkijB&#10;FfMWr4FtZunvvQZ99L40p5xLunxj2Qh0tJ0oxXAhdbW5NkPm3vbrVM84kCwQJRR7cYF88c1U44Qe&#10;sFOXrK606kW34N36x3LZ7IRAK0ZMDosNC8d9kObSW7Aubwe63A8BN6M+cj9W/tPTSLM96tI1kLzQ&#10;N8f/dSHphG8gl22kbQ0NiodM3GMl+txDmDn2oUgECQEX0JRovnYlC7/7HyQCYk7MgTa2BLv7Z6Nb&#10;CsG9Sy93Lw5Xai2hP8Aftxdr/vIoZPteZ1qgZNHinpYNNCNZyTctsPDOs+B938GqGk+FXmURquwk&#10;6fJh+hV6v9Wseutz0N275nCLObFssZ2Z0jbvlbhP5YDc/d/yuxDTDci9H5Obhpsh3jK6ZD3zv/tB&#10;7BvXdMnLEFLROiiFEpV7iqjTP+5BrPirY4jbzSIaUAndJB8kF1E2bcPw0vXMv/SjtJ+9giQQc0nD&#10;tewQCq3LOmrD3XmPKDdNqILiIZB6it5/NbNPPYDesx9IfdT+VA/cGakDtnFEGOWi0RABM0IIJfVc&#10;BGJNHg6RYw4qGxGkUI22Wwk/WodfcjNOwIIhy/fHzdSyphL0xk3UTz0YWVGX8C0UH8SyXTrtEiQq&#10;LcWgJ4gwvvJW0oU/onr8/fFeDzSDGEEUr2uquQFpbY+wepYwiKgYFoqNacaxdUss/tYHac+9DpLh&#10;OrG7nGKKuw8uhpHKr71IlQRfahlfvZH8pUtpFxoqDaWIpQQN1qK0CDWCzcKav3g68dgDEYWgAVfH&#10;k+PX3srSb36QDe86k/bcHyNzPcLKCnpKjLE4AYbymJPJukghlVoyRh/7Pr5uqcv72HzxEoxq59XM&#10;fuB5xNl+0UqIIDkhOTF+77dIrzgFX58ZBSO0RsqOtALrx4xPuxC5biP1o3cnD+qSz+Oge68lD1vk&#10;21eBRpIn/KcQw98VWA593CIDRVVxcfq5IqUGfriOxVPPI+6/C77jHMEdD4rmTtSvDhLR2Zp42B5Y&#10;P9Kce3UxEegazIQRVYpr4FJDuHHI8OTvoAfsQthlFiF21LjJ9bT7uftP0RS/BEw3IPdSTDcg924s&#10;Nx9dxkLzqYtZfPMX8Wvm0U5jMOH5hlxuFDkn4i4rmHn9kfR+9X5YJYjGztUpUbLBFDHBzWj+87sM&#10;T/g6dtOoyyIWpC26hiyBmA1RY6IAudvPhRmy/SwzTz+Q6sj7owfujM72ug2GFfHl2NDLbmHT6d/D&#10;3ns+ebEhdmLX1nKx9AyK1JH+SS+gv/8Oy4neLgqX3sDGZ3wARm0Rh7P5hr2srwiQM6z4o8cweMVh&#10;mAgiJUclzY9ZePwJjDcsoDkSyEUALOUYOGRnVrz2sejD9ypcfDeyOsEjE0G9UGwuzQ0ZOuP/uoDm&#10;Hd+mueQWRAJ4LiYEU9nbFHczsgs9hLFmgkmXC5IJrqU5sE6b0n0HLZRtgVc1SGL2Tx5P//cehTdg&#10;FVQmtAhyyzzzv/9R5Nx1NALajqGOyC6rqQ/fi95R90cfuQcEJUihWZZhA+AJFlo2HvdB8qW3dAOc&#10;crwTgfjc6x5L/bLH4JbovqVFN/OR77PwN58nNyBtBptc+7xouJhQiBw9aj+2fcuvYbFoxcQT6doh&#10;G593InLdEsaYXlvThrufKjm5fm15HStDHSWRUQmoKGNJ1HMV/ec9jJmXPRZmY6H9ajHHwMom3MzR&#10;BKOzLmf4t6fhF28oWVJYOWcmND2IWSBE8iysfuljiL/1MKSKSJgYmWzBxZri3obpBuTeiukG5N4H&#10;x4qCkkRCoAH3RPves1n/mo/D0MtqH8GRws21Lh1bEtXalcyeeCz1YXsg7mioGNFQobiEUq62CRYz&#10;wz//DBv+6SvoUi5uUuadVexmkWqnbv7lyosdmigEj2hyRMHIpAhVFtCS4YG39J+4P6ve8Sx42sHE&#10;XdYgvdgRmo0cyhaCKiBr55h55P2oHrkT+XOXksalOREJRCvnsMlOdd0mqqcdiHYTO/GEr65I517H&#10;6Kp11JMCf8ubN4BBMKG58gZmjn0Y0qtJ2iIGMqhpv3E5csUmpBKydwXMpAC6ZhOj//w+tmEj1QN2&#10;QfpFZNvIxM3I8NSSxhn5+lVsfN1JDN99Lr5uWB7HJk4/vzyx/xRT/LRQoeTWdFNsly30Yr756rEs&#10;AhdIQRgkp+kJsmolsvcafOUsFUKblgiuzL/y47RnXosGxdq2WLs6sGHE+LxrGH3ku7Rf+SFhzQrC&#10;LishlO9ZViGYkLORP3YB7S3riV7RkgmS8FCjc4HBG46kmp3BA8UyWwy77FY2vuj9yFiRybaUzQcv&#10;k38cxBU998fIgbvh+68haglEzLMRu/Aaxj9YR0XEJeNbwff09huQLX+/bCDhTnCB1mm/fgXD865m&#10;8Oh9sFkglEGWWNl6qVKumXtsw+BJ+7Nw9uXYDQtUVY23qdBSiUgCyEhjjD5/Ecw39B69R9fuBayz&#10;WG7JXQGXMYp1cNgKztsUPx+mG5B7KaYbkHsfsnfWsg5uLb5uyNIJX2f00bPpW59xkzA1quSMtYiu&#10;K5xxaun9+oOZff0RhLUrSaFMttyFSBkKimRyduycaxn945cYn3Mt0hZO9Zb8YJvkW9xFmEhDTQqF&#10;rNVyQzR3Kg2kyhkctheD5z8cOWwvpAqIJYilXHcDNS02uXQ2tlb445oh/ehmmtd9jtF516Kt4SHi&#10;not2Y7jIqpN+h3DorqgEXBxJxuKpF9L88WcwzyXTQ0sYYZDNDYmHAEtDVnzwudS/8gBUMphgMbD0&#10;N19g/l1nUbvehiQ1oT2ICKnN9Ff1aR6wLf29tydsuwKPgm1cIl+9jnzpLbTXbkK9QiUv2xtPm44p&#10;7qlwiiWsZ8OCgDratsighx68I9UT96V+xF4snXg27ScvQoJgqeicJg5WnWM4okq2RIhga/us+PAL&#10;qffcHlNBkuHDloVnf4DmihuQsZIlE6QsggcvfBhzxx+FimLiJeRzfsz8K/+T9JWrcVOEjHj3fb/9&#10;V86LBXK2lsGvP4iVf//UMgDpriHjfzuLjX/+Raqo5NhZI9+D4AIERT1T7bma8Jon0PuVfdGQSaFP&#10;dMHUCF5UaJId5ocM33YG8x86h9AG3FOhBUsgeyKgZBSPmf4R96f/uscRd9+mBORKcesqm2gHV8Qd&#10;CdNr3T0c96kNyNYbyTzFFD8FAi0jD/TcsJsWGb3yJJpzrgcrHvpZjJ4JKQh1iEScNFyi/tNfZeWL&#10;H4HVgAmVKSmUTUlLInQ5Fnbqhcz/6Wmw4Hgs4VN3d1iUuzOsYNAY41qZTUqOAV0cY/v2WXH8MfQf&#10;szetZCoV3AXRCm8MasXVSNrVCMnQbHivC/4LTn2/tejfPYX8gg8TbhgzImE46k7P+yx95BxWPXRn&#10;6AWc0hwMHr8P8zvV1De0qE8ErJtpC6YQs5FTZHjpTVRP2K+YmoYSDBi2m0M9k70L5uO2lDoRgeCM&#10;FkaEc2+k+c4N5KYhxDIRbGOxSQ4IJmMg/kS2yrQZmeKeBgfGGLEOSDZ8bFiMSDPCv3sTS2ddD/Gr&#10;SHCiQ86yeQrebR+rBKOquEwFiYwy6DUNYdOoTM2hUCJ9IlrrClsHCGjtzDz/EZhmlM4B0I3mBzeS&#10;vnkNMVbkUYNViqY7M9Et22INEb/iFpqlhnpuUKiUKSO7bYOlMTaYRXPmnjYbdSvnt2mN9soleNlH&#10;CK96PL1XHVEsl027TZMjASQIsmpA//VPonrwbiy++hSECknOyBKVSHFTDDWShKUvXEi65DrWvON5&#10;pANWF5MTJknyJQMpWFHWTTHFPQXTBmSKeyQ2F6dKD2i/fwPjP/sUixffQpQeQRIjEsGg0Y6R3Caa&#10;7QcM/v4oZp5xMKJKsFRyHdxRc0xSyaRYP6Q98TsM3/ntItCsM5rissXslrjri1ql3woqRnRoQ0J2&#10;XUn89UPoHXsoce2ATKbSGjdwdVKTsUtuovncReRvXUXasIl6mzn0qAMZHHMwbFsSe90r3JW417ZU&#10;b3gS8688BW2UECKeEuOZPn7mj8k/2gD3X02gh2tGVw9Y8SdPZPiqT6IhklMmdFsQUaU2xSUBicEO&#10;q8GcHIqlqIggwxZHCFs0LVue25xzl9SsJM8lS2EQaawFlCp1OhC6bVDx7lmmgd0979MUU/x8UIr1&#10;t7dlsyhVKEGJMsDbTNUTxJyqDYyilE9+ttsYQIwD1C7kNpXgPI2MyVgMEISQuml6EViRkxNVu2BA&#10;qPdeA/fbBgSyF9tyQWhOPg8ZCeaJNgr95LRF6vETFFQXOvMKxVsrRlyeS8EsEFcOIGUk22bP23sQ&#10;VASall5UcttSMcuGt55J79J1zP3xY2GflYRc4RpREiZahjqqcMxBDNbOMDr+8zSXriNqRMxRMqQR&#10;LhBixK9aYsOLP0b/r46kevQeUAUIirsRcqHM3mdG51PcKzD9vE5xj4W7I640X7iYhee/n/FF6+lJ&#10;YOwJtwk/ttzAa8vIPqtZ9YEXMPu0g0mdKNI6wbmbF396F/zKIZtefgoL7zyLlgZXiBaLC9btnv/u&#10;YPUJTiZhCnVP0Zc8itXvfwEzv/84wnZ1p7uIJaVbMnrZTYxe+wk2/MaHGL37bPLZ16E/GpG+dSPj&#10;vzmdW1/wb/g1G/E2IR21y0XpP/F+rPndwxBraJMhUho21o9In7mI6BXiCZGSkdI7+iDk0F1LQ9c5&#10;7XgQXCGJ0eDEg7eFX9kH8VJIYY5mob34erR7L+ROzqmJoipUyalNoYHKe2iOGOU5TAQJ8TY5JFNM&#10;cU+FeLnOTPj9mosSwM2QSXaPK01wAlb0bjGiqmT3kjUh3hW0SgqlOY84hEI3RdnseuV0VFQvmjYz&#10;wv47EChZHyoUi+7FRHPG5aQu3DOYkLqsoTtrHopOwQjbryiby9hllOB40xK1iLqz3sO6D7oARxXE&#10;lSjCWFqQCJ++mMXf+TB63gYQIaUG8wDmBC82xu5QHbobK058PtVjd0PbMRaFVJWgSBXFU7me2nUL&#10;bHzFxxh/9DzwiGXDpIjddSuwLp5iip8F0wZkiq0O3snttqTg3OaH4qHuw5bmlHPY8OpTSKkiiWNN&#10;ok9GNJApqb2uTjp8V1Z86LlU+2+PBwi6ec0vXcKxj53hly5n3XP+FfvO1WSEKkW0ATOjYguXLW5r&#10;M3tXwpTuZme0UVh97KHI7r3yKiR23vEJbtjI+F+/xbrj3s/wkxfBQkM1bkmV00pDUsNzQC5bYvj6&#10;U7GmwmlR68QgMRBe8DDC/behFypaccY5UXlg04e/Tb55gTYU/U10J1aBVS89grxNjboXj7COzpp6&#10;MDh4F1a+/Tfpre7RqBUr0CD4+iGjc39MSKVZyVuc2y2bvGDOOLeYGjlkrCrie1VDJRMpRgC2RdTH&#10;5HGm248p7onIgGsgSLGtpSvOS1afIDGSpVjrSrZinrXXKtI2fUJXwEakXBtFUA/d1a64b3myLgHe&#10;l6lTlYYuwLWj+Oy4oujFVICyobBLb4Jr58t2xozKBcyXBfXLjb97mfRTqGE6avEHbI9EUC8hhhkh&#10;b1wkazlO9Tv/rm6+B3T3ic7xsJMBFseu8od0h9S5iXW/+aXZcBsuSvLACKdHprJEqpTR1UNuet6/&#10;Mf7ouVSto9lQEbJ2TmAxo6HCd+iz6l+eS3zuQ3HP5TpcBZIrvYnu0IbUY2XTG09j/I6vYgtjyGBI&#10;SVdfvl6WTZV152aKKbZGTBuQKbY63NlmwS0XSpEB44alE77Gwp98Bh87lsbEjkbQSAA3+lrhYgxe&#10;+BC2ecuzidutXs61WLbldSZkHYbvPJOFP/o48ZYWVKhNirhQnOJW2dkg3u3FrBQRo4JtzMy/5TR8&#10;6Kg42UvYmLsy/7GzWfjrL6AbEyEo6kLSAAmUiAq4JLILo7OuZOHNXwAPnf4Cgiu6dpbecx6GLjao&#10;OCHE0ljcuERzwleIrUJnm2sCPGZ3Zt/yDPpP2Afdvo9s32PwmL2Y+4djWPHu5+D3W0UroRQsDj42&#10;hn/2CfyGETl2k9rbuc4sNxBSAtcgIB5Qm1A9BAj4pKGUe5iCdYop7gQqdPbRt73ueDfsFusoUcmw&#10;ENDVfVadeBxr/u15DF51GLrPSrK3VFKcmEL3oKVpAVEvTh44ZMha9B3aiaYhIr2IuBbdRxeE1155&#10;K6SMC0QTWskEiiOUd1oSdyt6FBEaz2QRPDszj78/xE7MbkLUgP3oZmKoEZuQJ/8bdM5hExiZKEJs&#10;Mp4zFgTRQvma/P0UiknHL6sWL7scRyRRAam7HmkSajFkDEt/eTob//40vGlxt+XiK6AkHKUmzUVW&#10;/MWRzBz/FGRGkVyu68lTaUJzQLMhFtj0ptNZeOPnkWEuNuMYbuXtLAO86XVwiq0b0wZkiq0OgiwX&#10;oRPBtwndxMhh2LLwxi8yeuvXQXtocmI2PBWOwCA7OQZy6/T/8DHMvv6JpG3r4lISFRHIRDBI7ZB8&#10;yybWv/ok2r/9EjJfnk/T3UOv+ungqAqWhbpShp//Aem864tOYlJLqLLqOYdhO/ZI2bFOISFSpm/a&#10;sjwlzJ5QrRmf8GXar/4Iz6Ni5dvZhfae+WDyrj3EtNAGaJGq4taPX8D4/OtKwEfn/R/VmHv0nvTe&#10;fRxrv/JKtv3qH9E78Tjmnvpg0nZ9JEKVys3a25bmvd9k/vPnoxLxZGSd0qammOJ/gtjm78jEKU5F&#10;qI7YH991FXrwtvRf/mhWffqlzP7fo1lihAfoZ8p0vac0n7mMfO08kltCTiVvxAKJUsCaKKaZvDhG&#10;xXAReqaIOFVQNFQEqRhhoCVXhG4bY5SgvbZNmAizUq7T9ZH7oI/YjaQVkULzsqUh+fs3IbMRNKJb&#10;rjBv/7on1rjdykNEaAdCqpV8/BHMHL5nEWUHh1ACZpMbYhAk/nLt0e8AZok2Z/pJkKHTvPdsNvzW&#10;B+HqeWjGuGZyLhskFQeNMFMz8/yDWPO3T2E8kLLNrwNjMrGuGbpjOeP9FfhHL2b88v+ATSOks04P&#10;3m1+JHT5I+kufc1TTPHTYtqATLFV4vY0J0lOMIObNjH/ylMYf/B7eB3xcSaalORxFBMt6eRre/Tf&#10;/jQGLzu8UBg6SpbnIlMu3YeTL7uV4StOhk9dxqhf41pGSFm33q+GFM7EcnJwbxgY/vu3sCoSum2N&#10;mpF36rH6pY8jqJOFTiBaKA5tLLacmFOpYtnRudU07/s2qbXlRkZF8DV9Br91aLEcVkEsk8wZDIXx&#10;279GihUmCTEjayR5KDSNQcRj2aRkMSpiaVaCw7oxS//0ZRZOOAPpzQGCR7lT/ccUU0yxGbdP584Y&#10;beVUv7o3aiWjx8yREJBrb6VqhUBg6FYm7ioM3/p1bn3Wv7Phjz/F4ucuQheaEqJa1i54FtQMv3x9&#10;tyAp7liGIQ/anXZWyvZBtXQsWhoPzUZ0QZNRxQpxZ6gJ1lb0/uwoxIzoXnKZyMjGlsULrseCdPSk&#10;//4aMNGqTNAfDaifej+2feEjqd/2DOb++HCqQU2bMypKlGJRu0zZugsRQoWp0HoumrjeAD/3Jja8&#10;7MOMv301agEPioth6lRWBm24Eo46kJUn/gay/1xhxFJjuWyiqxSgHSERNn35Ktb/zofxKzeAGUlz&#10;2SS5gAkSptqQKbZObL1V1hT3WWxJNbCc8Wy4Oiw5G3/nI6TTLsXIBAMLQhOMmlBW+FHxWWGbE46j&#10;9+QHECtBoqAaCB7KxH+4iEhL+91ruPWYf8O/dj1thj7gqSV60VlsrejccgvdzCk3uNMupT7tcrI4&#10;Y0loJ/6OTz+IsNcc0aHLdyeJ4Z5IGHWWzq7TqTwwPutH5O/fCBJQy8U6UqF+9kOw2UCaCB5FGMXM&#10;0mmX0L7xv3AJNM0IRakEYlDcEzlQQg/TElkN04r2G1ey/tj3MPrns4lLQhw5tJk+2vngb8Unf4op&#10;tjJMwj6rXVcjh2xPzi0JiI1gN25g9NnzYXaW3GSqugYTVozLdqC9eYR/4oc0v3sStxz9z+Qf3VqK&#10;dTeiK5UK7fnXY8My2BCFYErYYwWDh+5aROxdoV/CywXTYtWbg5LUoRdZ0STqZx5Idf/tin5NDMmQ&#10;Rdn0ie8zuGFMtLJQek7DAAAgAElEQVRxTT/FlkKkbMndDOqWFX/4eLIoYe0cvT84hBUnv4Sw2xze&#10;jJE6YL0IKd3l9FnPuWQv1QFLDb1Ri48a2kvWs/C8/6A99WJSGqJmiGkXbmuIV6gGZh62A6ve9Xyq&#10;vVYhKWGDgIiRakNTZiknKq3Rc27g5ue/h3DFBrxNaEe3G4rd5VufKab4aXGfao2nSej3DNxmSuUg&#10;LowvuI5NL/4P7OINxalJwbuJXOWQpIjT64ftyMoTno0ftEPh5UrhI4uXm6cAkpThx8+nff2n8VbJ&#10;4tRkxgrRe7QRQrbNqb5bHNfdr/+YOK4ExDLRA0THPTD83hX0j3kgYWZQrHQdmO2R60g+7UKUSFZD&#10;RanNcVWcgPvEwtEhGXbTPINjDoSqpBc7gkRoP3cRcf2YZFboVhk0VvjZV9HcsIl6j7XImgF0agwR&#10;RXPn2HP9Eu1/Xcbob7/A8K1fJvR7IEZqEkFLukDCaQG9B9pwTjHFXYnbXCMFUCGooFah/Zqwpg91&#10;TTrzcoYnX4SmTiNmLVmhlc6+F8cCMAh4AzrunLW0WHMkdWShhR379B60M1A2Ibjh28zRfOEiPAYk&#10;5c69qvB/PBYdngUprk6P3Iu5P3kisiLgEkAMwfGrN7L0mk+Rxxm3VFy/NHLbONLNr3liTDHJCso5&#10;M/i9Q9EnH0BUwbuk8LgqUv/qAYQsjC67gXrRsFiO7y4tyNVLY2VQqdJoyUKJJuRKaU+/iCoMkP22&#10;L02SOKalAUQVDwGfqYi/+gC45Va4dD2ZQMyOSKB2pZGigWHRGH32fOq9tkf23hYDomqhtG3FG/0p&#10;bov7UhL6tAGZ4u6DZVy0E8yVet/cEFIJ1FJBJCNXbGLdK05GL1tfbkuunRg6E8VxFTRBOGIPVv7N&#10;0wh7bAOx49RKcXxxc8QavIWFt57B+M1n4AsZuoA9fHJb8s1rwTtoNraGBmRzxnGHrmAPt46QHVbB&#10;w3YkukAozUq171ryGZeRbp7HpVd41xOag2zxi8j/z96Zx0lWVnf/e87z3FtV3T3ds7DJJsgqKIhL&#10;IiLirmgiCi7BuGD0Na4x0TcmaqLmjRo1RiNGk5hoNLhEVNyjYgDFDcUVXEAEAUGWYZitu2u5z3PO&#10;+8dzq6chmAzgDMvU7/OB2bqrq27duvcsvwU04BdfSefYQ9BVM2XzZMX+dnj2xWXNnwVpG7tsRgiR&#10;0Y+uYuH0n1L9eC220EcWjObSddg3f8HCv32d5u3fZvFjP2S4cR2dk45kxSsfRd68CD9aR6OGS0a0&#10;okpj4f92PaATTHCHwg2uQ+3lwBcbRt++lObTP2Z0/q+oZ1cyOO0HcOG1uIxpS8X9aotdrrTX1GKz&#10;622BvqS1QFBV7LKr6Dz6cAZdIcZIxqj2XIXWgf5ZF1HrFCaOxTYTQ5QQKmiGVIftwuw/PhV2X0HQ&#10;SHZDPOJu+MnfoP/ty3Gz8rhtftD/9JqXv3YRIf3sGuoQCEfsVcISzSFU6GwHPXJv4j6rsS//BIYB&#10;bYNLRdoAViJNKBvlbYHizCXFnWxZ4zQS6CRoEPTsixhcuZHekXvjvarkUGkmtKlIKopMB6oj94O1&#10;mxj+8CokRiyCZy9bqQxJFR1lRt+8jHqf1YT9VwJF80hrySxjdyyR8j5vm5c9wa3AjtSA7FDnn0/U&#10;rbcreOu84m14VZa2+B/X12lI+uav2PzS07C1iyBahNQuJFVizjRR6YSAHLsv069/AtKLeMwEj8Xh&#10;xYTGhYjh6/os/t0ZDE79PsQONkxEGc/r7/hogjF9153pffRpsLpLIJYMgOzYuVey4TkfQBcCZsNy&#10;U7yJ1+2q2KZ5Vrz5MXSfeWS5cSKIZ+b//PP0P/5DQg6YpDZdTLCUqaqK5IYaeNOUphAYuVB5pL8y&#10;s/oPjmTqxKPwu9QIwvBn17DpiafQ6QdS6pNUqaw0R5Nb4wQT3Dw4xfq67nRp+puoJTPsdNGkpSjf&#10;msdYtuVdKphFSAgzLzuS6Rc9mJSdoJDISAY5/RKu/+czkZ+vQxdLplIToZqpqR66H52XP4Kw2xTB&#10;I41ClQE1mu//iuuf/xHk2n5x7jMjhEB2v1nccOkKo/6I2cfek+r/HoPsM4dIWGa/K7C2Yd0rPwJn&#10;X4Faxrx1qbIRUTtk//XC920BVyCVQY5hRM/Eow9i6g2PRvaYIscuVbaynWqvhm4Jt8jwb77I6EM/&#10;IA0S2jYT5oUqm6T4ATajEavffgLVYw5Cut3yCObl57oh7bX79jFQm2AZXGTH4SBPNiAT3GYYT95M&#10;i/WqtfM3zYJJZvTlX7D5Lz6HXd1H22LatBTJGGhQfNDQe/5vM/XKRxB6FRYgEtsLbSjJuiGTL9/E&#10;/Ms+Rf/0C4hUhRrkZXtyZ7kEK5DXLVKj6IP2QawQm1SAnadpfrmZfMHVRIpjzU3ffBzJFX7QauIx&#10;+xbnGIVsRvPVy0jnX0GgLRJEcJwYAmYlT0CiFkpGKDfXEAMxCjWB3hseQ9hzDnBchDDTw398BQsX&#10;XU+UsZ3vWJh2Z3lXJphg+0AcFAUvmrcUAiFpccy6GR+nm7ouRGB03rXEu60k7reKjKJWDCbkgNV0&#10;Hnkw1dH7offeg+5v35Xuk46g99wH0D3+3sTZUgBLKNsW8RF53tj0ktOIl2xiHOKh7eZjnBuy1ciB&#10;jkRGF17D6CsXEeamqQ/eDfViDR7cyTPK1DEHUO/UZXTeVegAmtBQecBS2q4UJW+bonF4YTBogpIu&#10;Xw9nXwKH7EFn9ymg6PtClmK5boaoUR25L7aqy+i/foKGbtn0e4NaRfCMEalDl4Wv/5zuzBR6xO6I&#10;lebEpbgVoq3By+Q6e7vDjrQB2WE6rQluhzBBWj1BuTMpYZixZkjz+QvZ9KwPwNV96pzJCh5KSp1m&#10;qIJgXWfFax9F508fgvZqhEAklE1KdmTkmBh66SY2/MEH8XMuJ2ok57TkF8/2HXxtW3iFRWH+n76B&#10;nX9t4Vl7wEXRSpk68Qiaykn+63c+6g5RqEapJL9LmawGlLyhX9x1vAjRxyQNa/3mI+V4hqxIVlwr&#10;kgsDgbxojL54IWB4CEUAK07nCYcRhwOoSnES8p1nIzXBBNsTJpCDMRotkiyjmZbbuvWPcWN60xgD&#10;EgwHzD/roww/fyExDdEYoFIaccKqaer778vUifemeu596fzugcSDVsGU0sTiykV2tBnhCw0Lf3wq&#10;+p0ryJaX7HTH0JvJUxi6segDFjpGdcWQzX90Gpte9RnyQp8sjsVAJRFf1UOffRRz7/99fP8Zpizg&#10;waE7ffN+4K2EtIObIEIyw6pAbUKQxOZLNzB6zkcYfutybJRQMwhegidDJGhEEXpPvTcr//VpMBPx&#10;EMkhknBGQajNGKU+1byw+WWfYvHtX8GHCbchOibZud4wTGWCCW4DTBqQCW4ziECKRZ+R2qYhdyL5&#10;Ez9k/pX/SV1NIymTYqCyTMwQpIimqRp6rz2WzrPvXYTUWoKzyoTNyUCujMEZF7P5if+GXryJrEW0&#10;KBqKPWNjhHDnuQirebuSDwzf/U1Go1FJInfBQiTeczdW/P69yXl0k/oWoKQRe5/6yH2pPZQtlVHs&#10;ti67HhUt6ePLE3dVi0Vv+2chgzjZnehQmRNqGH7hp/hCH8kJyYpedB329ctJ3YDnVJKRVSdWvBNM&#10;cAsgDmpQxUhAim3u2E/7lj5me53oekDMaFbUbP6z/2ThLV8jXb0RcGJxe4Wm5E+4VJgF0Ii7U7nR&#10;SCYp+LqG+Vd8gXTWz9G6KtoUtoTP3hKjj6lsdIhMp8i8D4mhornoOhg2hDYLA6MMqMwIh+7KylOe&#10;TnjRUTDdhWbjLT4+twTuzliCpypYSiQFTTVdyQwXB8yfdCqDD30Pa4og3UTa1HnHOxEQqofvx4q3&#10;PhZfGYkjRWKmbiJJGiQEGsnYyh79d53D8B/ORqxCrdjZT3R2E9wesEOdghMNyO0LDkg2GoUwMKwX&#10;0Xd/mXWvPpM0XRNTRCWR3DBRYhByymgtrH7vs4gP2BVCNY4yx0lkNWITi4jvi5dy7Qs/gFYzeH+x&#10;9ctXKlMWQqYTBFKDFDPJOzxEhSY7MQoeYM2pJzE6bGc6XjMKTidnsgQ2H/0O8hXz+I0Sw0UEazL1&#10;cfdgxT88vrQSeUQdO6SrN3P9I9+FLCTIrdZDKI2fO6Fd5ue24FEv2SxV9pI/0quRQcPcvz6JfOhO&#10;9F99Jv6f5zCQOeoYcRLRKgYxE22iAbk9YEkLwJZh6Q2Lw19zOc2Ty+xtglZk7gqSHK0ijTUUG45b&#10;93lyl2JeEYRoymIeMLNLj+nXP4F07P7U5kgeu+kFHCWbtda6EFTI517C5ud8nP71C/TqHgs4HWuT&#10;y1tXrlv25DqY9qkSWD0FeSNzX3gxcuAuBDdyKNsGbxwJTlIhDAWvEsPvXs3gxI9iaXADZ7HlOVTb&#10;AgZEKdtjx1ETGg0EnCo3jLo9yA0zf3g/ui9/JDSGVEKWTHAFDSQ3sIZ46YCrnvKP9K7L4M5IIl1P&#10;NJYxLVL2wXDA7LOPYOo1x6GhDJFCCOxgJeAdATuUBmSHOvsmDchtBzfb4sQyPuu8eMu7OQYM33su&#10;g7d8GUuKpKZQgFyL2a4KYuB7zTD7+seiR+1F1JpGhODFycqldXQZNSz+yzeY/7uvUFGBZMSEbe2I&#10;vvz0EhGSQp2LxsUolrbiAc+jpWCsso4XJIa2yCsuJeqQNLTJ41uHhBRbzVyakfCg3Zl799OgG4uz&#10;mAWCCP0PfJPNf30mVS4Nndc1sZ9oekLvxHsy86ePwGZrtHUG80Fm059/gnTaz7AYEFKZKN6Mm/Mo&#10;QDc5tusKbNQQr+/TdCNqYE0uRVJLTYBbXzDdHvDrihij6GduXL8LxWLUpTjWqBfPIrycP0g5X7TN&#10;S0C0UDQQsrQWo8X/uP1e2nTq9meZ4eMirxXo+hL7Ucr3CXhUXAUPJUNHWn68aCtcRcpnudVPuXv5&#10;LI9fT7byebdCHfHkeM7FixTK35njTuvIVn62j4+VSLFwhqUJ/tIxtPLn8Y8qr7ocI5dycQm0+RCh&#10;HE9F8dYFaAxd/ii+7QrNOxvaqI+2YSj0IA7dlamHHUw8Yg9k9xXoih4uEIbG4OpNcMF1DL94Huk7&#10;V0PKkA1Bi6bhN3DcpXiZEOoal4buXx3L9JMPK0F8MSM54FHwK9aju8y2FsEOngFB1vZZeOtZNJ/4&#10;MU1yFCMYJClW5km2aFKKzH/b1Ic3thnWIKSU6D31cDovfzhxZZcsgVgiFdEEDRTx+Y+vZdOffQo/&#10;f235PnGCtb7ztE6RYtRPO4LeKx6FVyWgMFqhwgYp3miGEXac+vf2iEkDcmfFpAG57ZDdyqW7FS9L&#10;BoLjo2LFO3j7mSz+07cwS8TsmFcM1Zl2Y9iJxKT4msCaU56BHbhTS9cpIkjX4iQiyfAQWXz1pxh8&#10;5Hxi7mKpYSBDosaSELyNXt/41FLVJSpBhTB0pxsqRsFJgz7VdEQO343qgD3wNdOE+RH54qsY/PhX&#10;2C83UnWmSdMV1dCwbL+OKXWTEBNycMydioANNzL99qfQe+K9yJYJMZCSk9cv0j/xFEY/v54Qa+gv&#10;wr3WsOJNT6TefxUWa1QcC4o10HzufDa98INoZw5JmVqFoVPE7VuJFECzE6wILxvK9kQdxMa5IWMa&#10;1527IBwX7WVgLVuo2Nla16GSLO1ACk4AYoaSQW0knFp6pOCgRbfjVhKo3ZwmJywXO1SJWqa/UxHm&#10;OoRVPepV04RVU6SdesSV0+jqHjLbIUx3sLkK7dTIVAc6CkGL9irGEiDHeBsyps6MX9MW5Y6TsGxo&#10;MmgcRgkfGPQTeXMfNg/wjYvk+SF69SKjzX1s3SKybhE2LGCbR9jikDzMmAlCREyJtZdqK0aylOYs&#10;ODR5QCUBBJKPJcxl7o8bipG9DDFUi4ueZ19qpO68Z9q2wXgjVkxEnGiKO+SQ0KmATs3gFdBv0M0D&#10;8ihjWgThnVCRmobQGlfArf+sJ3FqFE+J6jEHMf2230V7U2SMEYGuZezqeTb93ntY8ZyjCM/8LWzY&#10;ELRiFI3aRqQGBh/+HvnVX2Co09TuDEODSMk7KvI2wVUJZv/rc7olWN6AwJbjElTxo3Zh1btOwmuF&#10;Smgk05FIdqeRROWCXzNk3fM/hPzwKpIpXQNXJ3nCQ6SbA9ka4u8cQO8tjyd3Ah2tEAV3LS5kKHcS&#10;QsAdFZMG5M6KSQNy28HMMQpVp8GIouSUiQ7zJ3+V+Xd+lRgC2pQyCwkEV7IkgoAdvIZVb30ictDK&#10;YsfrSiYhCmoBd7C182x40+fhoxfgdVV0C1Up0LJZcYjZBmf8ct5ymeqBiGLqhVZQKXroXegddw/q&#10;Rx+E7jxTHGF8ywbEFgbY1y6j/7Efkb5+EaNRQ3cUaEo21VY9bUdxMhHIqmhQ2HuGuQ88nbDzipbq&#10;kJEcGX3+R2x8yceIe92Fzu8dSu8p9ybP9IgKSTMiEXJDPveXzL/0k+Rrh8jQiJESRCgRZ+tvxOOi&#10;20KpXIKXCbR5WygvvYY7P7IWrr4ybkTK9q5YUEtxeKOcP6F1a8vi7fJQICgiCboR71boig5x5Qy2&#10;ukPYaZq42xyyZhrdeYq4ahrbdYqwYgpmu3gnkMUQg1i6l2X7BGBcuLdY+t14c1ICDYp19g22OFt2&#10;Ej7eusiWfVZbtpZtw/hRXdqtRaHs4eDDTO4P0fkhtm4Bv24BW7uZdN08+ZpFbP08+ZrNyIY+vnkI&#10;/QYfCQwbJLVdsRQXvbJVC2X7SCimF54gKnlp++FtVukOdSu82Ri/g8vhlAZUxRB1sgsiFUamQhhh&#10;BAlUJgzdiNJq8JZR++Q30ACaSLHWneuw5mMnIXdbg1TFmlbNyWvn2fDU92EXb0bSiHj8YUy/+MHI&#10;PiuIGjAVuK7PwotPZXDOlVgI1JYwp5hpRCGL0clgXj6X2wo3LlFEhFFHiSMl3ncnVrz5OHTv1YhK&#10;60QY0Gw0ISMuhPUNm//vaQzOvIQgkAUCkZEkagc8AA31E+/B9Ksfi0+FMjSTsY4vEXXSgdyGmDQg&#10;d1ZMGpDbDuPJduOGuBNGjhDY8OYvYqd8j9CUr2vES3HrDQHF3dADVrLiXU+F/VfiKCqUqaYZTVAq&#10;M2zdgIUXnkb+1pW4GiE7DU4I2m4SArKNytsbCifLlNbcaMyZWd2l/rOHUT9sf3TlFK6xUBjGXwuF&#10;zmIlUMrnB4x+8CuGf/V55i/ZSO0tjWQrnnoGKqCxDEEJWfBKmXrFg+j+wf1BAyKJbBCHyug/z0Pu&#10;fVfiXVfhGIGA5QYkghn9T/6A/LozGG1q6TPiNFKmZFqquq1GbpvPNhWrUHDaDciOhtJ4jalGoG5E&#10;CWQNZBzJCRsMC0UvVOhsD92th+4+Q3XAGjr77ESz52rqnWZhtoZehU5F6FRIFYpNtWfcM6Jemkkf&#10;sx91PLouXCgZNxyCW/uWLhOobmFM+tJzhy3/Li43+rr2a9qKVZa+2Jf96kCZmrtLeQrFPQK8nFgy&#10;/ndotzyUxmeU8GGGQYMvjvDBCLu2T/rVBvjF9eSL19Ncfh3p6kXy+gVizqVNjkpdRRot2xFxIGek&#10;peEsXzXeEiH0Dgv3QpNVwTwXy26U0BjWibglKhOSOpplafBibeZHCZ69dcdaxKFT0f2XJ9F74N0w&#10;t1JUJ9A8YOHNZ5Le+X1GXXA3gkbYY5qpFx5FdcIRhKgs/P2ZLL7zW8QUGIYRlbfnXFWTDOrUMCIj&#10;GotT4DbC8u3Hlq06JW8lBOTgOVa848mku60iuiBByQjRnKxAytiGBRZf+Sn4wi+xqiI3fUKMmDWY&#10;KyIRESM+fG9m3noi9EBjcTdUQCcNyG2JSQNyZ8WkAbntkK0U0a4gjdFkY3jy2dhbv8xwuoNmBwJZ&#10;E8EEjZF+yPTuvoaVH3w21i3e9uKtyNKtjJIN0i/XsfC8/6D52YZ2B1C447UqTaZoGVpq0s3yl7+Z&#10;cPfCv8WRGIgHrGLqzcdTHbIGTZkcIxHdovUo34WgpPZ5B0u4OOGyBTb+yWnk868tdJatOHPFDNNi&#10;i9k1SEEgO77HDDt96rmwU69w/M3JKBFrOTSh5KaQkYGR1i0w/Mez6X/oxzQq1E0iRSEi5FycrXJo&#10;p9Y359iokqz4HkfdQsGAHWcCXTQcY01H2UaYGBJKro2s7FHvuRL2W0N1yJ7o3ecIe64i7LoS07ZS&#10;F0XHDYElxEt+ClKVwp1lF/aysGh7Cll21nm7lSp/VtnSYkAp1KSEBbTNwQ35+kvUq2Vv21idIRba&#10;XuOGxf240PTl1rBubFmkyLL/L3uWUqhlXnY25V9ycbzToIzFJ9Y+rqYEmxLp0nXYhWsZXXAN6ZLr&#10;aS67ns76zQwHCc9ariVj+h83pE+O36sJbhpbjhGYBIx2k2QZYiRY24gW8RtJCy3UfZz2JL+xRk8D&#10;hBMPZ+Y1jy7aqjim38Hidy9ncNKHSfNOkEy0sW4iID6iPun+xBPuxeKJ72U0X7SCnQBpJtB96H5s&#10;Pv1HhMUadSMHIbqWDf02wH8PgQztZ8WRYOQAMdf4amHuXb9HPGIvCEIjrdYwOJiTLROlYv1LP8rw&#10;Mz8heGxdCxWvIFjZPKdszDzuEKb/+rGk2YooWuzVd5jy93aJSQNyZ8WkAdn2MKx4jJe6ARsnrwJW&#10;1NEwgoW3nsHiv32H3shYDIk6VYhB0/HCuU0ZfcCezPzt49G9ZgkeyKqIZxRn4IHKwS+4no3/91RG&#10;F1xHjbY3wjbQ0Md8ZSkNC9ywYvoNonGn50IKgjcN9eMOovdXx1Ktmitp5AINuRX4SStCLqnf6kVF&#10;6SGUITCZ7ALXLzD/l59ldPplqBhkJ1igCZlwU2dyobyjImS3Ql0TCCOQpx3G7OsehYZOK34v26hA&#10;WxAHxRcGLL7/u/gp55CuHuCiRHdGeGk+3Fsb3nKMb86xHPPFlwqOlsazNFC/nRV74zn9uDg1vOiO&#10;xIlemsxCbwCX0lxb22QtsXtaQbVSHH4sGdkyXgnVmil0j1nCgTsTD9sD2Wslcedpwq5zMNtBOoXi&#10;Jm0B7y1NaawbKc+IJUHseA+x5FbFlhcwVmfIsnNmiRy1rBku75G0tMBlR+ImKEo31YCMsbw8k2Vf&#10;vJx6s+WBxo3NeOJ7w3l42abIFgqQj7eGWx675Bq0v2+Tuxk3Eu3P1FEmb1zErpsnrVvAL92A/+Qa&#10;0k+vIl05j63tw2CER8GiEEOxnW1VCjc4duKQpfydixBc8JDbjQq4attg3nk3fEu30raLLZszaWmg&#10;Vs7KwrHaEnrq4372FjYg7lgVkdEQ1wrRjCeh2m8lKz7w+7D7DEogiRJyRi/fzPVPfy925YDQbl0N&#10;xbW9H4kUl6zZirCxdaOKgg8bpv7i4fRO+i2G51zK8G/OpPnRNVBXJdjWHdfQXrtzMeTQqh0h3bpj&#10;euMU+vZllyYcIWgR78c95ph642MJD9iHrBBECeRCafVQrjMbF1n8my9h/3Eeqa6JDVgQ1I0khnpN&#10;Exu6jzmY2f/3OFhZlY97KLlP42uEF2uzSWbD9sGkAbmzYtKAbHu4tTQKKU2I0a6yBTDHs3H9m76E&#10;vusbaLfLsEloCLgZUsVSQOPEB+zOzL+fBOIElXaQ1hZk2cEz9sO1rH/Ku7EGsgZqC4WfKzcstrY1&#10;1Es5mAWSw6qDV9P5wLPQ1RVoZJgLJ1qS4edfy+LHz2Vw3hWE6Snqe+5J/ZR7o/vOkaJTaYWKkBwY&#10;LCLXJTafdArx4k0MyWCOLZuA/28QnFB36Fufufc8md5RB+AhgCScSB42ZcJ21i/Y/Gefxq9ZT5qd&#10;xhqnQ2CYGyqNWyrOHQjRoVlWAOOOWWk4JJYNgeZAyIFRaJBQkb09/4vIhZAMyDAXkEN3Y/Z++yPH&#10;7E/cbxfyqk7JblhqWLwVoS/bFLS4vTVodxT8t0v+8q63hfUHpEuvwb55Gc1XL2N0/lrS2kWcSIiR&#10;oEAaIWbkCNmg9mL4gBfrWW9qVAudzEmQiwnFktZk8v7derR6KWIJk52uOgyrhhUffS7Vwatbepei&#10;GVIzYOHln6D/6QvRuos2ifFWpGwFfUl/4u40wak8Ymp0jz+YmTcfj6eEhorRVfOMnvcBhuddQ5IO&#10;lUDTDAl1LPc3a12ptkOJPnYhC2L0Fwfs9P6n0XnIgVhdQnqHmul5xVAStYGFwMIrPs3wIz+gyl2G&#10;PsSjET0SzYs5wHBI9Tt3Z8XfnoDNCYGAmJC8WPUu3b8n5/D2wKQBubNi0oBsezQYwdqJLeVXH9NO&#10;DBb//isM//mbuEH2hBCpkiLRSNaAB+SYvZh74+OJu3ZxAkgo6xTPGAE1aL75C+Zf+TlGV26iMqhE&#10;GVouWR9WfN+3F4wi7laA3eaY/sBTqO+6pghgW9ZMvvA6Rm87g/kzLySOSjhgWZ0bsqZH77F3J7z0&#10;wVQruzRVICbBNeMI/qMrWft/Pkp9TR8RwywU3vNWwBGKS6kz9YgDmX7H8eQKRAwZQDrnMgbvP5fB&#10;13+BJ5Do4EJoDFrK1I5py9jSeli+TSiWtMnLFkTcsQo0GzmD5kSIiq3p4fuuoXv33QgH74oeuDO6&#10;zxrCTlOl2WunwCWQzHEJmBSKG0yajW2BLZd+KUGmY8GLtPKmVoSLg1zfJ/1yLfnn60g/u4Z83lU0&#10;l24gX9tHh7nYEcfywTZtKS0iiMnSZk8EghUR8AS/GRhegvuyEsWwoEy99Ch6L3ggZkJSobKMO4w+&#10;fR6bX/U5wqgksAdgKO1c4KbcptyJEklH7Mzsu48nrJxBQk2jRp0TzVAYvuMrjP712zSNU4/1U1lJ&#10;knAxgoftcxwEEMU1E+c6zPzFI6mOO4wsxeFNVVrTlTIEyZuHpDedwfwHf4CGCqcp9MOWzhk80kSj&#10;c/whzP3lsaTpCm05mRmjQpfsvSfY5pg0IHdWTBqQbY+lnAHYQolYHJKnahZf/wX67/1uEUpnp9aa&#10;lEeoKk0UOmbIMXdj9p9OwENdvNvJpTBzIZkTRWnOvIBNLzyVZihMWcQUBpoIybEYqa0ELW3HV42H&#10;Ygc8/RePoMmDNuwAACAASURBVPvMI3ACISuNZMKlG9jwpH+luT4T3UnuBEqC8FApBX9y2H+alac8&#10;i3iX2UIVCFIsH0VovngJ61/8YTS1zcdWhnaNSS85Z6xXM/fep1AfdVfs6gXm/+Z07HMXkUIR91Yp&#10;EBRyHWDYFPpE2DGTyR0v2SU5YL6l0CzbjQCdgA9H5IWGrMLUQbtQP3R/7KH70T1kN+JMt5wTsWhz&#10;hBL6JQpm0mpuQJboKy396EZiaJg0JL9JZNpjbi0f6AaHttjzmhTqaLQR6pEmO9LPyE+uZuHsCxl8&#10;+Rf4j65ERgadGu9UVLnBXZaE80VL0gqeJ/iNQICUM7GKNASmD5mj+8GTsLkuEdCcAccuXWTdCe9E&#10;Nzgkw+vSZYovKaf+ewMiiteJ2U88Fz1wDR6VKgfKGtMY5oZoFc1ZF7LwolPRXDNoEl4r3X6GuiqN&#10;7XZAy8iiDpFBTNAEuq95CL1n3IcohSslHmgs4aHQ0cSE4Zv+i03//HWktwod9ksPLhmqiCTIuU/9&#10;+Hsw95YT8K4jHsgiJEvUIW5T/eQES5g0IHdWTBqQ7QAvWxABAkJOTgpKfudXGbztK2U6OPISbmZF&#10;WOfihGzIQ+/G3JuegOxcATVGyQ0ZSaZuG43+F37C8FWfwzcMUIskDHEIZYi1ZfOyXc9sL692ty5z&#10;H3kGYc9VxWo1Q75+kfnnvJ/h+RuopcLzqIR0EUleOMgWDNeKJg+YOmpvVvzDiTCjSKzKo6eMpcz8&#10;H52GfekSTHyrKWbW3nJrgZFBb79V+HGHkt/3fdLaTdArN86YYNRSu9xam2Qp3x98R81K2KI9MHLR&#10;N4kSex10z1nqQ3dFj9id+r53xfabI9SdsclXoRsCENqxq7QOu7ZMJt7eZ8aa7JsTrDLBLcNS416u&#10;EaVkHG+i2iGvlwbfNZRfzZFQNB+GQUpw+Uaa715B+sE1pB9dSb5sI3lhCCMjhGLbJTg5j3/apJG8&#10;tTChEJ08oXM1cx9+Jnrgri31CqAhbxgx/7xTyd+6ihyVOmeGrR1waTrLYy01H1pyd3IXen/7OKaP&#10;PQgsFkE3xbgkSGlEDCeaMzr/Gvqv+zyj711BlKps8w10O/J+raWiqbUax64w/WdH0336kWRS2yyM&#10;NYXOyBs6g8ziG89i8J5zoVMDQiITsmFV0Sa6G71nHMHUyx+B9CK6rBaenL/bBZMG5M6KSQOy7TE+&#10;xI0b1dCxTsD++Sw2vuVbYCOkiWQVTHPrH19Bk4kP34+ZNz8OXdNBctFyBHHcAjiYJNLHz2PhNaeT&#10;+2XSJQ4hKKkpXF0xJ+OMzYK26+tuEvEJhzD39ifQD5EekBiSP/Fz5l/2WZIYVW6gJdqYZpIYnRRw&#10;lGFsmB7VJBx/zF2Ze+eJpZBZ4v8Y6YsXce0fvJ9eZw63rdvwFGOgNkPCiy0vyRBpMCrcA0Ed84xr&#10;IOZSakekJFRTGsUdUoEYlSY1hFGGFRX1b+1H/ZC7Uv/2fuRdZ6hme0i15cAUYfSSoAMXx1sSl/oW&#10;TRR4m9ZNObyUdzhObvDbHNnHrldFyL8FbRJ72xuW98SKgUBrNYtAAiIOBhYogaqbFrDrBzTfv4L0&#10;xQtozrmcZu0CWnWKLzaU4pfJVuvWQHCaKlKbMPWWR1E/4XDGFhFigAvz7zmHwZv+CyyiKZFrLdvl&#10;NqQVa40iaA0OWlH37AuPovsnR5OiEt0wYgljXbsBn5lCQ1UoqQGCZWx9n+Z1p7Nw2o/xXl00Jtt4&#10;AbJcveRjLWQEyYZ1IHpN/YeH0/vjR6LqmAaSONHK+ZYwqoXE/Mlfof/ubxBFSB6IHkkyLKGw2iHn&#10;RP2UA5l5w/EECeRghHFA6gTbGjtUAzLZD09wy+AUD/fWMWdp8ktTLmo5YAxo3v8t5v/f2fhUh5CM&#10;FDJCJJrgUuPBqR61LyvecjwyLYgFJJTKLHlRkQQTms/9mM2v+hy9XDNoeQ4qgmVHNYAbLmxxX7kJ&#10;qGVyFfFcckRcaFN8nYEalSiGElIqK5Wt7c8FJAnVffbACUy5kx0qjSx8+WIkZ2oSSSOVFYqHmFJR&#10;0oHBiRYLl7hWBp++mOkHfY/4lPsUqk5wzANy9N3oHbgL6eLFpWnb/1bIlH9uNxhSblblD1UbfJfL&#10;sWzJ8OUY6rJ76R20+WhzRqxVIo0NDFza8DvLqITiLIPTCKgKYVgsbVMnEHeeoXfozlQP3o/Ogw4k&#10;7LECb7nRxWkNxnSOLYFq7fsh46OuLP/rsOwPEpb/3QTbAzfUht3wxJal/43fk7DsHwqq8V+ME+jV&#10;8bkpdGWP7t1WwQmHY+sHNGdfRPO1ixh972rClZvJQyt22rFY1qZkVKG4FWmgXL8IRVcktmR8IAY7&#10;pC+qO64t/dMdlyIU7w6d6th9iQ87uAxUpAxWsoD89CoGJ3+VYBXmIzwENJcNAaG9xgWHXKiRnhOS&#10;Mr3770X3uffHgrbuT4Uwma9eZP0zTyEesjfTf/oQuEuXymuyBsJcRXjjY8m7r2T4nnMo2TLGUA1R&#10;pW6ErL61d5CtOyTLfi84hHZZF4oAPZFp3nEu2pmieuHRiCQqQnuPdqoMzXRg5mUPwxf6pFN+Cjok&#10;y9hwQ6kMCDD4j58RZ79E908fgoRYdI7JcDFUynWUVm8ywQS3FJMGZIJbBgGVUry3PoFFWGsVwR3X&#10;zOC/LqT/999g1BOq1JC1SxRopEFjjfZH6AP2Yvq1v4tOdYqmT0rzEayQh1yEwWd/yOJrT6cawoYw&#10;oiuBJCXxW24O10oDyTJTHui7QWxF4hl6Hmgw1A2LcvMyLtoCt953l7ax0XIDQ9FfrmOgQqQ0SbLk&#10;H3ojtJz0bIJOR4YfOhf93XsQZ2u0dUrybsWKx92XjW8+A+lU/93hZ4IlJHGiCMHLpsha4TfuBFNE&#10;apIYEpyQhZQNR2H/XQhH783MkfvAgasIe+8EdTkfXHRLI7eskJ1Ms3dMjBtP92LAqq2pgKzu0jnu&#10;nnR/5540V62n+fk60jmXMfraxfhF10G/gSqQo0EqXuXqkSxeittc8ldMBfe8QzLzRKTQjNxRkZL3&#10;4k6ze4/eyx9JmI4l3LTNt5CrN7Dpjz+JbO7TSCy0qZu4PGaP1GqMHOqqh+zdI7z9BNJMRcyKh8Kn&#10;SkNn4W2nE3+2nuFFm5FfXE/1mkfCvXbHPaGhxiNMPf+B1L0uG04+kyCBKROaVIY81vY72/xYOVuG&#10;IdFZeNc3mHan87yjcTU8KIKQoxDdQY3enzyc/miEffgCckeQHIgiJanejVgpzfu/T1zZo37RgxhP&#10;91QiORsS2bIunGCCW4hJAzLBLcISlQBZmrCAlJtldkZnX8TCCz5JCErFFC59khs5O70YWUwD6gfu&#10;xez7TyobDy2pBwElA9mMrIb/588ZvuBTsKJmIcAKC+SUiFVo3We2/jk3gBqMPOFVpM6CZC/2vymX&#10;iaOW7YWW0dpWPa44eHByryIAoQ0EDAgqRmUt9TwKfhM2oABoG4qWhZmmYfSTdfjXLsWPPYgyZS9u&#10;W/qIA5G3f5kbZGpM8N9QaYWlpiyytKRqiwiuTlbHckPIELKweWVk9iEHUz/xnnSO3Bti2YRpLkGB&#10;hYbT7oR0aZ80wQ6O5XSq6GXj5u4ohomTKvDdZuntuRIetB+8/OHYeVfR//j3GXzpp+ivBph2MWlw&#10;GmqPjKxhGIWuCZU5TWwr2R0QurRah1HOSHB2Pvl48j4rS2CtKM6IxoX8vm8zuHgjGiJVKpboN3V9&#10;FHNGMROkw9D6zP3l4+nu0ivb0VhMVESU4RkXkj7+YwZVRWekjH58Pc2zP8jKf3km8YidymMh2DTU&#10;L3oA02s3svDh75BdCRIwrJhWbONr9PjRx7cqs3Iv2/j6s5hVofeCowsNtPhDYzkRqoCs7rDijU9k&#10;Y3Ma9vGfYgE0C14nchZqD4w8M3rDGcx0aqb+4LfxqKXpi1pE69JQPKonmOCWYdKATHDLcKOsAssZ&#10;EcXdaM65jE1/8Xm0E5EkYIuIRjpueAgM04jOfe/C9N8c19JQFJeM5JJ2LBgSAqPPXMDwVV8iTVfk&#10;pqF2ZWQZrSKY0ejNmzCJlZWxq1A1jtRK0hEmCdFA5Vp4sn4zRexSbHPiQlOKXCmTuyQCB++MnvMr&#10;vK7AGpKEm2Q0mUNQQc0YRIEGmo99j86jDyzNieSSO7HHSnxFBzYOJw3I/4BsjsZI01LIgivqkJuM&#10;VIHOPqvR++9FffTdWHG/PYirZ/E2R0Cy42K4eivmFLzlS02GfhPcJMaUP1HcSzxkoCRYN25EEUwy&#10;cq9dmbrXo+m+9BjSd68kff1Smm9eQr74WvrDhFaRKQ8kMZJkwvYxVrrdwZYNWMyMqo50nnQ4cvju&#10;iI/AOiUTSQW+dQmLH/4hnZxIUuHB8Db89saogzNCwRtmX/oQug/ah6yhUJosl/fv65fS//OP4ab0&#10;mmISYjmj651NJ/073dc/hu7vHEpDQ/QIZDon3pv+Z39A2FB0QlCs4Lf3jjooeOPobMXiO7+GS2bq&#10;uceQqnIOeoyk3JrAZJh6xUORhSHNFy5BokFyaq8wGSGmxE6P4du+jMx16J5wOEENCzXSbkMmmODW&#10;YNK+TnCLME4eHkO1uIzIxdez+SWfJF67QFgo2R4eQmlM1AlqhINXMvueZxLvugoTw7Wkt7oUmpIm&#10;ZXjaeSw+7xPk/pA4dGoLDINTx4inhGhJIL45qOK4aYJRDHgzQg+YY+qIvYqYfRyW3jqebC0cwAS5&#10;dB1lRF4+VtEhPuRAml6hkoWgZSp2E1AENyNpppJpCM7oR9dCahinOisgHYVQimmBLUFnE9wAKhk1&#10;J1KCtFKzQPY+nYfuz4pTfp/eZ5/Nitc/lvrRh6I7ryTHULIgFFKwksEiqZyfbXbHpN+bYDmWh0Y2&#10;lITs4GMdmqMJUCGqIkGJBMyVJIrM9ug8eB+6r34wsx9/FjMffRbTx98D7WSa/jyqihDJumMqhEQE&#10;s3JB1lCos4OzLmD0nctQOlhOYCPytQM2veCjaD8xNEO0bEvir7k3zEsiCNRPO4L4vAeQvKSIuyia&#10;M3b5Rhb+/FPgXTxlMmXzHJuSMTVsIL3hSzSXrqNyijBblHjATnQO3wNSuSJr+33bGxkvryUFcpNZ&#10;eN1ZzP/DWSVri9aNLQSCw0gzusssK04+geph+5BDU5wlxchKoQYqpEFm4c8/Qz77l7gHNJV79uTW&#10;M8GtxaQBmeAWwlt3KjBzGksML7qGa5//UeT6eTwFRh2hIpBRRJ0oHdKBa5h919NhZbEQFFHEcgmZ&#10;sjIlHJx1Af2/+hIy0ymc1CA0CLUJKSU8aut6cvOecUqZgBRv/pTQ++3Bqg+9CPaeKfoMFYI7I4rQ&#10;7gavtm0CbgriYJWy+P3LyFY43Y5ASnTuuQf1AbsQ3Mg5gYSibWn/2yJ1F4JDlQWy4WQYlWNLKwx3&#10;BxuNiuej3EDyvENg3POKtS5FvsxdqBzxNsOhOHiNSNB16nvfhZlXPZbVX3gJ0//2JDoP3IvOVIW6&#10;oKooWrjRYrhkKg9UdFBqhIh64VAjvmMd8Am2Cu5O1IBKsep1cUwdj4aJoB5aFy2hEqcW0Kh4iKA1&#10;NlXTuddeTL/teGa/+GKm/+44wtF7IqsCMaWSraTL3NZoDUAAXMo531oJt09oy393YKjqUiMiDnbN&#10;Apuf+iEW/+qzyDXz+CgzeuPp+NpMItPRGsmJGAJZyvvgDriSJIMItUeqw/eg9+JjUElECbgZ2qbc&#10;28XX4ouJPGiQOpZQXRNCiOScqczorx8iv9pY7G9xsgioIofuzqAZomK32fEPbmWA5o4mQee6DP/x&#10;XPrvOwcfFYpZsIwp1Fp0NVIHZv72cYT73g2VTFQnNCXXvS/lyqrS4bqX/Aejsy8BHEkZxJfui9bm&#10;3niejMQm2HpMGpAJbhFK/e9YdpyM9p3BKz5LddF6kIiREJQsgpPAlbBGWfl3T8T2m0WzkUKbO4GQ&#10;cnsB+8xPGPzRx/FNA+atQV3oR4dQ8ihQbQXB3Oxi0LVYEebcMHXEbky97UnoyghalcbAMuqKV1Wh&#10;4bjfoPH4dZQnd0c7wuDbl8G1mzFvqVhVgNXTdF7yIJrRJmLskiWXKako2R2ykc3K1N1L8TwKIzAl&#10;7D2LVp3WkaoN0bpsM8yPWlE1O1Q4lDsQlKyOa1tgqJIVTByiFleWfgM7B1Y+/2hmP/Ycpt9zItPP&#10;uR964Co0RIqaMkAVkPHCSrVVIMWSx9FuPMJ48yEUp5sd6HhPsHVY2oSIgJazJLT/D61j1vgcKo1E&#10;+XoNRfgbx+cbEPeaJT7lMGbe+WRWffA5VH/5cDh4Bh8NwNrsIClE1SyO48RcKIZjmuBy/E+DkzsC&#10;xqnl6oXOFLWm/+Hzuf657yP9wzdY/NIFaAWaZIt7WPt6A4q6Y14oXJqdMONMveHxsFOXIBUIeFBw&#10;RVypH7gPc/94IrpHF28yTQUipcAu4bapzCGCkGk3297mJU31UJeSSWXFIW27Hy/GFsNF08jIUTM2&#10;v/EMFv75q4xvmj6+q0hp1mR1l7mTj6c5bA1mjlXFSKVqShCweCIOYOEvP8foivVkUks1g3Hmb6Ic&#10;D7sDn28TbF9MGpAJbhHG83cVQdb3GTz7wwy+ezUWFbOEqSOUorrWiOy+gqn3PZVw95UoAQk10R2z&#10;IvKtRBl+9WI2vfp0yEoDrEzFZ3BqBGK/ATK0QopCff89WPGhZ1HtPoPpiEgsq/MQin1uykC+AcXi&#10;f3xYKTaQ3fWJ9O3LUXVww0wQFXqPOojZFzyUJiWkDbjK1lAL5CBEbdPbVUEN9YyK0Dn2IEyLID4L&#10;CJnFL16ADPIWL/sd6GJfYeScCR5L6r0mjEQnK0qFdyPhXrsw95bHssuZL6Xzp0ejh6xGVkQ8CEm3&#10;FIsT/cwEtxcsnY8qCIFaKrSjcNAsM//nSNZ85o+YefeT6TxyL3QuYFa0Su6AOik4jXqx0R7bQ7cN&#10;0Z3pXI8e6LeFdfzZIhvecTax+fUlTG7K9VWjw1CxVTWzb38S6cBZtN0ceRuI6+pkVyQq/tu7svLU&#10;P6R3zL5INMQck0CtXchCdcBKbN+dqCyWsFbNZYBxxXqSCtkFCQH9NXTb7YEtDm3gueQODU7+OsMP&#10;fhdxLcO81k5XUZIYrOmy5r3PQg7dBc2ChUyRuBRtJk0Dl29k84nvxy/eiCbIltvQzZJ1JG1DNsEE&#10;W4NJAzLBLUJRSRjaZPqv+y8WvnkpGhVyoRyoKpLLBDmLseKvH0O4+264SBvF5xhWpiZujM7+Gf2X&#10;fwbbOCI3mUpDSTlXJdnNUWT8emh2OqNAOGg3pFtu1FkCTZ3x6GV1Tgl5SrplerjcbvMmj4VDpcrm&#10;ZIxOORfPAuaICh6cJFC/4GhWPHI/GBmDToUSyureiu+/mxHEyFSEagVy8CrqJxzW0twEMcibRgxP&#10;/R6+zIL3zlJcbA1GxBLWJyOolJBqpBGa3bp0nnMfZv7991jxb08lPvUIvFdjIeISCFIhHgm+Y/Lp&#10;J7hjwPGy1dCAhNjanGekFurH3J3uO5/Eyg8/k+7LH0o+cA711gkqVtQOHnL7OGOK4h17+3FjmDi9&#10;XKismhStpsnNTQeyCt5a7ATci71s9+n3IR61L1FL0Y1I0e384jrkunmq5OCKSiTdpaJ38glMv+ZY&#10;qrvOkHOfxoboIbsz/YbjCLtMYypEN3CDDQOab/+CmbpHdsNkHCK7fXHj91uALMUaOCLMv/kMFj/w&#10;LbK3zIVc7q0aaqIKYWVk9Rt+F9uzJhMRK3bIIwPTgMSA/WrA4is/h29aaBveTLaEAMmMvB0T4Se4&#10;Y2PHqV5gkoT+G8ANbmrDIZvf/lX67/gmnRhIOLggVSSPEjEAVWLqn55BPGbPUghm8KqEwiUTJA/w&#10;c65k8/NPJc8n1JSmEqRJVBLIUhw7irHUrXv73J0QamyvmpVnvASR1m3rL7/I2lPOpQNU7gypqFVx&#10;0tLPHDciN/m4lGMSYgcd9an/5EFULz6GUBWKGVlIjEgLicGzPwLfuRJL7QQuClUyMkKOmdpqch4w&#10;9d7fo/vgAxCBUYCaQP8j32Pzyz6D1AGxHav5ANoAQcgxQDMg3H1Xek+7H1OPOwJmpWiJJKAldaxt&#10;cwvZQFv7KpnMXCa4vcIyLrqkdcpewjHV2vC3kYElrBcIHmg+fT6b/vXrpJ+sJXgkm5XoxHGGhrWp&#10;73eS64SbFatjcUJWchCcTPSb+Ey7ERwGoaJqRoSj9mTufc9AOkoeB6s46MaGdce/jbj7bvTefBzV&#10;XVaUa4QIllPZlCwm0g9/SV0pctheDHuBjjuNBirPZDOasy9l4x/+BzFVSE6YBEzyzTZK2RYQL01t&#10;wBgGox5len9/PPVxh5TwxaRIhMbKZl1zw+CqPs2T/5105QZyKHoQHSk5QJ4SQn9E/fADWPG2E8jT&#10;gShlmFfE90a8CTrgBFuFHSoJfYc6S1772te+9rZ+DncaDBoW3/V1hid/De1U7Zq68J1DykgMeAe6&#10;rzmW6d85uAjZNGDBMS+e44Jj51/H5pd9kryuwUQL774t9n0c5pSKmPPWXspVhERG1w+ojtiLuPcM&#10;ppHR136O/OBaZN8Zuifdl7A4pFm7GcyWqE7w62/kAm1CtmMhkL57BfV9difuuQJzxdSKG1Onovuo&#10;g7BO+P/snXecblV1979r7X3O80y9hUvvKE1RFBLBiAVLiCjYsWFiEjWS1xg1scSSWOKLJnbjay+I&#10;sQIqCoKKMdhQEQWxIUWaKCD33mlPOXuv9f6xz8y9GluEC8PM8/t87meY4c7c5zlzzt57rfUr8OOf&#10;kfqZkCgWnmQgEu+xC5NvOJbqiH1AAx4UJWM3zND/l3MYzvSozZectn5bYbSSICL4MONra8aO2o/J&#10;f3wAE8+8N/Xhe0JHKLqOSHDFxMrUaunatDQUXzmHsRFWHtrEGQQDcZRiA+1tpkWO4FVozTuAA7Zn&#10;/Ni7Uh2+J2EsYNfPYLMDXIu5gvnKKkAUKQdpEyyUvJVgv37S4AhNpXQV9C47MP2Ox+FTEaTQhDQn&#10;GBjzrzgT+8LP8Gtm8S9egu22lnr3NZi29GJVtBPR3dcju65F6jI9kZZ+bO6EHFh40afwq3tFx6gZ&#10;tbKXLYsrL0Wb0aBUrnitpK9fTbjjOqrdN5Bj8ddQUQwQjdRdxQ7cnvTflxcdSXaa0CDi1EPBgpB+&#10;vIl8/U1Uh++NB0BjCc1dQbS/2wIve9nLXnZbv4ZbC6vqLhlNQP4wNG5FVOlDIIIrw09/m7nnfIok&#10;ER14yxWFShKNdki9Bda85AFUT78ntcTWDQaSGo5QDYHLNvOLh7yBgUfGcsVQSwrrthRWK0bOFeMP&#10;2pOx9z4G+xnMPuodyPwsk6f9Jbb3dogp/f++hOGrz8YuuJ7BminGk4EPkRxoYskTyU1DrgOxaQsm&#10;LVa6tQa44/ZMffJJhKoDCF4NcFM0VXg0mDUWTj2f8PlLGfSHsMcaqocfRPeIOxCaTO7UpVcvBjkw&#10;88zTGH7qR5hnqgi2DDprNxeOYwrRin1k9IBYIFUQBgM8loOU9xJSVYTj78DEMx8CO0+inouFZus+&#10;NMIIqxE5FwqSiMDckIW3fYn+O76C9QOxWsweKm56sXUczFGpcglmJRQaqC4Gdd6m7+aWhTrkbsP0&#10;e59M5492xkPENeJkgiuD0y7kpn/8NGPupCDU2mGQeky++MFUTzmUkDOiFaaF0hYzNOpoNpqo1CmR&#10;grDw3DNI//ltqJdpLsbiFL9t6kkoRVgzl1l/ymPoHLYPrhWuTQlk9EAjUA0zg69cytxffBC02+oT&#10;nZgqUnCoEj6Eseccwdgz7otJIjh4rMluBCl28QBZig5lhN+JVTUBWVV3xKgA+cPgXmwFDSV7Rs75&#10;MZuefRqpb8Rc0sWb4ERrA9tCZuqvDic878hiKBQiTiriczMay9hVM8z93Smki68jhhpS0Ypsy8Nk&#10;Vqiy04iQx43tXvko5k88Hd2whvHXPoKw3w6AEMzwKDCA5twfM/jUd+l9+Qq4aVgsgHG0MYgBGVpJ&#10;OBeHZBAUcSdJZuweuzPxqofje07hoSYmJ8WEWljqbCKti5aVkEYxAclkd4IH8sZ5Fk78HHOnfJuu&#10;1oCQ3FcMkSiY0gRQL2Qpl1Y74wIhwO5TTBx9AOERd6Hea0csOCG3VAyKh//qWsVGGGHL5HNrnZq5&#10;AQLXztI//SKas35I8/0bCEMj1YrmQkcUL/a0KqUJQOvttpJ0Ze4C1tB5+YOYetJhWKTY6aKYG4Mv&#10;/JD5E04jIDRNoWiKBgZiVCQ699+X+u/uQ/dOO2EYaMDMCRowAc0J2zRg8LavMvPur1JpXThzyxwO&#10;S/uOCFQ7TNF987HEu++CSL1koIIHsiVchP7HvkPzyi/g8w3ZMhq0NH+83as0MP2SB1E//m6godAG&#10;tXXD2soufiXcV7cCRgXISsWoAPkD4Q3ZI8ka4sXXM/OkD9D0BXEjNJnGM1WIJHc8G+PHHED96qOp&#10;xzu4RvBixasiuCm2scfM499DumyGJicmXJknMaYVyZcMZ29xlFch1OK4Ubitd1zD+LuOp7NTF6tq&#10;hOIZX7VkiJSGxKw0V2+mef95DD58MTbfJ3S7NE2D1yXAyk0IImQVJGUsCE2nQ/eO00y9/bHUO01S&#10;Et8FFSNL8WBXAzTQSJGOBgwl4llIczNs/odPYV+4jEYC4+b0LdHVakVYHTpOciPUFTQNIhVOJC70&#10;Yc9xOs+5D2NHHYhMj4EHLG75vpAL3a9cz9v0bYwwwq2OramXWxcgyR3IkJ3UM6qvXM3sW87FvvkT&#10;mBzHzPGcIUDIspSz4aorpqkBZWKhGJ0/3Z/JE4/B1iqiNZ7Br/wFvzj+ZNg0JPQS6tBIKd5qEzwI&#10;EgODTsPY4w9j4qlHkHcYo27tdhkagy9dyqbXnEW8ZJamU9PtNbeb6dHi62w6gU7fyDsG1n7gyci+&#10;G4geSGpE09JUywnLQv+d59F7xZkwOUUYDGkqYTx16IWGutvBPDH+1sfQOXKfYssbtQ26KnokZVSA&#10;/J4Y9RcTdgAAIABJREFUFSArFaMC5A9Dci+H7BsWmHnqh7CLfkEjjrSBS0EC0SJZGrj3rqx78xNh&#10;zSKDGYREkkhsMrapz+a/P4107pWEGMGMrL6Fr+/bjjibcSqvMBlgIrhEpo65M93XPBiRCquKbXBI&#10;StKMiBIcUs7EGDAg/+Qmhh/6Fguf+T5yXY+QiutHFoiuNBiVF72BtpSGsOc03Rc9gOqee2JTY6hr&#10;6TLhqPiS6FRFi9CyPySdeyVz//Y5/NLNeEUpgghoMJI3xBXh6FSmHRCwnKFydP/tqR91F6YecShM&#10;1QzFQMv4vlg9OimUdHNv82DiqlrFRhjh18Pdi2tetqI/MMOjknsNw3MuYfD+b8J3rscHxSYdLanW&#10;EpTk7doHS13r2zPcnYiSLFPdaw8mX3Y0ts9aZKGh93efpH/uTxAf4FqXeBYTVJy+GrUrjWei1DAY&#10;IusjesftqDZM07dE/ePr6V05S5AaCRS3RpNt1jjbVnAE0Qa3ivqO65h466OQPdeisQJVGveixwRI&#10;xtz/PYvByRfiXuzipWmDdYPhLlQ7TzL17ieg+28odvYScC9Olo6PqLK/H0YFyErFqAD532Hpcg3B&#10;Ns8x85QPkC+8CcOoEIZmhCBkSgBcddcNTL3xMdhu02WxkTIlSWJEiziw6Vkfxj5+GVVUFjxRaWgF&#10;7KBWDvLbjivq4AGCk9OAuh4jpz5Tnz+Beq8d6VWJMQuQhFQZIZXxcnH0cEwczZBTg9w4w/CLV5BP&#10;/g7zF12L1KGI+ITCqUYKXU0DlUR6Y87Y4btTHX8I43+8FzLeKU+flSCs7MDCkObLP6Y5+ds03/op&#10;3kuAENRpPCMeqB2GZHSlrFHuJTH+brtR/e0R6D12pVrbhaoUfOpgEtqCrtyPuf26UOrV0cY2wgit&#10;psoySih8fy9CdgxcDNs0h11yE/3/+ArNf13FsOt0rFBlEkbUCDmviAIEB9FCI6pUGE5XjL/kKOSC&#10;K5n5z+/Q0Ug2J5S2FC4QMDJO41b+P45YaX4kN9S0iNMxXAIpClVKJciwdRy7PcE8IyEQReljdP54&#10;V6bf/nhkqoQ2eqyKU3F2hMxwoWHwwk8z/6nvUWuNkQlZWgptwono7hOsfefx6B22K025IGV/Dytr&#10;wrYNMSpAVipGBchvhy92cEpWXvuZkVKm/7Kz6Z/8TUI9QUoNkEEiVTZMwNZXrHnv8dR32YlGnapR&#10;iEJSISbw/pD+iWcze9IFVFWgaSBGxb1Y0AaK5723wXs3731swdY/SRQGOdP1gFVCxqnnne4LjqB+&#10;5p8gdEDKBiSXXE/odvBdppC6iL4D2npVCSk5VEJsjIUzvwPvvIC5H1xHlZXUOmJVWWiCI9mgW6Pz&#10;QzQ5tv8aun+0N/kO64njEZ3t0Vx2A8Pzr8Evn8GrGu9AGGZMKbkiUpJ1JQuqFUvxs8sES4/WVpzf&#10;rf5nGWx50coIRaxPFZBdpxl7+r3oHHsnZLLCkyOxTHdC+/eLe5WXjt1iku9W/8CqWsRGGOE3wAEz&#10;UPWSH7JI9LdFrUj79OTM3Fe/j7z+AuYuvoraypqlDpKLSQjSakWWBtK3s6fMvTS+tMZyZrxy+k0m&#10;eYduPaRvgU4uAXzDkKg84ilTS0VWMDMEb4P6yvTcVOgkox8rOjZEzMhatVemkL5+3evw4gde/M0K&#10;cxRvGyjIln1XyidljVzcxH6lGLwlXA8XI3213XMRkCpCv0fnvvsy8R8Px9Z2CaZk1Za6DPUgkTcN&#10;2PiEdxGv6NE3R7Tsb5VFPDoiiXzkHdju3x5NWl8TpGhEs0DUVXOuvjkYFSArFaMC5LfDcTwXdaLn&#10;kg6rLvTf8XVm3vB5wrACN9wyhEA0GNRKZ23F9H88lnDIrhDLRlcO6kW0HlDm3vxF+v/vKzBUAkbj&#10;1toZbov3sQW/z88PB+/M1EmPQddMI2K4OcPzrmThWR+jPvpg9LiDGNtvN1wzScvBuNXxFevh7Mhs&#10;j3TBtfRPu4j8uR+RBxm0WGuSoBYliZNxQi6e9iqL3O1WSBoUgi6FiN2eXEOWBKyAaAlOtNb2OCAg&#10;AbzQ7SLAgRuYeNLhxPvuje0wTY3QaDEhiIsHpxFGGOFm41e3vaVso80D8nlXMnfy1/HzriFTaERm&#10;jmYBLXq4iIHr/wy5Gz2jvxOSHWtNNpDYFiO5ZJl4mXx7KOtlKS7A3BAVoiuJMnFZxC1tu/6rxgOu&#10;MP64g+n881FIHXDRpclz2fshXDPHpqd9gOayOcwTIRtJhMpDsUB3Y/Jxh1C97E+RjlLEevySpf0I&#10;vxGjAmSlYlSA/HaUq2Nkb4OvPJM++WN+/jcns2ZqHdZP9EOiGyI9T3QIiMD4q46hOu4gzISggCtZ&#10;nJgyLsLwzO+y6dmnE1NVrHilwVWok5CXwaMmtTB50hOJh+2Gtgdly8rM497DwjevZSw68fhDqE+4&#10;N50dJvHWS76RTDRBTFuuqzEIivx0gd6JZ9M/7WJEhVAr2RKRDpIjjQ6Iom2KbFn8gwjZDFvypWGb&#10;2hHfkmgbfNB+VFUaS0QNhOQMo6KWqAaQ19eMP+feVE/8Y7QKS3SHpr0PFo0sR4ebEUa45bHomuXu&#10;GA1RI7lxms/8iN4rz8J/2qMJhkYnm1KnSBZBJf+S6xaMntHfB7XULPiQiDPEyWJMNpCJ2Jji2dBs&#10;VEEYtroVaw/sko0cFXX73f/QH4BfNTJQVVBh2AzZ7un3JT/3HtSxg1ooYwwvJit52EcuvJ5NT3wP&#10;ME7sD4v7ozkDjBwh9p3JF92f7tPvBSaIOBqXwWa//DEqQFYqRgXIb4fjpJwRIFhm8KOb6J/wMdLV&#10;87jlksuQiqgMKfSY6i8PYfz5f0pUb1NqW+/vnMmSab74E2af9mE0R8SFFJxoVlJ+t+EGtvWh+Hf+&#10;XXPqRx7E+OsfChQbXcexL1zBxr/5KFFqcjNPtct2dB+yHzz8IPTAHQgekFhKBkFLr8q90MlSZnjx&#10;Txme/j2GX7iMdOVNxa2pDtCAW+G5LW7qS+w3uf3mdbuX65AdJLZ2uVXAE/iGDp1H3oWxJxxC2GNd&#10;S23wYlQgjpjCIuVh2SR4jTDCysPiNpiLJy8RaMwIN/bof+RbzH302+hP53E3QlCaXNLYf7XgWC0h&#10;qDcHjQZiTqhK4SFpwLTQ47xpkKhIJ5asEcuEXsZdsBDQUCblkn+52LulCsBfLUAWf6ageO7RffnR&#10;jD/hUHJUgpbwRaeYguQsNJ+4kLl/+gwyXPx+p5OFJiiiGSY7TL7mYegD74AKBF2mOSnLC6MCZKVi&#10;VID8djgGJqSc0YXE5se8m+bSjYUypCWRPIUITYPWSjj+YNa++GgsOiIRvLgaJcoYVq6eZ/Nj3k11&#10;Q6TvM2RxqlzcNywqknybMG1KokTB70Njym3a+IazT8DusK6dPDgkYf4x72Jw4c9JEaAmq1EFR4/c&#10;k7UvfRhh/URJgRWWckCGGNEMTcUXxTbNM3fWhTRv/zp6+QLeDWXctNUEZInyu/gebgeb+69uYEbR&#10;aiRxut7FU8J0geoJhzL1nPsha9cWW8aqzXz2VoVPmZgt5hEoMmJgjTDCNoYvCs5FIBUb8CyGbR6Q&#10;33kes2//GmIR01QSx7nlDr+rBZ4zMUSGlCaLVEKan0N2n6bzwDsxdp990V2n0YkK72fS5TcyPPdS&#10;ms98H9/coGPj2KC/TQqQXwdzx8QI3UjodJh+3cOR+++FJMErxUkEC0t/L7/1m8y95rO4h1K8eKEd&#10;m2bEMnFNl7WnPBXusA4Nq+ZcfXMwKkBWKkYFyO+AQ8oDZN6Yef7ppNN/gHRicX7CyEEQjXStobnn&#10;bqx73aOR7ccxN4JWmDrWQBAnXzPDzFM/iP9oI+aZoMUhqgjbSiaHm7EtnjWn5dUu+tv6b7/RRYWm&#10;N2DyGUfQff6RhBjxXBbY4cnfYPPLv0idwLQhhw6xa4z/1T2o/va+hKoIOINbmVuYI1reY8iQ1NFk&#10;qECebxi+6DTmz7i8/MOLVZIU0frSNIQtRclyfkC3DkMzSsIuCpqN3BXGDtmD+m/vTXXYHhAEtQSh&#10;gnZmJJ6LjaP7kgATKeFVowPOCCNsWyRvEEKr1wPPZS10SyBK/sH19N98LvnLV5BmG0Ioz6q105Db&#10;Q5PktoaaM6i0UHXVkT0n6D7xULrH3L3snVKyoAQpTZhWtJ1mMumkr9L7z/OwnzeoKmZlw7ilr/nW&#10;xyIRQVumAtnR6cj0e59EOGSnYk6AlAwZg5QN6Q2Y/aczyGdcAu5kL4GOYo4EIZtT33l7Jt7xWOIu&#10;00uvfXTf/EasqgJk1bzREX4F7WKWW/GbtfoPC5HB+76Bn3MpVBG3QkdyEQKBYAn2WMPUvx8DO0wg&#10;BIiRLBkQ1Pvkm3rM/dOnsUs3Fd5nEAwBL6FEslV6782FE0hCiRh0sBDJDBBvnbjcwAIiJVgp48hW&#10;Nl+LHucy3qH5/KVwwzwpl0mOSqa6737U62tMFLwCGzD1vPsTn/MANCopQMwJbzLDi35CTiUErIgh&#10;KA4jlM168Nnv0z/n2lZnUl5/uQZbKiT5pcP38qmXXbZ4tbjBUKWlTgWSBoIXn/c4zOgB2zHxmkcw&#10;8ZZHEQ/bDUQKvzjWSy5WpfEaS7Ghuih6KZ/fdm9zhBFWDQKRgFABiBBCefZCqMAhHLA9k699BPVJ&#10;x1EfsRcp9fA6ggpipaliBo7injBJmMsyWrVuRXhx+TMCZZ5e9piBtGt6ahj7i7uz9qTj6fzF4bB9&#10;B89ObC2yXIvLIiiuUE1B9fTDmPrIX1Pff0+ktXb3Vm8Yto0spDQhMTCnEqEzb2x63sfJV2wsHoRi&#10;xX/RjRgCYaLD1CseTLznbmBeDETcUS17XkcjzSU30HvN5xExkjmGk3O+PQTHj7CNMSpAVikaWexg&#10;lwVhMfGUz1/O3JvOoTFIi7kLKgRXNADru4y/6dHoztshJiQ1QoJgAUkGuWbh9eeQzruCoWWSZawl&#10;Qi3aDpYPsuWTmwE1o3Zwuq2965AOE3SPOYDqLQ9GxyKhA7kZgiu1BJKWzgwtLTcHRZKRrtlIc+G1&#10;xFCoQUlqwi7rGXvQfngzQDqJqX89inD8YagPUXGqIdiwoXnlOcw/+APMnXAK+YLLkZkFyBlPhmDM&#10;nvV95l96NtbrlWkHWwoN2cpedmssl6N4plgKa8vzjQLj2chek2IieoNUik1D/D9/wtoP/TXdPzsA&#10;nayRVni49e9fRFuL0C1fXyy8ZJESMsIII2xTLD5rIq0foUgJBhXQoKgGdLxi7OA9mHrf41nzrw9D&#10;JwKmTg5CCiDBCG4EHcO9LmL1VUg0cHFcHFMrhiMqmArTKHEy0n3LIxl70Z8hu24gqCAS8FgmBkhA&#10;0pDEAM0N4kLWilB3CbuvY/LVj8SO3B0EYg3UNUO95SqQrddeb5thPXUagVky9eUb6b3oDGTzADGo&#10;s5A1ghhZFdZMMHniI4h7rmUYlI5DowaW6YuhDTSnXcT8m75EGCY8NagooZ2mjbB6sap2+hEFawuK&#10;BtraXAYjNQbf+wVzT3k/eWNCLaCpoYmCNorXEHpDJl97DHLcXYlawptMimhdcoCUWHjTl1h4+7mE&#10;XGOWyRgdqcnbKLfCvdgchgSEiHlD9wH7MfF/HwwbJhh+8kIGLz6HQd+oLGPIkvc5DjEo2axwWDVT&#10;H7UvY297DNEFz4IpNFfcQO+J72Xs+X9GePidiBlMKdaJObDwr2cw/NBF0AhDy9TTFdVB21M94lDi&#10;A+5IOv0C5v79SzAQoGkF17efMbS60EgJ6nItrLbggkfDLSDi1A87iM5fHUa133YlWTkI0comjEPQ&#10;28d7HWGEVY2W97k1vVIQzIYlT+TaOeY+cj5+0vkMZjMhCsmGKBVkJQbD3FddE8EEgkB2o8qCBS2d&#10;/mll7WsfTee+e5JjQLxkHC06jUtODGd6+JXzyMCQnbvIrlOIxkJXDoYOMsz22Pzc00lfuRIGCSSy&#10;LWZNTqGEuUqx2Y9FF9LJDg/Zn7UnHouvqYvpipTvsAZUEoMvX8Xc0z5IykqVISvF1l+UEBSXxOTr&#10;jqF79EEQAk4GjaMu+C9jVVGwVtUqMSpAtqBQq0DEaMyosrLpie9l+K2fE5oiJI+1wjBhdYBBw8Sz&#10;jqR+9p+ghCLGNgUTTAvtKH32Ejb+3SmodgjJ8TSkqivmxai3UW6eu6OiuDVFT3LEnqx//5/j3tCr&#10;AuNJmfns92me8RH6VMShEWMsybaqeGqoJTIMZXRcVcLEWU9D99lAHBpEMBPSz2eod5gGh6ZKVBZo&#10;BpmZfzgF/8QP8W6HTlbQhkYd8Sl07heknbvYxiET1TSeG+YrJyZfeu2w/AuRpFB5MScIGotTWoiE&#10;YMRdxpl49SPRP9kNdcET9KIRJVK3RS5SeMEjjDDCMsdWBQiwpE9LADkTg2PZ4Yoes//4MXrfupqx&#10;epy+9+m40FgJrlvua9otDqO1YhcGUZEmU0/XjH/0KYztuwa3jFQdsidCiFjOyEJi5h1fwt5/AcPr&#10;NuIudMYrwtEHMP3Sh+MbuliQNlQSuGqGTY89ifr6AQPL26YA8ZIDhjmoUpkwJJFrYzJN4s8+lKln&#10;HoE34JWiprgaYsV8JH/ih/Se8wmaoRNjIGOEWNwhiUJYP8HUmU+DdYFARSNCvdruld+OVVWArKpT&#10;wUtf+tKX3tavYbnAWBSCO7rg9F9yBoNzfkxtiqugYiQ3ggYkNHQffBcm/uWBEAOIE0xpWn6rZmf2&#10;u9eR/uGT+EJJRs3qSAjFbtZt22VaaNEte+jge08x+fpHIlMdiIXhjBl6xw2M3XEn/GuXIU3ht+oS&#10;VzVQgsadqEruNQTLVPe5I163dASBMDFGjq1DEwHrD1n45zPwj1+CdyocyJpIGooNrQzIlRJ6HUQD&#10;STJDQH7NtVjum7WaIQbEYhcZPcP2NWN/fRgTLz8GPWAD4sWkkaoEUgVvhfcqIIaunjV1hBFut/Bf&#10;KR5EWnMIT6jEMr0Ngq2NjB99EGG3NTSXXU/YPCDH4u53e8kvuiXhIu1e4lQa0ZiZevFR1PffHYhY&#10;FdtpUoQ0ZHj2D5h95qnkM68gDw3tdJBORZSK4Q9uYHDmdwl7ryfsPU0gklSpxmusVvpn/hCpt9FV&#10;bmlYkZLa7l7MZ4IJbkZzwdV09lyD7r8zS7mCUnRAuBH23QGbG9J87xpcY8m1Miu0MkvYvKHfuIx4&#10;5IHoWAeVbWNEc3vGy172spfd1q/h1sLoN79KoeaIC4MAzUfPZ/ihCxjWNb1oaM5kcWpXLDs6MUX9&#10;wvuT6oC2bk+uSo0gwwHpyo0s/OV7SZsS2TO1lDTXylrnq224IZkXK0nLfeTKGZoPXUCoWktXGyCt&#10;1VQ4+k6MveF4osJAjQ6CtRSD4EpHlAbDJsbIn7yYdPXPYdA+IJLJoeSFJDfS7Cyzf/4e8qk/ALEi&#10;ChQhJCEmo+sBsYjoGCZ9mmBgEDxRpS1hYL8sOF++yEJxMXOwTbNUh+3G+lOfysTfH4HsOFGKQDEa&#10;bQO0JLfaolzE6b6q+hwjjLBiUA7NJbPJpTgb4RCJ+GSH6okHM3HqkwmPPAjf1CNYxWrkGYgbTXRq&#10;F6Q/QB56ENVj74pkRZQ20TyXveTki5h99qfh6llybVQKYZjAlSRDGAe9Ycjcv5yBbIahCDUZV2Ps&#10;uEPRfceQZhu9D7Y057KUyXd0MIvUApqE6/72dAbnXVo4VuIoWiY8EsnAxLPvR7zzBjQVVkLlShKo&#10;c4cQnMG3rmPT6z5PSkNW5c0ywhJGBcgKh+PFs9ucnCGb49lwFxoS9bd+xuzbvkbTHaPTH9DJwlCc&#10;ykvmBTuPM/m+R6O7TBHccQmUfofhYnjKzP/b2dQ3KjkbwYUGqFBSqw/Zlkw/kYi50ZXIMMDw3V9j&#10;0798AW6cxzziUamCIG5077kj3Xc9nu7O0wzECBSuq+EMPFNlIQwzg4UG+8IVELUkA3oguKDqhJ/N&#10;M//s00nn3YRh5Fih5mCGB8FVyBjgiDWIRCqT1l42YEGWdeHhXsjJWdqckiCEGGksUe81zfSbH8nE&#10;e56I7jaFxLqIVUURjdQi5b8lIBpQjYhqEbaOMMIIyx5b26QurVNa7NdD61anGpAgSFCCVFRrx5g6&#10;8Vgm3/c45K7riQpN6dy0jRZIIoWGA0suiLkNfF0JcIGYM41C3GWKqRc8AIKCViS34pTYN/pvPpfN&#10;rzgLbRxPELNg5ngMZYvIiqRIbgaka3vMv+ZsahzLZfIk4xXdRx0K4u0u88t03puP8vs3FSprf49e&#10;3K8GrV60063ovfLzpGs3kVMmAUECkKhiwMYr1r318cj+G4hS9IDqkELGUiaHAJ/4IXbmJaV5mAzD&#10;SO54S2UbFSarA6MCZKXDhUxx6BCldDa0uDzZ9QvMPuMjyI3zBDUklYAh0UCWInSb+of7Ud1t1/L9&#10;Vsaz4lI0JBl6J/4XdtZlWCci3tzqw3cr7TkGbQqr1R348Pn0XvtfOJnsxWGqEYOoVEfsycRrHk7u&#10;OsmFut8mu8oi51kRqRieeQmaEkLGVFsbWmHTP5+Kf/FqrAOGUOeicVgxEKP2gJtRUUbn1hjV4w5m&#10;6uTHMf6IO6PdCvPR0jHCCKsZXuzrCoVGM92j9mf63U+AE+5BTUJoaZjZCZ6RoGS3lpYpBFbO0ukO&#10;4krIGX3soeiOU6g7okbIhdacPnwBC2/9KmK/SRCZCQRIQHQkKPbZH2ILDUMtNK8sUN17f+iE1uX9&#10;1snVqEzIbpg5kQr73i+Yff4nCQtG8HYflqoURsFhh3WMv/i+5IlQDEnEiV4aeq6O9zMLL/k4zQXX&#10;leBiIHhx4DLzcm+NsOIxOkWsAsRFo9dcRHLBgIUh/VeeTf/qWbIEfGhYVBpKp8sw6uMOIj7sztBk&#10;ag/kIC19KJOHieE7v8bCu7+GxRq1hGm41d1PonsJ/6PtqC00DJOz8OELGLz4M4SbFrDkRJQkXjzW&#10;D9udDR98GvXuYwzWdHCDung8IZZKp+6i6+n/8EZMik5GWp/37h/vSzKh403JHVEhraDF0lEGNHSk&#10;YlhF8i4Vk298KGte9TB8l3XQHStFWhzZJ44wwmqGLtqoquIa8eCE7btMP+9IJk56En7ADkUz1lXQ&#10;iKRMHUq21NKSuUwnwf9bqCgWK5gIxAfug+QhxEgDeAA7/xpmXv1ZUqPkuv61PyMrYI6rFrE6ynAm&#10;Y/M9Ol6mCJUDu0yhY9WSffni9GNbeuwkLYVmcBjYENHI8EtXMP/vnyMv9FHPxV7epezJ6tRHHED3&#10;WYcRBloYAl72X80QRBguwMJLTkd/Po81qdhKUlyzVpk/0qrFqABZ4SjJDcVKsQnF3cJwBqdeSHP2&#10;ZcROTcyQYk3IhjIAd8buuScTLzgSjYrVNQ1CcHBysZ897xrm3vplGJ/ASJgYVRJurdaFtX/Ibbck&#10;aNFoBG3DETv0PnYhm1/xGbw3xBGiK8Ej6goHr2fi9Y9E12RCNlJ2goayCAZjMGxo3nYu7pGQC43A&#10;cOJD70zYpcNQchG/Zy9i9xWDjLhiNVSPvyvbfeAv6R59AO6GSiiam2CoraT3PMIII/xvYVICW7HS&#10;nRepMAlgQudeezP9vsfSec69oA64OCEoTTMkLh6aV0jxAZQJekrITlPEHaeQoGCFiuzXzzL3ok9i&#10;w4pust+o31DAQ8lbUhNIibjjONWaScQhqRbKVVQyGWupbLcKzBAJNAodM6Ahdit6p3yP5vTvkQH3&#10;EvNrEopRgQsTT7gnY391VzLQaNFmKuVM4qb4JRsZvOVciEU75GLoovHBCCseowJkhUPw8mCblcRb&#10;BDv/Sm468XNov2nFZobmYRGWj41h21dUr3wIYawufuOWiQKD3BBQ/Kd9Nr3oE+hNQ8QMXKiGQg5L&#10;ZcE2g1PGvaKCBkVCoBIlZie7MWWCNg2aEiEr6ZM/YO75n4C5IdmMFByLgkpED92ddR87Ad97glAr&#10;vZaHWidBKsHP+D7+/V/gnrF2v4w7TjB2732AMWqBgTr+G0fqtx9Im1YeoyLTzsS/PZTxlz4Y2X0N&#10;XtWkoCil2zmkdLJGGGGE1QtxQZFSiNCK1Q3UIyZOtd0U3WccwcQ7Ho3sPMmCZnSsg3k5ZFrbFV8J&#10;UHeiCrrbOuLasaKlA8yGDM/7Cfajm0rhkDMWf/17Dhkab/cSrUnixOMOJlVSXHGtNBLD9bPI0P4H&#10;7Wpb0rAkUvZVE5q2uNIMOnDmX3oGdsENLX0stY1BIajjHWXsmfciHLILHiC64gMjC7g6uXF6J32D&#10;4akXQQIplcxKqk1H+C0YHSNWOJJ46Si0LYXhFTcy+7xPUPUCqKMJECWrkYKS5heYeuFR1Luvw7Uu&#10;RhcojTgdlPyzOTY/91T02h5WBaKBmDCoyq10SwxAUsk0xy2xOIp1DPGi1XA36Df4IDHMiSYlUjZE&#10;lX60MqcWSjJ7jCx89kfMPvdUuGmuFCoksipBFNltnKk3Pxb2WsfYsCQAZ4qzVTM0Fs76PiZSph2u&#10;eKjQh9wJn5tnoNBRQZf1Y+ToYhFKsQj2Rc4uJeNEQgAyQ2uID9mfydOeTufoAwtHO0REhYgj4gQX&#10;OhK2iQf9CMsADkUSWu4ZWsqlu5VpqjtYav/GCCMUh6wyDy2NCQ+OSkCqQLRAdc99WH/Kk1jz1MMZ&#10;akY8lKl8aC3NaacpLFr+3v7onQrkgWGTNVYFAhETIwRovnktMdS4NQwriLZlArT4FHlLX0KFRjId&#10;iTAeqNauJzQZFYqFPM7Cly6Hfmotc1n6/m0JMS+ZJAJVclyUxinWuk1g5oUfp7nqJnLwknAevOyb&#10;4rBuiqkX/xlVN2BmpIlCCo9ZkQBWj7PwirNI372uGLsoYLY04Vn8U9KTR1hJWM4npxFuEWgRvbki&#10;buQ3fxl+ModHw6yY1IoZMQudpqH7nAfQechBeHQ0QtUeRKoMRMjv+Qb5vCux6Ki3TnziraBQlkRx&#10;NwfjIuWgHCJOJtWKu+B1RBeG1OvGmTr+ECZf92A2vP0RrHv5UXQeegDjEZq+IU2HZEaDY9noUuOR&#10;lkgBAAAgAElEQVRn/ogbn3MaAtRNILojBqoV8S47s+GDfwW7dnCriBbo5oCOT8FnfoBtnqfRhiCG&#10;KHTutQcT990HGiWZb+laLUM4kB2CCUYmhhL8FJsirlfNNKnBqsBOb3wUE296DPU+G8pIXFrtkBd3&#10;KyQURxxk5N2+UiHWCmqL8005ExYj7da6AteAZ0FWSPd6hD8MW5yyaM07FBVBl77GEs1KdlxH93l/&#10;yk4f/Wtsg+BEglSk0NBF0ayYJUwNk+q2fFt/GETKNTAj4WQDzQ4Z2DhPzyGidBBIZXpR8jG2pM6H&#10;UJzCoioLuaEaZBae+QFmn3Uqw4UBVEZKDemj38FsyzN567gqlnW/NcUCSohcJYpmg0s3Mnj1OUSP&#10;gKMuBCtBhYhS3X13pt7wOIgZbxJimaCQUkaB/hAWTjybIBWkBCiK0Ag0Vnwl88hNccVhVRG5V1sQ&#10;oXvpfmeKa1Xv1AvpvfXrWFRCk8khomRUIhYgHLknUy86CjrSziCkdTqBjDP8+MUsvPZLuCRIt0Sp&#10;8esxpEGpyEGpaZ1SglIdtCMTL3wQEy89Ch66P/HAnQn77YAdvCudh9yZ+Mi7ErqR5ltXUqliQRF3&#10;kmWoKuTyTdi3r0MP3w0mu0gQ3MtmaWNG58gD8W9fRfPzOYYqRDJpYUB12B7EvTaUgsuHpB9vpv+R&#10;75AXelRIEVgu236wkFttS9E4OhnHJFKpkSqne/jeTLzhEYQj9gKHrE7WYl6QpPjCj0biqwNFL7ZY&#10;XCbaiOc2uLR9XqAVjC5fO+kRlge22PpSAml3HKN79F2wm+awn9xAMOipUxuYhlL4qizj9fTXw4EU&#10;A3E6MPbQu6B1wESwoDRfuhz94U2QrEyIxNu8pF9+frI4tRUto2uhXaWxDumyjeSzLka7HfL515BO&#10;uRCvq2VhVdtocbByFPvxZswa6kN2IVXt0VLLHuzmsPskabaHXXwD2toW59DBLBFyxq+ZQxb6xMP3&#10;piGDFPct1eLOGV1WhTZ9FEQ4woqBWcnikPOvZu45n0DcYOAogegJ01ymCzRMPPeBSLdYBiLadmdA&#10;e0a+4Ep6L/gsngwNAcnbrnYNHjDNdIeJXgAbzhOefDBT7zoOffid8KmaoAHVQHssQtWw7cfpb57F&#10;Q6AvRkcjMTtVK4y0TqT/tSvY9A+fRLOTzBFPJXgp1KS9Jxl712Ng73HGG8NTg/SN3ge/gWTFXZFr&#10;B/T+9mPEnw6oLGPtuHjZwiGkDCpkVSqLYEVk3uTE9DPuw9Q7H0V90A4QnNyKIGPLw1Vuf4eBEf5w&#10;iJVQSRMne4BmHlm4DhPF8gBhyGBp0rkKTgMj/EFYos3QHrQp5kaNRHSXNYy9+iFMvepYpBOpRUmx&#10;0LFyCFge3LYv/g+AAzEIdu0MadMC2RpcS4J4dfddyPTwOramJVsyVtyMEAIuxSCmCcVUJSAEUbqN&#10;U7njl80w/4KzmH3tf5PqGl0me07HAg2BkDMEofeWL9H74mVEl9L6zFaamOqEUDH9f+4Lu4+TXegH&#10;IXgiilBlBQ1sfMfXaM7+IbUF1IWsZeqqUvLFRlhZGBUgKxjujnrE5xaYeeN/oWMdcjY8Oo0XV6cq&#10;drA6Mf3G45ADty/+7F5Sr5FCxbBhYuF1Xyb3Ek4iDQJabcMFULRwR8crOsEZO+EI1j7vwej6KaoQ&#10;kNasysyRVDa24TCh519HPPsyulRUHljIA6wTyGqIeKEdpYR/8xo2PuF98NPNmAcaKSLCuqqIO06x&#10;3Yf+ht5h25PHxnCE5rOXkC+9geaSn7HxL97P8KrNbE7zZGoYOIG07a7FzYSKLOW/SOMMVZHKiRvG&#10;WPPvDyeecC+028FjpHErmh5VTEp+TKHdjLBa4KJtEFixFhV3bO56wk0/ImlERKmxtlIZFaYj/H5w&#10;yl5Sm0MV0E5FdcyBjJ90POw1VabQ0lDnRNRfb1O7nCEOISX4xQC7rAjOq7ZjX917Pzo7jyNpWHQU&#10;ZsW+mHat9VwO6DESrF2zzbGcSUFxE7IWLWdccDSHNjnjtodnJ0h5zbEZYBLove6/aX42W6hZ0r5S&#10;cQjg67usf8sTYH2FoHhYpAlbS92r6L/xi6QbZ4sl8VatjjBab1YcRgXICoa745KZfec3sW9cizcC&#10;Eqgao6jPK2QgjD/uYDrHHlDsaTW0yaZGlgxuzP3758lfvxINCckVEjK+DTswJhmVmjRoiE+5J/Xz&#10;HoDHBGrtsEHLqhUgR0Vwaq2ZffMXGcz06Uu/FE/Dhs4BO+Ox5avn4pqFOPk7NzD33E9hM3NEd5rF&#10;H4jC9hXrX/9oOgdswL1HajosvPpsZp9xKnLlJtCK6QROwkIga9xm1+LmwnCaIMTGkKhYb5b6Pnsw&#10;9Z7j0EffpXThtIRaVdoBLUJQpTjcOD5aJFYRkhTTieCOk7F6HJ3aBf/Zd6iuOw+zhEjCRnfFCL8F&#10;/0OXILJ0aHacIFK0hXfbibUnP5nOE+6G53Jf+e1QhF5oypmchOYT3ya6YlK6/7rzJONvPZ6wyzQM&#10;ShK4xti6gBm9wYC62ynhvlJorzkUkf5i1rk6kIs9hIXc2kVtwW3lJpYiJayXyEIQOhnSJRsZ/OPH&#10;8b4VGreDUfZdMSHcaR3jz7oPldKG/EIUMDMqEs3lM/RO/DRIQN2WKOS+TIquEW45jDQgKwSO49kY&#10;ihQPcYoAbnjuFfSfewounbKIWQaNmCoSHd11kvFXHU2YHMM0oDhBE5IDA8ukU77D5hO/QNRIMfW1&#10;9mB6823/FsV3ix+lfLEVzCf8yF1Y/4pjCdrBg0MWsIxtWsDOu4r+6d/Dv3UNBGjOvJSZk86nUkVV&#10;0CwM/mgDG05+ErbPdti5l5Gq1jK4iWQ1wk9uYvDFq6mP2gsZG0fMsFDsaHW6pnr0oTTfuJpw4wzp&#10;hz/DZjJiguQi4C5i7OWzLForFExt30hESAEqwDsVosb4Xx/O1Ksfhu40RRAt71W3iEnLH1n6qItf&#10;HGFVIMDiTVAmIBKRahzJc8j5p2AT4zC9e6EtImRAFmdknsm098wII2wFoXTJUWk1ZYIERUSwyUB1&#10;v/0Y236K3gWXI1aRbYh4uctyLNo1dV22rD91RzXSkLBLb0TvsS9xpzHEc9Ei7jBO54H7YT/9BXrt&#10;PClnYiXofmvY8PcPQJ92TxbOugjNguYGPBC8g0pTGAFbnrIyKQCE0G6XJVkjtFkh6o5KcYwsBZ1S&#10;eSarkBG6FsikJZORm4PyOgSkWFWYgAQhX3ojYbyCP96VmKSY2hBoVAguVPvuwPDCq0hXzZSQX6sQ&#10;zZg0BI30L7qR8R3GsAN3JMbi2hhZvr//WxKrSQOyCn6dW+ArxXT818BxzIuA1MlF8/CzWWae8kHs&#10;kpuQpvhum1txNYqKTtWMv+c4qoN3xyQRtcIx3APiieayjSw8+QOka+ZQ1V/qsiwWDbfIa9/q54qU&#10;RazefwMTJz+RsG6SHIu1H9kYnP5dFt72NfzSTWRvqAcVeU2FS8YGDcEDbk74k12Yestx6OQ4QmJw&#10;zhUM//mzDG/YRPEaDeRaiKlPdfe96b7uwcgeG1AJqJR/KwfFv3w5c0/9KLkfCN4sazqSiRMMXIt5&#10;QEzQREHNkD2mGfvH+9P9s/3wGFEtHeyRiHiE3wXHyakPV3yecOl/w52Ohl3/CNcxRBwjEpZaEyWw&#10;bIQRfh8USWKm9qJJ829dx/yrPkX+5kZiR2g8E72ikUxdkoiWJRxawWTZgXWPCSbe9SRkz/WEWAov&#10;yU5qElyzEdvUI4x1YddpwnRN02tonn8Gc6ddjHY64Knt+CeU/zlhzxih1Y0IUqiTCMriFCmU5pgU&#10;py0LCmlIRBm4lDBIbrk9/JevRQn1Ha6rWHfiw6juv1dpbkqZp6sUypVfPU/vz9/H8MrZ8lqsbWpU&#10;ToVgG8aZfu/jqfbfoVw/l9XA2XFZRRaTq+aNrnSIg+bSz3BrMIHeu75K+tFNhKTtA+5UKITi2z7+&#10;9/enPmTnQr8JNUjx7rYyT2H+Badh1/ZLUfAroVG3ZPGxGILnKhDKctv9+/vBhojEkmCu5iycejEz&#10;f/MJBpfN0GkSHa9IdUNujE6/Iaay2MrayPQrj4WxiEqDVUr3QfvRff8TYALcFImCW6ZOFcNvX0c6&#10;/iP49bNIypAb1I3YOJtffiYykDY7ZLlufwUCZQPMgidnoYLaHL3bzqz59NMZP+YANChBw61k3TjC&#10;ioCDhoq4z/2gGqP5ypuQ675HXuyfipC9HCxGxccI/xuIQ0cVD06ninQP24Ppj51A9YgDaVIiVmOY&#10;GhWKLeMcCAcIiiSnEcGummfhX86ATkBoaYsOoVsTd52iOngXwv7b42u6eFDqTof6hHtiE5QAXS8a&#10;q9r+Z/Hh7kSLBDq4ltTxYp/dtBRKI0aDCNYk0kIfGfSIdYdcRzSWJtW2Wv8FIYuTNyc2vfCTsKlB&#10;tTTIaAsNQah2n6bzr8eSOoZVZRqWBGIGhk66cYGZf/tCyeXKTpblq7Uc4Q/DqABZIXABi8V5RHLE&#10;P3Uxw/efDyokUrH+Ey2zzMbwe++FHnNH8KpwSlPbwMlC6PUYvPJzNOddS1b7JTeTrd1NbkmYtXZ+&#10;2eDADfx/9t48zLKquvv/rLX3OffW0F3dzSwgMijiiDgQQUUNYsQXRRMVZxMTNdG85slrjNOrJjHG&#10;MVFjfB2JxnkOYhzCoKIIgqgICIjMczf0WFX33nP2Xuv3xz5V3Yj409hDNdwvT0HTU91z7zl777XW&#10;d4gP2wdNEXLCk9H84Dpm//FrxJlJJtrEfAUNJfCoalqaLLRVhe47zfKPPYew7wqk6pGDAoFsmeqg&#10;aVZ8/kVUh+0FTabXKk1wPGQG180y+OPPkC+9mUxNumoTtzzjQ3DZRhp1ajMkL+0DuxuYKyN3QlCq&#10;2qmecxjLP3QCTAXMhVEMiwFPY4zxm2DhrneZwu7/FCoC/sMPEK8/i9YFrEXFSFZCC8cY4zeFySKx&#10;iKzF+j1WgZk3PZHp//MYrF+65lkcW8K1rbqT3dEgqJeQvnTmVWw44cO0l60ntw6UcD3r98lVhBCI&#10;ApIzrhDvswf94w+lCSOqutjxjqpffdEmRuupBBm6oFlRrQkJ0AArJ4mH783kqx/NLl96Ab03/AHD&#10;NhUGdk5oZzSxLWAIcdQwkVpYPWDuFV8krZ0npNBZ+wugJJz44H2YfMZh1POJJE7tGVzIIgQzOPVS&#10;8nvOxNtmMV1+jDsPxgXInQXejXhTg127gXX/8A1IirZGCIpJyUTKEVgVmHnjscSV053VaqShxYtE&#10;gtE51zP8zE+Rul+EY9uhW16SYCGnRH3MQcjKPq6BJI5VwuDDZ+LzGfEhA3XCqOqEeX2augaNTM5U&#10;TL79SYT77U4bgJBRImpOUBCt8HutZOoDJxAesgctLebgLgSc5ue3MvyLL9L87GY2vOarxJ+uRcTQ&#10;XChtKSztBTBqwN2ppytC3TL1lifTe/3RyG6lU2aiRLOxheoYvxVcinkFIrDrIXCf47BbL8d/8AHi&#10;zT9ErQVLuChjz7Qxfhss7CuOQHZMixGCL6+ZfOkjmP7ACcRdKmqki8NconAIIsUytm2pTfFeTT77&#10;RmZf8Ck4/XpyCAQMxYptrRttTmBgKqRWiHffk1BFMlqi+Jrbm8+KCKhjmos8r82kdoCGFn3MPZn+&#10;56cy/fU/ZdmHnsbUSx6BP3w/pp77MKb//Ahi22Ja0y7kkWwDiDtNFWkBrQKDM64ifemiYkRQhJ5o&#10;937JRKD/iqPxB+yOembY0/K61HETbLLHhg9+n/TDG7Dk26wBOsaOwRJ+orc+7jQaEF/wxlhIwShs&#10;0ZzKgrTpb09m9qRL6KWMutBaN8IOivaNiXc/jf4x++HeK6GCBDQblg1fN8fccz5Fe8VGsjXEvCBy&#10;4zaTkK0F82Iv6OaEEGg9seo/X4De/254UIILft1a1h/zfmxQROhePPnAjcqhRWBKmHz7k+g//t6I&#10;B0xAFXzkUHkJRNKApuIkIvPGhtd+CTv5WrARiYBUDp6wWFG1LQ1QZ6WRkvhaurtL4JFx70SJxSRX&#10;pNwBhhIkI3ebZOIfn8LEIw8Aa0sIo2dMFJciUiwf4RK4ljGWPMqmXw5O5gKDK8n/9XfEWy8k73ck&#10;fvhfElYdXO7D4k6xucQVL51L4XcWvI5x54PROTwV75HuPnMSxQJa3GgvvInBq75Ke/Et5d6yhd1v&#10;wQBEtsne9NtBymsNEK3c6eaGOlgVyNYwddQB6JMPpT5oD1gWCn1qkEjr5uEHVzE6+cekn6+HUGyI&#10;xQC1YjnPgthbwb0YRExE2GOC+IC9kEfsR//IexL2mii+hVIKgYXGgePY+jk2vfxLjL57E7UnbJsd&#10;hwz1WCZCZLIqOlOx/BPPobrfnsUxzL2UlGa4OHLRrWx4/scZjZQwN4u7ECm6lkYzEw/el5lPPhuv&#10;w+YGmpa1Rcvbf2fBXUoDcuf52H4D3FkKEHfAMyYlAy+q0uRchKD/dQnr/s+XEIuE1mgVKoO2CoRR&#10;w8TzH8LEGx6PV4qhVBgmgqDY7JD5l36a4bevxeuK0LZs6yGZuZUJiwmuIDM1q87436SZSOWCSSB9&#10;42dsfOHn8Bi2ONgAoiRaJuo++s4nMvUH98FRJGSSGbpuyPA936X3N48hTFVARdZcBO2NYtesZt3j&#10;T0Q6S+EFXuzCNEbYcfaGvw4mjmSQGHEymjMpVMiwYfqxB9L7hz+A/VaiLpgoYYlPbsZY2nAH94RK&#10;6J7XEf6jTyI//A/MRvi9/oBwxMto+7sRSQiduX/HR3cPlDPR+D4c4zdDMi+5D254Frh1nrl3nErz&#10;yR9BfxLvHNeqnLBu8rsllo6+TcgBCIJ0DcJQV+h0jxScPGxgLhFMkKSk4KgkQjaSg8YaE8OyoIOE&#10;aIs+YHfC79+b6SPuje+/DNltmlAFnExyqKwiByO4gRTKraKQWuza9ax57seJN48gbTu65C8XhAbI&#10;AROs+sSfIbtPlvwTBfWSiyIpM/fBs9n0ttOpqhozw8SIJnhVQZpn8kWPZOI1RxcH4u5YkkWKRH+p&#10;fNy/O+5SBcjSDTAY4w4hGFnKUbwSaMjUKrSXr2f4NyehjRNxUlQqc9CMqBJ3qei/5EgkRhCoPZNF&#10;UAcxZ3Dyzxh++0qCTmLDBEHJBALbaqHqDvwieChc2LCsj0wHggloKB2xtXOl06GCGjQBQjKCZTz0&#10;sePvzfQx9wEyKUKdI2HNJjY9799pLlzL8Oc3MfPOpxL3mMG0JNF6DckdJxXnMPfScdrCbXzplR4F&#10;4oKo43lEEqUnFbWCHH8AvX/4I9LyQKWQKYnmd6bVeYwdACmdaLeIqRG8Dwc+Gr/qLMJ152KXnwZT&#10;y+GBz0Hq3bvwMSFJKA5s0jnrjW/DMX5DiHSaNo0EMWy3aab+7gnITJ/5T/wEGYKIMwqRais6Mm5t&#10;uBt1EvIokYIQg+KDlnaUwZ2eCK2XyaKHFiVgSUBqNAhDElUV6e2/nN5RB1Ade1/ife+G18UCnqxl&#10;up+7KT+CaMsoNUyEPjlnQggYLRYi7LmClQftybrrLi8UqG1yzbd3y1RV9LI55j58Fste9xjMFFfK&#10;2hKUJEr9/IfS/8ZFtBeuoRKlxYuj47Cl7k2x6d++Qzxif+IR+2KqRMpkn05TMsbOh/GntjPCOzu7&#10;XNwmogm5NYb/79uMUo1IxMSLvgGn0YrQV6Y/+Fx075kSjuQZc0VNySS4ZgPz7z0DiT3cWrwqnfa4&#10;DScABl2eQDnsK0J2wywRpAtEBPI9dyNUCuYkcSQboopHZcJG+CmXM/zyj0CEKgs2nGf9608m/XyO&#10;aqJHOvsm5v/l1CJEz4KI0uSW6qZ5dK4p7ls7FRwXcIkEi2h06r8+kv6/PB1fWVFpxDNF0LNEN+Yx&#10;diI43bTRunaEw9Td8LsdQlKgGcL5XyBc+jXwhqQBihko3rlije/CMX47lBC/aB01i4T1IxOvPYZl&#10;bz6WsGtNlVuCbT7CbKkPWCqTa1dhhJFjyVwqGmstE2yDoYNJKFQpIjIAGYFPV4RH7cOurz+aFZ98&#10;Fis+98dUrzkGOWwfqANukFzI3d5lUvZGdcjDQP+cNeRb54pBtoNYQD0VNsEpFxF72673/Mua0QUK&#10;Zw4Vw8//mPytK0vYcJbF+IAgUE0Elv2/E6j3mqaplOiB4EKshNYSTEwyfM+3YWjEhWZh59o5xs6J&#10;cQGyU6IoP9pQ7HJbATnzWpqvXgw5kwt3iGiOiNJrM/1nHIYevi8gpTiRsji2OAyctS/+GHrNppJG&#10;qoLnjDgdEXVboRvTenHyIERs/ZA8lyjpAoXr2zv07vjek2gdyYHiB29GgzGKSto4z4a/Ppnh+78P&#10;o5aN//e/4OuXITkV/UZOyHSPEAOokDOEGJm95EZ8si4ToC0WzKV+WCop5UqoAzEkwj8dS+/FR9Cr&#10;aoKWzpJIIEhgGwbWj3EXgYiARCQYbpRsgVAhuz8AJvcsIvSUyBd/Bb/xO0RPZXLpuZsnLkSXjjHG&#10;bwbJkMRpyuJM0ACiqCvx+EPofeiPaHbpE6synV849C61SYib05NAHyWYYxitJUwTPRFqoG9OSENU&#10;jOrIuzH97sez21l/zsxHn0nv+b9H/aB9YKZH1MJscAEJSiQgqWHEkJwy4YZZ/KM/YPbJ7+XWN36J&#10;ODUBJNSFxp1m4zzNR88lTszgbcs20qCX696CgiVd6r14grnMmpd9Blm9CR+lTtcCiNFWFWHfZYS/&#10;OJKQExYDrcDQE9GNKhnDH9/A8GPn0hAx80K1Hh9jd1qMKVg7IawbT6tQ7PSu3sj6v/083igSWzRr&#10;cZzA8SSEey5j8vmHY2aoQHQlowQ3vE2MPvgD7IJ1+FSNpnJoj1JujVwkbdsECxoLpSjGzR3ZMILz&#10;b4RH7Q8OiUAVjYlnHc6Gd32LPkpLpooRsYzkCnREnOwz/77vM/zWZeRzrsdDSXUXd7xtqB96IMky&#10;IQhOJLSJcM61pBip2tue0pf6USkHQZPB3tNMv+FYwlH7E7zLUXEvhz1daFwvrQ15jJ0PC5LfaIGs&#10;jnqZsMoeDyDssg82uB6THnHtFdj3T0SP2o28xwMI0AUUlk7X+E4c4zdG0I5aVe6ecswsavVAZPL+&#10;+xE//ULm3/AV0pnXEWPZrxYoP0ulEIkUipVL2a8DQtmZlKFl5G5TVI+5J/2H7EN16N7EfXcpeVOq&#10;uMlmwWO3CS8Qat0dBg35opvI517D8HtXki+6mbRxiK4K7Prll5LqEgjoOJU67dcuo7loNSEXBsX2&#10;fodcuv1oAIM3f4v+W58IHSOhVaXOTtLIxP+6L/mbF9N+9yqCVBArUsqoKCqRwbtPY+bB+6EP3Ruq&#10;gCHjEmQnxfhz2wkhCEGaciwYOfP/+h3SLV18YFawQCKRgyK9lhVv/iPSvss6SoQucrpbAb12A8OP&#10;nEN/oo/lFpBFly3bhsVHuY6CkiKby5cKdsrPi7NVDogbEJh8+v3Q/afAKqI4s6HBUCIJkmKtYfNG&#10;Ou8mTMuEAG0xb6n33RU96p5oKMu/S8IHmfbHNy5Za8cFOoHRHfyCF86vguUWPWA50x99NvGRBxaa&#10;i5Zec9l8tfvv+NA3xlaECCrSaTwMmdqFtNeDIE6WLBCDsOZyuPgk4vwGoNNwebOjX/kYOxlk4bAq&#10;unj+LlR/QVRLYO1Bq1j2oWey/Mj9ST4ka41LOd4bUqiCHXYUJasUHtId9xfmgF6MT7RGesLEq45m&#10;4vgHondfiVVKUOmkHWUBdzcorr1kN9IoMf/+7zN/3ImsO/4jDP7pewzOupY821B7Re/5D0P2myRQ&#10;lWmlOHrTkNm3n9bZzts2d4765SJQKJQxMSe2wvCblyKnXlnCGymdcAlSbOJXTTH5zmMJK5eTaqef&#10;nKzF4lutRfIkm95+Ku2mIZ4MMSM7ZCuGGea+TQX2Y2w9jAuQnQRb8ltbMdwq1I3Rj64hnXJpOZya&#10;k1VQy0TpETxT/8nvoYfvTWWOSgSDhIAL8dZ51r3iy/imOQZtcbmR7h/YTodXWbDopAjVQmDutJ8T&#10;r91EkkyQUHQhu82w6r3Pxg/qka1iZVMTPDPSklNQU5Z3caHyAJ6pmymIFb2XPgKdjl3rqCy+8yee&#10;S169nm2mr/8dsUgpwGg0EZtCP3Np6B91T5Z98oXU+8yAODF3LiNb0BAWP8dxBTLG74gt7yVh4f4C&#10;IxL3uh/Uy1BVioFDxq/4NvKLL5PyCCfhVF342Bhj/GaQX/5HbnsflqG5Eqb6hI+fwIpnHgk+RGhJ&#10;FKOWIHq73IgdVYjI4lcpQkoq+Ai/chPzz/wPhjetJ6Ad41kJpsUW34GmULlclSCRYA5rN7LxZ9cT&#10;JnogmcnshNaxffpMHn8Y1goSnORF9L7pX0+lXTtHdKHtbNu351shQN8Vc4NeICdj09+fhF2+Dpey&#10;DbtBG4ugvtplN/p/fQS1RIYRgoPkQHbBycgF15NOuhCNiongXlxAs5ey08L4aLszYPwp7YSos5cu&#10;//oBozd8HduUiO4EBDUn1UITIuEey5l4/kOhabCOiuMqhBLKyvCD3yedt4ZcRXKEkLb/4rywQWz5&#10;ldcMaP77cqJ0ycpd4FJ18O6seM8JxPvMsMmd1BNSjEQJNOJkgYAyEidFYaBG/+H7Uz/lfoRUsjPE&#10;EunKdcy/70xyXRFT2u7X/JuikA+00Au0hZHRf8KhTL/7eHSvulibqmBh+24mY9zV0XVzXfCV94Te&#10;csRyoXyS0bn15AtPJqy5AKUqtMDx/TnGVsJiKdtNQyqtqF73KJa//CjUodaOf+peaMdaNIMOS8KU&#10;QzrKsUumlYBduJ7h3/0XDEaQhuUlGjTXr6f5t9PY9JefwdfNlcyM7KR+YOLlj6U++iAYQa4zTT9h&#10;yVn+6mOQfZYXPaUbMTn5F2tov3oJVd2n9ZZQXsR27021wQjZwTJ9CzS3Ngz+7uv4phExtaCd6Y0K&#10;BlRPuS8cugf9thhZDGNGRMlkWlcG7zwdLl6Dm2NdyGEQLZrO7XxtY/zPMC5AdgJsyWt1d+1R6YUA&#10;ACAASURBVFwD0mQG7/8uo5/dSsZoXBfFCwqEPKT/18cQ95wh1RVOoBiG5CIY/cl1DD93IRKc0BRL&#10;v7wD9AJbdu0Xu1UpMfvvZ2E3bQQ3hFioWBnskN2Y+ehzmXrC/tQSmMRoSMXSMAGe0SDUqlT37DP1&#10;+mOwyUCOJbgvmzP82DnUg4wkIVdLY6n65c6ceWcwgGIpo/2K3vMeyPR7jydMT6BW4aYl5M2NsAQ2&#10;1jHuKijPayRjcQqmdgXLoIEsnRZpwxXoBR8nb7q6S5pboqPGMXYeLIZAbUHxEcGDIJN9wssfTv/1&#10;j2cwGdE6QhREu0BA7TQPS6FT41A3ECxQBWeoLXbaNcx99hz8yo0MPn0ea1/wMeYe935m33wm9t9X&#10;kt/wNWxuhHgimuITFas+cgIctgcVEck94jPvT3jiwciWuT3qzJ94Du2mhLeZSgIgncHM9r1sRTAt&#10;hgLJEyEHmjOvojn157gL5oZ7KRS1Suj0FDOvOpo0WVy0+tbNkMwQj8imzMY3fwOZb6gy5Zq6QMvx&#10;arNzYFyA7ERYPKCbky64kfnP/RSd6BMkEnPCxUnqiGd6zzmMiWMOJqsQTYkGiZLMKiNh/i2n0Wyc&#10;p/IyEu5lWQzk21FY2FTUBa5dz+xffBG/dQTzLeaKi5VFbLcppt71VKbe+VTkQXtTqxKHRkpGHo6I&#10;y3v0XnQ4Kz7zp4R7rAATxECz055xDaP/vAANnVYiLT2bKHdfpBhUZBwn/PnhTLzqaBp3kkAbin96&#10;oHCMxyvuGNsXHeVKIyzbvfyUl1pDgeAKV/4Iveq74GDIDqO/jHEnhnTKChEiFRPPOpTl//h4vIY2&#10;J0Jd6H9LRZQORRcyrEqKdzYjqIMJm/7lXOaf8Rk2vu6b8L3r8AaqKtJGZePXLmX07u/SNk4mIa4Q&#10;YOa1j4WpCt11gmUvelhp0qkQNeDZaM+4kuYrFxUBfJf3lZFiDbGdn8eSzK5Fr6GCR/AEw7efCtdt&#10;xBwCoXPF1JIPduieTL3ysRANM6iyITGiZgyj4Gddw+BrFxUaFpTzj5VrHWPpY+k8ldsBO10Suvtm&#10;GZ0ADjlnkkDzok/RnnYDIxnRyz2yDsArggq61zKWfe75sPcUoASETOdI02Y2veObjN51HmFaCG1F&#10;ExJZlMq7RWK7X+bm7ykiOIpHI4xq5PkHMPP6JxcLxkoo8akGBiYZF8UuXUP7o+tgwzzxgFXEh90D&#10;nZlioJnaAwHBcyLdcAvrjzsR29gSQ421iTJf2fFYKDrEize6qxBCoFWYeu2jmHjeEYQWpBJcCs9V&#10;u0XX3DFXqrHj1Ri/Kxx8gS/lZdFZNIsQWTy0CKWzTB6Rzn4v9U8+XiwrVIAWrCoW3nveDx79SmyX&#10;B3YuRkU/svB3LaWD4Rg7H4qBSYtRYeQu+DKSv3Ex61/5VdLscJGW4+bd/tJRArv1c3tPA8QpFi8x&#10;EJLgApYbNAgEhSajVUXTvd7oDSOdpkfD1AeOp37cweBKcsUYET//cwZXXMXk3z4RVFA3clby/CYG&#10;x59Ic8U8ooZ17410lrhO+d4LF9+RtBfPHLL4M2zx67/DdQuQIQfFLRFFSAiGUR+zD6v+9XmMAtSx&#10;C1S0LnB53YBNL/k86ac3kZuEmRHQEiiMwb2mWfXVvwQR5ipn0ou1zE7qAHmXSkK/y1zozohOqoE7&#10;tOaYCSEo9tkLaE69jBycvlWgGbOqcGJnE70XHY7sPomaEhxaHPXScUnnXE37yYuIkxGykjUTXKjN&#10;d0jxAbf3cFcEzBnVDXzmUuZfczKsmyPlTBYDE1wFcUGzU91zDyZPeAj9P3sE1dH3RWcmcTeiC5pT&#10;ee8uuYX5F3+FdkNDJZHcNB2NZGlAxIq9MoKKFkpcDcte8ygmnnE4oW2h6govAiqBhUSQIGFcfIyx&#10;ddA54GU38IzbLNkAN9ruNyTK73GRYuvdn8E9FYc9b8Fj15k2WH0pdvE3YLQO8aajFiYSXlzvxhjj&#10;d0Bx/qtKkJ0EVCPghMfdi+VvOZbeqmkAjFQcEK3kaJSoTN8hHVgvp2MkOyZWPLtCxAl4FjxEsnmZ&#10;bruTiUQfYAKb3vDf5AtWkz0TgMorOP7eTPzl75O7abm5oGrkr1zG8MpNeNewU7RzlbTODXPBmcsX&#10;y44i8t9sRLNVr7ujR6l3BgGdfW6oI3L6dQy+dgE9vDhZdY6dIqArauqXPQKZm0dNCAIRJ4mRVLBL&#10;Z5l941dwNyZ9wdFmq7/8MbYBxh/TTgBxiG4kTTSXr2X41lNR+jQpkT2RxalxQhaqo/Zh4tkPRWMs&#10;h1rXEgPWOEmE4fvOxueGS5oOMfIRYsakKdki81+6iPUv+gR602AxtKgZDhAJWHCSJrK0eDDQTKIl&#10;acKspJxXl6xh/Z98nPaSm6k1dgLF8r1siST1Ba3otQpRaCcCVsGqdz2V/vMeTqgi1BVQxu7FnHeM&#10;MbYBxBCKjbWMNuA3n0fWjCFUjJDOmtsXHYki0uuXwwJ0XZMyCUlqYHPky76F3PAjEO+mILHYbY5r&#10;5jG2AUQEQkCOvQ8TH3061co+XvdIMdGLEVMhOwQNtG5YXNo3oruW8K8syA1zrHnxx/CbB4gk0IT2&#10;FJueIGrEk+A0JA/MfvwsIkKvvYPr89J01I46yRYU71ItlK9tmeEjAK2TB5n23d+npQLxLt1ckFSS&#10;43tH7E/4k4eCJTREGivrVJUMFEYfv5Dh2VcjpriBLV1vmTG2wLgAWdKQkt2hgCtVm0if/CFpNtHi&#10;9KWIyaoMjQq2e4+Jf3oyFjLJM4gS1FHLSIThid+lPfNq0LCjL+zXYlJqxKG1hLhhKPkna1l//Edo&#10;PvADmmvW0uvVRXztFdEiwQPBAnhErUZzpLpxwOh9Z3H9CR+CNSNEI2KCpUwMsYQg6tJ4BNrktL1i&#10;Zq5irPin40iPPRBSC6F0tRwhiy2Zqc0Ydz6YKN3Ig9QM4BdnUq39GQuNRfMSC1eYG4KhUE10B4bu&#10;QKFtyQXxCPSo5lbDFd/qaJPdN5KEsbTXoTF2PmyeppdsifqQ3Zl495OJyyrqHBh6htxRsdpELYos&#10;8cyIheG2WKYVoboxMXjH6bS5tAoMIXSSjvJECaP3fBu5ZC0mwugOBBEuC9MYWezJuSz8WmEZoAvZ&#10;JdsGhhOzQK9Hc9VaRq/6MjJMVOalEImKOeCZZX/7eML99sBxYqwhb7Zapu7TfPhMUm5Lk2RpbOtj&#10;/P9g/DEtaZRAJazY7rYXrGHus+chKdMXIedEriNJlKrN9J99GOHAlagp0SG7kGgwDaQLrqd902kU&#10;F+2lO/0AGJK76YZAbkvaO4asnmXuTacwf8Kn2PT3p5LOuwFSxsVpxEs686glX3MLw3d+i3V/9DE2&#10;vfM79GaBbOScCKrFlhEK3WSJTIJCNEwj1UzFshOfiT7pftQqSB0Wu1Cpk78sjVc8xp0RxgIpI5Xc&#10;gbXX4Rd8DdpZUiGFdCR2R7DNwZeL9kQKUoFHxCJuCqHFrz8Pv+FsSrJawj2M53hjbEMIJoKGQDzy&#10;AFZ85gX4vsuYHGaoygzP61Am4Eucvlqs6KEJRt25YKYv/5Thu04niyJWCq4sxQqquXAN+R2nkjUS&#10;W8PDr76+0mYoUNVOH9M5UlK0hdm37bxd6WhobZlEDT79Q0ZnXN4NXwo1TEXQGPHa6b344dRtQ7ZE&#10;VGVeijVvYgTfuxY7+XwaFfI4/HSnwLiZusShJWEO2Thg8OqTYWOCUNGmRKgiqTUIYPdYxvTTD+0E&#10;zBH1jNESiMhcw9z7z8JyhYgTW5Z06akKZiU9tg2ZniiNJ5og1BIZrRmgHz6b0cfOgj2W0997V2xZ&#10;Dxs2yI0bGVyzGm2NXn8ZkhQjYUFRd9q2Y7JrOTItCLl3NMwFnVaqtx5HffjdIZWNUYiYOIoRzXHX&#10;sXB3jG0GocGlRktcKd4OsZvPIWw4Dtvt3iXwtBPwdvFhWLbSJOh0TFgnAPUWCQE3Q+ZWY+d/Adnl&#10;PtjELh3NKzPegsbYJhAnWNERkA05aCWT73kKm/73F6iv38RQoXZogxCXwgbwayBa7NZrL6Lr1g1x&#10;QW6dQ7IhWWjrQGXgbUM68VxGda8T5AdIqTQGfgkqJZlc3UsKIOVYoJTn17tsDfXNUQBbHa6IQo5Q&#10;Z8WqHvPv/z7VQ+5BWNEnaKGR4xCrCn/cwQwfdSDhO1eRxAkacIN+l//FG09j6tCDkP1ntv5rHWOr&#10;YwkfQ+9aWLTY3UKfAFJEaZZoPvEj0gVrkBhxUVydZMaEBwjCzFufiO81U5wtFDwowQQ1oTntUkbf&#10;uQLRMmLNd9AR+Z+83i2/YMFFq3QurGOKK0VwFjrKmGQj/xoBoFr5eyQ7lSmejeiBKklJR08NIVa4&#10;13DDgMEPrqY59VLymVfTXLWe4D1CNcEojXCx0qFdyEjpJiC6Radne2Dh/fHuAxZRzIRUFzG97RJY&#10;8e4/ov+Yg8EFiaGT6LHIwRUpGpC7lnfdGNsXUtyrXIsInQY2XodvuLr8mgMEfOH3WIZ2FqjKIcYV&#10;kVwE5gt8cguoJfSGi+GGH5MXg8LG288Y2xBadEohlI2vf+jeLPvIM/D9d6FyLdpJA9dep1+SzXvv&#10;ggZiCcBzuQY1ByqCghw4Tf/VTyi/3j16KNiFaxmefgkSKsAZBis2xBQtiUtnZCOKzjf4yho5/G7o&#10;sx6AvughTLzwocgT743faxU5OmFUWANBSyOvrAkBPGDyu89GFiYt0Zxshmog/fhGmk/9uFteHMll&#10;qQGQfmDmH45DV/XxqiqienEa95LyviEx/NAZMGoXpSzJDdww8njqusQwbj8tESx0FzZTgopvvpBo&#10;b9jIxs+dR5yqSCmXTod0InMVJp94HzjyANxBsxQqkgkWAvmmWWbfdDJhBFYpuW3pU5F+x+CILV/v&#10;lp0R04BZSWWPAq1nTCF0/uNtgFqUoIJlu4Ouym1jWhdKFRdKRkj33nSDdDRsPsgo4GYgQkA3B1dt&#10;8e/b/mj7YMvrzAJmmVoh5ICt0pLw/nv74e4kFarOAk0WYms7ksu49hhjWyJ0uUAigllC5tahqYUN&#10;1yLWgNRsDjJTMMObTV2xnChzy26bl46R3hGybbAGvfF8qrs/HImTIOPtZ4xtA7nNwr856La//x6E&#10;9/4hsy/4LPHmTYwUamtocyaGgIuSPZdJwBKZjos6m9zoBSMgBKuYeu4RyHTdlfDFhDiNYPafvo5t&#10;bBAqogihSXivKonwZEZ0TbgDp+k972gmf/8++F5TaOsQhFZgsqOlNT9bTfPB7zE87WKGTWBmEBnW&#10;IKktbUXZHH78P0dpUnZ+yuCCGqz956+z+5H3IDxwd7wYmxUmgCvsN8PUyx7Nhjd/E9FAyE5bgbdO&#10;HSvmT/kZvec+jHDIbiBaMkLcMaEkrY8ZBEsG4xbUUsGveJAFx6OQPngO8apNNLRUJrSSURdUAs0K&#10;JbzwoVRtLIdcFQTDyehcy/y7v01786g85KOWSpTUbh3R3S/rJ7wb5ao4Lk5L0W4ouTz0XkIRHSV1&#10;RcJdDg5qQhWUhCMzyvRbn0T1kH2LC4k4cSH/5S749oyxg7HgDoej82uQZlP5uVsvR/KABea4LHaL&#10;DZ9f3/nuh1/TNTY0Onb9D2H1RV2zeWmLf8e486GtMuHgXZl+3/GMDlpJNC+mbaEzROhS0/MWeRg7&#10;GiLGVKtUGnBvCYfshh53X1TLYboF3FrSx88lf/9aRCt62WgVUlRIhqhilpi+/x5Mv+1JrPzUnzHx&#10;rAfDHn00l+Q+w6jcyZ01cDxkF/rveiorPvw8ph64J5KLi0QUMDVsKz2+i+wJkVIoqTJpPQbv+ja6&#10;YQSkUpi4FDpaNjjuXsRDdusCihVJjqszSA1xbcv8O05HG4PcUfGKYT3u4xnIUsK4AFliWJwsmOEq&#10;5HOuZ+OJZ9NiVF4jBpGA1RAbY9mzH0R93z07qpOQFXAnZSP/4hZGJ11IL07RmhERsjnUW8d9Zsvs&#10;jsVixJ1oZeIhGqiqCSboQawxVYIpWSCIbJWb71dNUJaqRmKRhqWC9SL1VM3ke59BeNzBWFTajhqn&#10;ql0xsiNf7Rh3RZiGztHK8JvPBzLqhmy8pfPnL4RAU0AcsYQObllsJtzhLSuO6QS67kq4+gzSlnSX&#10;McbYDhARaq9xEeoH78uqTz6LsNcMbYxoEFJKhBDwlKl+bTG9fZFcCJGicZiE5f9wNNWKCRIZcSdb&#10;Jt04y9wHvwcTFeqZ+apQl5oqkqf7eNvQ/9OHM/GZF1AffzC6qk+GkpsSAoRACAFUCVohHlEpwcY8&#10;eA9WffKPGTx2T1JKeK6wZGUy8Tvi9syPYo0/B7RnXkVz1tUIEKTY8boZFgO9PaaY/oujSPOztJVQ&#10;dcyIUCmtRPJ/XcrgK+eDgGopXhq2mIyNsSQwLkCWCJxf0lIgcOuAje84lVj3iArSCilAFsfaBnnA&#10;rvRedCSG4JWTF4wtM8jQmH/LacgAkrVFgB2L9sG2Qhfgl/UfC8WIozRi5Gkh7DMJB62gPWQ3wu4B&#10;rxMmLWKZ6EJeIgv89sLCe6RuGImJv3s84fC7E5OgSqFdiSyKfO2u9faMsQQgXRChtLci1/8QS11m&#10;0HAtnot2CXJHkTc8j2DuVlys/P8d8MJ9QduWG7jxfOLo1s2J62OMsZ3gDsG16A12W87kvx5PWFbT&#10;YsReTZtaNHTuWEukkRVcyV2wbuzVMDmBAdECWTK1VrRfuAC7dYRa2Y8DQkCYahKyKjDzb89g8v8e&#10;jVcZJOLaMShJZFrcEt6m4pHpLUjGxMhWLG/bqmXVe57D1FH704ZMCBVVu/WmCQuFyMIeOaEBWmfu&#10;rafia1oyhluhiQWKU3h83L2YeuZhqCWSgrhQJS9TnKkeww+cTXvjHJ4Tpk6vLU3dMZYOxgXIUkLH&#10;VcQdbxODc64gnX8TJi2G0mpGu/Cgqpqg98rHIjP9xUOrOrRAViF/9lzmzriMDNTdWqq5jJV1K0mx&#10;tpw0hBDK4tGHlX/6CJZ/+c+YPukFzHz22Sz79LNYftJLWPn5vyAfMIO406os2UnF1sRtikoRVJU0&#10;oezynj+ketL9UC0ZLebeSV+E1EUN6lYQ+Y0xxm8DsVREpquvIK2+Es0jcMHbDbg3Zf2x3NlKOLQt&#10;NthAIYzCHY41pCK0G0CEvH41tvpilkgG6Bh3IaRQEupcAwGnesjdWfWfz6aaWYYFkBjJ4kjQJWPR&#10;bmq4h6KjXDdi3cu+gKyeZWDlqUtX30L70R8QCIykHMQVwQLYCmXZv51APPZAsgZC7BepBQItSA6E&#10;pIwuW838586jedd3ab5wAXbtRsSNkBJuoB6RmR5TrzmGXA9Afasc5rfUkG75fktuIAjNlRuZfed/&#10;o5ax3OliHVwj1Mbknx9FtWoSQtF6zKt37l9GvnKW5ms/QdTxnCCOp65LDeMCZIkgk3Argqzsjg8S&#10;8+/9btFMWARz+l4EzDFHeMSehAfvjQwbgnRhPSJUbvjlaxl88IfEqkY9kToh3uK/twK3RygOW6ZK&#10;EGFomXjEPiw76fmE1z2aeNAuVMuXkadrwnQPXdXDp1pkzaCMe1MGhJB9McdDKNOdRafPjoakJgvR&#10;ZzsV3MHVURVKQ80ZBljxN49Gf/9gJHixSXQhinYFihBFiFo0PmOMsU3gjpmRvRS/7laKZXU0D+Hq&#10;s5Hh6o46FUvo1+xVGE67YKdnCqvPJ7SzZLQYQKgXF61f2unFE67TuGek2YDc8BOC5y51eYe8A2Pc&#10;BRE9IKGssSWQ15G9d2Xq7cegUxPgRmWGm0AXcrejCxFxobQWi7rTr1rP3L9+h0mEPNfSvumbpPUt&#10;TktwAZwchbCyx4r3P514vz2A0OX20DW6DFk/x+CLP2Hd0z7K/LEfZf4VX2PT205n48tPYu3jPsCm&#10;V3yVfPX6Mh0RBwW99y6sfMszgIRR3f69+S3fry2bkLf9ccTc0H4gn3QxozOuIcgAl3J9giOmhANW&#10;oE89lDAclmR4S0Ak52JSM/rwOaSbZgHtNuT/4YcwxjbBuABZIlBi8dG3oo8YnngWev5NeMq4GFGE&#10;ARkJkVzNs+ylj0Om+9Drkd1RccwzJkLziXOx1RvRBaeabYCsTqMtvTqQzJh86r2Zes8f0jtoHyQX&#10;UV+rRQciIrhGhh84G1s/hyZHQoYwor37MshKJQFVpcrKUEtrNJe1BhPbKW/UnofioS4CtWCirHjl&#10;I4jPOrzYAIeqJNkqYzrKGNsVJXBMN08y8I5+EdCNV8P1Pyi2n07JBDHDh7OIG1FTV2QMyavPx5tN&#10;BLGSUWN39KQGYIQQi5h9zRVImt9+FzzGGNxeH7hA+amOuhf9dz4O70VcApUaLr44td6R2JKeHTXi&#10;Zow+91MGH/kudva1DM64lqyBaMVuXjXSzo+o//Rw2sMPJIQi3tYcIGcwY3TqLxg+8z9Y//qT8fNv&#10;xEYt3o8wUeO9SD0wmi9cyKYXfgq7fF0xvcHAIvbkB9B7+AFFAxYWNGObsTVahYnC9JAm0w5bBh/7&#10;HsQ+5LKfSmdmJREmXvAQ2GMZuNKXkgwvwYsj6I0bGb3pdCwbJB3rKpcYdsZz3Z0SDiUUKBjtJTfT&#10;fPg8Uq8mu1NRxouqEVJi8kUPRx68Z+k4SldjuJczwc9uofn8+eQq4EHxvG0OttGEnguDtqX3hHuy&#10;/M1PJkxEUrDOXTNTiRPMaFODXbkW+cbPoe6Te0pG6d9/X1ac8jL6f/xAfEpoxBhFWGZd+rd5oY6J&#10;Yr7zOeYMY4NZQDwTq0B80YOZeOEjUc1lhG0dN17uOBNljDG2BRboUl32MU5xp3MRuOI0WPeLzmpX&#10;cMuAbbbXXfiT86uRmy5EcgueFruTdwjRoi9RRTZchW+8tjwH2A7vMo9x18KWukVVBTUmH3UIU29+&#10;PHkq0pYlGiii6B15fyrlNTqQcy7Nq6Ssf9spzL3lFKRxKoMmF8t7a1qm7r4rE087lGphaiIgnkkD&#10;Y/DBs9j00s8yvGKOkKqSIRIjIQuaysSlCQYayVfNsum1XyZtHGIiiEI/j9BnHlayfjpW0+LKILJV&#10;tDMGIErdCh4qOONKRl+8GAkLLp+QRUtQ4h59lr3xODwKRiBrps5Ko0YINekbl2HnXAvSdnko47Vm&#10;qWBcgCwRqDvJiqXe4Is/ph0JVXaCSBFgIag48R7LmXju73WJpWWsKF3gV97Ysv5VXyDNG57K6XZr&#10;d28WFhtTaEOPuFuf/isfDbVi/R6KYTmDKbY+M7pmPfXaTPOdX9BsGhA8oOLQq6hf9khC7Uy9+vGs&#10;/NDTqY/Yj2iZUa84V4iVTkgZC+18t6pKRHpgrdF/0sFMvvhIMPAqlspDKFMi6zQgY4yxvSAUpdEC&#10;HxxBHcLsNfgvvo1bxkkgEdGIq9JIBATzGlBY/Qt0/Y3ggUXHhDs6fHgGnQBPZfEYrMbXXrmFOn2M&#10;MXYkKlqgf+x9WPZXR5bno2MPbDk12RGHV+/okiIlRNez47TUaZJ82QaQEUaDhlDE5cHp/9WjYZeJ&#10;QptyxSzjo4bB209h9I/fQZtI8oYqWTnOu1FI0Uo0odWM0CBRsJ/eQj7lEtQCTkJCj/6D7obs2gez&#10;UiBt5WsOAE4J6k2JxoXB608mX31L0XOIoyYIgeCR+Lj9qX9vX4SISUuWgHiLCQw00XziXLwS8g4u&#10;Jse4LXa+U92dFSJocKo1GfvshYQ8oAWSZWqUtlJCauk/60HIHstJ7iS2CPJThf++hPyj1cSwhXZg&#10;a5l13+a1dtF4ecCu73gaYb9dSFLctTyD3Dpi499/nQ2PeBubjn4Ptxz1Ngb/fBqtR3oYYW6EHn9v&#10;5PcPRqPgvQAPuQeTH346Uy8/CklDzBPUgQlXhmRi2vkWjSSKWmLiuPvRe+uT8RU9CKCmpbMsEI0t&#10;xlhjjLF9IBSNFQIZL9ONdh1+0ReQ9dchljdPJnIiEwmTq4pOC0NsiKw+H0Yby73bWUhjd9T9LC59&#10;IgFUILXo7PWYlcT0u4IhxRhLB7e73xRiFLQO9P7kCFa87HDMmtv93h1xn4pIsQd2MOueFROyFmWk&#10;aShZJknKc7vHFP0nHUJLaVImAfVAe9rlpE+ex1xQNCV6Bi2ZIMX4pA5Ko4lRNKasKinilvFWGH3+&#10;pyQFEDyA7jVDOGwvcsolsHEL7cfWOODHkoJGlpKSrhLJt44Y/cd5iFeoFZ1Z6pqTuXL6z3sYuUoE&#10;D+XPecCtFCqjU35O+v7N/LJuflyM7FiMTz3bHQt8ztI0NAdyieTSJjP7N5+l2dgiucW1c01yp24M&#10;7rWC6ikPIqsSBSIltTXnjM0lBp84F6tq3EtQIe74VpiAmAjijnnRfkgnzuu/4MHkI/chEJGcEc2k&#10;S25l9tn/zvy/nw2zAcl9PNXkWUcrZZ4We+A+LH/F0QQ38NgVX0oVKvp/9UhmPv8Seo8+iIaW1gyp&#10;e5vn4UsR7rhCK1sEKgUhjhriw/an/vvHowmix0I5CdIFI5UJl9w2+H2MMbY9trB8LutQIt94AXbJ&#10;NyCNSmdTQhckraj2kGoXIBMwmLsFbr4A94R7AgTpOPO/mmgdUBuVaYs77pm88SZIDUm6n7PiAJjG&#10;AYVjbGcEiqhACGQ1wkseSf+ZhyGjpoRmCohtTlRfwPYQqW/+HpsZDYURYSCGpoi64gpRAuHAXbEJ&#10;p7aAA9Eyfsssc3//dcyVSZwclCzSnROEnklJg3ch4OSGotfyzmnrirXEuSEmWqaZCPWhd4PU8TM6&#10;6pVvpaTxlmIlrLlz2zLHJyrSST+jvXxNt2YYlXaxAlpTH7kf9SPvDi2oZEy0mLokoBXmXvclbO18&#10;oXd1ocnYuAjZkRgXINsZC7e6uS0aVyaFkDPpB9ew/vSLi2uS1oTsBC8j1KyZ5a8+lrDrJEGKmMoE&#10;goOoMvr0ucz+7CZUjZTzouPD1jjY5oX4Hik0DXeF6Zr+/3oQAfAoBCJ24yxzf/Ml0hXr0apXhNVi&#10;tJbLdZhT92uW/Z+jYZfpBd8cwFEvB/PGE/FBe1K/92msfONx5JXg6O2EbksJLsW5o+ZSKQAAIABJ&#10;REFUbCKDdB0ZzYbcfYLptxxP3LVfur4ikMsPy/+WSYjoOB5pjO2LQr8SXDJRWhjejP7sS4T5W4CM&#10;SOiiTUt1rJWicRnJSko0N/0E1l0LEsohxUHcOjOFzmrnNt+viNnL4UQREmH2ZkgjdEEEL8UmPNyh&#10;kH2MMbYRpGRkoUIkINM9lr328cgRe6NNBg0kzTQ7wDt6c0YGLJwgRASxBUsrKzouKayIatdlhAWa&#10;AmAY6fRLSddvxMXJbiXUryscHMcWbPEdJEPqCcEdQkCahDQNadSCCAHDHGTflWUCI+X5LwZcvlUO&#10;lbpwOupsuwQQy6Q1szTvO6ubxHrRuKoSXJCJmuWvexJhpi7J72SyJ6IoFiP54psZfeUCPBup+/NL&#10;JevlrorxSr+d4XTdlAX1Vie2pk0MPn4evWqSTv1ZhpBaEjx7j7sX+piDCt1BEr74iCpcfgvz//It&#10;ImURVbl9p+Z3QaA4UjlQm0JOhEP3JByyG64LoU1O+urFyCVrSu8iO2aOOtQmuBuSIr3HHkg4Ys9i&#10;A+qF5qHZu4LKqCVgplT9SO/ZD2DmNU9gsjXasBViV7cRxIXKlDY4qQpky4T9Z5j86PORfSbIgI1d&#10;rsZYQhCULAoekXaAXPx15JrzNucQbbl2uOD9SUSFoEKwhP3iFHy4vuuGslhY3JHNjIt2dUkqz4IH&#10;GMxhPlsY5FY6mqWDOn5WxthxWAzVnVJmPvxcePDdoIWeQPyl/KpflWGxIyEIPtUvEkNxxBwXwc67&#10;AdGAeiCgi1PL2/8FgosScyrhjP8fe+8eZ1lV3ft+x5hzrb3r0d1082oQFBAEH4iAGBGR4BMfaHzj&#10;VZMoicaTYx7nnOTE5Jx7kxOvedzPTTTJjR5NTNREFEEUFVRQARUakTci7+bVTdNNN91dXVV7rzXn&#10;GOePuaq7Fcw9pqurC9g/PvWhunbV3qt2rTXXHGP8HgmsrvHJmjA5hnopVlRAYpmQaLdXKc5Usltb&#10;ha7C7Lk3wcW34lrcvSQ7romUnXToJNVbno05RBdchWyp0Dz746RzbiJsGhA84a5dw2Rx/O2eiBgV&#10;IAsMQZDOoxqhE4A57TVrmP3+arIENOeygQdSrVRjSu8dxyOeOopCoe+4CwwbZj/5A3wgSHI8dd2Q&#10;ToA+HwtjmcKULkQTgGFD79TD8fGKBiNQOvkzX7iOlEpKqahg6l2oXlco7Rvo/9eXI+N9ghTr4NnN&#10;A5qv3YIMMmYNJkKKFMqVQDhoBXkwZDEnYhiGB4csqAUqjPH/dhr1IXuDKGFOvJtzyUkYYYQ9DMHw&#10;3IA3+J0XwY1fxPPMo9+LRfCxfTEx3EHX3wQP3YVYKjXFTrSrn9VPLM3bWLq2QtGspWnUSr4Bm9bj&#10;a9d33zxKKBxhz0NQdKJH/3+cRrWPYPQwFk+x8WgQnDTTAKFrJhQZaDs1wFzI2Yko8WfU+e5FNzIr&#10;mYAgGkiS6T/vUKgCYuVengFdO1XoaTu/H7t9oqCYOts+8UN0y0zZWbgzQIkxEDP03/JsmKzIIaIW&#10;yEEQMgKkm9fRXPAjcCG0/rMlayMsCEYFyELDAS0UKgeCCzkZs3/5beJUiw5TEU+pIzEgw4beiU+i&#10;d/xBDAEEoivuhjrkezbTXHgrEndYCs5ZDM7XQumey7EWXxwAqhOejCan1/1SM7c8AHc+TB2qUiw0&#10;mSgBQQiiUBtLPvgq5ODJEvJkGRtC8z++xtT7PsvW3zqbeO8skqAyQJSkkSxKrgXxxbspCeK4ZXoS&#10;STpg4s9fSzj1ULQKCIFEcQ4LQUdi2xH2ONwdx4mq+MZb0Bu/ANNrwG17QbH9PHUHUaRegteKeIPd&#10;diEyvf5RKJ4/Ycj5k49I22lOIiEZ0jZkHyBtBXeupvnyhfimh9DGcV+8084RnjgwF7xSxp61P5Mf&#10;PYN2CagI1hk3zOEnrpc9DAFYu2V7TgY4MUbCPmMohqjTkGhVHnVYWX7EGPPAQB1Xox6H6k3PYSgO&#10;ASQXcubgRw90CeRzfI3dDzWnViNd+yCDK+8ptroqZapjGdFAPGJfxt/yHGR6llDSS9BstGK4Brb8&#10;/SWkjU1pco4GrnsUowJkDyDhdCYOiEO+4DqaHzwIEaRSWoEcQJOjY2OM/5eXQ1+opUZctxMujcTM&#10;Ry7FNs7iqVAh5kRg233O5+F4XcrYFZw6G2HJGLrvBMTQFSeO37MJGSSGmnEvOgjLnU94EHqnHk48&#10;5TDK5NdwjzRfvZl07rXk/jiDi+9l6r9/FRkMisWeO9EyMjtE21w6posUhqBSMwiZJb91CvEtzyIQ&#10;SsK0ONGdiCHupNElN8IexA6nGsMfvh278h+xTXdihEdfK7o1RCb2J9AjPXgNcs/VjxIi6HPWWo/6&#10;utJ1XLLmMuFcdhhyyKvIN/yY4flfQ59yMBx2GFbN3+86wgi7AgmFnpMkoicczJL/9mI0FEcqESnr&#10;+2KbhpiQ736IdltT7suhMC44+TAqAVFDVLrQwkc/9qxgURmXSG4bqnedSHzuQdS5MDbMwTduo73q&#10;bkJV4du1FLv/vXBxWonQDEkf/j556zTZlcqtNPvUSEEYe8+JyBHLSZqImS4TDSQ51X2zzHz8MkwS&#10;4pnHZszx4wOjd36BIYB2QmQcms3bmPnktchEIEsgtINSfOQioOq9/RjyM/fDtGg+XKyLD0s0l95L&#10;Pu9mrBK09Z94je0dmXnozAQXxJXWjTorbQVUintTNhYaqEMFUbBMZ8sHkRpBSdaSr32Q9pI7S5d1&#10;CGzYyszHLkHGV6DeIEFL6nsSxJykpdCyDdsYxjL1WQwo04xSOWacmL0sYG1LfPFBVO89EcnSOZjN&#10;fWhJhFdltL8aYaGROocpz1aaA26029bAqr8l3HsxZg2BuTDBWDRdKGYJaAvVc/mhpFwTbvsK8vDd&#10;eIjsmHZ03RQXcMVNadWwrk/sWkSfLk7INXnZweTn/zr53oOY/utPonvvS3jxKYRen1YLpWKEEfY0&#10;lECWLqYzC2Nvei7xXUfhTcIlEVMkq283g1kMaMKAvG5A/PotmDsiiVZg7BXPQJ5zINIKs56JOCp1&#10;oVJZMcRpxYgoVXZSjLQ+ZPw3X8D4fz4VqYQ2CJJAafBr7yPeMwCgMiF3qtTdjUCxH1atSdeuJf3L&#10;1ZS7snQCeS110D6TjP2H54FKl6IGrZY1yMf6tOfdjN25mbnd1Ah7BotjV/eEgmOaySJkScjl9+K3&#10;rMdbIxo0VY9oTggVcuAk/Tc/l5itbAKsEzN7hi2J2Y9+hzQWkWykavf9KXOX8SGipCj4MKHTiaQR&#10;kbLsyDEHwl4VtQotGQIMpQEzhEi74WG2ve/LzLz/HPJt9zP42CryXVvJTYtQ4W0i7jWBj0csUBw4&#10;XEmrH6Ia65VpyiJA5VJE+e4EAsOoRDXqEw9i2Z+9lVjXbK+VRuvaCIsAwVMRW3ZObLZtHdU1n4H7&#10;roPcuel4wKUGz4iWSYloKG451Rh5bCnx/u/j910Hqt3PPPqa4yET6Z4TIWUleoIwgT/lBKqnvZN0&#10;yTpmvngOY8e/gPCKF5GIWFRqmyfrvhFGmAcoRc+Y60JtHvvd0xl709OJ0qftZyoP4EZaJCdtbeME&#10;hY0f+Q66ecgQpXJwnN4fvxL271OHPq1GWm1QNzwE3KAmMIhGq05v74qlf/oaxt//YoIVd7BelhJA&#10;HGu2fe56BvXCT4AyTm2QyTRL+8z88+X4vVswK7TSssyVIqQ69VmEw5ejsQZzJrIjLmQytnma5vyb&#10;iATyIqZ3P94xKkAWHE6UAJaJLcz8/WWkpgi7zBMxV7gIKWX6px2JPmVp4V1KgFA6AOLGcNW9cOND&#10;SChWtlXajX9KgUh57YaMzDT4PVtL50OKHiXuN4G+4BBaSn4AyRAtuSE1EZExLGSGF93Burd8hpnP&#10;/RDRwulsTfDcUh22N6ESFMU9Q+u0N60luiwasZh5ohEKFc6EoIodME7vL04nLQ1Iss7CdIQRFgsC&#10;YJAzbjP4DWcjN38ZaaYg9DsbXEOsAZubnhbtR3ZFxpZBmiZd+yl061pcSsf0Z5/jBkmxkBGMIILV&#10;fWzl8dhhZzC4ZBOD//lpZNk+8BtvI+y7sohiOy37YrnWR3hio/N1K/83x4JQmRH/4BX44UvQuoe4&#10;I7mCsDg2sT50pI4M7tjM4Ou30GuLbkOB/rEHsNcHX4vYNswGxCRo1QNqTCtSSow1Lf0zjqH/5ffR&#10;e9txyFjnJCWAOsGVwWeuwi6+nXp37jl+BrSYeYNn4mwmb3XS+Td20QRzfuDFDVRW9Bl/87EMpqdo&#10;Y8DbpmhKxVACw3/5IfbQbHEhHWGPYFSALDAcx600IwfnXE970zokxC5MR7COkWjLlIl3nAg9wRBC&#10;Mcsim9EOhcHHv0eeLSGEQQr3cbchC2Bot+EOKINVq2lFEOvS2C3TP/OF9Cf7uAlBK2IuC3e2Qu9Q&#10;V9DIeBtKWFAGyUYlgRgaqlOOmHMmxgXy1ha/ZQM5bU8i2eOwqFQGPQlYlVEZMvknryUesjexF6Aq&#10;6as2F4cwwgh7HGUNgYTcfA56x4VgDRYi2BAwXCKuuj0XANgeVih1jd91OeGBawrFSq3kiPyMEZ9Y&#10;hauhLl1waR8OOw0OexPNOZcxfe45+L77M/m216P7Li90Ri3hqUootM4RRtjDmMulcbxkNbnjEzX1&#10;3ktY+penIxNGrgJWpUUz7Zaek3PL2ETN8J9/wHDDFrJ3LAYEednhrPjWbzFx5gnEo/fFV9a0TwqM&#10;Hb8PE7/xPOqv/DpLPvgaevvUNB3duxRgYLll+O3bGfyfF9D2IGMLr4GxYtkvqsUJtBWmz76a9OA2&#10;LBtund5MhBAD1RueQ++YlcSUsF6NCgQrlNT00IDZv/k2Pgoj3GMYFSALjFJeZGT9LFv/8XI8VsSc&#10;ES2FSVSnxRl7/ylw6HKCh0KbEC/dxAz5i9fTXnUf7k7PlWyCh91HUVIRshgmRbhmdcXwsruID8+i&#10;Wmx2kwr10Svp/cWr8V6DiZOEktzqijiFU95mJIG0JQ0+BSenFn3JU7FjD+woXcWmuPnyjbBhQPZ/&#10;q9u6sFArxeB0yEhl9D50Ov1fPHzHpk3KyP5nJ0KPMMJCw1E3ZN0q5IazsemHumIDIONSXKeM8FMb&#10;qW77MZxG1lyFkMgYUHUhho/+aqYJkR6SlKCTcNTpsPwlbP3oeQzOvwhppum99uVw4vMIxGK37SVw&#10;rDz/4ugmj/DEhriwPXHLveRrGeRgVEc/ib3+7gzqnjBWB2SRhGcqEEwYkrA7N+N//A2kLb0wC8UC&#10;Ozx5Gf0PnMaSf3knS859N/uc+2uMf/LtTPzXl9F75j54ADGhltIMKGnoQl61luk/+DIiFdG05HDs&#10;pDFdiE28a9HjeC4C+xQcuX+GmQ9fjHpg+wImRlZB9hpj2X95GVaDhArPCTehyobUgZnzbsRvXb9g&#10;xz/CT2JxXDWPU3jnktFle2335RYys9+9FV29GQmRtnOmAPBgVIfsw+SbjwNvi0TKQXPhRg8fmmbm&#10;o5cSQw8UkhkuUOd52Ox64VB6xxktXyubApey4XAzdKyH3/Igw2vvpnEjZCGi0BP6rzyC5X/3f1A9&#10;aRLMQIQmCigEieROA9PUgodI34V44FLG/+h1xCAlpdWdvHmWmX+8FKMrenb9t/v53gp2cgza6f3J&#10;Ck0QxlH6rzma3uuOxq1FJKBejrWEM41CVkdYWMyds9vXHLrPJcHUfeSr/hnbso7QCmq5c8zr4S5o&#10;HhK6nCHogkOtCNbT9GbCYBNNFqJYsdF2uu/zskbNBbIBagHzbTARsae+nHzQSxmc/W3aS38As1sZ&#10;O+QI6lefhvQqRBRDaYOCUeibI1/MERYDxKmQLji4ZF2ViR6lAD/+Sehvn8R0Y2joaIvd/ZNOj7DQ&#10;GFJyPpyAIWz56q3MfvgidHpIcMiupFgRxJHJinrFOHH5GEz0yDHiVQ9UaUPJt2rVSDMNw89eyeZ3&#10;fQoeyogLbYa4Uyr8Qm3evQs6jAiuULWJXAXSudfT3rym5J50mxjBETPCiYcQj30yORSaVi2B2c41&#10;QKadwVduKGllc38773Y/o4Jkt2NUgOxOdAXHXLJwBsSdbDXNWVcjOUCbUZSQDIsBGWR6px8JExHR&#10;gEmZmbhD9oxdeAv2wACXkjLuIl0+x67vdr3zDU8dZ1TdO1524X7iqeyqmwbLMPjb7yKDQs8q4YgR&#10;cyGe8lTGPvV2lr3tWKiMOiW8ErJ4yQQRIQqIZYZLYfJPX0518PKyATEhWaL93LWk+7ahQUEpm6E9&#10;AEfAnIx1gUZONMeO2pux33sJWitS16h2kw/VHcThEUZYSHjn0IaTHHArVqHNNHbtWejaG9CcIQ5x&#10;lNDdpAMGWnc6syLUVFVQJSBEGyLm1AIQiqX0XJIqc7a+MJeO4MGRail26CvQfV/M1Ee/yPDiS6jS&#10;AFu+nPr0V8BBB5ZQToEgQl2eGhGQRR07OsITB122FoJoOdujKOoCQQgB+mccx9jrn4ENm84dv0se&#10;V8h7oAKpXGjE6GVHcqbq1cz841Vs/avv4AMI1nZpXgqxUIatVohOaQU4np1gGXC4aT0zv30OU3/y&#10;LaQJoIbnTPippuBCZaGIQ5Dy3op1hWHbEPI4M5+7iuwZsXLfVlHQgI0pY286hrhxMxIqWs9EAzJI&#10;EJqv3oxs3EbRohenwFKI7PZf5wmPUQGyW9Gl/roX/mj31eE3bqG94j5cnUYdNUc1UFkg96F+8zF4&#10;qIvTkpROiokRpozhWVcROqHoXNbHfCGjiAT6uYQwtQoNw1LobM8V6biwoviqdWz7g/NIzZCqc6HI&#10;qlgwek+ZoP6zV9P/1C8jJx+MhEDdClggtIVy4c87iBVfez/xJYfitWCqOEK+dxvtp69GJ/pIMiJx&#10;+4RoweBQoZhnPApByvGLCBw0ybJ/egfsNwFZERaHQ9cIT3BI3m4HqurgnVbj/svROy+CVBz0XBWf&#10;p3NWRBDLiBtOQEgkqZB9jkUOeBmzX1qFf/N76NQs3maq44/HXvUSVCPIyJR6hMcgPGMpkxV0SY8l&#10;H3o98XkHkLqiPHoxYdgTTaidQ4jnphJ1qrCPX83Wt34cueEhwsDI0bHsxfHBFfHO2S4Joc3YgwNm&#10;//pStrz5E8xevJpoVck+6RqBiyV4ESASabTBL7wdWTdAJHWNmG6DqxX1aU+Ho5aXvQedNX73PXb/&#10;FNs+ekXJd7eyt5Ht2SYj7E48od5hX2CSX/aiZXCBDMQ245sHbHvTP9CsngVNJcQuO6aOWkD/8IUs&#10;f89JhaPtApLBAtmd9LHL2fwXFxNDxH/KuWE+FgTxojVRHCMWOkXnsT331s29jrvjMRCA+tefy/jv&#10;noJHJZQrHkHJVoL4Qsq0qzfC6o200w2xDvCkpVRH7g/jY6gbGcMsINPTzL7/S8xcejchlOcIBhas&#10;iNgXCl4mNipFbFdlyLEiVkbvL1/DxGueUcbBWiz/dBEHJY7wxEDGUaOjMBkZJW64Hv/OX8LG22g1&#10;EdMAZbzbqOzqcliKjrJQhM5AI+EHnIA8+0wG//o9pi48H314GteMhjGWfOD3iG9+PcSiQREZXTcj&#10;PLZgZphIR7c1MGhuWMPW93we3SSIzaIIbenPLyh2bkruvN0RUbJCnIjI8w6if/Jh6NP2prdyBe1E&#10;D59pCGu3MFz9IHnVveQfriGtnSaGmqEPS0zpTsvFYipAQMixRYY1Y68/nIm/fn0xz1DtGKWCWUO6&#10;9B62nXk2iJByJjokFaIH2pDY58LfIBy6DK9rcCv624VfnlyeQIti3NMH8HhGKORRxEo30kKk+e4d&#10;TN+9Ca3GCU0X8K2CB6E6aJIl7z25o5IaeEQ1MpRMWLuNbR/5FpUHStj5IxeZXUXuBOVmTmwGhCrS&#10;EAhdWzWX7cZ2SG7wfmTm766gaqH+gxcjGsgqcxRxNDveC8hhexMPX0kMUmoqayEGkjhxjkSWM1v+&#10;+9fh4tuRXo82JXp1jQxs4ZPQxbePmWsD6ohPTVH9xkn0Xn0UHgOeCjULjaNR4gh7HIaUgFM6m9xm&#10;C/mm89ANtwLFdtOrcTwNcXq7HMBVio8SWig+IOQWlhxAc8xb0VUbmP3KhcStU7ShJTaB+qjDCM98&#10;OlQBpMs2mucp7ggj7H4okkubzaISglEfvZKlf3gaW953Nt6P9FQQr1hoQ4W56cfc591Xi8GNgE8n&#10;4mX3M/21OzGKOl2777NUsr5kcgkiRhyrGAwG9DXSmhUR/k7Pv1gg5tA69ALtWdcy/OXnoc8+kFgH&#10;ghQKtYoSfvFpDF5wEGnV/UQUBSpKvlplgXTudcTfexnZuiiB0bK02zHaN+1GGJ3dmxRXCWkSw3Ov&#10;R2JEc0NwxcQglEyJ+JZnUQQPHadajTxMVAkGn12FDRQPukMgzvx2IsSMWitiVRHPPAF+6QjikkDO&#10;GQkBVe1Y3sUVQ6jIjRHrii2f/AHT7/k8w+vvxbIRU4JcJjxkJVY1EhwjQTC0isVdIxnmCV/fMP0n&#10;30S/cjt5vE+0TO2RNjUMY0J8YXnhhpcC0pWkgZbE+CuOZvwDLyWEGjHBgxKJVCMf8REWASo3khRd&#10;RyaiD1yF3LOKrEU4KlKhqawXKrtOwXIplCuTbmK67FD82DORa6fZ9I+fwKc34SJo7kOvRzz+OfC0&#10;Q8mkjr/9k1SREUZ4LMDF0WB4sKLvNIEQqV//TJb85guIVY+BVMQ9QM3d+VraYUhhSIDWM8GcYdtg&#10;45E4Nkbo95BeDb0amewjkz3EhnhqaZpM34ut/Nw2YzFeq1mh5zVuA7w/QfMvVxGt5KVlL85ZuZvU&#10;9s84HrOMSCSJYJbJwfAaZr9xG75+G8ENzc58+PqM8G9jVIDsRhQeIahDVoOb19Guuh9xxcyKV74p&#10;LkocM+SVz4Y0oPQWCwVKYmD40Faa82+DXg/EHpGJsatFyNxPK4JgxP1qqvecxNI/fx2T//o26pMO&#10;w5pZZM7pQ8roUl2pUjHnrKrI8NK7mHrLZxj+P98hb5klhRIMNBds5gbRpVDLDCCRguBXrmXjr/wT&#10;zb9eVxLXk5GRYrlHyR2ZL876/y4CQuMtUQLBEr7vJL0PnIr2qx3Tnbn3brRQjbAIkBCCzzIkIM1G&#10;/I5LkMHDBHMgIOIIGXnUwXehbf08EDeSVKgJOVSkp72M1H8GzRe+RH3/GshKJiM+RPddQTzxhUi/&#10;T9zeTBCSgNlsmfqakfaA490II/w8KJum0oIrsg8pE/phIr7vBegz96WXMm0Q2q4hYCLggczuF6fP&#10;CcLn9gXFW6YotIoRDqjlkj3mgDlihb4p2cq/KQyArHR33ke/yc0VJHPaEDNDHFot6UOZVN4jV+ia&#10;H4ZjXkx05sW9WCBbi3jAYoV9507k7i1dF7fsJbQ7mvDCQ4lPW4nndjt1Wkxwy+R7p5n92o8LZYuM&#10;jqSdux2jAmR3QkqGn4thydn6lxdiw5ZeFqIEhjimgs8OqF53DP1D9kYl4KJkoUvoTMg3byOv2UzI&#10;LebyExOQXYV7WQzMnVaU3LT4646md8BS6Cl69AEs/de3sfQjb6Y+bB+07uNm9ILhoSGHLrp4NmOu&#10;eI5s+/BlbH31J5E//x5ccz/tmgdhyyy0DblpydtmSGsfZvjDdfgHLmDLu/6JcPPDVHWPtktYFuno&#10;a91/C73JzzhS9cjSkKKw7P2/SHX4fhRnFArHtDvGkVhthMWAICDWo3LH77uSdN8VeBp21093jm4/&#10;Xx/lnP05T2MHgjRYBN37UOKSYxie9U223XoHyI7AMETR5SvQk4/ZXly4K+6Zau065NrbwMtaOee+&#10;N8IIixU7b/DLRzfN6wXiiiWMfeCl+FihaYWoGBDbVGhNDtVurLB/uhlZ7lFzhYjsOP6d25g7fQ/b&#10;1wrhJx7+N17zp81wXDvaslWIjmECEhNaKRkjaCncskBIu36ti4HXEcxQzwynBkx/9kqSKNpZ4ntH&#10;OI1LJxh75/GQErHTmLoWJgY50fzT98ibhhAg6Wgd2t0YaUB2IxwIXvy07YrV5O+uIfQqcir5GJUH&#10;Mk7cb4Leb59SKFchgDlRi8+1rZ9h5v+7DMnQhkTtVdEdzOeet9uUqAvy5HEmfvVYUnAqesUZIoO+&#10;/igmfvEpxO/fTfuJHzC47gG0qghuIJ1FbYYqJ7wfGK6fJn/sCvzTV2Er+tT7TKLLx8lR8S2zyLot&#10;5I2z+ExCpYepkZtECLLQtNlHwCmCfLcWVFjy9hPov/FosmYCccRZH2FRokwkQGcfRO+8BJ3euFuL&#10;YxEhE5Dx/dBnvZHmijUMv/FNetMzpGhlh2GGayDutxIZmyjbAC+bFN06xeDzXyCuOAA9/jllAttZ&#10;mf70lHeEERY7VAKuTu+EJ+F/+hpm/+irJcbQjKanxS1Oih7j8Wg07e6oKmaOVAFSKtECs5m41yRp&#10;eUW8ZzPSQtZS1TRx1wsy8a5hKI6qEDwyPPs66rcdB0/bd7sfVtRAmxL1Lz2TwWd+SHvLQ+Qg1Bks&#10;1Ihn8t2bac6/if6vHkfo6Fuj+/3uw2gCshshnZjDh46dfS3t2CTZnBy1pHtroPJM/bqjiSsnQYXc&#10;FQJDHLIx+Ny12JppclDGPJB2w+58rs6PKaGHH4DQo06FQuYYVEr0gC7rU7/yKJaceybjH3w5YeU4&#10;NC1BItEFrZSkNXggeMZrx4eZeu0QbniAdMltpG/+CPvhvfi6aWyQiQjkttgNK5AXvvp4xERJBQmC&#10;SECedSDV75xcUlVDGC1GIyxauAjJDXn4Trjnyq6Q341LvLcExpCnnorr02kvuJh2y0NkMYaeqCg5&#10;IqYBX7kf6kruuq2WG/y7P2TbBV8Hb0nbe5RzeUQjjPAYQ+70BgHGTj8KefnTaDBEI3VTXC1zhh6P&#10;L/vp7VSvbiIUEbxJxWrbWuqXHMr459/B5J+9gdx3PCiVKMGhNx9CC4WQAQTz4pZpWxIzn/we3pZA&#10;D0VoMGJUdLyiftcJUCnqHcHMIeH42ATDc6/DNg0Ry48IIxzFg8wvRgXIboRvIH5mAAAgAElEQVS7&#10;45Zob93I7BX3UqemiNGToSqkCmR5n/hLzywcTC+jSdNMLzm2bobBeTdi/T61Q1N8ceedjiQdDzRF&#10;Yfay1Wx546eZ/sh3aO5dT7moHaSkq2oIpNAw+c7jmfz8O+h96FVw5N60ljFxsqaykcggDXhqcR/S&#10;mpA8ADWY4kMnZCdhmJYpUXoUfctCwH/6cxEsOLXDsv90KmGvPhIDOurKjrCIYSb0PGG3XoY3D+Px&#10;kTfQ+YS7wbKD8OXHMf25C2huvbNk54hRSUV2Lzk6IlRLJ7FACToTYGaK2csuI2zZjMaqFCpdK2DE&#10;fBjhsQaXTs+Qi51+7iuTv/0iepOBlkxyCKrUqjTy+FI5zelAXCC5lb7HZI94+hEs+8Rbmfz7txCP&#10;XEE4YT96Jx2OB2EYO8fNeXh9w4kuIIHWcmmcjlfYt+7BVm9CuyKnrCuOudJ/0RGEpywhEDAta1nw&#10;kunlt22gvXYtLj6qNnYzRgXIboQa5CAMz7sGWT9Lo4WPrSKYGGaZ+pgnM/aMlbgpJtoF/UFSo111&#10;F9z7MIKQaDGJqBX/8Xk7RhGCKtolvo674GsfZvjhVWx7+SdoPnY5QVLJOu+SRSvtFZn8ASsYf8dx&#10;LP/Su1j6f70CeooMi61uKFp1FMWJ3QXuVFKmQkkNcQUCbkLIEJJguvCswO2CvU4L4zjMGr0/OhVO&#10;ORTUUMmjtWiERQ1VQbasJqy/gqxjaBcettteLy4hHfZCZPWAfM6X8WaGIUMqF6IJScGClnVjvI8J&#10;BCsbAfvRaoY/uBpvWtphLtTznDu+9uhKG+GxBelE1SoRVaclok9dxt4ffzdohjoSmox5Qvc0x3ge&#10;MRdOqKo4FMfME/Zj+fnvZsmH38TYyUdivRrRilw1jL3xOBgMUYQqg82Hvb52oczepZ97RnPCHm7Z&#10;dtGNNB09PHfZahYE33uMyZc/nTAFuFE7xRCnHdIYzPzz95Ggi9L16/GEUQEyD9jeAfipkzUr6P1T&#10;tF++kRSUyipcukA9cWJu6b37BLxSJEiZAnhZzLxxBv98FQydYKnQmkhF3DmfxwxlwtF9rXXHM3gl&#10;+NDZ9qHvsPGlH6X55FXYg1N4SiTPOI4ECse8jsiv/QJ7fe29jP/OC8kH98kR2iCEKpA9oeJ4KBQR&#10;NBQnLAx1Iwh4p3mZG4kuJMTALGMqHTc30X/FU6l+5ReoTEhEsDDqhoywaJAdyIaRcZubtmbyA9fh&#10;2zYQUoNBcbr530KxnH50ON65yDhCDhkTxVYcjO5/EjOXXIUNZjBxetYnIbhY8dzxwrH2/gTBmvJz&#10;uSXfejOyfn15za2byqWlAdeEPS4Z8iM8niHS0XYVRAJ9AZEKO34vxt91AkpDqgJCxBbxIP3RbLHd&#10;vUxSVbqBqmIYLoYLhBiwHvRefCh7/cObWf7pXyUcsgIwUmVEhexG8Ipw8lOJJx6ENi1N1BLkuIuY&#10;a/QKVhgkUoKQXZ109o3E9dNkgZ4bJl7MAYIQzjgGW1njCoMAlRkiNSEF/PLVtKvWQBCSlT2ROSW3&#10;aFSUzBtGBcg84NG6jGYlDGz46SuR9QMkCmKOdxW6Nc7YCw/FTzqkpKp2IX9ByvMNv3Ez7TX3QQzb&#10;CwSYPx/uRzvmnb9m5QsQFL9rhq0f+habX/8PtGddT24SakPITqsBpBh7hgOXMvH+k1l29rsZ/48n&#10;odGR2YyKUEgWncjUEkny4uF6K6hHarTYKdaR3vtPQTVgAYJIEcYuluMd4QkPhXKuupZQP4B2hrzm&#10;Rnw43eV2ZkTSLr9WcbM0PATEnOyOxoA/5WS4f5Z21RVYFag80YiCCupzDnbFdlRSIklRlcnmKfIN&#10;t5JpYTggbygFiKJ4ttFNaYTHBUQEpaL/6ydRHzhJIxmthLjrl+RuxyOaqTHSJkPUqTyBdA3VQUN8&#10;zn4s/Zd3Mv63b6D3kiOQnuOxGLkE0/I+uKMSsds3kGZmyWqMO9hubDgGIN+1icGnrqQ0UbTQqNVx&#10;h+agFfTeeTyajCqXNYtQGsA0MPvxS/FBKkY7aiQAF3y0EZg3jNb6ecDOyaOlE2l4Nuy+h5m+4EfY&#10;WB/JxWcbYNBz4kSf3q+9gKDlQjUpxUlsjTw1xP7uEqiKhZ3xSKHXAvxWGGUyEbxFDdK6Wbb+4fnM&#10;nvEpBhfcRdoyIAytjGCzIzFilcLKScZ+9xSWX/Bewi8/h2avMVoxsgoWA5VGaptfO+FdQXIj9YS2&#10;NUSciT96BfWzVuIBknuX9bGrudEjjDB/EKxziyrZHm7A1Briph8jGCl3Tnnz0rCYs8Qu60HlkTS5&#10;PzJ5FIOvfAffvAnLThal7uglPqfWdC+d0ulpXKrSgJjaitx1D7ih7ti6deSph0tGgcRRrs4IjwuI&#10;FFOZuN8kkx/6JXqTFY1Zl6e1OLGzvfDcNEREiClTd9lfjQpaC3bMSpb97S+x7LPvojr2AOJYD0KN&#10;hx7SacE8GzZIpOvuY+r3vsbmt36C5kebiN5nJgsadp8g33Mm9scZfP46fM0msneZJu6FSi7C2Duf&#10;i+y/lByVttOCuDje69NcvZZ02/pOq2LoXFbSaAIybxgVIPOIHV0DQUNgePnd6PqG2N2IB3WJF/Ts&#10;9I7ch/CclaQulEhFykRAjfYH9zF771bQuaJjx/PP1wTk0Z5nbrGRTg8iFIF6S4Umh8qxqKTrH2L6&#10;P3+N4a+cRfPVG8jDjAXImgqNSQQxiAftw8Qfv5K9v3AGE28/gUobdDjoOKMVi2Wn0SOggwE+Hqjf&#10;cDTjb302SZSWTNWlNTNXiIwwwiKBdzorQ1HJyMZbYes6QFENlEd3/QYvUJzhrJu0UOFPOpa8bkD+&#10;4ZV460Rz3CNtSMzlrJlI58Pv5IcfJlCsgn12lrRhQ9Fc4eS1DxDvuR/cdntI2wgjLATmmoSqRhJB&#10;Tn4yY+9+PhqKwclixaPtMUQEV0UsMMyZePQBTP7V61j26TcQ3nA03o+lceCCiIFnxDJq0P7oAbb+&#10;py+y5cyzGZx3E95G+tQl6C9mQt5946CsYDmTN7W03769y1Yr7lumXfrAih71iw4h5EzIYFaCQyQ5&#10;TCXSN2/HVFGK05bLyCB8PjEqQOYBc92Cn4AZ7Xk3Ya0T2kRWhVQ4iFUr1K99OuzVJxIo+mchpIwF&#10;pfnCDUgbCJJL8LjveJ356sRblx9YtBfdx07JqXMBPgGI4oXukQIhR0QytDNM3/QAG37nPAZnfpb2&#10;6vsJKRCtPHlWJfcyEjL1Uw+k+uDLWHrO+5CXPJUcDFJaNK5SrToh9oj7VtTvfT4tRgxKTegmU511&#10;6J4+0BFG6OBYCeCiOz+bWXjwBryZLQ0+Fdwz85E44F1ysXTJwiZK2PdY8k2raddtwCibDg+Z2Gj5&#10;PilrCjhYJj/4ECF3KdCDATa1tbQjNWDr1+M33Vr0Xy6MapARHg8QEcgQEGgz9RnHo0fuVfJxFil2&#10;nn6ISBGXu5d79sE9lv/5aUye9yv0Xv0MdGIMJQIZV8PUEQcZJtI9W9jyh19h6xv+gfYrt+JbDM0Z&#10;jUrOQ0IQUjIs7D69l3gJunMV8vk/JqQW9zIt1u5xehXx9KMY2IAYAyLaBUBnlMDgyzcStqZuraIz&#10;qRlhvjAKIpwHZDqLNzFAi/Xk1WuxH95H7mo8w+hpIOWWsG8fXvWMEnbXhXKV5zB89TTN9+9CPOFJ&#10;EN3FxcpL2rqYE0XIlC5HUCVnw3JbToIAHgPUFfQCPhZJ45G4tE8c7+FLxwjL+rCsR1zSR5b00GU9&#10;dKJY1HodMLeSfKwQcJAIsThgqTnh6P0YP2x/pr67hhQzaraguRqOE1xopFuY3EpnR5U82zDxH19G&#10;fPJyPFblu1UInVClMEhHGGGxoLTw5voeOQ/Qh++GoIUlQCpGD/Owm5cuodwslIVuyb4g++I3fYfW&#10;DO041e5G1FiK9s4VyDtdR17/EGnLQ+jyFbB1Bmta6CalMjvDlu9cwpITn088+AAyXjZtI4zwGIfg&#10;mAhWV8j+ypL/ehpT7/oM3kayJoLXJMnU5hgLRa8uKLuVneHbQ3iDKskzNE71nJWMv/N4eqccge47&#10;hmnpXuYqdkyJSPZcqKA3bGDbWVfRfusOfN02VGtMDfGW4IKlDBpJBlWoyNnY1S3Oz4J4sfYWV2av&#10;W0O89E6qFx9ZXPgo61pyo3fCYYTjDqK9vsQOKIEmKCG32OrNDM+7lt47n1sas6NlaV4xKkDmAYqX&#10;2iPADDCGsvFvLsJbg6C0QC1KkxPqzuQ7X0C1chmClIvZjShCUmXw/36TtGVA3QtkCYj9ZN/933P+&#10;l+JImBaj54qqkj1TnXAAS95wHHmyBwfvjS6tkQlFx3vokn652lIu7jTS0bPcwQ2THRMZHDyXFNRE&#10;7iYb5feaoy5lAVuzhamzVuHUqCkRY0E9r7wcRy3KLJlxV7wFI1Of/nTG3ng8XnnZQFEyWebe8NHg&#10;dYTFBSm0KNdymVqDzG7uHpkL9dMdPK1dQMnGMVQqXA3Z+xBs/Sz5/rXFwKGQrAhEUqcVoaNfIYKb&#10;Ixsforn2OsZPfhF5dgYPpcjIAlgiXHEdeu99DJ+8kr4bxWJvhBEe49By/RRDBqN+/qGM/caLmP6b&#10;y9BQUQ2hiQYhInsghPcRECFLoG4SeWXF0v/wEqp3nID1Mk12KqlAjFYSlUVMDKyFTQMGf3M505/8&#10;PiIRieUDvOuBSOf+JYjMhRz7bt3QiwutOCFnyDD8yMVULzicpi606wxECTAW2Oe3X8GmMz/DmAUG&#10;lIiAjJcYhU98j/D6o6mW9BcNa+PxglEBMi/w4haF0MuJ9voH8FVrkV6NtokUIWaoiaT9K8IZx+Ge&#10;S4GBlE6lO3bLema++iNiVUEDViXCLvbdRYVkRhSlFiVkIQXQiT79959COPkpxZ3CnaBS+vwyZ70H&#10;hAiSSpHhZRl1CXO7jLnVFY2AOYFQurLd4+6O5YxmY8sHL8AGQqWGE2hlYR1vCpWqiNOqIDSA9Gpk&#10;ZcXY75+KxRIGWTq+o4VmhEUOd0Qcx9A8iw+mEUvbz9z566aWRB+kIVET9z6KdM29DNatJXY2mt41&#10;J8rU5Sd/WlXJ6x8kX3ApHPMcZocDlFzsr8UI4rSzW8jf/T763GOxfl2ea+Q2M8JjHCaGmiICJgFX&#10;I/7K84jfvZ1842ZSTPQ9YGbbjR4WCo+493ZWwuHwJYRXH8PS1z6L6kkTuLaIR3rupQGRi8bVpMFu&#10;3cjgizfQfvU2mvu3EnoTFB//4gRannYPXcdSHCwzmToo+fv3MLzsTsZedniZ9XTNUxT0lEOIzz6Q&#10;6RvWoziVO0mUHoLfN0u64m6qVxyBe1zwv9PjGSNWyTzA6HjSqYwT00W3YTkWIbZbEYqqULnTO+Vp&#10;6H5jnTtMF8oljpvTXPhjUo6YGylW1PPQEHErUxhzJ1gRX/VaIxy3P71fOIw2RBSFEHZ0Oi0hGCIZ&#10;lRbxgEjARMndJl5yBk+4Jyw15NySJe+4OLs8E+18wvO1D8A3b6fSCtxpQ0tcYL9/MUCK5qOHUleR&#10;dsvDTP7q84lPmiBrmdaE7vhHGGFxozuhAcnTeJrdfmOcB3v97RBATEAyQXowfgjt/evw4SxBtdzM&#10;VTq78B0vvLOLjngiXXU9w9vvREUJKC5K5Yp0G7SZa64lbtoEeeGzgEYYYXfA0HKP72yp1Yy4vEfv&#10;PSeTp6fwzvZVZM9txeauU+9YDROvOpr6N59HfeAkKShoMbKQqGWg6g2+ZUD6v7/F1Gs/zeB/XkXe&#10;sIUYhmhqi1XtInCKctgeiJxxfNlymi9cgw0z7tbR44oxBpqIr3w6vRi75msmmJAxUlVjX78VcnHy&#10;HPnxzx9GE5B5gHoRWwrCYKpl+O070dySXalEkQxaKVO2lRWnHVUoEiEiLmQxyJm8tSV94zZCHanM&#10;aK146u+qYYYjVAagTAejJzCIzor3/gJaZaIHXHecCI6StdCPJDuNKmqJIMUJwttUPhqDgWHDFp1t&#10;YTZhg4Y0yNhsA1tmkc0z2JZZ8vQAu2YdlgSPjhv0ELLbgl7LHpSqzbSV0BhIHrLsRYfRe9OxpCqi&#10;naA34QT10RRkhMWLTt9d7vMOzYDQdR6RLk/c5ym7pgsfy4D2lkC9lLxmbXmom5TubFX90xMY907E&#10;vuEBuOoaxg56MtO5u766jU+lFfmO1bRnnUP9vnfB+OT24mWEER6rEAKmxUlGTPCqQjHGX3Yk1dtP&#10;YPO515D7YzBM7Km+uswZ2zhYNma+cB1L33Qs+YBxope1JJOhzfiaKYYX3cHMZ66iuWsjUvcgGKEV&#10;xMfItCjFLW/n65+d/r1QUJwWJ7qSxKiB4dX30t6zmd4RKzD1kpyOYC70Tz2czR++mEif1A7LdDkI&#10;khPpe6tpNgyp99FCLRutS/OCUQEyDxATGm2JsSJcfifp1o14lcGUZIZqjafM5FP2pvqFp3QtdgGD&#10;FDp9yA/uoL1jE2jGjJIwmiPornUDPQhuhR4RDSpL+GuOwU88AncniVN5xiQgKGKGimICeu9muOAG&#10;pqcTsnkAG2ewrUN8aohND5BBIg9abJCRRNeQzWVXZJ1zlgiGFL53FHqpLEazKH0MW8BF18zQGArX&#10;torI0kD4qzdhy5Qw58vn3kUm+miRGWHRovCnBbMytUvNgOA7iuYdznyPlJr+e14LgUyEsUm03yds&#10;2oybFcWXaOkoqmCWCT+l33B3giu008xccSX+i2MQA962EIqAvc2ZODvF9EVfJz7/JPSk43bpmEcY&#10;YTHAAXVHPGESAUGy4iFR/eFLqa69n+H9m6mBvHP1voeOVQC7bzPt319O709eiqjhKCIR/+ZtbPnT&#10;C2g3DktwX12hljGvUJwUCrWavDhunY4jGgiNkWrAjPhwYnD+jVS/fyriCfFQ7MJzwA9dQf9lz2T4&#10;pVuKWxcQkhMqJz04xfTnr6J6/4uAEQVrvjCiYM0DTB31CoZDZj92ZUnz9aqjPAWEIWaZ6r2nIJM9&#10;cMUz5NBSoXjbMvzotVRNQ267C94A3XWPbMlF7GVa6F5NiNhFtzDze2eTblpHnLbiYJMNNSvWmQLB&#10;HfZfQt5vknTxnaTPXkPz1R8zXHUP+Ya15Ls3kx+cImxuCQNHckY9IbkI8sUFzY4mI6aMpEQ0IStk&#10;leL6scCrVCWZAYpHsHZI74wTqA+aRCUisVgOSlBUZY+OxEcY4f8P4uDenaMaCMOpIujcyfWqdBzn&#10;4TwWwdWo24COrYA6kqYHBO8KdbpJhfOI4mPuOFJwKqtIt91JvujrYEow205Ncc2IR2bv30D75S+Q&#10;H1hH9oR5wtwx81H+1wiPOURAVBGtCaIEEYiChYDtHRg/8wWEmSEpWjclcbRrKjjQLpAn9Zz1fsnZ&#10;qxl8ZhXpxgcwQmEEZBgeMo7OOmpz9tqlZFEp8QJqEHawQnc894KFJ/80CuUtRQgmtIBlIZ11PWzY&#10;guRO34qTohAqpfr1E7G+YCQqL7a8w9TgGtFPXQ8PDUhSstzcnNlubTIb0Ub/PRjtsuYBLlI87q9e&#10;w+yVq5E6kM3IQYgoWKA+ZAXhdc/uwraAAEJEyNh372Zw9e00daBnigtEZ3sux65g50RTBcSc1LQM&#10;z7uHzWd+jm2//yXs+gfwUF5XrORduAupgt4bjmGvL7yTib9/I/KCJ+NkPHR9VteyMbBcBGddVoDs&#10;uvHOboF5QGWImFAd0Kf39uPYvnkaYYTHEkRAOgpjR7XaXRt0mUs1D46HPjkFJLc/F8/bgGENsmWK&#10;2R/dAZ5oVYhSnLqK836mN2zZeukq8nlfQYfD0hxBitPgSJg1wuMCTjBHqeH0I5k48TAYCpULbSXM&#10;xi6fy31edKA/L1QyjSiDz/wAHTaFpmSJ+oiD4SWHMZYi5Dnq+WMLHoV23cPMnHMjTrEuDVYKRXOI&#10;zzyA+sQnY1qRKanooeNEzKzb+L/Ye/M4ya7qzvN7zr3vReRSlSpVSaUd7fuKJBBgkMBmEzIYsxg3&#10;BncbPGDjthm7PTPdn3F3jz3utj8z3e5ud7d7vLQNBrMYbDCLMRixSgKhHUmA9n0rlWrNzIj37j1n&#10;/rgvskqgAqUqq6RSvZ/IIlUZGfEi9O69Z/md34/xV28jZllSN6soQbT2qn1PCX0CsgJQz5ATC5//&#10;LgOdAk/ULoRsJM9YrJBXn0ycjbjYjtFrF3w8ZvTJG5mTKbJAVC2D4yIrElAUvesd7uZK8bYYWEYe&#10;axh/+la2vuUv2PI7nyE/tgjihMWESEYqwbSC2Sn04pM58EM/x5p/dzF2YCSkgBCx4Lgkhgk0FTfU&#10;ZyqSFr6n58T0v7kYPWwVGuVprND06PFU0VGtJqm+Fq72nspCxAEble5sDgh5WVWG6ILlTAyO5DF4&#10;LuWXUu2gliL1HaNSb9rE9o9/Aq7/HpoLhSXrM3pr6dHjSUMcXBVzIa6KVL/zGnxaWIxOTMYwQ2u5&#10;mIk+DedSIhOGQ9ov301+YBth3EIViBIYvuEMmvE8xEDaB89MNWeqHrD42Vux7Yulk6GOOYWKhTP1&#10;utOoJJLESW6dsqczrIY0X/gejBJYKfoESrK4tzpVzzb0Cchuwt0hO+MtC7RfuYs8CKgJqTswpY7o&#10;qsD0S49HbCd6hDmWnPTgPM1V97FtKAQrviABSOLoCgQTO28RZWC0VPxHmtGckFhkvPOfXcOWN/45&#10;8//5K7QPbiJnI6IEz3goAQQSCG8+l4P+7pcY/KsLCCfOwHiM64AUirGSiWOdxvczDYNcXJwHF5/K&#10;4FWnFPUv75dAj30bjkCs8T1IGyyDqoKmBVQSNhgsi+jtFEnMRO4ck61zFc6FotJ5IIxpi+vyww8y&#10;//HPYPNbyl7ipXjQo8e+DgcSpdMgpsRT1jL7rhcSEaoYS7GwM8tz27stkELOCMiowTcusPgnV+CD&#10;iLuQozE872jqN5wOTUu1D56dLh2t7Y7HSDc+jHReRKLFsV7EkfOOJKytGSKoaPE+E8iDSHv1/aQH&#10;NmMUZa1Jdzj01ZGnhH3vDnoGwlUJ1z2M3L0ZpcUQTIwkjjVQnXYQ4dR1IAGVQNvxpkMAvnwv7UNb&#10;l5yDm1Qcgouu/u5f2+MSkO4ruxOk9EPUKtQCGgW7+1Ga3/8yW3/6fSz82TfJrYErIRWndpdMDhkO&#10;X0X9rhcz+/FfZPX//ZPItOF5DFWZoeBpqtz8KHgd0Cln8K7n0VLoYm0/69Fjn4QtUZcMgTgsicge&#10;gE/+kQqf34Dn7eiqA5b3JFoIVGaACWTHY0C7AMC7AXpB8CxYm2m/8VXSt64rhZxse45j1qPHXkYF&#10;YILHQEqZqTedjR85wzyZxhJRiyx+fBrOJ0EJ7gSB7X91DX7DIxi5ULHqSPVvXokeOMT3waq/o5gI&#10;sn2R9pM34gHIjuZc4iMV9Mh1VBcdyahpURfMi0eLNQkeXSD9w02Iyo6WbEc977F89NHXMuBMJOXK&#10;TEWGIl1hsPChK7HkhTfoQjQnihLahup1Z8CqqTK85EXi1hFsnJj/2NUEg2pcgokYiymgeNHWX5GL&#10;hnJ4a0c1EpAsNGokHdNKIjSKeE2arpFtLc3vXsrWV/8RCx+6mvbRzYgXI6WBVYAQVYlDpXr7uRz4&#10;qXcx/OULkENWdYOpssOj0J8m6oSV1qrYREVUsbahfv1ZhNPWU7kUyke/b/TYF+FLf5S0o55FNHST&#10;EpN/VgjS/aEBFh8j5wV0zZryeksv0n2zi4KtpEIrFdWu3BiQlLu9sCQj7mUQVkWIIrQbHsIu+xYy&#10;HuH6DHCJ7tFjJdCJRYgGBCfGCIfNse4XLqRtGqa06kRhnBT27uHpDoaR1Ek4MSvb/uSrhIW2COOY&#10;MDh4hnjJqbg4umToN5HjlhXZecQpTArpZt0BNWBihtz5JGPLfK0SxBEijL94K+mRzYgUx3NFaCnv&#10;qX7T8wgD6RRBBSeX4XuDxb+5FraNUSs+IsXguA8kngr6BGQ5mNz0kwPeSlCfvvcwi5ffDqq4dt7l&#10;UuTo4nNWM3j16QiB2J3WwcsiXbz8DtobH8BFsTBRgfWleY2VuKV94gcABHPMrTieu1MTqFphYIpp&#10;+ZmaQ4YQauTObSz81qdp3/gBFj50FViiYVSG2q1QssQFnrOGwW++jAM+8HPU774AWy3FAKjLocYr&#10;8D6W9Z6XBvjLBpG0JHR6xCyr3vtygihJi0lUP9jaY99FUaERDKo5NFQluBe6IXVdsa6BWzkspF1E&#10;FjYRjjiIoIJo2avMMyZ0syhPAJ3MrLBjzYlgUmbS3HcoV2QxTAwnMv729bSPPNav0x7PGpQQWosD&#10;d9fhcAHefAarLjyBjNBEx1WwtJfVlaQYI7oJlQVsKpC/chvNLRvBEoiQXZh941kwDKRBKL/UsR5K&#10;crD7a9W0JCAhORIEC0IbinngWIvkt7uRKyEvY28oSVPx/cgPL9B+7DpwWZIvrz1gkoinH0F9/hHk&#10;nHCJqHsR6gmK3bSF+S/dXJIjA3BkL1Plni3oE5BlQJY4f4WPHNzBEu0nroetLRqKG7BrCeLdIL7+&#10;TNJMKIGAKIiX1mVKtH91JZLjHj1cUxBQpVVoFFQjZCUgtJ4ZRxip43SKNNlIwUiWWMwGPmTrQwss&#10;/MtPMf/6/wmfuxO2jEASrTrSeZrEUKNHrGLmf7uIVb/xKloMq5TGMzNe7bH390QQSubjWTB1YhJy&#10;5cy+9yfwAwdQRdSkG//oA5se+yBEuxkM6+73gNWz5XunVAa7OYsVeblJF8QzYfOt6MlH4VMzOEXV&#10;T6nL4e67HzCJS1ECtIzdeT/60AN4z7Hu8SzFRAQlDwKz772QPFdTS6Ay2XVCv6euxQERVCBJJiRD&#10;NreM338NbQDEUFc48zDCxSfAYoubFrEdUpmnWAHaWOw6oTkIblauQ4rFYXRQy0VMJ4VlqXEpZX8p&#10;Q2mB0QevRR5bBMtMbFQDAQZQv/V5WCWFrm4yEQLEVckfvQEZtaiUYrL1KlhPCX0Csgy4lAy606DF&#10;yKQN84z+8RamZ2aL10fuHhMq9IAhw0tOo+pUrSaxwZiE3fYoduV9aOX+ctUAACAASURBVD1gTwbB&#10;tQkhO9GEIIK3DdIskqeF+rADqI9cw+DQOcJ0pG0aaLzYjwSlxjFpiG5IHLL47UfZ/i8+yeZ3foD2&#10;U9+lWsi00qJiuDoeInmhofnw5SUgaTMBkL3dnhSKLneoqa3EavUp6/EfP6ZLBMtnoS79XGuPfRY2&#10;qduJgNbY9DroKBFO4S2LrtTBaEu0B3v0dvSko6iOPrqUAN2ILqjbijARXEBzMQRN43m46btI2+vs&#10;93h2Q3HiaYdSvfw4JDnjkBD2bmDrFHnd7IYpYJBjxfhTN6DXPFzoS50v0Nz/+nLqA6dRKR5a0TtN&#10;vhUoerRkKg+dBDe0bYsutMV+RIu5samwoGnZTPVkiYjilRLuaxhfe2+J7SaXrQopoecfyeCw1aWI&#10;EwJLe+B0Tb7+EdrbNxTfFpzUR9JPCf3Htkx458FTaJxKvu1R9N55RlYMbdSlm99Q9IyDCEfM4UHJ&#10;HTlazYgE8uX3kLdlQjMm78GBbaOlrSHEClQIF5/A1Pt/ljWXvYcDvvbLrPnKL7PmK+9m7ou/yOqP&#10;/SyDXzwTP3YGgCiRWAW0zUQzkEyeT6SrNvDYr36CLe/6a7h6I76Y0VFDbsY0H7mB0Q0PU2skuKAh&#10;sNiO9tj7eyI4FGpIarGgpPE24rsvYHDAFGNSmQsRx916Fawe+yTEyzyZUyQkPdQwczBuk2ZroSjs&#10;cihjOXBKOxfBLZEfvQeZbZCTTizdVIPsRhZnHHc/YJIu0Wm1BGXp5ltgcWG3n7dHj2cqpKMjSoxM&#10;/7Pn49JSIZ074N68DsAMF6EyxUKgSmCNsf3/+Ud8XLjViuBHzCBvP5csidxV8mJX4Nvt64jKiEyt&#10;Qrs+Mvuqk5l+2/PQM9cxFEdFaQLUBnkZVQ/HqUKgzY57pgnQfvE21AOZDOLF0yxEqjVTyPmHFTNU&#10;Ld2PLKButNvG2NUPliF2V6qeSPGUEJ/uC9iXIE6pOZphZAiR9rO3kBtHNWMomVCMfBbmmfuJk/DZ&#10;CpGwRE0wcdQDC5+9GfXIODZEi3tMUcKpCG7UbzqFwc8/n6lj15KiIhimRWLOY0DWzzE8eI78ghOZ&#10;emyedN39jD99M/kLt8AooQjRAi5K0JL1j75+J1x5D3LhMQx+9mzkuINZ+PMrqeKAbOOir52Fqqq7&#10;AGbvoPx3ciwIOTtTP3kWw5eeRAaGUnctU9/hodCjxz6IyY5hKFU1hcytB42YQxDb6VG7e58XKoi5&#10;EjQRmq20W24nnnMK4fMHYlsfAxdqg5S1s0Pe3Zd0xBXN0Nx6N9VoVDT3vTcO7fHsg4hQmZBiIpyy&#10;nun3XsT8f7oc0Ya9GaY5DkFQESxDMKPRTKgi+Vv3kK64E3nZMbgHxJzpC48l/em3kAbMWzznohC1&#10;u3tO69RVTeOLHPQffx6edzgalLitpX3fVSz8x0upclWc5c2e9Ms5QjAjhUjtiRQT7VfvwLc1+KqI&#10;U/adLCCVMnXxmSx++Aakqik9EPCckBBY/MyNDH7+PMxANYP04fRy0Zd/lwGXUgEsw+aCLCTSF74H&#10;EkpAaxWkES7OYFBTv/xEVJ0sBhoRK6oKeu1Gxtc+gNsYQrV8CTcrGtRNKF4hAchqQFsSmbIiyJpQ&#10;aZj+969h+vdeQ3X8HFZHCBkNgkou0hJdRUE0EE0JB84weNkJTP3BT3PgR38OOWEV2YRWnRydJhuV&#10;B6II44Ux6fO3suHtH6T56ffB/VtKm9J9SQ1rbyYf0FVPAdUBskqZ/Zcvh6EQtUK1axcTCrezD2Z6&#10;7IsQoRJBRKnEIQ6QtafB1CoiuRushBR2f/5KxBGMoBnLFWiL3vF16tPXMTjpLJIbEhNJqrKn7PYL&#10;FsW9aEayBnvgfuK2bb1haI9nNbJmokeCgL37PMIJq3GZoVEnixe6j0ZCk8l7KHKbFOW0cLFw9eKX&#10;1WbMarZ/4AoUA2sZf+IaRu/4G8YL84gncMOj/pCeqy59mUy+Hr+eTTp/DTWyZ/LIab54ExK1xE6z&#10;Awa/+mI49yAixSfFl8HBUjpDYs+YK3VW0h2P0XzqJgKOjgUPINnxWKE/diRTxxyAG2SviJ5wdQbj&#10;iubae2hufaSj5ocVGb7f39AnIMtAoVYFLJcbLX3qBsYPb0Y8YyJEMdqpChsb+rqTkUPXQFYqKzQF&#10;VyNnY/v7vkzKTiURT3lZCwgoVCqEQRIMZeRONXZyDlRjxQySKYN6ipnffQ2DN56NZxCtUXGCB7II&#10;7hHJETUli5HIRWlCShtVUyKceDhrPvEeVr3nPKJCbIUpVZqcynBYCKBCHSsWty7g+elXgxCEgUd8&#10;fp7B685ADz2wU8Z6uq+sR489B587DGYOwtDiCWKO5rQyz+1aTNFESB6QrfeS9DGGb3kdw0MOhXFF&#10;bYatQPejqOyVLiWAW6bdvLk/4Hs8qyGumDgJmKlmmHrTuWi7wFTqaFBByJawqOx1VWp3Mi16xYPM&#10;//GNbHr9+1h8z2dZfGwbVY6wmGEEoRForcQ1eccXufu7lPE2I01G24y0jifKVwZtISSBRgmtEKop&#10;xn/9XTa/9L8z/1c3I+IEg5mzji0iOKLLGqGd7CGFSV/oVqGKbP+zr2HzDV6Xx4SgiLWEQY287Xxo&#10;DUImiyIuLFYtYdHJf/HNMqXj1hdHngL6ntEyMPEBCaL4qGX0kWupqSEUX41EQj0Sh4Gpdz6frGVM&#10;1Iq+LqQWe2A77WdvIoZYBrocElZaiU8SLZlKA40Yqw+YQucirB5QVUqYGqIK+o+3E97yAqo3nFMk&#10;54JQYaV9qJGQHGtT0eOPUqoaYlh2nAoTRaOAJ3wmM3jvS2hPOpz0G3/LdjNmtCJ7BhFasyUFrWfC&#10;VLdL4Y+LNkz/7LnkKESJrAwdpUePZyhWHwZzh+OP3I5oUV/QbmZt9zAx3MqFTiqG+hh3RV74XOLZ&#10;Z2MPXrpiVdlJ57Q4pTvBM751+5KARI8ez0aU7sMOClN4w5n4n3yZ9hHwoAQBLJOCds7bezEh14hL&#10;wheN0e98mvDio4ivP70UJbIVSwIr8VFtCcm5DHWblaDfnJBl6Xvz0tHBHcnlMV7aDJg7I00MkxUl&#10;sPtGtPMt1f+8DH/LKYhAM1stif0t90if0DiNzuskKHbjBtK19xNeeDRBIwnKsL0L8WfOxv7oStot&#10;W4FCJ68wqGrmP3MzU796EXrIzIp/5PsD+gRkOZicw62Rbt3I6KYNaB3I1hA8YJqJWhFOXE04YW3J&#10;jFU7jXvHNZIvv4s8cohKIy3qumwVhylXWjN81qj+/J8wPPNgQicTZwj6iesYPbyV2fdehFeCmBfT&#10;L4HmxkcZf/w62ivuID+6jYFEmvUz6DlHMvv84+GcQ6kPrZCYwL2jQlRYlZm95CRG9/4Y7X+5jNyU&#10;jTK7E7TIDHsq0/nPjEpAYubdL0FPPRiVwgLrlfJ6PPuwg28t9Sy+7njkrm8geR6XasXojwIQFM+C&#10;MiatOhE98FR01TSDi15M87Wv0SwkBh6wlaBhUQoJk9E4Ge9tN6EePfYyvFCQiuEehDVDZn/rEra+&#10;92+RUKPjRA4lTTH3FfEpfrIQm8xVgiVneMFzmHrPRSAZEV2ibpl7l0A9/n0BWCfP+/gJEV8yd36c&#10;abIrbo60iU1v+TPidY8x2rqVmZTxOlCNWhozXGNhpjzJz2ISm0wclBwv8x7TU6Qv3051wZGoKjIJ&#10;FhyqmZrmvEMJl27HHLIoMSdyVcPGRcZX30P9mhOLPDHPlPhn30BPwVoGxEublGjwzXuhAffUadcV&#10;ybiUxsSXHoPWgyWTzoDjOeHZaf/xu0g9QMhdlW/5NfnkhmGseuEJhNPWI7kFd5KVgz99+kamfv1V&#10;5LlBcWsPCXVIf/Mdtv38B2g+cAN221Zkk9E8OkK+sxE+fD1bfv3jzL/lL1j8g0vxRxaAgBiFVqEB&#10;MWP4tvMZnHUI2hZdL4UylG/WLdynf/GJO3rUHFO/9lJyZ2i0AtLkPXo8o+Eu2MFnIsMDEO1oWCtR&#10;JXVwMlmlaOiHCtadiK0+BNOAnnMW4exziRoRWSFuSEdp0M7YzHMvw9tjP8DElFNBTBm8+lSGFxyF&#10;pIRrAAc1XxZjYkUui4yrFkO+wZD2C7eTFxqylXTCRMiUGS13KeqSk69u7kMd1IspMNZ9OZ2/QXmM&#10;UIJ/CUauFJkOTL3lfJI4ZoIQilu7lf0hhydIeH7o+9jBg5hcGeZIZYy/die+LZVwjqKQKQJRI/Fl&#10;x5JzBTgikFRQS0xpRfv1u9BcrmnpdXq66JNCH5btAk90A03+RhTmv3oLriBNKu6ZuUWqQJ0y9fOf&#10;Q4ugQbsM21ERwtYRo2vvQVLXfuyGxZd9q2qF1pHBW14IZJJGvDHsoS00H/gm+dEFquceAt4SVCEp&#10;6St3cv97/pK4OZFz0+n3Oxq7VqQ5agIPzjP/h5ex6Q1/Rv7SnVgzRsmlWakDWFUz/PWXQV2SDfGy&#10;6agqaamasRcx2cN8p78QYeanzsHmylC9Uq5tb9uR9Oixd6Gw7mRkdh2+1NxeicDdcSAZ4EaiJswd&#10;inZD8HLUYQxfcTFx1TRZV2II3Se2SWBCsox3Fcn+YO/xbIVguCiukKUwDKSCqbddgA+ERDccLrJi&#10;BqNPFopQWzEWhozd9ABy2wZiKEUOBbRUaEsRYvKlecf33ZeIgzrWCeCIGqKGlgwFVydJpuo6QvHC&#10;E5g6fDVDF7xNiArhsDVIVcyEdy56/uj9wbvdbIdQjorQSsLu2ox85xFMHOse5Q4ZYerco2A4QKIQ&#10;LBM8kCTTqtN84w58oWUSIe54flh+cLd/oU9AlgkXsEdGtNc/SEgNOUSygwfQpoXjDiSccQRVGXFa&#10;6pq4KqO/ux7dmHApw5xKRLFld0DEFTlmjnDaWnh0AfvIDWz5lb9m+xvex5Z/9TnqHzsWXT0gWIXn&#10;RBq3bPv/vsbs3DpGtESJiHTeiAZKcUY3LwmEDyr8gQUee+9HGH/kBvDiNiqh2AINnvcc6vOPwLN1&#10;LqRC9kxYcmfee3ApFDdHmHCtfM0U8bUnI43gqoVnOhnM7dHj2QrL+NRaOOycQl/wDF7v/vMKqEeC&#10;FHOyIAnWnESuqq6cGKjPPR056jm4rQCrtzM1NJFSDVXQWPXJR49nN1SJAkECkdhFZ4F4wTHEk9YV&#10;5SaF8DSsgyzgWFHLzEZuM4sfvJ5MEcKxiS+RC45gJpgLZoZ332NSOikuJAN3W/Ityg7ZBbeMuxOJ&#10;RYHLlLh2CnnxUeSNY3zzPFiies3pTP/6jzF94XGUrkRHQ/0R8YeUHssPPDa2U9i4ZfvHri1FVdNJ&#10;cFQSo2MPJjz/IGgMk+KzFDvae753M801DxaWhUnxDRFfMm7tsWv0MyC7QGkl+tL3E5hl2r+5Ht24&#10;SKymMGsIKFmFPHLqN56GHzBVbnKXrpUK3hijP/8m4rLbaky+sIX6hBNY/IOvsP3T1xA3tISZGYhG&#10;GLdMn3s0Ik4OEKiw2zdg198HuS4LsDPU+X6oQ1ShsUydK6r5wPbf/Tz1GYei5xzReSI5KSq85nT8&#10;qvtxm2QxWlqZezvGD45mgVh0y3Fn8PbnwrEHdR2PYgoZ+gH0Hs9yiGRcKtIxL0Vv+iTebEdWioKl&#10;TsxOBqxei64+tMyGaS7c5+ccTnXS8eRvX4/57snlFgdmJbjhQKhrmBnQr98e+xMmMUheVbH6ly5k&#10;wzs/hMYpUm5QCXs1uHX34kDuRZbXY0XzmeuoLjwGpZgve9PR0bOjl5yGzFBmYwWa79zH+At3oSQ0&#10;w7gZEx3qBac1Jy4KaThm1W+8Alk7RUl3BFGQaMSXnczif7mC0dX3MVw3AwevYvCuF1BftIXHrroH&#10;3dwsXefOn9+Tfn8yps4Vo898h+FvvoT60HVg2uleKFZnZt7xIrZ8+Q7wQMZBBclOGDujv7ySwYuP&#10;7kwaQ1epdjxMvNx7PBH6BORJwr2oM+goMfrANUioaKzz4MAQE2TNNDNvfC6K0UipZmgReqD51t3Y&#10;rVvwmQGym1K1eXqG5u+/AzlRh4DPDBlJQ0wV7bohfup6bCJ/Y8L4729EGgg540EZayY+QRbkIozc&#10;GYiSSZhDHMHW3/4Uqz74TnRYYVERN4YnrmdUB3y0U5ImT4NQTc5AgKZFQ4Ucv47Vbz8fsuNRywC+&#10;QDYrw/I9ejxL4VqjucFXH4EcfhZy52VF33J3DbJEyC7EokJOGh4Ewxm8SzTcKGvt1FOp6s8yaka7&#10;lSpIRzOhG0LPHgkHzvUCWD32O4gIQcBfdhzTLz2R5qt3kyol5r1rpBsQkhlBlJjAqkBKxtZf+TiT&#10;Ur84xcDQjWFqmHnbc0v3AydWNYv/4YukLLQC0Y3GYawRJMNhA1b/X6/F1gyLvD+KSBEUT/fPYx++&#10;Gjt0jvF/+zrVQImnHUUyw+/eiKwe4JvGj+uCLLdbKu5YjMiWbeR/vBV761okluKxeaGX6QVHEY9d&#10;i929vdDHshUKqgbar91JvnsTHH3g0jA6oacY/Sj0n88Pwc7GV97Rk5obHqS5fQNWB6rOSCdHpUIZ&#10;nnUocugqzJ2IFHqSQXan/crtWAhFam43oRE8JdSFxoVGhJk2QMqEQ1ahB04TCIRchtnsto2kDLmS&#10;Iju3ixaMAhoiuc2EKuC5xSpBrnoEv3VDCQhMCK2hcwO00k6rfyIP9jRECFK24SiRRMPUW86DtUMs&#10;lOpEoWF6N5TbN0R7PIvhjmpAp9fAUS8Arci6+0aEAJOhDBHQ1Yci1aBUJwHXYrBanXIydtAhyA9U&#10;ZztZnycJdQplcqKtv/pAfNUc3mcgPfZDuIDXytQvvACdVqIHVsBuZ1nIUmYlVGAcwc2IGVQjhAgx&#10;YlWkUUG0Ir//m+RFx6UkL/HYg5DXnIQECFVAhzVpukIHgh63hrV//S7qnzgBRchiNGqYJfJ929n8&#10;7g+z+MXbGTjk7zzGtnf+DVt++o9Z+Kk/Ydsv/y1617anlHTsjLYENzBd0V56J9K0TFSEXEFN8aEQ&#10;X3Q06o55LkkSSg5O3tLQXnEnCoh56ZCI93vWj0CfgDxJiBTqkl1xNzoISDKyjXHKDEJyIfzE8Yhp&#10;UYaBQl1wxx7dTr7sHsJUtSKD0KFJEASxgJhSJaeRhJhRz01hg0hWxUMJvts6EB2y56Jis4s1YW5o&#10;MybEmjZlVBV3IbeBfM/GriqpECJJy6BWESfvKqHYXq9Supe2cFJFjj6A6uXHk3MX7ujOkns9ejzL&#10;sbS3ROzoi7BDzlixpw2eASWbImuPhDgLIqXj2fkX6FGHEc4+s6jhdb/7VNZdkRMHdcWryOCk4/BV&#10;s/0a7rF/QkAtomcfhJ12EHS0pr18CUyMN1woinjJcM+IG+pOcKcSwSunvelh8pX3ITmRJOMKq9/x&#10;Qqwu1PTWjWkT/NxDmPvTt2JHzOEhkN2pc0Byhhs2sOWfvR+/ZSsaaloSIQgyCKQNDaOtC6gZNrE6&#10;4Kl1PwAqU6DFq4r87YfxBzYV3X5RFFuK8+qXHNtJDzum5XqDOGFY037tLmScMHVUiuiN9+7HPxR9&#10;ArIrOBi2RL3CDRslxlfcwUBiGapSRTCCgE4HwnOPxBwCRvc/ECPctol8x6YyJLoCHZAcImadBB0J&#10;cFxCGdoaGa3lolzlRem6Ov9YiEU3PCBkrHC5XYEABgEI4iQVUqcOkQWCCaaGSsTJO5x/mgbLEBxM&#10;rFDNdvud7RqTDtT3I6mjUWHcMPPaM9EjVxFCJHbhiorsVjDUo8c+Ay1/iECeORw59kIkTpHcwTOt&#10;1ECmMVjuanW8kxqnGB6G6e4nYSnD19kB4eyzIYSiNeMKFEPEZbkV413QJUhQBiedjA+Gy7reHj2e&#10;NejY1HLANFNvPYc83loo4JIpClTaxRp78BJ8ovAEVSelm2Xi6DFhQHRJgEPWKfIXboYMIXezFKcc&#10;ip58CCo1gqOXHM/q//pmwrFrUCk0p+LM0dJcu5H5X/lr0p1bqLKTPFGVyIqUDUGIORaboy6m2pmC&#10;tdwZNBcBUyyP8U1j0tUPlqH/1Jkri6CtE089GD1oCgmdsbEIIQsWhfaGh0mPLe4o9O5Vkty+iT4B&#10;2RUMcGfJ29sc37hIe9sGTHbo6ysCCeLxa6mOXldacOUHZWEIbPvqd7GFpmT1K/CRC06YBNjs1NEI&#10;gfahrdRbE9Y0HW1CmHnFSfj6VVgYYFYWR2UZJCFSVB1aShsyaii+JZ6J2bDgqBq6bobFnOjWKXLv&#10;dqRxJFmZg3Ff9qJf1nvexaZS5fLaetCA4RvOLY/ZsWcwMUaUiexXjx7PUpRqm+EIlTgcfi42e2hX&#10;dFAqSTiBGBX35cnlShdoSKiRwSomm4745OAP+KBm6sTj8FghFIled+uW45Nfe2WtOi4OIaBnn0Ac&#10;1Dt+1qPHfgSliNlocmZecQaD0w9D3AgSupmLjGmhV+8xCI87Q5XuXGWnvKf7meEM6orFK+5g9PC2&#10;LiB3ZKiElx4PYZFVbziLqX//eqoDpgrFiUBOgkYhffVemn/657T3bYHkRYoXoe10LAv1qVMP7S5p&#10;ZfYFIZiSzZj//M2YWxkid8HEEQ3IoQeg5x6Jt5li/Z5pUPBMfmQr6aaHqCTsSAh77f8fij4B+REQ&#10;SvU9B6H98q2EjWNy9qLZTZGKtDGEHz8WVtegnfK+l40jz7fYP3yPSFmYe/IjFw+khzeTbnkQicU4&#10;MKkgBw2ZetNZhK2L5DpCCCQVCIq2Ce2qmxWR1qz7d8FiwM2QY9YQTjmIYRxQ6pOZ0eV3oVY6RIoU&#10;B9e9rHtdHOYVzcbwHRegR64ih6qzku3RYz9DqZSUb7whH3AsesyLIU4jUcntYvmZ+fIOxiWnYSvJ&#10;x9QBLC30jpvhQCZg6w6gWru2++u8VARZ7vyVZCcryMHrsUPX4RKWkcL06PFsghQ6TxTSUBj++ssx&#10;zUgo/laBIs1baETPAJgTPeN3bSdcdx8SWBKVmH3ZCQx+48cY/OtXogMhhc6P0B0VpfnEt9n2m59g&#10;vJhBI1VHczIF3U3xnh8GNcHECBYgQP7qXfiD80uSve5AVAjK4CfPgFTkgiWAeyg0tMWW/LmbSue3&#10;36yeFJ4hd+wzDx4ApNAAOk3n8cevxl0ZUNSUJBc+ZJyNDF97BkLpJiil5ZjFaa+5B7tlU5GW3IP6&#10;3eJd3K2RxS/fgjRODmXgPIsy9WsvoXrbKYSUqFSIVkMLVkVyVHJqwDKVlYpDcTGN1FmY/bUfx+dq&#10;yIaLEEZG/trtZBFy0K77AbD3MhCHbgBd4NBpBj9zHmK5SALulSvo0eOZBfXOQEsEtCaEIXL662D9&#10;6QgJq2rErfgWLUsZSzr+t+HDA7CpA5fWWFG6LpTNSMCHQ3Tduo6q6TvczJdZCVRzRAKDE0+iWrse&#10;lxURFO7RY5+EqeMoUQPVC4+kOu3grobQdSLNnx4RmCeEMsotPnZGH72aTOxiioiffTjySy9BpyMS&#10;IxrKvIeMjdFHr+SRd/8V+bExw1ZQQmduXKSoqnqFBDWeAK62xHTBMrq5ofn77+BWWCxBpMylEahf&#10;chzh8NWF6opRd14mEisWv3QLsjkVyprTUbF67Ap9AvJDsINoBdz8KH7jI3igtDodNARySsTnrseP&#10;XkvHuyoHrjqaIX/i26Ch0Ja8Whld/l1crGtGBjX+uVvJj44JGcAIVSAHWPX7b2Dqd16NHV6TbZHg&#10;RhJBMgxDJAdHVWjJaFDExsjPnEb1+tNLgoOAGaPPfBe7beNSC9QFQi48yr2h+uBeEj9UcHOqV5xY&#10;lK8mYVHqQ5Ue+x8cCMRujyk0BZs9Cj/9EvJgPbGb4woqy6oTyGShAzJ9IEytWfr1QnXunJkdwsw0&#10;duAaRENR7zHv+ONPfl8o8yYRrwbIGadic6t7G9Ee+y0mNPAJ4SkMavQ1p8JovrAe3LEgpPAMOfek&#10;U8YLRvvN+4nf2YBCN7MKM62TtcytFI80Z/TBK9j27y5lenY10YxGKEaFeBG1EKFNy6ONLgcmVjq1&#10;wRBXGFaMPncTsphwpxtDL4mgrYrUrzoVN7DsiGSEiCnYQ/O0l9+G2PKU//ZX9AnILlDyXWgVLGWa&#10;y26h2ZaICgtqBIkknDooU684GXAsCUYumfJohG3YSnP53cR6AG40QVH2zCJynCTGsFGa2zey/cNf&#10;L8ZBOSFkKiokBKZ+9kzWfPJXSgt0/ZBq24icMk3Htx5V5aaoFhum33gW0//65aiOyVpkfvP8iIU/&#10;/RqpUmqH2EnVaTLSXrqbJstaVdHRmOnXnY3mjqPpmTb2t3WP/Q9JipMwVmTgMgEVJR91AbL+dGgX&#10;8RARt2VX5pZUZgYzEGdYqjx4sQzzyb8OAtUBc50Pl02YF8uDlD13ePgh1M87C1A6zb0ePfY7SCfw&#10;ItY5kg+Umdecg0wpHgOukZCNKj0zqMchw7QpTZXJC874A98onsxWhHC8iqgL2hikhsX/9AW2/PaX&#10;iFuBBpJA1XU+iphMSUT25PyXqhSDQckIAVHHvvcI6a4NuJTPHorCluBMv/IMQowM6ilaNciFgRIH&#10;U2z64g1FxMfTXlcr29fQGxHuAhlFPSOekbHTXHYvMjvEcKasxSTidcRihV5wdKk5xowSi3JWXZG+&#10;ey880uKacRMqiqztninlCcGFFA2pKvL/uIp04hFUrzwNCwLamSVqRV5tTL/j+fgbz6T9xp3U19xH&#10;e+tGmG/RYWTm+LXYq05k8PxjES+Nx4iTouCfvhW/dSNBK5IbEx8Oi0rck/ufA6KYJILXmDV4dqqL&#10;j4GzDgNS9zAluhUJvR499iNUAKFa2l5KGi5otRY5/aewTbcjm+8lA0GXQ9nwrvuZ8cEcKhVugoSJ&#10;GEYoTsgODGeQ1atLFyYolkElF0rnE7ycuCBkkjgisexROAwjes75cPxJaFed7MmVPfZHTJJ4iUIE&#10;cs5w2BSDd1zI4h9dRtBAkiIes9fhvoMO7U4KQuXOWCG0EM48iOpN54N3RQqXwpgwIy0k0n/+EqMP&#10;3oBWQs6pzJEitNIxSZY8gbx0QxByUb4oMt2eH9eh3VmOdzmQDA9rpwAAIABJREFUrKCJ4BWdtTSM&#10;hXzzI8TTjygPMi+Drjngx83AYTOE++dJKtRmRY9UlXjNBtLDW4mHrOnm4PpYZFfoE5BdoshHRqB5&#10;dAvtzQ9QASk7IuVoN88MjlmHHjpXKM+qJMlEE0Qj7ZV3kxFojShKcls2/WFZELBseDJSiMz/1mdY&#10;NVtRvfRESM4oKHXnkB7U8TVT8OqTkVeewnTjWEpYEKpBxHdS8cLAckY3Zjb/wZfwrEVBy/dep8Fw&#10;coRBo7QxEXKAIaz+FxfjQZaGVAXpZPn6Rd+jBxQVXDviRYTT7oQr/4iQWsQzy1ojMqE9hqXmx/cf&#10;8ZNDP8xOk5EymDlpsu8qHhAnIyhKMKfRwsEerD6YmZe/GGaK/K4hOxQGe/TYj/D93hYiJYif+tWX&#10;0Hz8WtjQIGpIF6LvTbhKEapBaBWmWmc0jMQmMbzwWKZ++2LC4TPddRWqEuOEb59n4f/4FM0X7sGs&#10;pY6xSzK6wokUerWzQ33LcZIrIpngpWiBl31jaZtZoS6JiOBtZvSV2xi++ZyiLSidSpYaYW6W6szD&#10;ae//DurCYuUMcpl1S49sx+7bhK+f64smPwI9V2WXyDsc7G7bSHysxS2jLmQLiEC9mNDzD4O5qc6I&#10;T4v7OWAG6et34tkJWtSk0MKJ3lNwFywqwYzQGr7d2PbPP8bCB68lbxkztAyeylbgAUEJGgkhoMOI&#10;zAzQQeyCDAUtj/HcYg+P2PaL78fu24bHzmV9L0KAOmUURd1pMOoXHUs642DcctEC6eSRRftF36PH&#10;RH5aJBCIcPyPY4edB+pkHzzp5/HJ5JoKogOW5kF2Olx3PvhzHQtnWvRHGoNlz2WvQcluBDfqOCA+&#10;9xzS2WcU+UsPS9K8PXrsj9h5fakqwSHMROqXn0yOEXPv7AH2MsypRBEzqokaprVMv/QYpv/fnyIe&#10;OYfLpCsbkdzAtkUW/s/PM/7S3VAJdYjklDH3zvzYl+Ikl/KcXV8D1babbRVUnLqT697dneH79yjv&#10;hDW48n586xgTB0+TYRwkQP3Co2nmt4Mq0QTzsodVi06+8j5SyPQlkx+OPgHZFdyxzuCmufQ2UvbC&#10;v8RByzB5ahPVhcchwZFu4QS6RXP7RtJ3H0E7BQcPillC99Qm4RC8TK6Ulm0muZHmA82//QcW/vlH&#10;WbjsbrQtQbpaJucWw5bUuUyFEALmnYrDuCW5MH5wntGvfox03SNoJ92bdc8pUjzh29MifNyoISEw&#10;MKO+5BRi0xI0ELoWbVHl6bsfPXpM4G4leJ89nHz2W2DuKNQXn/TvlzO3VBldI0iRId/51N/5AHeR&#10;JRsk66gXu6oEigpiIG5YFEiKHHYUU697BTJ3QJlVEfruR48eO0MEc2Pw6tPwPKL2+LQkIK4wki5Y&#10;V2VsLcOffx5Tf/gmwrpZTBUCSAIxw+/ewuZfeD+jz30PkhOahmyFyk1QWsuYdPtCV1AsUv8QRUAi&#10;uRqSwgDL0LjhQX8gAXmqbPCdEz3DaR/YyviyO7uWbywqoDhIQC44ijBdEbIgeUIxK3vh4qW3Ej08&#10;JVf2/Ql9ArILBK9RFXxxRPra3SC5G7h0cCfnjBx9MNU5R4EY4o7KDrOc5mNXwWJGQhcWi6AinVnY&#10;ykMExpqZtoAbDEOFZgieaNxZuPJhtr31L9n+ro+QrrwPto4JBEIy3I3siWAGY0cl4E2iXUikj1/N&#10;tov/G4s3PERyaLKVRba3wwEDFS2TXh5JR0xTv/A5YEV5qyhqWCf314cqPXpMIIBJUeirDjkfP+F1&#10;nZfHcp7Eu0nMSXK/6yNejSV65sR0fZfNCy8VzLrjdUk1g770Rfjzz+kCjiLbsVRc6NFjP4e7lzWR&#10;Qc4+hOqMg5BMKXbuZQSHCkVMMIzKnXj2kVAr2SGYYCJkBX9kO1t/7ePIdxawAFgihxrVWGZDuvmP&#10;wIR+VeKmKFpmzVIm44Q0op5umX7RkdRHH1iKpdr5rD3FgH+SeHx/wiAujD9+HTEXOoxIKrMgQYjH&#10;rGHw/OPxnIrKKUZlWobSb3oMv2fjj+wA7+/oZ0B2gSyAGeNvP0i6cyNSVQRLGJBCJrQwePHR6NwQ&#10;zDHJqBfNBl9sGX/+FqSqlpRg3MociLntNi/QKVXGKEYeJTQMGFdOrc6iGQFllL0bHS8ymGIN1JHm&#10;i7excMU9VEfNUp93NHL6evSoA6jWzJTgfSFh921mfMMDtF+/E7vtMUISLHYydKKoOVn2nCTeEyHQ&#10;Day64WnM8M0vgoNXYSEsOcWK91Kd+zuWhhAnd8Lj9v6JoV73M+EHH9N1OX0iOz35uTz+MfsWFJFu&#10;6DwM4dRX0Y43EG/8BNIsYsEJVh63y/dWyNgsDXt2f23dmlvyAxHBx2O6DxBBEBNcjSd6ciWQRcnZ&#10;iBjhlGOYveQVsHpN93z7So1s4oG01C8CdvFx/pB4xHf6c+m/2U73YVEb8x33Zo/9EuqU2cfZipl3&#10;vJCtv/xJvPYyTE1HIdoLHZHClHJyVQJtDRXt39/A4NUnFc8hEaoM42vvZfv//nekOzYjBCpzXCNm&#10;hokTVHAvBURXMFW0NYI75BZbXSPHrGf2giMJ5x1NOH4t4eg1LP7JlbS//0U8FJrmRC5XfmDTXj7E&#10;nVBFmm/eS3poK+Gw1UXdKkCw8vlWrz2D9vK7C/tk8voCtn3E/KXfY/afritdE6N0drpCyh5jwuxj&#10;6BOQXSCk4n6eL72t8BHdcVXMoVIgRqZfcxqCI65YISaiLbS3PUJ752NoqMpdZ951P1ZmU6hFSeb4&#10;CQcwvOQc0t9ezczN92E6i68akINTu2NpTMhKkECiyHO61sg8+B3b2H7rtdAkZNQy0IhpoqXBNVLX&#10;0wQtXG5XEHNcO0dWlb3eOjMFz8UdNR5YseptLyzSebITH11Cqc/uKzFLjxXDZG0tVbJoyw9EmKQS&#10;RYFuEiiyo6beUYQmK3Py/4YgQsdB7tY3uk8Gf+JFZQpAptdSnfqTcP9tsOGqQpeqFEuJsIvB9JJ/&#10;TIhQymQH2BFyszQ4KtsXuraLLX3+vqueqSSCR9raCQcextQ7fw477bRyTSI7yfg+wxd13rEXIV6S&#10;ByB37tQ6uXzvFHaeILEKS8WpyZsWMhmTTEQL7eNxd2qP/REiZSgie1G2rC85C/nDy9HbNxQ/np2w&#10;NxKRQj0yYtfFGF/1ADNNRqYEUWH7LZsY/S8fQuetrIOUMC1MDbwYH4csEAegGbEGmTfSlDI8dT2D&#10;nz6T+MpTqI+ag6wkTwRXTBODl5xE+98vJ20b4+7EWJKaGGJRC9sNCNCKI5vHtDc/SDzyAOhUNrOX&#10;pGnqRccxmqvI84VGSjKCBlp1/Mu3I//kAnRQkbs5lej00rw7oU9AdgHHkM0j2q/egtQV4kWfWhFa&#10;geHBU8jp67vEpFTysFwW+zX3lwOpsB5WfANovBxI9ctPo37vC5B3nU+65SHyNffDN26jvmkj44fm&#10;sRwIEZJnRIelOymZULXkrIgo1dQQryvGAZBh1zKFnI20NLPyDFgxXtqebkJ18anYugp36bWu9nM8&#10;bvZgUoF3p4jSeqeeYt3B7KiXIFrochHZQSYqgtNLT4Z0tEstZYal33smLIenAnfDXRCpYe448gve&#10;TrhiG/LIdzt5TH3C6rxPuh9WEjspJbwym7FEd3Qcg4VFbGNnUuqT4Y2lHskPIgdQRwjUP3UJ8aKL&#10;ivDFHnj/exIeik+Je3dvWZcqSC53zU73qUJnzvh45K6LsnRvdtXc4IFJn8kn58k+eg/2WBm4OIGA&#10;qZOsZfDmcxj/3qWI+F6n/KhDpty/GhR9aAH76PWEt55J+sKdjP7tp2FzJkdBk+Ba4WIQi7tP3Tqt&#10;JHTg6GGrqc5+DsPzDkHPPpJw/DoslkTGxgmigmYyWgq/6we0h04xWMiknHAz3J2U0orEXYKTa0W+&#10;dQ/8xKnkYAQvK9Nywg+ZRo5fS75uA9GcEAKtO1oPsKvvIz+wlXD4HD4IRWLYd9QpevQJyC6Rg5Hv&#10;2Ah3bS7VPjHEAkEgq6InrYPpuswmaUfZyAmINFfeg8e6aFTvgWuToDTqTF10Aoqhgwo78wjq049g&#10;+i3nkxYapu7cQvOpa2k//10W7tlERULrATkoY2CQGtxLJ0VEqVIxMSvtfUBLguJmzwhVKREhqNAO&#10;AoNLTkc94+zdQfgez1z8wGEjqcwUEHCXEiiL47JjTU5q8oW9XL5LS78PsUtviwmWF9J1IQPu6bez&#10;sliiT5X/cxTRAXLE88jnbCZc9scwuouQwhO+tfKrRXOfPJ48YRfoyE7dDYf5RdpNm0hiSMeL5of0&#10;jLIqWkWmn3ch1WsvJs/WOEa1r5UWrFCmuuJ0dx91c390vJIOukQFfDz0ceIZO8hYeek+7Yzc9hK9&#10;psczGeXcFnGiZeoXH8P4fwyQTePHdYP3dDKy833odK7twdj0vq+zSpTF3/si4mDmeJvwGEiVEuYT&#10;1aghDwN26sHMXHwq9cuOhyPnYKYmVxHNubMPctQDXuukDtm1EZxqrmbVGc9h2+03dPWOFVwbXtgm&#10;W9RorrqXKqUSC6oWaXMDDcrg3OeQrt4ACq0I2RJ1qGm2tfz/7L15sB3Xfd/5+f3O6b7L24GHhQAI&#10;kAC4rxI3bREtWZJly3Y8tmInsT1jzyQeJ3ZlyjPjSU3iSlUycU2VHWdiW0rK5WTsxFvGu63FtuxY&#10;siRK4iKSIkFwAwmCwMOO9/DWe293n/ObP07f+xY+UJRAQKTwflUPd8G9t093nz79W76/77c6dBrb&#10;NYI3B0Zi9Xuz3T8uoW0EIGusf8F6lO6zp9GFlKSLVpKZI0gkX4pw19W4tq9p5yxBM3xGOVdQPHWC&#10;HOFSMe4Gg8b2UfyOEaSCSmXgilcZuE0NZNNWsrd8EPvp99N+aorycy9SfvEI+tIM+UyHypIoomhS&#10;Ga4UTEPdMCrJ2UDIRL9uRonX1Qy6REb2TeJumqQXI82N6/iKt5XNg3UPY3odHOkmzUBDWwzE3Kr5&#10;bIDEuvdBrAYYpR8q65tFv49BcCCW+h4GpRBb/iF4QzqGKYHQd0bSPkUTlByueR/l7Bnco/8RZZH1&#10;POMBVC0YZj0kgYgG/yuSYKYISKeLTc+QBEoFiIkVq9/OsMZUjfzuu/D/54/j9+yr5ZdemeH/egXG&#10;Xm+zVzyr559oXflIsytByJJCcppXg66ZdPTWORhCn7ZzZdXZUMKKqpMQkISN5xt/PDbsG2XJGZcY&#10;6bmMfPc42R3b6f3VC6hzqRrB5ZkfZoart5P0MnKq4zN0/vVfYOqIZRcxjwSPNIVsXHHvvBp927W0&#10;770Wf9MWLMsTTDQY0ZFEjbXvnlqqktYV1x4pAPBRCAWEhZKKiFfFqph8mhgQvTjYpokQiLQClC9M&#10;w3QHt7VNf0V06lNl8607sKqHtJpYSFUgqoA5T3z8GP4DN2FlQHwNYY2yIVNW20YAcgGrRAmPvUwl&#10;HmIADxZSVq9c6NG+cxf9rsBKBI9BNMLhM8QTc3X29dKYLwxu2gJbW4likxrzrjlOfLqQDaITbFjI&#10;77ua/J7dhLkOdnSO7rMncH/zMr2HXkSOzWGqkHlU0gWlNad4FCPwxojYTQXfDWTvux6baNCUjCAb&#10;E3jDausHHgZFWXCsU3G+UzDdC5yvYK6KdExYtEhZVQRLol1mlkTuNGXPMqDpPA2njKsxmjs2Z8rm&#10;hmNLu8lYw6eGybS1FPhYagruZxzfaE7hK5OghooRUZz36M3fiSxNE579OL6YveDvCEAo03qo1HCP&#10;ut3TEmw1drrE09P4aLUeqPWTleta+/qb0b/79/D79hEkYbsDiq6Brr5xjqnVUCsbvE7nvUJUiShz&#10;ReDEUpfpbsFMacz3KuaCsWDCUoQixuWgboU5FXKBtsCwGiPeM5IpE5ljSzNnSztnNFdSSqiuzr0B&#10;59uGXR4LgFfDR7Cmo/E9d9D51PP4mvxmoGVxScdgqxqqU4tdpNXLqDQgHYgNaFwzhrzjalrvvA67&#10;bjP5znGslZhGoSaX6TefB4hWJXFh0TqZkVi+IpE8OmKd3S0++lk6n3mGPNFgIZrYt9CL79QTS9IE&#10;EiMy06P7uedp/Z07EpRKAmIZgYC7eTt5s0GJkZtSUBEJNIKj89hLtCK1jACJSHDjch3Yhv9WZ05r&#10;yC2QAlS1CI+cBkpMAj60iNJFYk6YdPibt2KmqCYHJpAo6YpPHISOELMSZ5cGIqSxoDg8TfHrj9F4&#10;z35kWwMZygg+lUAzE0zT4uANgjicCDLcxN3cYPiW7YQPv4WR+YLiocN0PvkUfPE4xYlFvAU6Dtpl&#10;TpSCyqX9upzWryr1kwUWwQcljjrs++/A0efj3riar3gzKOiy2BP+0wuzPLVQMNNZ4lSpzPS6nAfm&#10;AnSqWoU31pWAOjOdfqMPzJXUGyyS4DQOWk4YF2MyUyYbOZNe2NTM2dl0vGU0587JEcbyiJLhHbi6&#10;ERuF0gxfdzQYqdKoJBHNDJ8qjVjd33S5Wttl8GiAicM1t1Dd+6N4KbGDn0CqudSwrxGzJlDUDeEK&#10;nVkolzDfrpMsETMFCWhU4guHiPOz+BjpeSMvBbJUgxIFolEAw9ETbr2d/Cd+HHnnrVQSyCyrb/jr&#10;9mi/LraykjJw3mta03Q26sCs1kcMdTFGLYkmRlXEoDQgREqEx88s8qWZJc51epzpVZysjKluwWww&#10;5ipHJ1YUsQ/TNTAlxn4VbcXYhDQPVXAK3gltByMIW5qeTd7Y5ppcP2786LWTbB9uo7FMDECk48Yb&#10;AC67YZfeZJB88zg1LCj+g9fDDZPEF89jGvExJ7qSGGRQoXi9za1ZtaS//jnDtMHo916H/sitZLft&#10;gzzBkKysK8upGaqu5KQETjf2aNHAyojNLRGPnMfdvQcspoAkQTSoQo/u//sI3X/3AFm7SYyp4TwV&#10;Cl8nh0VAKyNmGZGC6vefhQ/flq5PsgRXd0q+Y5LFOybgkRlwPSR6smD0fECfnoVOgbWViCNTUtCy&#10;UQIBNgKQFYV0wdQgXTuUL89QHJ/GvOKqJEqo3lP1SpofuA4/MUKlEWeCxkhwSuhVFH91oHaOL92h&#10;tbyFPXOOzs/+BZ1/+5fIdVvJ7thDftd2uGsnYccIznzKKFhqkDcMp0olyywaDOXk77me7P7r0OlF&#10;us+fhidOIA8ewZ44RW++IK8yLruTbzYQMxMDH4zSBVrfdhv59vG0aLHcRLxhV7Y5y5mrCv7g5Bke&#10;PB0gOkTqxvO6sVrIakBQxSDj0L8WYBAIWH2D61c4FhAWUKaIEKtEZ+SWyJ2xLVN2D82wqZVz67Dx&#10;1rEhbh5rMZJ7Rr1j2DtUA0FrKmxzmIC3xE4RJSTHV10NObg0x8fMBpnG/mssoiJEc6m/pbkZu+OH&#10;CFUH/9ynKUOPzAImXQSHhvpCWzoL5QLWmkihlWjd62bYwhLl408goaCnddAlLmkEaKQIFbk4vGbE&#10;W2+k/eP/A+H+u/DqyaImpjsLuAHb1qW15cqB1W3vDolgzgguoKaJehyYLyKdYCyUPZ6ZW+TBmUWe&#10;XSw5WRgvz5dM9aAMAaqYdFAEUMWsShBASfCphNCKy+chPanHo5gYBCPUQVGJMaMZx853QR2+6nHr&#10;1gY/ujvNY1W3DPXdWBCvWBNVXJYx9sP3sfAvPwUI0QIxUsOoL18WUZxQWcCFHtXNW2jdtZcYFIkh&#10;XQNZ3RtmCVJlJJZLmevgnj3B4uOnklbZ1DStn3o3IgVmHtOARXChRH73KZY++lnyIUesLo0kQErQ&#10;kAgjnKN48gh2YgF2jNY7miBamkP7A7cy/9BnCC71iASJCEacXqL3uefIvu3mWiy51jPbMGAjABk4&#10;40mxV+tsJfT+6jlY6CLNZp29S9hvZ0b+fbdTCjgiYh48aAxUh86iz54htsbRXkxiO5fAjICoUXmH&#10;RMUdPEf15Bk6v1IiQxF/724a338vjW/Zj441CbmhMdJzHh9TFtY00YwaijqwraPkW4aRd+wj+8fv&#10;RuZ7VH/4JHP/6tNQ9S7NjlzAVCCGCC45BOIUaQTa3383lUvnoM5XX9Zxbdgbz4JAZcqmRs7N4xN8&#10;+cQ0pfVAkiYPsay1E5KA5qBbqqZ47ZvU75n1WZ9Slq5P3Zt8xBTcYEovKFM94+jiImSL/KkaGhbI&#10;vWP/qPKhzRnffdVmbphoMtzMktCeBCqJZLGvJk7dtXlpqVG0zorHuj9hQFdc75tKicQGYXg32bt+&#10;ArOS/Om/IlqBC0pwHkiMeHHxLJ3pU1i+A6wH5nGuQvCUx07Dlx8lWoWa4itXN6ZWZFEQC/i8iXvL&#10;22n/r/8Qd8t+gua4mi0rtX5IwnNfogzhIOhY4atbTbYBEUXSePCYGN1e4IWFDn904hwfO9Ph4PmC&#10;XpkRxEOMSNlDM0coIqIOEUfsUz0HS6w9fRIEi8S+WJysGlQaR31+cJrOkfWDlEiUCswRXMG2dpNt&#10;46ODPpAUSV+Sw7VhbyITEbLvug79yAPI+R7mK9Q8sSrBXb6Mu5WR0GogPcP++gXC//y3cAoaPVEi&#10;Qqzp8lN1MHv6DIv/32Nkn3yB+aPnkMxRiDH+cx+ED1yPFBmSQRkDrjR46Djnf+ZPyYaHqQJ4S31m&#10;r7cJEF2CPJoT7Mwc9sRJ2DkxuNwiEUxx33YL7t9+nlhGiJGKlEhxpVF8/Gmyb7sJSdmNVWvPlW5X&#10;fACCMchQqQHRkgrnx57GfCqllZJu1M6AzU2G3rEfq0vxQYGYsl72yFF6QchipPRyyaBLhiDikAAS&#10;QlICdwJjWRL9efAMfP6P6Xz7tYz/+x9EKwMPLoS6zh9Q0mIAMKBuEUvQgMqgrZQWiKF3+Rn4I6gq&#10;ZYw4EUIm+H2bsRvG8VXd5EXClm/kEq5ws0iOkSnc3c75dReRWNM8oqnxsU/LK6v1tNfV1h40l/eD&#10;D2qIliH9psg6IEnOoWJFBMuAim5VcqBUDk53+fWpgjuGM967ZYQ7J3KuaWdcM9wk1L5AQPDiBpUZ&#10;vUTLcb9PZSUrTrAarWPG7FKP3tI8vc4i3a5RNO/HNU6wfekgY9JFqRIFtkHszPHpT/4ph+wgznpU&#10;paEuElzObcdOctvhI+QhOdyVBIKL+GBUCJ3WGEu33Ubzez7A4vbttLtGeyRVqkKN/dYoKSEil6a3&#10;YXAcsHrNE6IZahA1EqIyNVfwfKfDE3ORB06f5eHZkpMLkcpSjwehAEocNWV5FRBnMKi6kRw+qx2O&#10;GOugln53OquaYvqBhGr9nVQBTu8qWkDM81TZc4Frh1J93frzklTlM+IGxecVZsuQwnpuDzfx9+yk&#10;+uQhgkYylODWAqUuramHRhAKhe4TJ2i9PA17hig1xy+WFC+do/vkSeyhl+l9ZQo7PENZVkiWkY22&#10;iL5i8//yLrK/dy8aDfPJqVcH1QMvMvdP/ghzGbJUUocHl2b/+pB8sxQ3tFtUDx1DPnADziWSk4wE&#10;fwx7xmHvGPrsbIKLqUODUWVK9dkXaM8U2ITbuD7X2EYAQo0brFliJAp2bJrisSnEOUqr2VxiJHqH&#10;3LAFRhpQU+6qSxhoKQK9R17Gt0ZSqVHrG9ClGK+RGschCQRKygT7qHSrLr7VphsKJu7aAd4IdcCh&#10;xzrM/+yf0Pr2txLfs4fGSAvrZ3etvjv6lHmjUpY+/iQ+BqJcXrxifzhZBGl4yoUF/Hvuw08MpQBR&#10;NmofG5ZsgDoRYf+oMDKkzM6nrDF15ooa8tSvcrw2NIJBzQSXYFyKieAJqBlltIGgnNTdAxGHmCJV&#10;CihOLfb4y/mKz5xYotE2bhnPeP/4MN++vcmdmydo+MSI5BAC7pIF0+s1Ks+en+PosWOcOnuO06fP&#10;Mn1+ltmZcyzMdykW5ojW5l0T1/Ktky8yTMSFXtIPCSUzx1/g0FyvdqZTIqawyE3PPocvuvTU0t6Y&#10;kQXFLOPU6Ahf3Lmdw5Nj5E8/ztYTx9m0aZKx7Zu4atMku3ZfzdjEGCYQ5TLo+/RZeyxSWWoeffZ8&#10;xadOnOPjpxZ49HxB0YUypPMaalEnMUHEY5RJt0M9WIZJqAOJVEKT0lLgkSVq48GUi8v9Rq+YiCtf&#10;9oOSlPtCgxEjNNRz7+joijhZGGCwNvo/rkhbeW1r1sC/71qW/uAp/IhPbEyqK1jYLr0FDFXILBCW&#10;IuWnniF/x366f/wovS8dQp+dJuKpouCDpKvLCzETYmeB5k+8m/xH35UKw3VSwKJiZ84w/zMfwxWK&#10;RSHGQCUlTrJLs3+yfIlhhs9yeo8fJ1/swXCLoDWcNkTMg7v7aoqnpxFN0LLSDLygJzrYM6eQt+9J&#10;vptskGD1bSMAAcCwkPwUU6N65iRhrkc2MUQhho+GilIAQ3furm8dKSpOSAYjLHQonj894If2VcBe&#10;hxuC1dtyJgNtw+AqfEyTP9RJMxclTexMkaqk0Wgg998GdQ8L0Vj6+JPEPzzI2U88TXPTKJ27dtG6&#10;/zr87dth9yg6Plw3MlaUU3O4r5ygUI+/zMJGiBAxGiIUZYnDGLr/hhqqYrXTxir2jQ27Mk0lkcKa&#10;wS2jLW5rNnnw/BKBRJE98Or7mUKDfgP2CqbTdUzA+UFGOl0YRkVdQteUAetXR1KHccSsSgkJEagM&#10;k5JKHNWi40uLFV86OcNvT8F3byt412bP3VtG2dLIyD1E67ery2r/dFCFqftZXmXar22y7u9kUZRM&#10;T88wNTXFqVOnmTp2nEMvvcTc7CwaIoEKXIYqhGBk0ubz0442Pe7bfJYJV8M5Yo8t7YLWktERl+BK&#10;powWga2L8xAi3sCT1EEq1+DFiQm+ePVWnpucJPQCTJ3hyLEzOAlkIWNkYpTd1+5hz44dbN+2lZ27&#10;djKxeRNZnuFU12R515ylCxwMoxZdrMPDKHXwQHLkEagCnO1VHDy/wEMzBb97cpanzpRY5Yg+VcKT&#10;g18l5177vRtaCyj2A9sOWH9Opf4VEwF1SKzhIYNhrjPeASxMam2H+v5SV0pCFlNjolXkTePmzX6V&#10;vsOgorNhV4ytp/UhIvQw2vftZWE8Q0swrTDqteoymZrqUjqqAAAgAElEQVQnlpKuXVW6v/hZ5n/u&#10;07AUcD4D38SsSoGHCoVkSDTEIu67bqD9E+/G+UiPJMIpVhGPzLD0g7+Dne7UFV3FOU3yBxZqqg9B&#10;YiCovIry0Gu3VCXVukoaaAl0j53DznewoQZ1J0tiA0Ro3rGL7m9/pW7MV0zBSSo1lwdP4u/dDa6u&#10;WG4YsBGAAGkaiXO10m+gfOo0rumpYiQjMTEFFTRE8lr9XJ2jQnCmIBV2doF4souLFUQlOE1MWhdj&#10;ZmSkRcVifb8TIQ8ZAaNIzSsISfAqkIKSUiC/YSv+hskUwavHioKFTzxKlrdwDaOa78GnXyB85kWs&#10;rcjVI2S37qDxnuvI7ttL+enDdGcWyYZHuZyLV3+/nUU6XskLgbfsxt2+NeH2/aUCqmzYm9kU2NbO&#10;uWtzgy9Nd4ihn0HuwwtfJUcm6z2vgw6hrqCsuaGtwN9bP01tdWa7diDTV2odnX6GPMDRGc8vLZ3l&#10;N45l3Dw6z/dsa/J3r97ElqG8boDqRxmxvgGyIhgxSllfqG+tKnyMyQk/ceIEDz74EIdfOsL09Axz&#10;c3NU1UByMTE9SZa2UfPYi0YKhvj83B7OMcp7Jw6xK+8RzbOvcZYv5NfSkwZ5jEQRbji1yJbFHlEU&#10;k4oSY6k9wcO7tvHEtklmGg20ZhcLUXAYmKNyxrnzM8x+ZZaDB55idHSUzZs3sXPnVdx9991cs2cP&#10;3isxRvRr4fWPCVrl1ChCwHmHhYA5BSqWusYfHJvhN4/Pcmg+cGqhSy8IiEtNrzHVxYGB/kbCYSxX&#10;JlKFWzBZy3Zogz8bvF5psuaxNl3ByDjo66jnr2VojNwwNsRVzawOvITlj8orf2/DvmntQhTVXg3b&#10;MY7/2zdi//UgIQfXp3K7bIOLqV5oSTQwLKb6oTSUSiKuSJDO4AWpjEwjpVOa793H0M//bbSZYUQy&#10;Uwgldq7LzD/7U/y5Ti34KWSWNHYySTD4GD1RAlnusCq+Ln0WgiSYuhmiShFKmI2E588hu0dRk7rv&#10;y1Ll+7ot0HZoF8pY67BEIQ41KJ86SSuUKUjS9QVfr0S74n25AUd9/77Si4QDU9DMwWKthyF1CU5x&#10;+7dgNf2rq78oKOWjU8TZBZzWGVJnLMsqf31mIiyq0YyKc1CKEcRwIaCSeFsCSb/AQkA0I6pRGeTf&#10;dkOdpE3RefHiWeSxo1g2lppBY0VXBec9vnTw/BLFwWfo/taj6PZhMtfEtYeJhFdQ7V1qcyIgOUUs&#10;KAXGf+geaF3xU3XD1rEEx+v3OBjvmRzhN47MMN2t0+UrG3VXlRTW2Csy6cK6ynlrP2v2NcfnZTSs&#10;GznfC3x2qeChmXn+8NQ8/9OeLXz7thHGMofLwZlQaYHiUHEknXYhC/qqNXyzRJhx/vwsDz/8CI8/&#10;/iRTU8fo9YqUMa3HLyugWf1sqiJE10Ak0ADm3Qhf7o5g5x33Tx5hK3Nsa5aMtqCqFHC0Ogu89eRR&#10;RjtdjIoiH+bIxARf3LuTI5s2U6FkoSJoHRRJgrRCaowXEaoYqWLk7NmznDlzhpdeeonnnnuBe+65&#10;i3vvuZuJibHBvq0c84WsIuDFYTGSe0esEzPnOoEvn1jiV4+d5dMzSywuCRZSoOnUEyxiKogpq6oK&#10;ryy9rP9/0g9WVgQq65+ldd7rV0Js9VvmkJBEY79/1wiTzcYF93vDrmyTqKCBoX/4Thb+5BBSlqhV&#10;yYf5ho/NJbHjrPadKkt6HSJk143S/Ofvx2UtglSgnmAVbqFi/qf+iMaXTtJzAVFPCeAEcYKUkZo+&#10;jzwLlGLkNDDKVXKpX4/1YxgDvAmVGdqtqP7mWfy37kvV6pi0QjQCuzbhN7cojy+CgUfAIiFzVE9N&#10;YUsRG61ZBzciEGAjAKnRDf2CXaTqVMQXzlFfxykRaqm05/ZOIrvH62xqnXOqoVHhMy+mPhJJ0TJV&#10;Cg0u1tqVUEokZo6giisjmgsxJHy6NyFEA59YWVSUZqtB+z3XYRIRcUDEHj2eypmamqpizMnUkDJi&#10;1ktKviLkeZvqfKCoFnCiaBVTg/tltUgVlYY4dFsb/4HrkhiQu+Kn64atsUjS7DFJAna3jLfYkTeY&#10;7hbrfHot7v4CmcFXiVNeDxPtYS5PbWQW6PY8XzxRcGDmBP9h7Aw/sGuEv3/VFraOOBwZMSTOfHsN&#10;jnffpqZO8MlP/hnPP/8CS50uISQK4WgrGjbroGPln6qgmjj3M1VaYojzPFftZml6mLe2j3BH+zTX&#10;NOdYKLbhLbL/6BS7Tp5gqdHm5LYRDuzew9TEBHNZC6zCx5AaYfsq4bGvVrwOe03N/lQUgampKWZn&#10;z3P48GHe//73cd3+vas++moifN4cVS0uiUXOdQKfnDrJb071+MpMj7OdALFC1GHOQRRCDDXETVZU&#10;sC7S1sONDbJdr2ED9f3HaYnmGXeNtLg06lIb9s1g5hKiI79+O/7GLZRPncYuNhP6OpkJ5CESck9R&#10;RMh86pe9YZzxj/4Asnuc0iLOIJZGnOuy9M8/TvnAy6DgxKdASkHKCuuU6HATd+0m/H3XkL19N+Xh&#10;GZb+778m5Er+Ouy2knrSohmVCnkQyi8cplUq+EhQBiSGuqlFfutVFC8eJMsaScQ5GlYFZGqOeL4H&#10;48Ms605t2BXv0Uk9GazG7cmJBeLJpSSMY4lmzWlGLLvEu3eho036lP0Bw4vi5guKh4+nCn1d/fM1&#10;Q8rFmJH44DX3VKGiNTKEZUZ5ZB7Lc/CKlKmEGYhJxEs9cWsL3TGSrnhRpCywB49SDDVplCFl+7J0&#10;YQDJMUGxmqs/iNIAQgaGQ8LXmOK9SFNxNf++kN25jTCW4+KrZ3037Mo01+/7FSOzWrF82MHsq83Z&#10;FRkoW88ZrN/rV0DWXsf2iicDmNe6me0124jShthLGQ51gCNGZW4RHukWfPn8DJ893eGfXLudezd5&#10;2u2cMkYycQme5RIBxnoWQmBxcYlPfepTHDhwkG6vl1pWVNEaLz5w3OtqiIqgdSaycA1aWuJUiZon&#10;AgvnyZxyrLqahWoTvd5LTOYFQ2rQKbj+bI/u2A4eufkant21iUpalFYSgEYvo3CCWhgwOxlgNXRL&#10;RaiqalmPpR5btIh3jsXFJQ4cOIj3Odu3bWF4eHgVo9faAGQAQ9OAqyLzCEfPlfzi4bP851OzsCjE&#10;UCV9J98mdLtIFlICJibcduoyW1MBeS22XrBha/6/3zC+arq92na0hgIGrh9qsaPV+NqgaK9itma7&#10;G4rqb37T/r8B8vdcy9ITx8lUBpqr30jrSUXDKVpGcA2kKPBbW7T/nw/jdo8RTHEWiArOSrr/7jNU&#10;f/ksTj0mOVYViAUaargbNmMfvInsu2/H751MXS6xIM4WND/6WcrFiycAkr5uhyoVhkqCq9oL54nP&#10;n0NunCAieFLfFg78u/bBHz6JOCN4w5vDioJYQvHkSZrX7K/7bC96eN8UdsUHIJDuBRWGE6PzxWeQ&#10;XsRIwljJ9zaUita33JhYmDQ1gwaNuGiUTx6hd2qBvKUUavgoNRf8xS3oApB5tIz4WOD+xffRun8P&#10;8cBJeo8fIzz4MtXzZyjOLOKCIZkSS2jcsQsZbSDmE5x8oUfn6RNkkhGlpGFQWpIbTlAuwwi4CJV6&#10;mlGILqaMZbzM+FGgFw2nQGlk9+9PAaButG59s9laB2g9+2pOUWoCdIgFLCSx3XvGG3z6eGc50/Sq&#10;m+kHIvTLoa9x9P3vvsrnZU2Q03879hL7nGYJ00xEJWDeEWPEdYWPH1vigZmX+NDWET68e4JvnWzi&#10;fSSox0ddVyncLOKc4+y5cxw48BRFWaIuIwE1V+uArNyDlRUQjybqaxQvSY3bnJKJo2pAZUM8HN7C&#10;dneGoUYOwfP8LXv4UvtGFlutROMdIxogrwJlFnGpiW5A+90PfvrHxtWVGVsJWzIIMabjYcbRo0c5&#10;fvw4119//VcNPhIEzfHl2R6/fWSa3z8+x/GFiCuF4KxuDjdC7EKjDur6jGkxQd+C1p3qFzqvawOL&#10;dc5z/ebqzwzeey2Lat1PJEbA87cmhtg57Fim4Xht9lqusw37JrEIURwmFe5tu9GPfAntC6x+gy03&#10;T6AiMyHGEjYJrV/4LrLrJwk1lFZKRULJ0i99nsXffARihjQd7GzSuG0f7t6duDv24PZuwbU0kU1I&#10;BTEjupzmppzi9quIDx1P8gMXZTJIlohAI6R+E1us6H3+GVo3vB1fH1ur1yR/z17ykTahrHkjMLxz&#10;iSX1s8/Q+NB1KafwehzQbwLbCECE1HipQkHAPn2UGAzvhGhKsJCcg4lR9L6tdXRuVBLJTRON4xdP&#10;Aj2CtMgKiD459xebdVAgBqPE4be0ab53Pwzn2NuvYeid11L9IyMslcjnXqDzsceoPn+C6sWTxHvf&#10;j6rHXJIaDFNLhKPncCFSmhG1jcYCc0IIAYchmio23pZbJ4l8QyqFDWcUIoSGkt+3GysLNG9sXLVv&#10;ZrOKaB7TmLC94pO6tgbglU15tUuYoI4WcUTMfNLqEag0ZanT67qPwEMrCu/e0uLnbRGNXaI6DA9a&#10;ITUl5TqDqx/X4PovdvLb+o7mAATVd5ghdVpFgBomZTC9YPyXhTn+/HyH/33XJn7ous1satQJgX6C&#10;rxa9SxDKtG9VVdHtFoAklfJXi8HWNOcrBQFNCQACEZcgEVpjmmuo2ym2o+KRYeXk0BAhRqyqUAmE&#10;AUNPKloGS9lDs5q1bKVDvIbNCcDicnChdXDS6/Xo9bpgQk+g0T+GJZiPKU8ShNJVxEr4wxfn+bmX&#10;TvDkLGSlgEbE8vQF+sUtTQmlvi6HpNOVwjW5QJywXjnsQvPkqwSoryUwsFhXvTy3TGTkzhGJKdis&#10;9T8QiDEMVNFFgRDrCldazxVZM837EOHlsdetMKhUmHgoK2KWRCjdhqvwprDYhx0Gj92yhdaOJtXL&#10;PdRFyqpCfAq+vxHVLgklXn1qTG8ERn/p7yP37yOENL9KCjTP6X3kYc5/9L/RvmEb7gM3MPTdd8Lu&#10;MbSRJchTjOnSlUT3bRYT9W1Icz9/137iF44mzZ6LHjSDpaEiPSdXwhemkB8xKlfi8WABM8XvHUX3&#10;bSI+dRZBCAa5ZfRcRfPzx9EyEBq+JvVevZkr0a74VaXvAmgUstkec08fB68Es9TPgSNaIL9uG/nY&#10;aGJXUerG7NSU1HnyKE4VqsSmZbV3cLGTqi9q5QX05qtwQxlBA86lm0mG4kea8KFbyD90E9WZBcID&#10;h8jv2QuZEcpEe1d+7EnoOqLPaVDQIzWjSpV6RqIYxL6agdW4bPmGBB8APRKP/th9O5GrNxMaWU0F&#10;fKVepm9+q5J0Gr1uSS8GZssepxeXOLPYY67XY6kqUaDtM0Zyx1Vjw+wYajLkPa2sCSIEAlES7aLa&#10;appZAIeiBK5pN9k6Hjk1l0rjUhYYksisgNXz6AKNxquoU9f+/zrzcHCxrHQ6L5RBr/8ZNLmn/Ugv&#10;rXYa03NnjrPTXf7l0kk+c3qaH7t+C+/fOobPUuXSU8NHQ4VTpQqR4aEhdu7cydTUCSIpOLO62Tvt&#10;htVDXh7f4L3+cPr7Wjfyh5Dc8iBgVUmMilRxRfLfCCFVLGKMhBCI0VZVJSzGQYN8f8txzfb741o7&#10;xi1btjC+7SoUI7NQzweFzBBL63eHwJOn5/jFw7N86kyH6bkKtYxSS5BA5QpS+nFtH1A9j9aetpWn&#10;b1XT+ZonrxpI1PNhVVP6a1zH+s6PKuOtnN3trNYhASXRE1s/AlFJqsxiBEvQPglCJ5Z0qoqzS0sc&#10;nV9gulPSKwPBInmmDGUZW1otrhoeYlMjw6snawouVniXAmG5UK/Uhr3hTK3WBMsE54ZofMdtLH3k&#10;Abzz5N4nv4YanT1g27tM5h2VKD16jPz0t8Lbd+ODYeooBXz02Lk5ZEjY+if/GH/9NqphhyMlCSo1&#10;XEWi/zGI0agklRM0BOJ8Fz18lmp2iV6WkZXh4sbbn/b9Y1Q/xNxTvHSaanqBbPtwyhFoDdlygr/z&#10;aopnzqDRUOepygrNHb1jZ+kePk3jhh2D315OQV2ZF9hGAAKJ37aMhGfPYMfOI6MjUKWbpTPFVNC3&#10;7kyMmKEWwotCjAVhehGePoVrtYhFpNL0q5KwIRc3OKkL7aGkef/NBA9mAQ15Sl45o0//GVFsU4vG&#10;h94KLhLEMG8QC3qL55C2EWaWcN4jjQZSdFMFpA7vjcR7/0aAOWlMN1f/d24kNhRHyna8Eca2YV+f&#10;OWBqfoHfPfQ8B49P8+zseU7MLdApAh1LGV0QMgSfOcayjNu3buWubVu4f+8urhlrsLXRJqpg4tBI&#10;EqnCcOIQE9TAFK5tN/nw1mE+en4OrKorAFrfdVeO6gKO43rX7Uq2q8F/X8jx/GrX/dr/v/DngzNc&#10;9HS6xl+eUZ7onOCn9lf80J5xNjXyWuU9InX22znH6NgY+/fvY2bmPHML80B6fyUEq98L0mehslpv&#10;w2tilLHYz6Anrvt+5cgsVYul7htZGTj0g4+VAUjsBx1rHvvBSP9761n/99utFrt27eSqic3EmlhD&#10;Ylobreb7XCp7/MVU4J89e45D8wVaKlmllK4AU3zIB2vz+uej7w58larE2uBj3Sbz18msH5hGdrWM&#10;G0daqSq+Mpipy1vSd2KC4TTjdHeJc72Kz74wxQNTp3ju3FmOzp+nZ5KOd0zBrWsoLa/saDe5cXIL&#10;+8dG+e/fehPb2236Yp4b9iYySwF1tJIgnux778D/py+BCUUI+Jo9c1XC4XINLRpeS/Kffh9DP3QP&#10;5oTolkchwZCJIfwP3wc+VXW91YkaBY8StUKiA0moDVlaovvUSYpPPkP84lHCsRlCGWiQEbnIAOQC&#10;JiJwao7q+BzZ1uGatCKtiQHD33sN+ruPJyFSi2jmCBZwnQr7ygnk+p2DmEO4YKH8irArPgBRS6U1&#10;FaP7+NGUWYpGtER16wQqr+Rv2YnU2TNnlhooLVKeWsRN91jCEie1BTJV1Ox1WbrNjEoNnV4iP3gK&#10;2TKCbFJirVzuIkQCUQ3vMvAQanXiLBqmxvC/+jD644t0vvAc9jeHiI8fp5puId0CHyFIqKnulQDf&#10;8IY1NYNtQ2TfccuG6vk3iUUi53s9/stXDvL8sQW6UkARMBfq6ltNiS0gJpxU5fmz5/nY8y8y+aUv&#10;c8feXfzYLTfzLddcRSsTTDxiimpY1gIUCKI0s8j7Jof5lcPzSFcpvQEJetCvMrzqir+uQ7mysvF1&#10;XCCrqFnXZtMvXDFxZSC6VOuwqmRqtuSfHpzlgTOL/Isbt3DLphZRUzCRSyIGbzRy9u7dy9FjU+Qz&#10;OQvzCxRlWW96ubqw3PBtiUFPdTlAWNHorZpU4FVTf0ifLWvgOKwJaPrP+69X/g2CnjVjWPkbffPe&#10;Mzw8zNbJSXbu3InPUjNohhIkpmDEIkfmjH/z/Al+59gS80sRFwOlU6QBBBA8lUSSe7A2jdGfC2uD&#10;jzVzZL05sbb3Y1Xg+jqtWjXrz32bG1w1lBH6VflooAmf7lAMJcRIN8Djx0/zawee4K8PH+HM/BJl&#10;aVR15UmNQXMtIsSlNM6XFR45fpo9o0P84C23Ik2pYX11BWTD3hRmWssOiiZo9fVbaN+8nc6BU1SJ&#10;uAlUEqzyMp/WgND4rpto/djbMFMqp+QkPbMsCCFzhFjiMyVEIZrgxOp+WsAislBQnF3Anj1H+MyL&#10;VJ8/TPnCNKVC5j2VNzJxxF64ZKQ1EgytBDsyS3xLqmYkKLDgTND9m3Atjy1VqVJDRE0I7RyeOAkf&#10;Tsle6esLXcF2xQcgpLAi4SKfOoVlWcoA1rjZIEJoevSa8RTR6go8rXPIs2eJIfVaiNQ6YvRJei/e&#10;kw8OJCrlr3yO87/zJdg5Tv6WXeTv2IveuwfZ1EQQtBLwgWgRp44YJWUYELwCVw0x9P13UH7v7TRO&#10;LyJHZikePQKff4nekycppntoroirnY+LHvlF7LNAfs8OGG4RIziNSF+QbcPelGYmXDU8wmSzxVfC&#10;afAVZA6iSxfNwGqdilgSqeiUPaY048yTh3jq2BQ/ftdb+MHbb+Sqlicq1IhnHKkPQGNy2LYOCVtb&#10;wslu4lNDSE3GF5OtHtwsbMWfrngvjf/C31v3yLzq9kKWuO41C8RgOPOUS/P88VSLF7un+Jl9o3xw&#10;1wQNrwluheK9Y2JigqGhIXyeMTYyyszMDJ1ul6IsU9+XS3fnQTBCXcEgBRRSU+X2KXP7QUKomavW&#10;E0KLK6oaawOQwfM+BMtWw7P64YxTJcsy8jxndHyc0ZERGnnG2FgSRPWmGIGgkap0HJhe4mefO80n&#10;pkqIFQaUg4xq3S9BwBOpWEGNvip4sEElYcXBf5VzxoUDypVfX3tqv55qiQUcyreMt2ho+tE+JCqa&#10;JRKRGnYzY5E/eOY5fuGzj3BsbpFe2UnrpoJJgoFFE4QUUDpCIkypIuIdZRUYGxllopUjEhFzicr9&#10;Cs7QvhnNLCLiERISQt6zj3DgJJkoEUvw1W/AuLx6LHepL0yT0GBaQQVzhjPBk2ExEiQBPKIZsRfh&#10;wEk6DzxHeOg4xfMn8TMdYhIEQZoesZDII6KisSJmqTH9kpikYD8+dhT+u1uIlqDsQs1nMdkgbhqC&#10;Yg4JgpUlznvKDMqDJ2ku9rB2lrSdZDUU9kqzjQCEhHMtFpaoDp3DOUdVK6OHkBbmbKyN2zyUPi6A&#10;RdSUqEL3yaOUVSB3DkLAudQ/Ep1LHNcXYWqppF6JoijlAuQHz9N9/AydX30Qt3WI7N37cN95C9nd&#10;e9BWhmt6CIr4mkI4GhGjyhx55cmcIZMj2I5h3Dv2UP7Eu8lOzGJ/8SRLf/AE4enZOoC69GYsZ66p&#10;+10EQc1ovXMf/dwelJTS2OC/fxObMxjxjju2beVzh48TO0bwTYReajaXBHESS1mh5Kf5Gk4QKKTk&#10;5emSn3ngi5xY7PK/vf1Odg41k35Dv6PPDIkpgNnbbnN9s8Fx7aTEQFUR+g3vwFeH2tgKh7H2JvuB&#10;0qqvrvXOVmbUSc/XOp0X2nR9Dax8rfV91CpSb1pVQT6MlIs8di7yj7qR/2Op5B/s28xQs6+PbrTb&#10;bYaGhoiLkcbICMNDQyx1OiwsLNDp9Sh6PYqyXK5Y9DcZY43sSeOO/WCkX/mo/9KuLefG11ZN1lZC&#10;BgHJigCEejveuUHQ0Wq1Bn9ZliU1c5cCqlKMXKxuShf+bGqJf/r0ixw97wka0VAnKbyQBIwjooJJ&#10;RRU9WAukx6p+j0EPSFw+bXU284L2Wh2GVX0f9etXC1r6210zX0YaTd46OYIAKhHM1YWROvCzyEwZ&#10;+K+PPMrPP/gUR+dnB3BEIyJBU6O9Szto9b6GaJCR2mJcJKsCd05uJnNlfW6VUENLrlwX6c1lAkQ1&#10;NKRqCCjunXuxX3mQvJcg4hKMatDHevnMYiQ8dpxeGWnkaZ2MpKqBKRAjpTqsG3BLFdVzpyn+/EmK&#10;v3yW8sgCEnOskXysaB71lkREzaHOUYYywS4zj5nHJ4D5yhG8LtW8kHCQhANTWAwIrhZATFKx2XiL&#10;fPcWuidnE+zMJVRN5nPKk/PY7BLWGq1HtAztvRIDkY0AhHSTdTMF8cwSlReIESHHtIt0K9z+EWR8&#10;mKj1ZDEhqiHmiE+dxlHDGlzCLKeKysXjD2PtkHuLWEgCPZWB5CCNFvF8RfEnz1D92bM0t43jbtuM&#10;u/sasjt2oDdtw4Z94tZWJTcILqAokmu6FKPhRbBtbfyPvIvOoTk48NgqkMKriX29HiZ1y77WPoF4&#10;xXKP3rItNckhRPxG8PEmN9O0UL9t2zZ+o9nmTFUhViyr1dYN2QOIlJOBowQQTREzQrfgPz9xkP0T&#10;I/yDO2/CO59upH2HTJMzPd4U9ow2cKe7RIPo6iilz3jUt1WZ8BUVjhVO9qrH9IKBt3ohGM7aXoGv&#10;foRWbL//liUR0Lqqky4UD1VBwKNVj/Nznv/ruRlmYuQn921hW6tBxNi0eZxNY5uYW5zBcCDC0NAQ&#10;7XabsiwoipJOt0uv16MqS6qqoizLRKNbJwSkP4Yagy11P0g/QIn1oZB6/UvtGMtVjbWP/UDHe4/3&#10;nmxN4NFsNvC+f0tKGkgAzWaTkZEhfFSCVnQKx68dPskvvDjL1HSDoCUEqyF8snyaSYGI4GvIUe+V&#10;x3hw6Fe831cWW7eoteZ8rzhXdTpz+TdXfacOPkRfOdd45WfFrM4MK7vbFVvbPrFeEUD6x1KJBqUF&#10;Pv3iy/zsw09xen4+3Z/EBphGWzFdVwXHUvPMx6QBpT7nLVs2Q9ZMMFhJ0OTl723YG91EBEdGv0FK&#10;DfzOMRrbR6iOLGBWDhIIl7uw5aQiHJ3DT83B3tFUrdCQ0p1LgXDoDOHgKYqHjlB95STh5WncYkmp&#10;DrIMZzGtRVXESFW/5JIFJHoinugMFwOxvwjU5TtnQulA48UHIT4EIkp5eAFZ6iFDQ2T15ZaJQ1o5&#10;7qYx9NMVVTNHrE7pVgUyHQinF9Bd42CJITAlXalJj66s62wjAKlPfnFmkc7cIu3oqFAsVohzlGVB&#10;+6btSMtjpCAAQE2pzneoDp0CXZ42r6uz3r95i1ASEQTnFEIBKgSf2FC8KMXJWcKZefTPn0NcRWP7&#10;KP79t+K/72Z0/1YYauHMAYniNkuDTeVYl0EQqseOEmss+AD7fakaLEmLX3ApEIqqZJXRtUh7zwSy&#10;byvUMIASST0ql2wkG3apTaMQRbjv6qu5YXKMs/OzCeJ4oS+sN+1MAMfM3AL/4bHHuHPTFt62Zxsm&#10;Aan7H0QEMcOr49YhnxS4Q4lHB9Cc1b/5Gub3ZclMrTPBVwY/g3GmG6qJgHqqoku30+LfPH2Oo13h&#10;X1+3mR2jTfKmY/OWCV5+WQlqNdIoJRNcntHKc5rtdmoYrypiCCkICYEYI1VVUVVV3UweByxY/Sz+&#10;YF2wOotH3a4sMugTcc6lvhHnBn9aBx/eufTn/UAE0WwZwiWSIF1OlW3btjHUbhMUZhdLfv6ZKX55&#10;qksxX9XaIl8LPcVFrmd9yNZae8Uc6VezVjr86zGHZvYAACAASURBVAWzK38jJWSsdvijU0SM92wZ&#10;o+VrsTNLNa4okhixiBw/1+WXH3mEU+dnqD3P17ozyzG0eSZHh7h1+ySZkGDFrm6u3YBgvXnNDNk6&#10;ity2FTl0DrKcnsSU1FxvzbmE1nMB1/UsfvIA7Z98F6oQD8+z+IlHsT99iuKFGaQLtHOUuoqaZ/jE&#10;uktlRiUOjTElnRSCi/goaIwJCkVig3NO6TmlVRllBqEIqPgUxFzkPicgp8HZOYoDp2i+bS99adgo&#10;YBHcLTuxooc084TyqGH91gsUh84wdNduJFryJyUx24WUKrqi7IoPQPrJnfjkcXyZytmIpZ4OU5SI&#10;3LmLEA2n/Yg6SZ6XjxxB5npY3lhWuH0dLbErWGJWUIeExF4ikmGFkasSsMS0gCEh4DWjdA2K4wWd&#10;X30Y92tfJtu7GXnbLppv24Ncvxm3ZzM2lGERgji8Gd2XptHnT9XKzKxiyLlUFizizKVERUi4z2yp&#10;Qt+xG0b9AOvsYeMm+CY300SnuK3d4K5dW/nyy1N0YryAr7T+iTZnSVxK4OmTc/zyVx7l+u3vY1Oz&#10;73T1uYDS490TTRoNKJaEsj9/VjWAf43X7HpVjfUy4a/YnbVZ85WfWYW5Wv87/ez6io+IgUWB3OjF&#10;BRqxwW8ePoeFLj9329VsG1JGRtto3qIsFsFSUDBgnJI4eM9nGZLnNGDwmRhTP5nFtNGYnqSKaH1D&#10;1VVVK2r67qT1IfU+CKReEtXB4/LvLFc5sAGhbN8jHsDArr76apxzFFXgI4fm+MgLHcoQalhYqgSs&#10;Ys4YVCNYRrX1K2sXNFnxsKY6sfJrr1iHZN2n61dCVr4f13nPllFg4oDIiDO+dUuLXJMqC3UdRKMR&#10;JGIm/Nah53js2DRfs7yySC2sCwS4/aqt3Dg5jrOYStKiYBFZT/Vyw96wtorYASM6yN+7n/BHT2LS&#10;qO+l8sqpfIktC0miIP7JE5TzJcWDh6meOYHMCuYhNpS8IYQQoYbGJziJUQUDBw2rCJoCYzXwif+W&#10;SlISU1GsNCwYmRRUziOVgVdiSMRCF5uE6ANhpAz0vnCExr3XpPUN6Af17rZd2JAm4hMzRJJookSw&#10;x45jP3BX0myRVNmP2BV5nV3xAUjfwpeP4k0pqfDUNG8BdDRHb91e++U1JEgsKeY+8BJFhPwSVQnM&#10;EmuPqEAVcCToV6Eep6ARnAUqwJygwdEjJk0AX1c5YqQ8NoP9/gzV732Fqp2RX72F/P5rcR+8juyW&#10;7eCF+HuPEzqCeFZVPy4lBEtEcMEo1VARgiQF9Pw7bsWZQZ3V1rVY6g17U1oQyDVyz7Zt/Lp3dMqK&#10;FeIcX9U0GipGZREq+OyxY7w4O8dEaxIxq53RNEmcCjeOtbh9RHi4k77fD0zeWHaBEa0MOvqvByaY&#10;RqgUi4oXoYqQRc/vHV7k3ZOz/I/XbGJsbBzNS+it+ObgNwVbZ9v96905R2oXXWbNWmu6woP5qox/&#10;9W+sotyt+0nWan5YncwxIo1Gg8nJTagqD0yd4d+/NEOnCKiLIAnrvTpwW7PdQfHoYs78ioDkYteg&#10;r3avqB1+EyBU7JtocctEA1dXC2UQoQASOTK3xOcPv8xit/zax1afvyQOb9y1ZZJNzTwV3GrnVZFB&#10;k+2GvQmtDqgb77qe7kQOi0ZwDBI5l/OmWgVBm0bn6HmK//gwuSnmFNqkXpDgKDUiFgbBRCwrrF8h&#10;jYaJI/q64buoiGWsAwtwTY9uztD928iu2467YRtzv/UwPHeWLBil9AmCLs4ExRRC5pAvHoWfDKhP&#10;ukyqAurQXWPo3kns0EIN3TeQSMRTPX4cMagERPpQ1yvTvbniAxBBEgb6mZMEJLGKAKYRKZV871bc&#10;9mEgTV5FsQBSBMrHjyJ542vPpL5GU6l1OsxwmSfEQJFDZhXqlCKkDJiUhg+KaUWGoFEoq0hQnxhs&#10;yiQYFr1DOoHq6eP0Hj+C++h/I7t+O3L/dfT++llkTQZtJWXnpTDRlIFzCAUx0QbfuJXs1p3Li2Of&#10;vUW/5vzehr2hLGW0osLN45sYHR5lduZkgk691jlmdd+BT9XA2cUuB06c5PZtm2nUAm39bLwYbG7m&#10;fOfWIR6dLqGrqVfgFRq0r2W7tafW9/76X1+3f2T1Pi///0pbr+qxzm/0y7OvGK+liqtP0LZK+58J&#10;uMLxqdNL/PCuzYyPDdPOR+lwDlh2/tdLKPSrnYMekMHn1g9SoK9HIYPjsDKQWNmQvu5e1xXWfkVk&#10;5fdXvh4ZHSbPc2KM/P7xknNFhVMjRIdQpp6Ytcf3FX05F3h/9cZW/sDye+smX/5/9t40RpIku/P7&#10;PTPziMjI+6qsu7q6urp7uqe75+Icas6QXC5JcZcABYLAUhcECYKOb4IE6Mt+FSBAK2AhLiBxAQkU&#10;JAIEsYvFgiQkQuQSJIfkLGd6OOx7po/qOrruvO8IN7OnD2YeGRkZkZU1dUxVZz4gqiIjPMzM3c3N&#10;3vF//9cVLen+nfZ8v+dnko8Z0K4aIr5ToNzFyGuTo8zUHVCxNUYQkxxOUXj3zgpv3bmLEFKtlvuN&#10;xBsF75iaqPOlYyewuBx023E8Hcbk2KdZdjHUVfDl2SbmG+cJf3wZFxXEPHZ3TGEtse0prMNGpTSJ&#10;gp1oQUqMpHwQK5lu2xjEWbxJTokCg5cEiXDDBW52HDk3hbkwhbswh3npOPbcNAzZBMRqB4o//wDe&#10;mUdtYtoSP+iZPrgEK0jwGOcI7y8QF9cwx6Y6CooKSF0ovnCW7Y/exYpB1SRjXgz+yjLh7jLu2ERm&#10;JFMwKVqymxHysy+H0gDpLK5Kwh3fXiNc3wBJSD7RkBLzosd86TgiKf9DU9UrjEb8/DqtK8vUrEGD&#10;54HtV01Jt+oM4gNiDa6E0qYwow4Z5N97gdnXX0COjdF2QnOjhflkhe1vf4z/y4+J26lStGhEgs3K&#10;WDsVWkTA77Dg23oNFcFfWkcuvYHL68Cea/QIJcbE2CGRRG8cLeab56C+M5Bkh5gHvbpH8hOWAHmB&#10;hWPNGi9OzXBt8QZkj5RWyp5qHxsh3f1YzceQmHzK6Hj71nzKIUJzlegct1ePNY5fnB3hf/5wBa+G&#10;rR97PncrpEkB3P21dI33IJt6Bw92j+PvARnKtLnVYVEDOMe7K9tsSota0WBseIT5+fndrQ6KbHY+&#10;085x+0nnftCj6Gv/3/f+PcjBoUCB0MIzOT5BrVbjTqvkO6se04qoVNTKFmIbxFUN7jvewQbFANnP&#10;+Og2RPt+f5C2ekQjOIEQwRiCcVwctTRsikRJVzOeCEG4tLrM7bUNjFHUSw5Lce9pmHWdVP8zcHpk&#10;nNdOzCSPrJgEn1P6RsmO5CmSroTz2i89T+vffELdCy2balM8zn3VmwTpdFFToWQEEw1iPEpW0suA&#10;D8mR2i4CxfQQ9tQYjfOzmIvHKC5M40+OwWSDYrQOo0OIs4k4yEgiyyAhVLRmKJ6bYc2/T80NgW9j&#10;rNmFfvyxJPlNsRbi4gbx2jIyN5nOB4UoqFGKnzpD+a/eTxB6UaKSYMSr25Tv3Kb4uVGMOCAiMbGq&#10;HjYn66E0QKTLE6YK5Tuf4lda2FFHCMki1ZpDolK8cgojFigxJrO9xIi/sUJY3sZoVu4fUJTsgdQU&#10;EfBBiS55deP5Yab+l9/AfG6OqoJQAxAt4aeF2n/4RbavL1P+97/P9t98SssJ1qXKod6bLk9W5wpQ&#10;JVNGk/GiISVJCf05/h+FFCq0RHHWpvwaaxj6+vmOoiCdKMiR+fG0iyFHvNQwPtrg+dlx/uTDhN9N&#10;5EBmtxHS0fP6wJByzNr7wMdrG2yEwHjdZAu6ynFIRsFzE02mhy2Xt6uqzvst8YOUra7oRG819V1K&#10;7UGVte7jhV3tDzy2Z4xdUKqdzwqCwOJ25JO1kpfHmoxPTiBXZVf0o7cQYSVRdccr2hMt6HdmnbZ0&#10;92f9Igza/T39jZtda00URCyjY+MUjTpX7qxwd7OVMO25D0V3G4OdNgcZAQNOZOBoB33X3f5BGu2K&#10;fHSa6fMbayAEMKnIbb1ueX7EdpL6d36qoJGVduDNWzdBI3EXS8e91st8D6KmSvcWzoyPcHZ8uDPG&#10;ztJ75Pp5uqXLJq19/jRmvEFYbiERHndiZeGhNAmqZBGKGGmLEjFYAzpmMM9M0bx4AvfqcUa/dA45&#10;NYEdq+El4qrQYAg4L1CAikUJGJv0hEiuZWQE1OPOTzNUtgnNJhItPkTsA+oT4kPar0LAGkP7yhLN&#10;rzybnhVJa2pAqX/uJFs1B2VJqs1iU/6IKu13b1L8vYvJGEr2fmLuOmTP26E0QHolfu9qZkdMlLdB&#10;JFGqjdSxL59KnkFkx9toLXJ1GeNTxKL6/kFEJeU6SKZpVJv+rr92gqHf/FU4Mw4hINGgJgBCxHYY&#10;I4tTE9jf/DXsP/kz1v/V29iYihDtq7xnh25n03nsin7yAhuEYIU47rAX5x5L9OVIHq8YhKABo4aG&#10;NXz1xBS/2xxlaWsbyKxKFWynWoj3IJcq5bZSoCJv3b7L9z69yc8/e6qT2Fw9GxCp15VXagU34hZt&#10;aw5uI+yRfhCpbs2bvlGbzrgzlLK/HFgz7n9spdR7oIisBsu372zz6sQwx44fQ94WNOxAorqfrz1R&#10;iT7nNnBk2gdP3e+znu+7+9FdX+185yXQcE0mJiYQUa5ttlnZ8sTK4Kiuad9L13OvOmtJVyHC+5He&#10;wXb32TFAH4LyoJJzLlLk4XjT8dr4UN+9xQTl8soqf3Xl03Qvo0FtuK/y1iqAMYzU63zz7EkMAc01&#10;Ro7ksyRKjB6dm0BOjRFW7pAoQR40FHB/0naK9SlKEUSJXzpB89dewc2OUhyfQI6PoBM1tDCATXQL&#10;VeRABCmF4BRjbcrDNWBiSAgPJfmXVHJiNxCF8oXjlPUUHTaYh4JwshiCJlZS4wz+o4UUSlRDTptL&#10;eVOnJzATddyiEnyqrWNUCTWLvnkd8Zr0ThIbtjmETDuHLeKzV8pIeOcOWjOEqBhVLIa6GuxkgzDT&#10;JMWrXfKfaqJHbH80nwwAEh3iA0sX7CTmaEC9UTDyP/xDzOkxAg5fWLwEAhYVmyBLIWE5nUSKiQbN&#10;//Ef4r52FjGOdqs92K+aE0ArIMhPQrxEXKaVFAV3bhwzO/wTGs2RPGoRU807+JlnTvPC8bmksBrT&#10;UeQU2Enm6DMzd3n+DZ8urfF31+cRqTaX5GGTDC8oTME3ZkcxRnNhnfuZ7QOO7ct8FR8sUieDxtZH&#10;/Zcq6iq7DrFWgJLtMvCX8+uINRyfm2G40UgseVrVl6DzvvfVr3ggA45lwGtQG/1eBjqvzhhioFRP&#10;c6jBzMw4oiXXW9AKlbIRu4yC/Ygre+ZQ32j1Ae7ZgXKUHsIqqiHVfRGDMZbnRgueHRvZKfxYHSaJ&#10;Pee9xSWur67nKLyF6O+vPxEoPTNDDX7hwnliKjv44OdxJE+WiCAWzFid5svHISQq2keZ39l3GGXA&#10;OMd2KBEfqZ+coPkffZXiF15APz+Hzo5i6w2s1JIOZBLTm5WUD9uuJd3MIHijBPVILFNCPYK3oE6Q&#10;7U3W3/sR67/zA9r/7M+xjWEQxQTPw1DVJBPmqEiClX20iIaIakBzeVCnhjhkkePDOfpvUs6cknIY&#10;P1hGV1s5Z8vkmm+HTw5tBKTz8C1vEq6vo8bgxBKkRNVgI+ipCVzTQoZeVVWGIwb9aB6xlqgl5mGw&#10;NytJAfMRrGBKT/jWOfwzk9RigXGAF9QYjPcghlIj1hlEU+Xo6BwqJaP/2TdY/u7vUW80kDJ06DGf&#10;NEm5s4oXMJuB4rXTyEj9cD6Jn3FRSPM08Z1wZnSYL81O88bla/ju5OVKydy3sR2YUCTwvdt3WVhv&#10;MTtcz1NHksGhhnoUnp+0mIbHbLsU5u5OBr5v2Q1N6kgFaehEafaD21Qe8y6X+qDxyG4jo397mgMs&#10;mr2A8HFLWfGe4UaDkydP8sEHH2QY1pP1cPUmrkPy/kuE8bEhxseHaXnLOytbdDLYdp3CLvxXz7XJ&#10;73uLT+4Jm1TRlAH3tvcz7elzYPSjNwLd3W+3YZSvgUlMP6JQd5FfmBpKRcx0B4LV6VmEv7u1QDtK&#10;RhZGUHdft9dEJTrDxWNTTNUcGNuJIB7JZ0gUAikqIF85Rfzt72NGHPKgBTHuU2rO0A6BWmHBG1o/&#10;vMVI20Nh09xHU10fhYJUPdxIUtyljBTWktLUFRchXlml9fE8/uYK7asL8PEicnUNvbVBXGsT/BZg&#10;sGKxLjl1Jd4DFXIAiTFiCkFDcqbFj5eQ0hMaLgdlE9zKOo88f4zyzZuIc5nZM20TcamF3l3Djzaw&#10;KjhjMkzr4Vzrp0UOrQECJOX37gphYSslk7eVUAgmWlqxZPiZWexQLbFfVUl52RCJl+ZT3kSRWbEe&#10;dCiJlp9CDCURu71N7WsXcc1sHUcQW+Lnt1j73TfhR9dxL87Q/I1vwEwTk2Ix4Aviq7OY003iJ9sZ&#10;4LR3Q+0UCe3+jMe79QQiBdnbXSrmK+dQ2MWMcySfDRGFIIIRj+KQ6Hlt7hgjzSbL62s7Bx40Rt7J&#10;FQm8ffcuN1fWmRx2FJKQwkFjWujF8lOjTV5sjvCD1ib7z/BBWJs+SuN+sCkR0KrEYvdcHtT3PobQ&#10;fSRORxRMHW17Pt3Y5vrKKi9PT3PixAk++OCDTl+pySdjp+vvhRUcNSbGxnC1Gsvb8MPVrWxHaI4W&#10;ZzKADpa9t4kMrq6iLZ1csn7Rq063uz/fNwm9623FPLVvLlCvwbl3HKoGxGC15PhQnX90fg5MRX6y&#10;c88EIUjghwsLhFCS6KUDSAGDS3vukShA8Hz5+AnGG0MQDdHEh+NQO5InSrxC3QrutdPU3BCekj0R&#10;wkcs7RgRU2TiCIvcWCPMr2FOjCNBMyV3oruMKMaQ2DG3A/7SbeyZORh1SUeIhtY//zZr/+cbuMYQ&#10;1iT9pxVTfoaIIq6ON0ojGjZNpB4spcQHhv0YhBgS3NGqEG6vUW5u4prjyf+jEcVh6hb7zGyOAkec&#10;QjApmlNuecq7K9QvzqVGH28w6omRQ2WAaFREAm0cNRVUAnq3hfo2MZKSAHMiq9208PwwWqthCEgu&#10;mIeFcGcDvblBKDwu1IlSPcw/vhgioo5tkxhgogzhvnYMzTVJNHrizRZr/9W/QN64TEtroO+z/S/f&#10;Zvw3fwN5eQJrG3gXsBMjuPPHCB98lLiq+/TXd89+oDO4fzExFRSK0WBmDMVXzjyUEOmRPHmiBiQq&#10;YlIBzJKC1+cmmW04lrZcojX0EGokQGxf+JV2IoXpb0Gi49LKMp9ubPB5pgiZxMEkOhRAOTlseXG6&#10;yd8ubSSkFFnxtRnOs2cj7lYk+yicsFeB3OM9793mun+8O1G+50r1b3eg7VIdn4qRRlIEddHDd5eV&#10;l6aViYkJrLWogvc+v9cByv9uVdmw21iJXYr5Lord3iTpPp9XpyFdx8TqmK7cFFFFhpTR6TGsOLZL&#10;5fKW32lhl+e26x5p94Xqvm+9hoHuGBim6x5Un3XD4TSHlKS6Gl1n0onEmZ12+0lnXF0GUBXx6vQl&#10;qWiZSdWeL4zWOFbLxeKy4RQ1rZnBKLfXPNdWVhOmXAyIQ9RzP1UOBCiGhnhpepJ6kfIYTS/JwpE8&#10;9aJAXVJE2J6fQl+bwLy78PgB+MZhYomnwNmC9soi8dIKZnYU3WhTrmzD8jZ6e4Xy8gLy/jytT+6i&#10;V5coF9vM/N//CPvTFxPaw0T0+ZM4dSkKEdOqZVMCRupPEtFNWxQXhfAQjA+AYCJGLaVTnC9hA8y7&#10;i8g3J4kmYsk5KtHhnh3FbJTIeJ1SPEYV9YqIx17byJTieRmS/rraZ1kOlQFS3d30X6Jx9NeXCT69&#10;lxg7Hlgp29TOzFIln9tqXY7Q/uENwsY2hRPaBNxDmDbRGoxXhtRQxoA9O0Hx3HFEDOpBjGPjf/pD&#10;5Puf4ptD2AD1YAjXNmj99ncY+qe/AoBFUAu1kSbrMSBPsjfLCD5GTFTcK6ex0yNHBshnWHbY2BQn&#10;wrGpCU6OjfLBwjIiluA0ueo6xsMBxEDY9vxoaYlf9KcwxiXaFwE0qeTOOr7QFH6vcIR2TIXuqryT&#10;fsGNQVIpqD82dnq/GOMg5bWPJ77vOEz2aKcIYtiGv1vZoAxTNJtDDA8PMz+/gDFmdzHAA4y493y7&#10;k8V3jan3s67PqzPva6j0nI8quJpldvYMivDd5RWWWtJlLHaJdEbZ9dk+UKqBx3T9veu7buOmu/sH&#10;cVlW4eeetg24mOqdf3GijjUR6ewu6V9vIoLynRvXubW50Tn/XNj+vkRVeHZ0imcnh7Gai70d2R+f&#10;UbFp2hUF9Z95no13/zqjJh6fuCiJwU4iXj1Wamz+H39F/L0G+vFd3N0twpqHMuLxEAzRCg7FllB+&#10;/xrm9QtITpitPXeMTYmPfb4GlAJBogFrCe3A5t9dYfibFyhy7mFl6LhzM8QaYFJeooZEj6Ia2f7o&#10;NoVop8jnYawDcriwLgKIwWXUT0CJH97JNLvdflAFp+i5CTJbdccrGATC965iQvqgymN48KElb1wM&#10;PhXne3UWRuqJKtEo5fw65R9/QLvmkJYiMbCtJSUF7XduYbBUdaAlQnu7lVgiHnhkj1IUowZVT+Pv&#10;f46y2peP5LMn2s1sphA9w87y1dMnwCgqCqJdkYsDNpvcA3z3+k02ypAIITRR7qoqTlJS+s9M1Zmq&#10;1XKNgwTd2vF45zENfO0+j52Vovu1j4j0V1y1q49uz/seL3zvb3o+y2OQFGYiSsSp473VkqWyTaNR&#10;Z2RkJP8sFQDsjYD0Jox3GwcDE9KrM+9JQO/3eZW0XvWdLkuXAqS68xuUoaLG9PQ4Zen5vRt32Q6V&#10;I6X7vPdZLHbdpz6yLztgF2yr6/p2uux8f8DFStiZA7vmQk+3BiQKtuZ4bWIIIzGriNrJoQp4UHjj&#10;ziLLW9vpnkOqXXXg5yaN3VjD52cmuTg5RhXROVp+P4PS2VR9iob8/ec6pXMeq+S5GqxgNeJMwfaf&#10;fIT+yx8h7yzRWtikLLfxuo31ipGI9R4b28Qi0HrnajKyQ5rr8tw0xXAtOZQep1QGg+b6ViLo9693&#10;jPdq5VBR5NQEZqKBhohk51Ba6wQ+WiCSGLPgcBr+T7Z++qhEd8J18vFi+izEjrdPQyQcb2JOTnQ2&#10;xVwuLdGJ/s2VZPmKSYlFD2HqWJ+UgNKmh8l99XRihLGkGMyPbqN3NymioAZcBCcGq0IsXHoIq7D+&#10;tqd9dxXskx3gilGpGYuOWIqvP5PCp4fyMTwcUim/le5XGPjWuTM0rM0KFuyCqRyoUUEk8vaNO9zc&#10;bqfk8w6LFh2WkVdnx3muoRBDprqWHa/7fTsQ7mGk7Dm89/sDGi69bfQb5y5FOqaL6D2BkktbnpV2&#10;pNkcYnR0JNs0sqf6eHddkO4R3uu6DIJx7Qfv6v5+0BEiMDU6SaMOmxH+eqVEgu+6zAe9X/dxjw4s&#10;DxL9utchniCOet1ydqjW9atco0kTZGFxq+QHN+7gt8t0ncUkA/5A3tM8DoFazfLls3NMDzVQSQqT&#10;OTJBPrMimfPVPXcMd2z4se+0PhvUGhUbUu0aWxTERiAYD0ERb5FQw4vJOYMFqg4Ta+hbK8hm2YEs&#10;utkhzJlxiPp4kROqRMm6oJKQHO/ewa2XRKr6RGmLMaN13PNzmJAY5mIuuhxE0asr2JgNmBgOXfQD&#10;DpsBoins3PEYtknsCao4DCpgxUBQ3MVjyGgdINPspk1M17Yp37uN5k088hAy0KmgCSmd0BQO9+XT&#10;if0kKKVR4rvz+KKgJRGHEkTAWrb8Fs3JZvIIQPIyrG1j76wjzj6M4MwjExElYLBnJuHUKEYjKo+X&#10;m/xIHo9Uvu5UbDMFqQXDc+MjvDQ9l/cU7UDuDywKIoG7WyXfvXkT1TI9AwpUHmRVCiN8cdRh1VMx&#10;PoixuyMNewe9//ed4w6wAHTnFxzwvA50HTqe+Jg8bmoQ41AbWGgrd1pgjGVycgpVJQRPjAHV2Pm/&#10;+32MIb2vXl3fd7+qzzXfsN52+v2m+7dRI0F7+szvxQgzs8cQES5teJa2s4K969L1iQRV17cbYrbr&#10;mveJJMl+huCBbsDg47oN3HsauimfSSXyuUbkdNN0wWdTH9Ekw+3N23f5we2bCBCMIFHS9TkoC282&#10;RM+Nj/P62RNItB143BEE9jMqmeTAq4dmAc/NPP4hmEhUqKklOkNA8SGVFQhYrHVYUSDgYqSIgUCg&#10;lDbGRMK1JfTWaqfuhziBF4/nAn47jo1H7ca0Soq8G5MoxAtLvL1J+HQhuahzbp9kYjrz5fPJwOgE&#10;P9OaFG5tEO+uIJk98XHTIj8JcrgMEJIvKdfKRFfW8PObGfZhgKSYaITmF0/TianlRMXgA3pjFV3Y&#10;TPTzmR7xYUwbzTAQwWDHhihOT+TuFeMhXp6nUKhjCNnrVWpkWBzh/GTygmliQwmLm7DSIpq0oUQ0&#10;c1Ans1yfkF3GiMEboXhuFhlySS98QsZ2JPcWVU0en8zyoQS8xvw5oAE05IV1h52nUnbERk4MD/OV&#10;Z06TONS1f6mG1FuPB3zHkysI661t3rm5kGqKoIikGj07wQbhZ8/NMNqsY7GAub8Ff6CRst98Pehc&#10;7nfcvSyQPr8Rk7yBRrAYtreV95c3wQgnT51gbGg44ZBjZejJvnpx+m5AlCNW950+/+9us+/f+RTT&#10;M5+8s9UxRVFj5vgxjLG8t9yi9H6fK7HPNT5oXZX7kn2MyB870FL90IKB12eGOD7cQIj5mphc3Qai&#10;GC6trHJnZTXTqyuaCyzuPxOzE00tSECi5dTIMC9OTaFWMkSO7MGlY9hqfu525kHXTVOykeqzgptI&#10;Cg6jIvXES7aFjaQ6ZsWLxztkDjvwykc8hNy+VQiaWK9qCIUqloiGEsljDEa6yiQ6ogjtdkl5fQmC&#10;pmrmojReOo6YFEE3pNpmWs3bBHACUtK6DdVT9IDngaS1VlM+oaD4tsdfXSGyE6mtasTVvnQcI2mM&#10;FTEfqsTNFu2PlkCrIrGHz/l66AyQDsAj6fvNRwAAIABJREFUCK2PbhLXSir1SIwQjSDOIK8d30Vg&#10;m/Qioby+CtvJ1aQqDy2NKxBTyM4VyMwQ0qilcJ21sBnY/Og2OjqEFQfOYIgUKMYI8cI4QvL2igjt&#10;+TVsSylCUv4MQs0YHIpKwBf9qRof98ZhjMXHktoLx5BagRi7p+jWkTy5EnxMxc9izoAtBRsjPgZC&#10;KGljaFWqk1TgjkDiPhNijAzXa7x6fJK6KRDPTgJ5X8nWRPf3ImgwtGKbD5aWWSt92lclQw6yt1dE&#10;+NxwwXS9YAekW3nR9+mrT67FLhn4zDyOeSy73yvZPacEhDIGvr+wSlkGpmcmGRkeyREjYA85hex5&#10;iez9bOce7FyLnUuwU6+iu83q+ndfv5zy07k/3b8ZHxlldmKSoJG31zYIWFx2nux7CarB9Kud0veH&#10;vT8edM92j70vpE77/L7f3Bho8SkiJVMNx7dmJqhbg1TsOJmeV4CyDHy4sJzJGthxkrGPcqXacXCB&#10;TQYElvPTEzRcZtrK/yafblbc8lADJUGTnzkqBE1Hh6h4MbSw+EBXO0fyJImQp4mkuhXGQu2FWbQs&#10;O0jU/XKTHpYYJAUoU5wg06QLXiqlPjFWtYwSxYIWWAxWHVYzuca1lXQyeZEPL8xghgrUCsGAmFTE&#10;E4S2T6QjYbmFC0rEJUfsA0pEMyomObIlKjjBX1tK0YxK8jDti9NIvUiGhmq+1Epsl8Q3byfDQwUx&#10;h+/ZebKTBB6yBMApHc9RfOsGJsRUmRIl5OIYpm4pPn+azK6Oy78Va9FPlxBr06TrLLeVRvMAIkLU&#10;iPWCnB4nNAqsKhIVK0rzpeNsb0fa8+vImmd7W7Fi0DIycv44eAg2YKNBbm6wXZY0xCZWLISWpkrN&#10;gqHWSo6wivbyJyURxfoS+/wciCFYxR6+Z/CpldJHVjdaRFVWNiPGK9YJzSFH3Qr1IlKvOdRGotrk&#10;cTcQ1WMosNSIEnh1cprjI+NcXVrgvt1wqqgWmOi5srLC1ZV1XpyZ2nVIFQk5VrM8P+z4aKWN0ZDr&#10;+yQC23Rgt4K5j0ewNzm8W/nsfpx6N7s9y4Tu/L9Hpz2IEt11HEAIyWERARMQ43hjvc2294w0agxP&#10;jKMLt/AhprXFaB5i1cngtaDfMrHjsJDdQx4w5oRI0q6/pXNslRsUY2RiYpx6cwivwqWtNrZtCFIy&#10;2F82qON8XfsN/iDL3kFokqt+q35yBG43xKvf2PZKJPDSuOOnZ0YzPbFD8rpNMKhRtlsl7y0sJsP7&#10;AKeQB5GNjtSLiQWxgJ86cYK6TTuEVlTCCqghiBKDx4ih3VZafputdmSjHSnLksJZGjVDzTkarqA2&#10;5PDqcWowhxDL/iRLWnY6rlcIAXNhGkjVvCVCMDsUto9bJ0iGSBqeA0wAJaRpX+lgYrA1h15ZwzvA&#10;RFy0FGen2NISFyDUDaHukMlh3NwEQ6ebcGGa2sUz+Jt3WP7v/oBipPHAkR4jkoojiqBGiALGOfyl&#10;BZpBUkSxq5PizAwyNUSc36CI6VyTc0wof3CFpnw9OWL0/ghYPgtyqAyQ6t6masjg374DIpi8NhtJ&#10;IW474YhnJrCS2QrSEo1RIVxbhqEGQQNOXAfG8MD2R8zFDsuAvTgNRa67bhQddbh//MtMbLSJa1uw&#10;vEV5aQneu876pduYU8OUNvFPI4bwzk3qdgiPEqVEok9hT1KEh8JgepgjfhKGSIxKrQAuzNDZtAcp&#10;DEfyxMmfvXWH//2P3uLuygbbrTYigSCOpjOcOzbB154/zusvn+TFZ6YYagSIBtSiubqtyfHoi1Pj&#10;PDM9zpW1RfDx/u+/NUSFm+vrfHh3hZempvY6+IGJuuMLMyP8P7c3EW965tsBdqU9DvNuBbVPG/0U&#10;WO39vjfC0vv+PnZLK4BBYkSNYgJc2oBPtiOv1oS5uRNcuvxhSpGIgb0RTz2IntxHshtmoAO+v4FT&#10;QbbSZYgYk+qTjE1OUG8U3NwouboeO4brj6047Pe7e53wj0u7fBCCg962TY3nRxwzDUvQBFGNlCgW&#10;pyAE1srIJ4vLg9vr93Hev0RBbUSD0GwIr81M4UyKrKSYiGYwWP6Fifzo2irffesO3/5wnqs377C2&#10;HQghIhoYqjsmxhr88mvn+A/+3ZdpDCU6+4ewHR7JIxEhQYcC8swU5vgIcamFxeG1TYqAPXIk1m7R&#10;FAqVmCOc1uJFgHaO2NhU66aMqHHED27iWp7YALDYYyM0/ouvUZ8Zh+eOYWaHYKyGDtdSEWmrSFuQ&#10;j2tYDFEM5iFDnSKKqTm4ugytAM1USy6txQqNGsw0MPMbKQcyP/biDLx3BymVshCKQ6j3HDoDRIUU&#10;zi9L/AeLCfKhCkZxathWReeGwUpWkiRPJcAH4rVl1JoUGo8RjTHjzh98dGJA2yVcnErs72nHAIWa&#10;A51qwESBnBul8epp+NXP0wDURMRLJ1SjsQ0jkbLdQso6Eh0WxRVp8bEh4tkxOn5SmF2j4M+MYk9N&#10;oAYsubrxkTzxoqosby7xZ+9cYXGtjY0BoYWngVj47sd3+IMfXOWZKcd//stf4td/7kVmRyzGp3C1&#10;kDceLDMjji8en+KvrlwjSIke0B4Akic4boNYFlbWeHdhmV8RQWNMBn2e4wI4I7w84nBEfBTEOdT7&#10;rC0dQPnvVqQ7h98jetBpqtfQ6Bdh6faa6+7+BsmudvM1NYqqQ0NgrQW//+kir7w0x4lTx/OGLkTK&#10;Pk3sc+EfcIlQ+q8zQkq+VFL0wzrH+OgYdSe8tdLm4/U2waSq9n0dPRW0qN/49hiIXaPpvbbC3s92&#10;RYd63ndHNroVB9WdrvoZL92/6/muYS0vNYtcBidChl5FAmodguH9tQ3urK3vrufSL8l+d6dd40kG&#10;/uunTnBubCQxX2UcjmqKwsRQsrmt/Mn3rvNbf/B93r25zMpWydZWO0VKRCBXXh+qNXjt5AwxeizF&#10;Y4HyHMn9iajQKbeqBoxgJizyhRPE/+8DKIrMQFmVHHh8+oCRCoqVan6kdVuxajM0PsBIgZ2doHFy&#10;Gn39JKUk9EdURaeHGP5vfh61QknKx7AoaETVpWiFU8zJMYYnh9holQ+sY3RfHYOkAqEi6O11dKtE&#10;aw5cfhRSehacGUfeW8RLhm2JINZQ3lwh3l2HkyP09Zp9xuVwGSA51GcixJUNwvU1rFiiNXgJ2Jwa&#10;UZyewkVDKXnjq2yBtkdvrmKjIUpAMCmiwIOvudEIaiJGDPVn55CgeJeqG4tmfCOCEYeS2CSEQJAM&#10;K7MpY0Wt0vzHvwT/9c8yemcFf2OVcHkB/94t/KVF/I01wrJPER1jfmIQLBEhtDzFl55Bmi554Kpr&#10;/RMZ0ZEcVCpF8vjoBNOjIyyu3SK4GiI1JBZIbBN8YGVtg3c3Df/kX3yP1cU1/uNf/RKnJ+t07nAE&#10;jCDB860zp/nt7/+IFe+hs10eZDCAlIgMEWObN27e4Nbm85wcHt4zXkF4oek4M1Ln8nI75a+YPOF6&#10;7Q/d9aZqiN3GR+9AHkYotEeZrRwRew/sM4SkHEYCIg2ibSMa+YuVFv+tj0xMTdIYGmZrcxVvPEZt&#10;ev479o4O6AvuVaN3kBOj4+TIY+6uAQLsYLJF8BoZGx5hZGyUksiltZL1FiA+Rc86hmKPoUal9Jt7&#10;2oM7xkWeY71tHkS671FfmNZ9SJcBM1EoX5keBYQoEaOp4rJKInkovfBHH3zIalkOaIf+0yIn4ioO&#10;FzxF3fJrL36OqZFGYiHM6y55KC1f53f+5E1+8w/e4pO7W8RygyAFYl0GwSmp/FvAssFz549Rr1lU&#10;U27ifRUSPZLHIMmkSKaF6Uz7xtcu4P/4R5S5ZlKigTUI/XNEH4VEUh6IE3CjNeKpYWrPziDPTVM7&#10;M4OcHMPMDCNTDcx4AxVBxaa8Q5OjdiaRKNSlIlGQTGoRiZoQLn6shn/xOPLGZaRuH8jpGit9MMOw&#10;TF42/fImYbONnWiSQWQYmzA0xZkZSv2EtoFCs2PZKK31FuHOKvbk6B5fxmGQQ2WAVOaoAHp3E7da&#10;0qoJJihFTPAkoyVydrJTxC9hxAWVgLTa6J1NxHpClIocK8GZHnDm2OgQbbMx7ZlA0HaLqBaxBcEk&#10;XKSQsZoKiKJicRrzgpKUFUGwww2o1+DkOPbLO4qRjxG7vI1/7xoL//yvsd+5CWXaSKK1GD9I2Xlw&#10;iapYY4ghYJ1L1d41It88naNMEcTRzX1xJE+2nD89wtzEMJeuCcEoGhPDjpoEiQLwQbm6sME//ddv&#10;MTw9xX/5SxdxziAmsWARQXzBS3NTDI8WrG6XqPZblqqwNuxORlaQGqqBwji+e3eJG8sbnB5uJn+Y&#10;ZugJ6em4MN3gC2N1PlltIaFAbcy0rT2Kbb/S0lIBFAZ43OkH1+nS7Lplz2E9nnGRe68pvTuWkD3c&#10;FtXk6dOg3F4PrAWYaxqGxkZZXFjBZeabnZ+nsQ/qUdnNbiSy15joP8TK9Eit7ASOdj5XzSx9Iow0&#10;m0xNjNFuWd5YXCKYQNG2lIXkmi4VT7NQFTaDrvuSBlQNercIVEyHiKWKGGXX/w4Pf/c9qH7YMVRi&#10;l3Ha3bbu7bcr4rD7u5hY2jRFfXABqDHVNJwfq0MEZ8h0o6lYa5DIZgl/euUKoQzEDi1xV3RjoCVk&#10;EPWItFFjGBtt8vKxMWpVukpVsFbAe8Mffvcy/+z33+aDu0uJ2lcs4JPyV3l0MwvRcGOUrz0/Sa3u&#10;MLFEpX7olKgnXqQidM6UOTnaJd88hXE1RD2qjlITIe7jHRtYEYZ/69dxP3MWaxtJK9VU9NmrYoJi&#10;rSHEmBLRSQVmycQIImltSKuLTUX/NCW8ixWENrYF5U+dwvzt1Q4Eqlo97jcX1qROu08B9QFW28iq&#10;R89EwCVER+5FnhnFi1BTIWAweLy1WB+IN1Zwr57kEKaAHC4DRBL3Agr4hXVC8Nhoc5Rjp9KvPTlO&#10;hQ2vfJoqBl1vU65tIprh1tWG/RBmTTQeq4aRVpM7/8nvMDQxgpyewD07gb04i5ybwJ0eR+ZGiGND&#10;qKaHzGQ60YokJo1XESfZ82U61aELYwjjDexPP8/o//oGG2WkMAVBK0rSRzf9q8QtjCGEgEMIIwVj&#10;r10gGnhgjMeRPHaZGW/yhWdn+JsPPyX6NqqDQ8iLW55//e03+QevzfHs6UnQkBRkSVTRE7UaX5iZ&#10;5fbiMiF0FwOp5mR/wzQVtgpgC1SVzbV1Pl1b56sc63iFpcK5R2XUOl6fGuKPbq0TNFCGmEkpqr5y&#10;v/0Ylzre+vu7Tp3fDtzkepXZg3RQKaDdz03/3y21PZc2tpltNJibmOKav4wULkVMewymg3oGe6uo&#10;dxsk9ysiiUlGgKnJKSYmJri+VfLmZsBEgzc+34/koe2ce6e7g/RbWaE64LOqdkxnUOy6njsbwT5d&#10;9LnHfRPgd66VMUB0RAs/Oz3MWJGMeSuZj1pjUo5U+eHCIvMbmxV76sDT7Puxkc7YL05OcaY5QpXh&#10;CJUDC24vrfN//b8/4PLtJdKOGRJJg0hXeDpdfFF49ZkZRpu13K9DeLT7yJE8uFRzr3FujvVjw4Q7&#10;6ziTIgVWhPAY9+KkvJcgiiksbYFCI6KKJddlqxwDJtUDciQq8WgyN6kmpIiqQiuid9fYvrWM3twg&#10;XF1FP5lHPl2Aj+YJzu5xtDw0FEjb076+SOPlqURrLdpBz7iZUQQlWNkpGq0RUxT4O2vUDqn+c6gM&#10;EM0mSLBKvLmeIb47C6YYkDLhBYkxWxkgqkQR9NNVzJYnIAn2pImP+mFMHVFNxXlKz9Cmo725Qu36&#10;Kht/cxXjA+o9vhDqJ6cwF0cY/soF5Ovn4aU5dKwAFBsdhFS8JxqwxiQWFSOpgKEkhhLdKtn46CbO&#10;OHzpoRBiZsZ5lHtH0OTBEE1wqzg7jFyYJmhIC03lLTySJ1oqZbMoDN/43By/9acF4rOSKJUnardE&#10;Y3j3+jpX72zx3OmxpPRHAxIRB2Na8K0zJ/ijDy+l6AOwC4M/QK/RrByZmLxh26XnzTvz/MpzZ6nZ&#10;Ih2TN1yVZJL/vbkm/9tHNS777azXHjT1sscout8E5V5mpF3fDfBg31cfWQHuOXw1wOX1ktdnxzg+&#10;N0tRCL66Jp0oxgG7eAQSs2ezVqtx6uRxCue4u7XNDzcT/DTaijCgitBWxsEgbXsfY2+Po6UnmrXL&#10;nutz7e91P/o5cqSnP3I0x0A0iokWMSX/4PgYozWDJ+VliMRO0AWUv719h5Xt1uC+9128IxoLsJHP&#10;z05zcnQkA3NS4jEaUCy3lzb5yx8u0u7wswY6YZKuLkSVwll+/vMnmRpvUtGo0sldOVrHn3gZqeHO&#10;T9Ka30rIBBK18uMtziAY71j722vM/MxFrE3wKSA9KlFAPR5FneBCcnJFm7JVZHGN8uMF1t+9Rfn9&#10;K8i7t+H6OmbDE8MW2CZaq9PSNs4IViTR6D6KMykj4eMFRC+m4aumwsqlIrOjqIYEH6siNwrqDFxd&#10;2onOHrLKGIfKAEn5H3n63VzFFA5PTOFJzVg+azBTQwktKRWmOGBUKD+4jZSKWJICVRmyu3xJP54Y&#10;IJaeOoYyeowxtCWXhXKCcwVODOWdVeTGGst/dgOxf46ZHIJTYwydn6N8eZzGs8eRuVHMsRGYahKK&#10;AhOFOjbre0L54Twyv01UwblU0LB4xMnf3WFOMUIMSnFhJnn7giDGUJWIPHypWE+fiAiFNbx0boqJ&#10;hmF+Q8HaFNnodzwtllcDH9xY55uvHsMUZif51QQaheVrZ08yXrcsbfrdSl7H0z/gGROBmOwZH5Uf&#10;3LpLS6Egc0yY9IQaNUQip0drzA4LH2+CYAebHgfxZv840leBvQ9DplsJ3i/ROUur9HyyETDA5OwE&#10;o+MjLC0uJwrOPUQU+0F5ekbcBcHqm2C+T1Sk2+tYHVOrFZw6dQpP5PLGFnFbAQ9qEa1SYw94DwYm&#10;8Hcp0rugVP3ml/b/s3KWHGQM/eZM1AxrSrjaaJRjDeVMPe03Vmyat5REsZhcb+PdhUVarQpSOGis&#10;e/sTBTUWRCkKx8XJUYyJyfTISY5RI2U0vP/JXVo+prHF3F51DhlqLCQP9cxoky8+N0u9kYrbBvSR&#10;O7GO5OGJAsXFacJ3bybosxVi2E0h+zhGESVQ//Buim5IxEvYIREJgq5sIwubhPlVNm8tIx8vEj5a&#10;pH11Cb21SVjZhpbHGQsOvAFqFhfHKSXiQpshBRVLiBGRfs/6g0sA5INFIOeiGNvJmTIzw8hIgdlO&#10;ENAIEBVT1InX11AP6o4MkM+0VHVeTFTCzdXMklNF4dNjF0camOkmKtqJ1qeEQEt4/yZRlVoU2i4b&#10;DZVT7gEl28S0jQGx2FLBCib6tDAgBB9wxhFcmejq1GBXW8jKPGtvz2P/0NAWReoGP+oozs1Sf3kW&#10;+8pxipdPwsVjYAT/9mXMZiQ0HdIuMYVDQ0SN3KOe7oOJzZh8jMEbpf7iHEJA1BIl1WQ4XI/f0y0a&#10;hZnJBl8+O8u/WdlKXvX9vM8h8lfvX+XXv/UM4+M201wnrndEOD/a5MWpSf7t5q0uBUu7FMUBkQNT&#10;1b41hOD50eIyq9vbDI/WOh5pUVJNHRNpWMezI5Z/e5f+sKoOQ1HWUvf1pj8MGaw89u3jvvoV1Efe&#10;32yzFTxj42NMjo5zd3EBwe60pRU+vP/49uux2s/3BHiqpjVBfHZf4vRlzJ/GGGg06kxOTdAKyneW&#10;NhP9JhF8DS3aZKzmw5Fe9rA08n2OyYq4Ru5LP6uieHuM2a5uNfD1iWFOjQwRJXl2IxUBvIBVljZb&#10;XFpaIoaYcw8Pvk6rKkSLUDIzMsnnZ2dTGodCkIjBgUA7KG9dWkRjmcZmTC7QkAsTVlDZfE6nZsY4&#10;OTNK1ICowcpDhLMcySMXBewLs2kuCWgMiNTgMeaBqCoUhs0rdxje8gRb4C/NY9+5w9oPPyX86Bb6&#10;6Rq63CJuldgKZ85Ofp/JOg9GKGPEqkO8EqzHqhJdJESDjWUCcD4iphsRIXx4Jz06eZgGRQvBTDSR&#10;mRHkyjJBUq6uqCKFI9xZg3bAFIdKHQcOmQGSkhgVfMDfWUNjqiReba9BwYzXkbGhlJiXF9qYIyGt&#10;y/OopLyLqBFUETEPxQAxalALUpapunkBRAg2cUlHiUiRqBdNdKDkOgo5RJ5DeKLAtqdeKv7uVbb+&#10;4jJaE4yJmNPjhBfmKG6tICaxvruioB0Dzlr8Q+bH7pUq7BiTm4/ahdlUbT4Hmjp5KEd72FMhIkqz&#10;Zvji+Vn+4t1r+BAG+s/VFKCe968vce3WCpMTsxBzRqsAqhxrNvnambN8/8Zd2iEXntsFuxkkuX6F&#10;AtZwd2OD92/dZW50NHlks0qHMUSEuoF/Z3yM35UtsAMUSuli4qqMqn4QqkEJz11j2/fjqql+CcxV&#10;37t+p/t/v0vS3RC1vLW4xrWVYc6PjzE+PEFKk9wdoUjPp+68717Y+vaz4yuVStHe5Z3fsUBUuiMY&#10;OyffybcHxsfHKZxjtYy8uR6yAz4xK8U9zGg996a6Jtp9jbrGcCDpNUrS3Nnb1kHa7LnBnbWtWt8k&#10;6/UJxvuliVHG6hYhopKS1Ku8FJXA7dV1rq+usmMMDnoeeoymzlvBGuH8xCTPTU0lmEt1rfL12m4F&#10;Pry5io9lZhFK5y/qc6HCLiMMOD41zNTkCN1uox3D6UieVKkikwFwZ6dQK1BmRw26b5rTQx8LIOqw&#10;H66z/O//NnJzlXB3k1hGLIJxDi1MWtohRwNTvoc1iS1OsGgUYqzOIGBsNVcNtu1S7qkERMMjm5wi&#10;Qri5grZKpF7rrI5RwAzXMLMjxE+WU2g+oytbwVNf2UJLj6h7IHaup1EOlcNZc+VfUUVvbRBN5p9H&#10;MSYSPNTnmshoIynGJKVYMIQyYD5dQ4xQ2lRLxJhkHDyMSaOiKSRnUzFBiQbBJFiYCBaDidXeVW2O&#10;OwwrVnZvziFEjFh0xEHNEm1BvLEJf3oJ/94CWhNcTFhw0ykM9+hWHgN4TcW11BgKEczpUVCTnNiQ&#10;mGGOPGhPjSgwNlTj66+cxlmDqNlHNTN4Ij/8dIE3P57Hl5GqGmzitzI0LHz99HGGGw06c1tt1i8H&#10;GMepjC+Y7M2Pynqrze99cI3Se1CTMb/Jq2dJ9UBemq53YJRdjXW97wICdiu4A+dn9UweRPab4/dQ&#10;3yTVhrjncVCFHggCl1aV97cjxjrGjk3RMAUatLOUpKKAmj38MRmHUTsvUfa8qnPW/BvRxMMfNXS1&#10;l9vstNHdlpKgr0qMMDk1jRHDlfVtLm8mCmFUiEWLdD8e5trQa8z0ti38eNtjvzF2ta+QPEs+rfkC&#10;9VqdF8YtVpJTyZKgG4LNdorlg8UVrm9sZkxhP5Cq7PqvW4wYiCVFUfCL504wN1RPOY1IikoDKo6P&#10;P1ngo1vLqVBobixKQCsmn2hAHMSAdQXPHx9lfMQBBum9nEfyRIuI4ALITBNbJ9UyM4nt7HGK5jkW&#10;VIlv3yUuloir4YYayFCd6JKhbPI6FSXxmKacUUlU4tkHYUgoi0p3Mznyqjai4lPOyCMsPaAmwcX0&#10;1grpIYgoBqsGnKE4N4FqinyoKlEUMRFZahHKFjusfodHDtUZC2nvDhHi0kaaMOT6EwomBuyZaWLN&#10;guSKlSbBN1japLy9nnIVdMfoeJIt1hR6Z4e5EpLR9FAKJ97nWCTRFkclba9DFjubOO+lC4t+JE+P&#10;GBGsNVw4Pc3sRBNVgxkYDhQ0Cq0y8salO7TLMitBWRklzZELU6McHx1GEGxUsFV0Y5/MoCo6kb3L&#10;vix559ZNllsl2FxrQhODSlKYhedHCl6dMpmGqPJMd732lYMeN/jnCW/Y1UbHE91z/e6l2e03Bsnf&#10;m0DLR36wso33nunpKYaaw6jGRAOr2sUkUznEpfN+0ItIYq/K62H1SsUFE72xVsXyBrRn8SiRoJHp&#10;mVmMc7y5vMH8pida0v3xLoWnu/M0tLOg9dwL7WNL9IkW9d7ve+X7dEeeDsRmNthAFDVUdPAShZND&#10;hueHGv3XQYVWqXz7+nXWNttganumyK4+O2xhO+3EPO9HiyF+7plz1HNB2qrkXGKBM7zx8W2u3F3p&#10;06wgWuHZE059rDnCK2enKZzJUbMqLnMU/3haJKIwM46daCT4dYx487jvXZo7IsmhC0lvifpwHLuP&#10;UwQImy3any7v8kd1chAvTBNjSIa/CEaFWoCw2SYsbx0ybTzJITvlZFjIuoeV7a7wfXqZEIjnJjCq&#10;iOaFVVKtgnhjlbhRpjW+68F40pVn0/WCxDjzqKFW/UTJVLyiSIjE6aGEiXzCr9+R3EMUjo0UvHJu&#10;BjGyDyQowzpC4L3rS2y1fD40B9czLODs6DBnx0YzpbRSeeQGzpDevJP8/43WFpcWV+gUnOsorimi&#10;cqxR8J+emkwwxntNv10JzX0O7nvKu+EvAxXdg2yy0tvvPkZKv/Yk1Qb5i9trrLZK5uZmqTcaXW1l&#10;j1zUrmZ04Kt7HP2MiirK0T2kquBgdxuRxLqjUSicY3piHCPKjzZKtso8lzRwYIL8XQZGn8/vdZ0e&#10;uvTvQ3NkKhU6F14ar3F+bKj/cSirmy3euHWHEEIuwHa/67dirHBsdIQXZsdAYq69BFXl67XVbX74&#10;6TLrraoQaG8LuVZTaCPWcXxiiFfOTyUWyLyfdNbxp0xxPKxiEGSyiZweJZbaKbr8OCVnQ+wyOp5m&#10;EzZ60CvL6Y/OehNAwT5/DAg5QlMVSYhoOxBvrD29J/0AcsgMkLRD6o01pBXRPDEqKIaoYi5MI9kr&#10;2Lk4qnBtEcWmys3d7DEcHHjxJEiCcz3+mS6A0ZQqHEsPz0wiI8VjH8eRPERRwMDkeJ2vf+44TjLN&#10;YD+RBPGL6rkxv871+c28PmtiY9JIQBir1fjc1HiiKM0Ku+kE1QdIbxRBhKXNNh8tLYOJmJhD70qq&#10;naOCNY5Xjtdwta6Ey13u/V0dsGd3GHhs98Xpc+yeMMK9pE+OSre3v59y3T0E1c7v31sJLASYnJxk&#10;YnwsB460E/HYGe7+49oxRgZ9v2vcPgN5AAAgAElEQVT0nQBs6PqiUjYCCXI6OjLK8NAQpcLlLbAB&#10;TJV0LoMMENlZgHvO4UCy373QHG3pNhp3HbM30rD7RmnX//mV53teDEENxsBPT9QYrVfxiL3nuBBK&#10;Li0sA6legg6CIw4QSzqFz89OMdxwmGzQpki4QSVwa36N967OU8H29hohFS29UBSOn3pumgvnpjEm&#10;Q5GPnEhPnRgriDPYF4+hPiCimH2LzDw6qXSqp3keqRGstei1VSTnvFUxW0GQcxNIkRwrqkq0hjK2&#10;McFirizSW+z1MMghM0AAhfbVhVTsTBQbBc1wK+oWc34WrBAEVBSjCWKuN1dQTZSdu5/RJ2PC7PVO&#10;PthxD100Wf1GBA2R2rNzSM3u3fiP5KkSjWmhfenkBDOjdXQQjjUqKg6cZWV9i/euLObPJRVbJkF3&#10;rBG+evYsk41cWwBAIQ7y+vYmh+e37c2SS6srac6Ri2CiRGmlhOionK3VeKF5DyO4alt3tpLc2b0u&#10;zb3lXpGVdBB915iODTJIee4WC9Gz5i13tlpYgbNnT2CtQxVCSAnfPkZ8jARVgmrn70Gv2PUKPZ+H&#10;nmOqdaf6u9qEhYjGwMXnzjM+Oc711U0+Wt3GS4maRBNbVIZWt3t2oLe9yzDojTo9jKWmypHZ/SE7&#10;Cnv3/eqOyOweu/iAiKXhhNdnRgaaFGVU/u7WDZa3fTqtKOwLR9w1JqVK8ims5fXTp6hhkZjNeU00&#10;70Yj15c9b19b3NEIKmOpM+aAhlQEbsRavnFxjqF6Kv4pOSepitg8xTrkoZK0oim1z51CUbzRx64Q&#10;9tNHfmI6ygOKquLU4m+tEjXTMeRIvgrYmSZutEGUlKsiKqgFE0AvL+7vZPuMyiEzQJI3MF5axoZI&#10;DJZoIxIDYDHDdeRkncwvRSRSRsEYCLfWUujbxx7Wq6drtf1JeRmCKBLBomkj+9wcHMpH7rMjSooe&#10;OoXTc2OMjzcTbXTMMI7uTcQIoh4TIotbno9vrpEIeDUTTkUcYMXxtVOTXJycS65bb4l4JO6FqHRG&#10;0Qu9Vyhjmw/m11hvtaDyLUdFJBkcRiPHhoZ4frTZ8fjaoCARiT2Ko1Q+/O4K7b3GQ08U5kDSbXj0&#10;8Z5r8pL3O+W9RkdPux1cvmLUIDagPvLuWkn0MHvsBOSNMZKMkEFQq0HKQITeFLOdz/u0oaqd40PV&#10;j0SsrXHy7EnqtYKPtlpc2YSIy3kkhlIqfvzunvqtYbr7tW+k6YD3aM/vq3vWbWhIitL0yp51NvtC&#10;o6BWQSMTDcczI7W0LqMpZyam6FJJZLvc5jvXF1P0OAoF7PDJH2j8YFUYag7xwswEjgyDzcachIgP&#10;lss3FlhcijtXtReLowKmQMTSrFteeX66i3a39wE8kqdBoiTXT3hhDFu3CDXCgDpOj0r66SNPayRE&#10;VGg1I8WNDdhO11YUYnQIHjs+QjndxMakD6ERExtE69n+eIl42NRxDqEBosZQXl/IzFfJA9/ZRsYa&#10;FCNDmTVHUpItgpSBcHcNa+0eX+WTgld80h/aqmZKULANhz0/u5MveSRPpUiFJRfl9NwEp6dHcnJ1&#10;pvjsjk6Qar0glrIseefKXe4ubiOiWJMMGUQwopwYbvKNcycpjEGMghGU9j4D6f0jRTU/nJ/n1mbZ&#10;YfxJ7aRNIVjDsDGcHy4QBasGLQSMpYNCrrzne4DRvQpgNoIOksS+yxP+/7P3Zj+WHXl+3+cXcc5d&#10;M2/uS+1FVpFsshd2N9nD7pZmwdgeyTMatceCDD8MBEiAYD/rbzAEGPCD/WTIgP0kDPQgG4ZkC57x&#10;yNLMSNPT03uTTTa34lJVrDX3vHm3E/HzQ8Q5d8l7szKL7GZV5v0Sh3nr3rPEiRMn4rd8f79ffq4x&#10;VvxIJXvkDHMoSP3wvl4dxht63vHObhtvlLn5eWq1WrDUxXOMmz8e1xJ53PnIe6UxW2d+fglFubHr&#10;2e626RNcobD4DMb55ArWpD4c1+4jmzPSdzGhweR9R/YZ200j59SoQKkPadCt8I25MvVUsOrCzyZk&#10;BVQN1dCbmeeNe/fo9kIMVeaPUfS2oN2F63fxvLK+xgsrCyGrdUEfDu/q/kGXn9y4gze9gec92h9g&#10;1dFzGZfXFri42sCOPOP+M59O6k8DjCoYQ+nyCjqT4L0n+SUXJD7NyJOp9LabaCsr3kNj+vNrulgP&#10;71g0DBgf1k/u74eEHk+wDPfLwJkabWFuVfTGAxwhE0EINDcgHr9cQ8p5es7goBQHvpPh7zYxydka&#10;HJ8ljAahUFUxjRLJteUoo0779OlFzHgkSqNi+dKFeUrlYCWFQQFOQ0Fro3g1GPX84MZD3njvIUCg&#10;4QzsX0H59UtrVJOQoDdITSdMD6nw/s4OP7u3iYsim2rgz4dWCwbPV2YtpTTPI5/FPI82BPvC8b0Z&#10;vzTKgE7YTgAriLc4gdf3uux2HJVSibm5OfKaACISqFGDVx5zT8ehTBwVwD66eS/UZ6oszC+x33X8&#10;5XbvmBlwJv0+oDyeGCOKzujnE59u4FkN9g9hPiwZz++vVqilNoxIMbHeCSChPsh727u893Aj1OFQ&#10;E+bQEzZDrOWVlUXO18rRFxgVEPV48Tzc7vJX79wH00UmiQQqGHVgU66uzjBTPmEjpnjiIJhQO2Ox&#10;QWm9AfgpI/pTQAQSY+ntttCDTrCPjBgokvW5IaO3Bbwx6N1daPY+h1Z/vjhTCggetOcxd3bCwus1&#10;xgMarHfocj1YQxG80VC3UDzadrDT/ZVniDhNUDTWnBNkuYbMl07EJJjiSYSJcT2GxMBrL1xkvl4K&#10;SRxEQs5lE+gqVsL+EGSxj+7v8uP3N8h8EIREDRrjhMQkPL88z2K9Hvjlx+K8H27bTrvDn934mGa7&#10;i6AYTGixiUZ1I3x1eYa1moZiXKKIC1SYkBJm3HnHeD+Kj/poL8gjV3jp//2spAGvOBsCjn+x1+H9&#10;7SblUomlpSVwfWFfoB+zUaTnDRQk73UgZa8WKXbz/VAt/j02c9aELRXL7Pwsjdkad/Y7/NnGXihc&#10;MrF7ZPjv5B2Pfg6Hfjuirz+NEjLuWCM4hbWK5dvLs1hJwCTDdK9YF+r7t++x02wDMWbmOBS/kcD5&#10;xdoML66uBOek5sU9+8lI3rrxgNsPDgKLbKJel3sG4aUry1QrJfx0/n6q4UUQPCKQnlsIT3dqEHxs&#10;eAkp3ml7aGUFxTT0qEGNR1dqIQmEMTjxZAJYQXda6E7rMylq/TThTCkgAuhOC7/ZxBgbKoybGIAu&#10;SnJ+DtBYUCtQbb1RtNXDH7jpu/kp4AkLqnjBPLtEUbV9iqcYseATikksrzy/yjPLM4BiIgdfiBQm&#10;8eAFsSH5p2aOt+7ssrHXiRO09LNiISyWSlxfmIPMh9oiJ9b+PTj47v377Pc6IcXsSPYoh3CpmvDt&#10;RoJKqA2OdygZSHLsPhjCiWJAHnGuzwrGoPTAKxs9+Olei0qlzNraGl6DwuCcG6sghFpCURkrFI2g&#10;gExSKk60iaMxO4cVzycZbLbboXDXpP4ZaMfR0KP3G/dbQbkbaWP+28RLTbjOhGPEh0iYrzXKnJtJ&#10;gyA/qHjE03kR3tnapZ1l4RgTFPQTDRMRztWrfHV9NZTilFAsMpgFwvv5xs1tmplH3RG0MwntmSsp&#10;L5yfJTFJrC8yxdOKYDwK44Hryzh1U/Lcp4CHYNTuOnyzE9LSR40+f+OS9bmwHMYlzQsk3tDrZvh7&#10;u59n8z8XnCkFRFXQ/Q69ZhsrpohL8CJ4A+nSLIgpslyJIxQibPdw7R7J1D/52DB5kKURkitLwVow&#10;ne2efogD9agIV841+PL1i6SpjbJc/wErHtQg3qFiMOJ489ZdNncPAAmB3+qjcVZZrFV5cW0leiMc&#10;JCecqgKrktcf3Ge7dYAaIVNweMQLYsLkN5NYfufcChVjg+CXxgMLK/xoXMDoNvJ9ccODQnb+WxSg&#10;x55nnLV+zLUP9f8Yzv3oOb0P92uEXs/z7kELYwxLi4uUS+W8u4orFnceHUHFZ2BQ/h2uaj6wcXib&#10;BGuF5cVlBMdHzTZZKzt8n4fu/Rj9clIc5xyfSXxDIDmZRHh5oU4lzaue5163IJkosN3q8PHDrZDA&#10;QzQkS0lNnx44CQMKkTGGi4uzfHlxESsGJyCaoXEu9h7euvmAg3YLfBKLdY5pte8izvH156/w0tU1&#10;rNjwnkzx1MJGA5IC5toqJjEnLzEzRQGjhLWl63AHnQFjBkU/l5YagJJoJDsKJB4yp+jWwefa/s8D&#10;Z0oB8aLw8ADbEXrG0xUQFcouQzXBrNXQmCHEE/I0ixi03cW2mnSZ1q14XHgk8s0d5upizMIy1UCe&#10;bngMCYG74VADX784Q4rHF3EXDozgNcZZqYVIs/rgzh5bW20cBm+C4CkqqDckpsfXVpYp1wziE8gm&#10;rYwy1jsiTlDr6HSFn2/ugCoWxZKGkC8RjAYB7TdXU+qpRcjCAqwJYtzwNY7EBMNEdLUP7fdIQTdf&#10;qvJ/av/vkAFkQKEZ+l1B3cA5JKyMTkAyvHe8s6PsdDLmaw0WV+ZD7IEa1I3EgEjwXIb/XHE6Tz+b&#10;lY9RNfmWB1A/KpNWQfWylrXlJbw3/GyzS1eCEDz0SIeOHewfGfM7w78d+m5k3jmOUWni9fPTCojt&#10;e2fyOItit/41RcO6klrl+kwFIxYR1098gA21a9Tw4dYu7+/vBqMYJsSBOGVsxq2BS1kVRBRMQs0m&#10;vHJuEVHI1GE1psOOWQlv3Nvl5t1dnCeMeYWhzGtRIRFvkMTwhdU6ly/OouqP8FRN8XTAxPdMMBdq&#10;WJvyOZUBORUQFGcAl2HutfF4VC1eXFwGBLeaojalZz1WQ3r4noGSOvR+G524zp1OnKkZxKqQbe/j&#10;nQ/CR7TgOaN4C2ZpBhC8SKgSGl1lfq9D5tw0ZuFTQXEWJLUkFxZAzNQD8pTDDwiCRoTUwnPPrDNT&#10;L6PeF/UBxgl5zjv2Dtq8dXsHE2syh/IKSmYgEcu3Lq7z4to6XtyJdVUVDRx3n/GzO/dxvks2wWJ7&#10;vlzjwkzwkHoTqJZHFnsbRyU6UeNGtqMwUWHJXRPx85BcPUJV8hYVg/QSwPCz/RYfNPeZXZ/j8qUr&#10;GK9YzY4tfByV4WpSgPq4FL8iwsryCo2FRUQz3thv4kjG96eOdlaufHD4u35DJ/82dh8mP8tHPuf8&#10;GYxTcPrviYiA77FcqfLCTEhL3ldWQs0aVY/H8cHeLh9vbZ2QqurxJijlorAwU+V3nnsBgBQTYq2I&#10;aZCBt27c4+OtA4QkKkETRAKxzNXqfOnZZapJXsRwuiA+7cgjFOzSLFqyuMcJt5uigFUl847edjO+&#10;tzFRS3xV7EwVSUPhTk8IkQyOdEN3uxmLfZ4dnCkFRAV04wAkiWtFmKQRQQ2YuSrkwX6ECVYA2Wzh&#10;HZhHub6nmAijBC56SWClejxj8BRPNAymL3AqqOuxtlDiysocSBJTvNo+DQn61BAx9Jznr35xl8yF&#10;APS8mFuQqS3XF2Z4cWU1GvGPG5MRYcG7UFPh3Z0mmZ/MGCmJ4dcWyhibYH186+2REbljtvynoyhV&#10;jD9noYwM0rVygfeolyRXQh5B4YqxFt5YDMLHLcfNA08lTVhfWcOmCU6ymLN+uMDgcMaqyb+NKheT&#10;vnPxOJFQQfvZ8+cpVVO63nCv5UkyxVs/fF/5PTwOhqhyeZfo4d+HrnFM7+whzwhH/Lt/iIrlaqnE&#10;C41q8CKJhLWJPMWu0vWeNx5s0cmOo6X2LykKanLOh+fqYoNr9WpU4k3BPxcg88p7N3e4s9tCNTtS&#10;GvACK3NVXrqyGOhgKlMH9tOOOEzoZjCb4ssGY86USPiZI5jcDHp/PxgbVPuviVeolvBJmF8UxQIo&#10;oSjsxj5qztZLdbZGmwA7bUhCBWAsxQJkEoPWU1BPbgTQ/A29t4/1eeqcKR4LAgkGqZbQmQTxFMWw&#10;pnhaMWjpNRhjWZ5NuLbeABeKEYYig4d564rivPLT9+9x834zWGwlCOA2hskahK+vr9CoVJDH4AYo&#10;BuOFG1tb3NrtYCdQVzQVfn2xzkwCELMEuYLbdMRtD7gxhjwiAz89LmRQwHvEvY/1xPSPCd5/jxoH&#10;6vBd4Z09j8+ExtwM5UqFjNzocnwow8UIi6KEY5SFfN/8l7zw4YVnL1NLLK/fbXK/64MFMC+GNnie&#10;ifEvnxKP68V6JCYpnwpWeHFGqJUS1IdeF5/T18Iu9/dbfPfjW4GSeNymSf4/j7EWdV2+cW6dRilB&#10;TZ6+N2gfxsPDrSbff/sunW6GEV8oLZPOvTZf5mvPn0fVB5bWdP5+uqFaVOSWWoJplKdhPZ8CqqF4&#10;tUHQe/ugUrwiEks+aC1FKiascSa88F4VkgQ2mkdQjU8nzpQCIiK4rSZC5KErqIR4D5MmUEnRAalB&#10;CHNs7/5OSOH7ubX86YcXRZ3HzFYwNYsahvp6iqcQCrnXAgHvhYXZOi9cXcVYGTDmayxOOGDhjxb/&#10;e9ttfvD2bfLiaqoGUR9ZKYZfv3iO1XoFTU84MTtCILpabmze57u37h4yIORUIgG+0ihztV4KAb+q&#10;yNBKPEEJOY4APKQTDHg3xm6j15hEGxo411i60vDpVAS8AXXhUWD4dxtb7GWO+cUGs+Uq3oe0kE4D&#10;Pae/MfRd5j2Z97i4cI7zdAwfr0P7ivTrWFSrVRaWl1ER/mSjxWbPk+FgMPxmNIg/3wrq2QD1qfBu&#10;5ErhuOehh/99KFnAI7THSUHyQ23M94tqV2yjCCymwu9fmsFIDATO6Vfe4FGcCh/sNvnh/fuIy07k&#10;aMiNZqoKJeHrq6tUymWsGgTBxYgexPDR/X1+dnMbRHDiwY/3MooIJYVnzi8wV0tDzZwiymuKpxVe&#10;Ij0oEaSSYBfqIa32FI8HEZwoxkP2YG/I2xqWSoVKiqmUguKBYnIZVAS/uR+8UWcIZ0oBwTnY6qJJ&#10;RljE+ouMpiWknAxQeH00Zir+QStM6FMPyGNDFFDBzJYw5XKRcnWKpxjxZckzXokISWL5ypVFrizN&#10;442E4NbBaSYKe4qgYthodvjZu5/gJSgfiismbkW5vjjH6uxsiMk4ibxjiF4XZbfd462NbXohM2/I&#10;IOvBqY+1gDxXZ6u8MFemVLzmEy72SHN0LsCOHHMsS/uI92TsrgN0oUnnGmIQRTU/mtcVAyLc2O3S&#10;dJ6ZmQazM7PhZ5crEoPN1WDxHlAwwuUnFRb0Y0NkCuXEebwPbZqfn2e2VGU/c/zx1gFZJ1KQRmkg&#10;h/riUUqXHv4+f6ZDc/igQnOCwaUTzq+HH5xgQQzW5f2vPFcv8Rtrc8HrkB8WraEiijOet+5vsds6&#10;ICS5HtuICVt4virK+tw8lxv1PqMPMOqCyUCUjx82ubO1F+NQUgRHnjUtIGiCRqGcGl67vhLSVYv5&#10;JXiMpviVQwUIWQkpJ8hyFelNn+vjIswgJhhbdzoARVFrQfGJxVZSpBoU/dwAblQRa2C3h+9NFZDT&#10;C+fx2+3gf0aKfPYiIOUSpmwpip7F91AQ/HZrcl2yKY6FYPkU7FwFrZSL76Z4ehEUjxhoXvwbXvvS&#10;JV64sBQFKkcR0D0SH6EIrXbGu7d32TvoRm9EyPYTDMZC1cIX15cRNSdk3ATFyOHxTnlz8z739w4K&#10;Y3lINxqCATM8M2nK1RlLt5SEhBR+zNSYTwDHVkIeYUk/VqzB4Dly5WPgmFHPwOip804TCYKjKF4d&#10;ez241+pQSkvMLDSO7ZkZVwl9cpuHNx8VwlB/QFhaWqRUL3Oz2eWd/W4U0H2cg+Xw+XRMf2r0po1+&#10;P65rQwDGQL8xPCaLY8d4XMae8IhnlyvRsc1BcBcshhcaZRql+N6YgTOb/DDhjQf3ceoZT3Oa0LY8&#10;s6D3qBe+uLLClcX5EH8ngCiiFoMh6zne/XiDdqcbjWsSaobmmdu8D8UR4zq50Kjyyhcu4XDRWXS2&#10;RIfTCBO9hqqCSS2yXAsy0RSPBSV4P9SA7rfBh3kOol4vYFKLmSkRiu/GVzamn/fNLto7Wx6oszWL&#10;ZIrbOyBJSiHLlQYFw6hg6wlmhIJlCKk6/dZBLCozxeNCAe962NVZtJyMlRmmeLohkc64Opdw7fwM&#10;pSQJVKYj0seJwnv3D7h5d4uc5xiya7lgl7XC3756iVKpVAhzx4FxQajCBmHppw8fcHu3Cd5H+giR&#10;iKlYLCKeb8+XqVuDOI2Bgp8VjlI0HuERGfvdI5SawaDqQlkY8F4AOz34wcY+iRHWzq1gsccqLHdU&#10;Bqwjjxsg7ORUrPX1NUrllLf3uzxoRw+XMROoPeOUDw5/Fxo54pEYd7pH9OOntfDnx0fB34tDFEoW&#10;vr08ExUNS/AyRO9QPNRnwtsPH0aP4An7WkM665lSmW9fPMe5mWpsR55O2WAU2l3H6+8/JBMTvYvB&#10;G4j6fiByLEDpxfDylWVWGiVEwca1cFLNkCmeHmikMyoGszobPJgyXZofF5bg1XC7baTdi3Gupphu&#10;pJTAQg3NfFBO8nnCK/6gg0wpWKcXmjk46IUBoh4nGgXjDGbS4IYcsOi6YCrF7xyEZWLqdn5sGAST&#10;OWS1jrFEIWOq1J02iBiMZnzpmSVmK1X6ltlxUMR4PtrY46P7B6CRoe5gsDTec3OznFteOmFDctaN&#10;IA5ubW5zu9kKnjjNhmTXKCPyN1cXuVqOQfCTgnEP3/DwRcd+Hviu2P+4Y3/Qe3Sc9jCieIzHQQbf&#10;32xjjWV9dZmKSY+sbj6JcnWSrWiTKqVSyuLiIgnKR60QPyTexZ/dhFYfx/NyUpxUATzhqUUQJ6Ah&#10;FXK5YnhxLo1c+1CcNX+uNipZN/c7PNhvh4xsJ4kKzoeXsazNzfA3L58nkTzRqiB4xCiQsdv1vH1n&#10;F+d8kf5ajUQHiseYPHsdgOMrV5ZZnC0jJgkKJITg2SmeXgghAN0o4hRZqYEfUwh0imMievY9yEEX&#10;mt18EUIBKwKJwTXSoNznR+WxiB2HdKcekFMLzTzS6oVqyAgYDe4y7zCNCr4ULE5haIT/+24P2W0H&#10;wWX6Xn4quCxDlxtR0NAhb9MUpwQKKglfurpEo2RRY4BJyeUFL8r23j4/+3iHdgYiPlBB1ASBCctq&#10;vcY31xZP1Awvxf/CetoTfr65Qcv5yEzS4j3PUIyB+bLl8myGTxTjxlBzhu5zYOwW+wyO5wGBe1DX&#10;VmW8JjFybPHvE07RY4XC4e8EQZ3ybsvRU8Pi4iLrayuYyO1X7w9tfMpNY/rd/PP8/ByrK8t0nfB+&#10;s4dxDi/B+4T1h9p8yIs05MEY6c8TTys6whab9CxOcuK+F0qRYNhyGecrlpU0ejZEARsdNtFSivC9&#10;u7e5f9AJAv6JHr9iMOCFZxfqfHllEZefQBV8KCeZqfK9t+5zd7cV5uCYIEJjElG8D9cWQdRTTS1f&#10;uLREvSq4nKqlIWxliqcYGsd95P8lq43w8Sib0RRHwmMCs6brcZvN4nslGGExgpmvBjqq9pV4r4r0&#10;HNqbZHw5nThTCgg9B60u6jwJAs5jVEA9ST2Nuf8hLEhBUMlaHaTZwRAKF07xePASM6cs1kO9gc+7&#10;QVP8UmCATIUr67MsL1TRKMSMhYYjVJUfvXWb3b1eqB0SrcISR8l8rcZrS41I/TnmyphThbzibHif&#10;f3LvFrvdDsYL6qWgGoSChWAVvr3YoGIs/jgFoQ4pIbnSMvjd4L7j5g/p/zmUXWnc948hGQwpUtHA&#10;op5P2h0e7neozVS5eOXCULD4IejwJnGbGDYybstPpcrc3ByLi/PsOHh3Zw+fdVBbxjo7cosDMQ6/&#10;sriD/Jp+5KtcaTjO8eGvqIsURMUYz0vzM6xUy6GQn3jU94PMMwCFn28+YLPVxtujPFnjO1gRLAlX&#10;lhrMJWlY33CBaiwJ3kOna/jTv3iPrf1m9IrYIHHmweV5HIgJo+XC8jIX1heCnsKUCXBaoDGDnI/a&#10;ZLJYLxJAHC/Wa4pReAmxNZo5ejtRAYkKe257SmdrgBaeD42UUc08fqqAnF5kLoOOgg3CsJUkZN/J&#10;UnoLJQTtry8SaoKYrRbaETITrUtTPB68kjpDslaOlra+r2mK0wMPJN5RKRu+eHGVYvYdh0gXUmN4&#10;/eYGO+0eEmMRBEE0xeNJBL6wvMj6TA0hAa+I6SFqmKjKKtHDJiEFrRh+fHuTe3sHuBhn4OkhGMQL&#10;zijewH91YYnVGqRDi28wCcqIIB2uo0O7DXk+Bnc+5EkZlOaD9XvoRDJoDBm19I/MQ0PelREMBVeb&#10;KFyGHPQfdxP+bLNJpVzh8pWriBWcCpkHp4OfQ0TO4Jah9NSTHWPzhJSTtufp4qlgWVpaxlrhoNvk&#10;w6ZBTBk0IytlSDZ4f5M8IUNupcP3XYyLfL/Rh9en2g5fa3CLwfBFOl36pmENSu3wOfPnlh/vg0KQ&#10;KSqCLSd8ZyllsZzEFljEhrTIIQFDxt29Dj+4eQeXZaCRDz524I32Q8457GESwzfWzpEKqDiUJNAO&#10;1ZEYeLDT5Cc379PthvdNfS/cq7rAWTfh/sR1ULG8cG6W62sJnoSEPJPaQF9M8VRCMCiK9eCNJ1ut&#10;I2Vb1EAqYhREpmyFY0BUserILEjXYTZ8nAliFVyR4AleLCEuzKN5sUIrgs8ctKcxIKcWximukxVr&#10;iY+Lu+JJZyrBTT6SatLvt3G9LAgs0/n28SGgqSWZy60sJ7BmT/HUQFDEGGrlhK9cW6JsXKjMPPEA&#10;QaTE9s4B79/eDtSO+FORsAh4dnWV55aXUXFBINMEJabTPg5U2W61+cHdB7EwH1iS8L4bX6TebVQt&#10;5+tlevlvRfRgbM84b0ROZThE3xn8fZTW07//oXiLUYF2UOAdd/wgxtHFJsR0CJC1HT96sEPPC4vz&#10;C9QqdVRdoKepj7EYevx4mAlQQjxdKHYoaMmysr6CMQkfNxPudVuBnoCHDNSO6ePiTBPcKoc7Y+S4&#10;ca0at+9RNzLy3Cb19xAsLgGbwfOVhK8s1SZezqjh+3dv86MH9/EKqVb6Y+uYbfRYZhLh5bVVSAxG&#10;baTVWLwGJeOj2zvc3esM1THwBNYAACAASURBVGQpmo+CSULRNJtQNpYvXl1kbWWBkCTCn8wTOcUT&#10;i5AMguJRluoVmCkXY1j7O34ezXvqEKqYC1YM3nn8ThOJsR4mdrJHgwck1gQaio3LFNnvfk6t/3xw&#10;phQQyQCnRaC5h6IKrWnU4k7xfcxztO+18b3gwp7i08FXE2S+NuDanfbp6YOiYqiUUl55bpVn1uaZ&#10;GAMSOe6aOboZ/MeffUy362JqQiJvNny+PN/gKytL2DTy6b3E0z5iDA0snvudjJ8+2Ij2cBfTICpe&#10;PKKhPOlcorw2Wx2ohE5fsSgW63ECWC4QP0o4G/ltyFuiw98XgueAZX2UljUh09WRyGXnbsaPmz22&#10;uj2qlTLzjUZRoTwoHgPUHpVD2+i9TKJsFLVFvMd4SCtlLl48h3fCv/54k2ZPcAmgLtDhhtI1F2cZ&#10;cx8j+47e5JEY9D6N6yMZcbIcsd9RSpECZBgT0u8+P18Po2Tcbgo3dvfY3usCivaOOcYH22Itr55f&#10;5VK9hBaLmQavV1A7ee+THe4fdPrXLT5pMA71suKXtcUFXrm+SJIEEcoM3O80jfppQXgPpF4mm4vZ&#10;BpURr8f0WR8HGhyfobu2mhAlx/50qTBf7Xv56fesqOJanc+j2Z8bzpQCQquL9FxIrSuKmDAAvCrM&#10;VoKlL06qqhq01r1W8J6Fbz/Hxj/l8IrMVNGZEkg/B/kUpw25Yi9cWqnx4vrS0Y/Ze4z1NHttfvzh&#10;Vt8DLaASkkWoCCXgb1y+wGxiY5rQ3OtwXKFbyJzjxsYWbQ30v7AoOMQLmMDFTxLhxcUyJB3G0nwe&#10;lb51SBE5CXJFY9xxke5zHMP/MeHVI9Zwo+2408yYbVSYX2iEqw3wv/tZrPyhzXuH9z4WHxzYP343&#10;9JtXjCjiPDMzsywtzLHvlf9nq4np5QKtwemAR2jw/n9ZGPc8R5/BiS8/QIuKCqsmnmdmLSUJad8H&#10;hff89Lu9Djce7mBaGWKFTLIJ43tCg1RJrOE7X3yexXqVlDyKygMeMdBzyo17TVrtFoiloKINBPUE&#10;B7WAh/VZy0uXF8er3J/SMzbF5wvJ01WLYMQgJQsLFURzkvTAvp9TG58+RA9zkiBbB0PLh2js89ly&#10;YNTEdzvmwgsOxuZUATm1cAdt1Pkx87fHzNbyYTD0smXbB1hkWgT9U0K9J62X8bWkCA6eBrmdRhTT&#10;KWvLs7x0YRFxvUm7IpggqIrw5odbPNhpB3OR+n6kUOTHfmlliYVaDedDVEGI7ThB01S5s9Pk7Z29&#10;wGMnXF/U4GMNEkW4WkuplulT73OPw1jP3aQGjNB1in2P0eDcUjZ6npPgkR4BwYiw3VbudzLSUsrC&#10;4lL0OEUFIGawkjzeYWQbELP7x0R615DqFr9XC2ITFheWSKzlYTfjZlcjFTYXysfE9RwnE9nYuUT6&#10;f47KaHYUitM+pggmkGpCw3pebdRCdZsJp9roZry+uU1C4IqHogKjS/QR40FgtVrj62tLGBNqDxiN&#10;3iuniHq29jLeu7VNkel4qA8BB8bmaZMNV1bqrCzMFMXRi8RuU+/HU4+iQKxGZVKUdHEmOkTC8w1p&#10;y6fr9LEQPb2Fj3DnoG/QRqIDW5BaGZskhS3Ji+LifOqaE9bKU4ozpYBoqxe4rdF6KrnfG8HMJoCh&#10;CCuU6B3Z7YbYDz1y6p/iERAEZlNMKSncu1Na2+mEQfE+I02F564uMT9bGfg1F2ZzZd+CSVDn2e3C&#10;6+/dw7lB5TSIsoqyXKtwbXkpBMpaYhD6I97KEYrMnf0mb9/bCGnYw+xPP8RSsSQ8X6vw5dkaZoCi&#10;I7mJiuhjH12Uj7JQjArKhxb0UZF9oK/G3p/kk9QwHas4ZvC8+VcD54ofPZ5u13G/lWEkZXVlJRR8&#10;jPVADtXwGNkeWfNDNSovisORZYJYOH9unSQp8c72LgdtFzKOOR+EYsn7Rwce26AyNtInEz1CA6bH&#10;oRiboyD9vi2uO8nbkBMo4ngorjPwDHw4h9GExUrClxfqRZtUFa8+7u5RlL12xo3NLXwaFDFjTNTF&#10;xrehUPzyBgtcW5hnvVGLge1RIJJAW1SU+xsdbtzbQnz0AA6OCXKBM5y9nJZ46coK1XIpejtMQV/W&#10;aDmf4ulFPgMr/XKX6Xx1aCqbyjwnQZwPJCj/vb0OebEBoW/AkopFEjv0naqCE+zuVAE5tZCWC/QB&#10;AgXIeIsXQhrCuhlwiQEYVMDsxzSeTFPHfiooyEJauPanCVROLxSDtQaD4er5KucW5wZNp0OCixeP&#10;+hCPsd3c5rtv3qHTccHrEYU5KyBWqJUSvnnuPJIaREMd85NYptUoDw5avP1gCxcpTV4ENR6rggY/&#10;CGv1hG+tNPAGrPNR6CoVVAVDgngbub65lX3EGzMYm1DIsXp4xh2MNRg9ntwjkPfZGAE89ng4Xkf6&#10;V0f+Dl0YL0onU364vYf3nstXLlKrVckrlRdnV40knuFNJ2zj9hP1JL7E3Gydq1cu4bH89U4Hl9GP&#10;OTGAySPzRqH9++uzpofu53CRx2OIT4OxJuP0v+JDvjaEQpWool5irRkLVsBIkdUGcWAdIkLWg2sz&#10;ZVbLNqZ9hxCOmgv/oRjg+xub7DUPAj1YJaZH9SPt6g8WHXinRIQEw0trK6xUZ2NRQ4nJ1DwOQ9cp&#10;P/75HT54sB1pjH6gq03YRHEeRAwGzxefWaZcTrC2/0z6XTadxJ9uRCMrQQ1BDSyWgkJSKKKP7fs7&#10;gwhUxmAfE1yzG9kApuhDLxaplcJcMWhjix9cs/0rb/XniTOlgGirh888YgL/TsN4wSQGqabR66HR&#10;sBheS99sA9OAu88C6fxM0b/mmGyUKZ4ySLACh0By5bn1RdZzy68quDxCT/rfKahN8D3PTz66y8Z2&#10;qFgu6qNBWhFjqacp3zx/DrECGhSH42my/eu5LON7n9xlo9lCTQ9QXOC6IAYSJ5RF+FvLM5yrpdgE&#10;cG1E+tfyZKjNEOOBkDUKr4fl3dzqPkr/Mab/78I6T9/qfmjln2S9zxWwAU/H6DlgvIckN9ZR4nt7&#10;bdqasbi4wNz8PAi4vBhdccrxno7BOI+j9sErzveYX1hi5dwamYe39mN8yCF61LjJQYKApKP3Mng/&#10;owrXMcbGYF+NejzGHK6EYn5B4ciVAwlJC7KYMcwIkGJciuDwtR6/d6FGvWKL3ZGQ9SofVuocf/Lh&#10;RxxkLtyVCfQ3c4iClbetrzQZF5SacmL50uoqdRsyNhZxOVGx2N9v8R/eucdOq0emeX8OpyNWDbem&#10;ZKw0Ep6/skIas9hN18DTiKBSqwYqULpQL4wIMvROTfEo9IP2w5zmW13IlIK/KKCi2FqKT0PBwnze&#10;M4S6VH4aA3J6ofvduOiG1Vcl8psTQStpVDyCzurzQdPsIFGDncaBfAqoR+drYT6Leean3Xk6MWj0&#10;X5wt8bVrq6RGYgYdyCUnibUuTHznBMtH2x1uPWwGK3zcO6cIGFVeWJzli6vLIPlRJ0Ckzfz84Sa3&#10;dw8iPUbiJKgFq8mL52sLZa42LE4MIiEgxIrBZKHFGCmUrEPNGBXUhDFC9qHGMdZiX0isx9h3ksA9&#10;qQaJCUaYj/Y9Ox0lSYRzF85jkgSvilcliwrGOArWoHByFF0rzLbCgclYWFqiVi2z3+7wycEAle3I&#10;vhl1EY3p30OC0qSxIRO2Mf0zLsOWEhIk+qB8GhypejAGSYi0veBdMCYkNamVPK80alQwhXIehk1c&#10;axC2e47v37pPNiiwjLvXHC7rj6tovF6aqfHC3AxkHsQUhTaVwC/fbXb54Uf38V4n97cExSS1CV+/&#10;fo7FehIvM1U+Thtyu/yQELhYR2KJ++KZT5/98RGN2mIEbXeDwS3aiTTvx0oJLVtCHaHgCQnTvCKt&#10;qQfk1EL3u0HBiJZVny9SiUWqpYLlUBjEBPQgKCC53XaKx4OimLl6/Mxk+WCKpxqSc+MVjFGSxPLa&#10;i6ukqUU1CxWgkaCQqoKRWK5NEfE83Ghyd7uLk8FxooG2h7I+X+U7159DvAsL5cSXcpyQHq67uX/A&#10;RwdtDDYaHQgKjZpoEDas1i3/w4uX+Wevnue/fr7KMwuGxoylUhZKJgjVVi1WzeHxPOqBGPRKDG6P&#10;WtiLWxjxdIzbZyRmZmjfcVbMKLw6MraaGf/+XgsxhssXLpIaE4pqiSBRgZAYzzG6mTG/4cMmqiEP&#10;vlesN+AyVpeXqJZS3j5oc6PZD9Kc7OEZ7Ec9/N3EYydBJ2zjds2fVd5hhLTRCSAWSxnVEj2TIN5R&#10;FUPVWuZKhuvzlt98psr/+PI6//LVL/Dq4gwd0y9mmAscKmEV+vnmBnf3DkJpuJikA9GJtafE2jxT&#10;fFzFM67Nz/PC0jwkoaCuJSjXRgz4jPvbGe/ceYBRB4xWXO73gxNLWTx/69VnWJqrTQXQU4qhkZ/r&#10;2XOVWKdLR6aw6YL9KETxsVjXaGXgfJw5Qm8bBU0NUksBxRVUt+A9dXtnywOSfN4N+FXCt7qAoM5j&#10;bAy+UkGsQcpp3Cl4RAyC9xoC13N3tuSCwBQnh5I0qsVLOp3PTi+Cx8Li8IixfOHCPLOzNTrdLl6C&#10;EoCJZmAfhCli1p/WQcbbH96m9c2LzKbREhc3L4aKeL66PMfsTI3d1gHDIZQDKAbaUMNQK3R7XX5+&#10;7x5/8MxlJMkt9CZm3fIYFbwYXlsr8cpamd/vVNlowqb2uHfgeHP3gO9vH3Bjz3O/7dnJHN2uL6zb&#10;4foDgvUgpeo4isehGI5H93h/3yPOPWLJJwuW+o4x/O939/gvL81y9epVSqUyrVZ7bKrYw5fW+Ke/&#10;R37coNyu6ijXyywsLiGS8NZ+j43WCSeBQ46KUe/J4EPPExSMUVIn0tOOgZAsCDWKpMpC4litJlyr&#10;NnhprszL8yUu1assGFiqWpYrJZAeeYoTlRhroRLTTCt4ww8/ucNO1sGJB7FIFpX0Cc3T6PkIyr6j&#10;kqa8dvkaS7VyVOgpYnm8QpYpP33vPh0sHgdiBx5q7vEBUYd6w9pKg29cX6ZcGvciTXHqEMeS1EoY&#10;kaie5gHUUxwXRageBu1mqHMIaZj2AYlxV1JJhpS6EHMjSPtsvWtnSgGx7R5OPAk2PGw0CklgqimK&#10;hyRmT1fQzJEcKB0DFsUNBBNNcTKIGDqLSknNRGPuFE8/8klVFBIEZ4TV+QqvXFrlTza3UXpgquC7&#10;5Kltg6AqqAeXCj/6cI/9jW1mzy8FC7p4ehisekQsF+YbrNfr7LTbHLbk5g0ZP8CsS/G0+endHVqm&#10;TY0EURNiPPIsPxLoCSKQqrJSqbBS8UAJwfB3dB7NPKkafrjT4v+89YB/frfFJ/uODIu4HtpziCmh&#10;SYbNbIg5s13Ep7GPgrYSlB0X4gmcjdZHopB8XOEvv9cih9+xDjEo3vQod+q81Wxy4JWV1QUajRm2&#10;t3ZR8kQAff/vYFrO/O8hek4u+EYqUUi77Vipz7E0O0vPwy82OvRcBpIc3ebc6yFjnPVjqWU5/Jh9&#10;JvSnaOBqJwbrQp2oXuKxroLzGTZSUpwqkqYYEeZrHf7uap1/eHmNLy+UqafEwO7BpiuJEaAEgKFU&#10;PHvV4GXyBjTr8sb9XQ5a7aBQ+KDgQK4kHB7LSebJrMU4j0+UtFTlP720RDm1MQPWAHXMQeYzfnBr&#10;A2n2UJNgpIfXfPkvVHxUDIlmPLs+R71eiTQumVRKdIqnGJ5+nUvFol6RmTSMSRVSFTKrSBYt+lM8&#10;AgbxGc6YQL9sK+pCnoqcfqxqwBps2dDxhiTJQA2ZURJVXDN7xDVOF86UAuLavTChm/hHwyQtaRgU&#10;/QwmROus4p3rGxin7+DjQwRbLn3erZjiVwUJvgnFUS6nvPr8Kv/fGx/iXAd1PYxoEG6Ldy4KeVnG&#10;Gx/e54PNLitrkJhgGUokKjdqOD9f4/Jig7fv3cNIzBY0EDESGzCmTYqTDCfKO5sP6bUsvh7e+9CU&#10;fl58VMHYAYE70hLwJCJoakF6fH2pzEuNS/zja13+amOfv9zc5619y1v7nnsHGeo8zoRYE3HpcHCn&#10;yfDGYrxFnMHl3z82DqXYYqzAHYXaEK9RIjOOzQ583Ozypbkyy8vLfPTRLZwLFngxoL6vdIwqHoPf&#10;FVceqR/gVZibW2B+ZYF77QN+uNvBkuBGA79H8WnpP4/qTw1jymgoSOuweGMw3uNNC6zFG2W1bPnC&#10;bJ3r9ZRvLpX4jaUFLtYFmwpprkSNNDUoYVqMLyUUt/Ua6YOEIPN7vS7v7mz0lXEdOsnYZmdWQTMS&#10;Y+mo4dJMnRfXlg8pg6qhsOB2M+PmnS1cHMMh5XGxV3FRQXGacmWlwepCjbweTyhaOMVpwshIQQ3Y&#10;ajmMzWyQnjUVfI6D3F9kCNRVMg9uvIHMpLEe2jB3F+l1fxVNfWJwphQQ38nol0mLVjpASxaS/mAo&#10;RBnvyTq9KExN9Y9PAzGCrZb6nTjtzDOAQAWpVUt88wurJElC1muHokvjgrKj0Prhwybfe+sTXr62&#10;jCmXEDHBKxlpJ0ulhOcW5/h/Exsm+XFle8fJnaqQgMkMOzt73Hi4y9drixQB7UOxv0FAhMGq1UJG&#10;htHgsFCbkFlPKnCpXOb8bJk/uDTPXlf46419/vTeJv/iQZO7zTLa7aHWYXwHrymYQMoR7/GS34OM&#10;EZgLZnFx/xMx7vdD3on418e0t97gpceBq/DOTpuvLc2wurqKtaFApHMuLKkjCkXRnwOtDF9p8RwZ&#10;+E7Esra2xtz8LLd3Wry+n+HVjxduhqhij1AgZFyfTUI+i48MEPVgk8jWaqOJQNugpRnWqhm/szrD&#10;31tv8I3lOvNVS2oEG9NoioR6KkJeF2TkipHjLYai7pSJiqLDYBFubh3w4OHB0f0wAquCE08mSkqJ&#10;Ly8v0yjlaYBHG5Hx9sfbfPDJDpqYoFSojUmnGZqLVT0kJZ6/OMdstRS7djQV8BSnAQKF8aewsdYq&#10;qMlrIwUj7LBUNMVECMX7J4D2HPTGF2/QUhC9c4OUxOO1c7bqgJwpBYSuQ2K+/6inhmDJ1MaXLioa&#10;cQI3XvG9rBBApq/g40MFpFwqJjoztaqcShT544VAMcIjAtfOz3B+scaN2+0QeK4S8n16PyxEipCp&#10;5/Ubd2m3v0C1ZNFYkyfIQUpqEr66tkK5nNJxJwjaE4O4YId+0Gvxv77/Ol+48G1KiQn1PfKMQoPH&#10;DJikRYTEB0FVjUcUympQFTLJSLEghvma8Lfrs/yN1Sp/b7PDX27u8O82lR9vJzw8MHjNMM4j6nDW&#10;gSZhkwl0suEOHi9wj1VO4s0U8SgDPxnIo5hVlW67x4etYBa/evUq1WqV3d1djAn1kYaTtVIc17+8&#10;DP0d/F1VmZ9rcP35qxgRbu97dtpZf6Id0+xwMkY+jNEsT+QxmjDnGAXfwWQJ1pSZLcGX1yr81lKZ&#10;V+cbfGt5lsXKQMX2ECyB4oKKLUctoxrCnWJQ+WB8j1FAhZ9vb/KwN0YBOeqsDkgsDqFkDK9duUSa&#10;hDXtkM4plh+9+5A7W62gYGhQjMZWnBNLo55y/dwcisdIUJSnOH0o3qaYaMILSMkiiWC6HifSF46n&#10;eCREFZWYiMNIoA9nE+b0UlIUxc6ZNw5IusdYA04RzpQCoh1Hbtc0hZCkkCZgB5dYKShYmmUYYw5b&#10;/6Y4GYxgq2UGk6tOcTqRy8jB8h2EoqW5Ol+7tsj7tzaDMlFUvD5M13G9Lj/9YIOdtmNhXohlCKIi&#10;kmEk4Zurq1yfneHn7S4xUKGPI4ZWsPAmdHsZ3/3oDnf3HCtVgzVKyQqJDSdQPOpTRIZrAPlIBRNC&#10;ALGK4EVIXYI3galiFMQrs2Xlm+eq/Npqnb/fPuDmrvAvb+3yP996gGsb1BusD0YQjMd9mndCD0nt&#10;j/5NQdSBJHinvNfqoQqLi4ssLMyzu7vbrwUyZv4bLFj4qPmxXq9z9dmrtJ3w19sdIIMTRxZ8FnPG&#10;4XOICiQplTJ8Z7nCP7iywvX5CldKgilbIBC5bawmXhTvwAKSZ9Mc3/XR6xJiKQyOoHN3swyRlFa3&#10;w/du3Wa3ddBXIo9hnPGJw/gSnh7zDctXV+cpmTSOzeHjd/cz3vhwg2Y7JlTBooPuPh1Y97zjuaUy&#10;z11YwliDwYV4yXExOFM89chTiYfnq5CYYBgKv8ZsbDL0rk8xHppTdDF4E2VMN2HOSgeSQKgiEtYS&#10;zc6WXHS2FJCeA5GYgCeml0SQZKDKK31HPV7DAJJRs+iTg4mBoE8aRJBSEl279C3LT3q7pzgRdEjY&#10;7VveF+ervPLcOv/qL9+jnSlqBKMer5ESOTgObMLdPccHd3d5Zr0B6iNdRFAyRBKuz83ya5cv8vbG&#10;LpnrxXdU+trPuGGlirEWzRxGLO9u7PPf/Yc/5/z8HI20xLn6DJdmZ1iqVqgmllJiaZRKzFRSEgnF&#10;SwNtN1RH1xC9iRElSzymcP0YvDWgpZhWNeNKvc6VivKllYS/f7HGP7+1wb++12LjIKGThSB0ieFm&#10;oetkwjtS+BAf5+kMPBMBY1HtgVrEeN7c2GNrr0mjUWdhfoEPPvgArA2xcPEZydAzzj8PCCwDHpog&#10;S4d/z8zOsLyyxkYz4/vbB8FS6IVCuxx5Tv37H7n3oe+jEjtOOB4cA0P61+D1LIlVlqqWby1U+cNL&#10;DX7z3CxLJUNIfBAKVBq1MV10nhvIFOlIguyeAcETNnrB3W6P3VaHVuboKuweNLm91+STVpPNZo+H&#10;zR3++INb9FwK9Ibvf/TzAMxAkq/n15a4NjvTv7IWaQ4Q4NadLT68vxM4/tiQ3TF/X4b4V1CrVvjm&#10;8+e4tDoLmoVnPo3/OLUojD9RHiKxiAn8EDeozD7B6/STohwZgjEK4iytHi3S8A5DSgkGyDQviB3e&#10;RePGU7ZOK86UAmK7ShslUY+SFJYsn2ikGggijrC4p3jtYLzgNVirHDp1Rj8uFLRkpv13yjG4EIhE&#10;z2H86oULiyzNV7n9oEMoHi5jFzZxPQ66HT68uYN+9QLOGBINNCwhRVRJyvBbV87xf7z+Ds0sIzMe&#10;6yTYC5hsL/AuUL6ceg6aTf7ojXcpiUFESQRSEcqlhGq1yrmZGl9aXOLlc6ucm6myVq2zXq+z0qiS&#10;qovVa4MV3PhgwRIvhcPBSLR/2zjNWmGeMq+tpby4UOG/udbjjz7e4l/c3OZ2p4xoD1VHLmgbDN67&#10;KCjGN8cE78rhAtlyWOAe/C7/cjAlcGgUiMO7Hq/vlXi7qXxjrczy0hqo0EOpqJJFRSIXWVW1KKzV&#10;V0JiwUiIhQzDd6kVlhYXsXjutbq8t9cBrRAE95F7yP/k3unBexBluDCGHJGdJyg34j2GBE8Quo2P&#10;RNukxELN8Hsrln/0zCrPNcoslUsYyfBiMBisghUByaMlhouG5V6EPI+/Ax602tzZa/LgoMNWs8kP&#10;Hmzyi7sPuNVssXnQotfr4bIuDiVT6Hql6zKGlMOhWxx/f96F2jnGJ3xjfY31+sxA1/iYD81g1HNn&#10;64C3PtkKlD9NEHqEKiGEtMDqihQLtTThN75wjmpVMVIqGAOfv3g3xS8DAkhkeBjAWQExIapJPN4L&#10;lv67PsVkKIG2H+aJqLyNKBQav9dSmMAtNqTNFgvq8J0pBevUQrOQ4z/nqYcHTyyOFpGvdyZa15yC&#10;5q73z6vlk/EkaP7HgYggiR1Kz/9EdugUnylyC5toxrPrDVYas3xy/wC8R8346UcMHLR6vHP7Yags&#10;HTSPQi71CtZYvn7uMo1aid1OC/GmoDDlWYce0TBUoNvroWLxPgqZBrTdRfZavHtnkz/zt8FAo17i&#10;+uoSL80u8MLaMlcX6jwzP8v1xQUWSwaRFKsOtQbRULU9tx8aF0Vzo3hxWONZrJSoVpR/2ljjO8sN&#10;/tnt+/zJA2VzP0V60EsOYqbigQKpCOoUNSlj0w/nnoHi/ZrkuRUYDQA3Ca2e40fb+7y2tsri6hL1&#10;apXtdjMYZkYvQ+A8h7+xgbnSIGGOFcBEBWH9/AUg42cbB9xrhRQ7ekh50DEfB702I5b4SdNHnrXM&#10;hz5z4hCExDk0SanWEn5rvsR/e6nO715e7p9WM9SYkB0xA5dAPwtUUFy8GDKUkg/24V3g/fsbvL+9&#10;zyc7e7z54CFvbm7zzs4uD3f3kG4XNTHLokKiQhZzUfW9WNJX1o8Jo8E7U6ulvLy0QpoYvIbYRq+C&#10;xCB513O8d2ebBxvbaBFob/pdrMEIl/us5qqWr351DWtzG3ju65nO1WcBAoiNGfnI5YsnlP4R8aTI&#10;QAVRJjbHq+8bfEaghoKeCVJMnZOyyp9WnCkFpKhK6fuLpapgjAwMhT7EgzpFYirQaT30TwEDJKZP&#10;e4x/p715+pEr/BdWGlxanuOnHzwIVmgiv/7wEfS88tYnuzzYPGB5vk4/E10sF6jCuVLClcUGtzd3&#10;Yu2EoKX4IVrQUEPC36FFQelJXj9DQmFSH/cRxYhBMey1uvz4g1v8WG7Bz4XF2gyXGnO8ND/Lq1fW&#10;+Y1L53l+foFS4jHGYKyQaS/kOYp0LQGMFyBBjaeqKVjLNy+kfHW1zncfNvnfbu3wb27u4nozqM36&#10;ngZ10djft7wfQj6tHeelGqR4Ba4UHuEvttr8YafH6voqtXqVg04L5/3RSSNGgsm9931qhw+FXtfW&#10;VgHPm01H04UK6XpSI8ToWj7hMYc2+aAgxfs0atByym+vpPzjaw3+k5UFZisJ6jK8GhCDxQYnCxkk&#10;SsmneBOyRYkLtMGe9/R6jvcO2vz5hx/z3U/u8vbDTd7f2mH3oEmWeTAmBp0nYEoIPiiOKJmxoRbA&#10;4BiMwasn6QtvBOuFSwt1XlpZwYuPqkI/a5G6HjutjJ/ceFh46oJ+KrF9gM+9/2CNcmVlnnNLlRB8&#10;rtnhRXGK042YnTCMRi0+T3ESREqY1yJ9+SiMNWNlzkn7n1acKQVEY2Esny+YuYffjCcGCUT5KGaC&#10;mU7Ejw+RUFdLBxIATHFmkGGplw1fvDzHn/6sRLvTYZJlzUfh//UPHvL9d+7zu998FnCgNgTqSQbe&#10;UCsZXl5b5bvvfoiarp8RegAAIABJREFUUtwnA03Hj6+BTFsFBEzWT0eap0XM6fFKVlw7ZKtS8J7N&#10;gyYbzSY/vQ3/9wc3Wa+mXF9f4luXLvK7V67x8kKDJE2Chdk7SIlKSFSSEGwMxDfiqZeE3z43w8vL&#10;Nb6zOsM/ffMOrzc90otRU0mCZi62rRfaMu4Wc6G+MKmN3Wvg/gPlgqg0fO9hi22nXL14kdpsHffg&#10;ASJJCN4fe57DXow8YNkQeNCzs3MszNVQqnzY2SDrZRhMmI8neMGGHtDY+WJwDh/zsI2i6klcmcwa&#10;ri10+CfPrPC75+qcq9cJpQ4cYgUbiwJCUJRNDI5XUTJxQBexJT7c6fDn773PH3/8AW8+3OLWTou9&#10;ZjdwvYtYlpD9RlC010bT0H5rQoyIz0Iq+DwFPI9rYfbBm3Z1rsaLK4uIZjhJYlh8pIOIcGe7w1+9&#10;/UmI5VEP6gLdpqDZZPhItCqhfOnKMrYnkAqIHUgzPCXPnhUUVD6NXs7pWn0iaN5vyuQ52MYMWLFz&#10;tSBNThWQUwvNBQsUk+dnZyCAaeBF87llcFAjfZK8kSZYKkKefp7oGu0S6S4w4Hb0Os3ueIagIhhx&#10;fOP6MiuNGrfvt/BGxr9PkmA049bDPX720Q7/2SuONHWFYCgIooY0VV5eXaNaSWl2PcYTzznhRZ3g&#10;AfEmt0NptEZLP/4AQ56yW0RwEqg09DIQgxjDTnOHnYMSb2/t8Jcf3uaPfvwGX1xZ5HdfeoFvrS9z&#10;YWaWWhFwLSjBeh3c9T4IsAKGhKUE/uDqHK8uzvJ/3dnkf3l/i/e3m3Q1RTUcOzZ97Wig+iANK6+8&#10;mv82etyAcnH7QHnY7XBlrsGVZ6/y0ccf4TNFjUYq3aPkEQ1xK/TpG+vrq9TrVR42PTf3WqQYehK8&#10;DpMxcpVJ7WdgDA3GH3WVpFRhpaH8g2tz/OH6LM8sJKSUQhyIdEm8jfEeDhUThIBcbhCh63ps7LX5&#10;yYNd/tUv3uYHn9zlk70mD5st1LlovhTUaIz9CZ0TlFePlCR6OwSXhX3FhAD3IS/dY1BIjAiVUsqr&#10;5y5SDhyxPlkqL6gpws9vPOTO1gFoP2ubIKH2jA6oKwIlcbz07BKVpIwnKol5/NGTu7xM8VlDY5r8&#10;Y7lSn0yMrVv0y78oQj8GcFKWcQjzi5hc+egremct2+qZUkDIcg+IhIw1JgjCkjvC8jUhFgTTwjWu&#10;IAbVDHkSZmIhUBjWHNLqwk7lKVggQn+bwjr7xDd4is8QiTo0Eb767AqXl2e4+eAhsRLe4Z2NRzLB&#10;ScYvbu2wudtlbSnJQ0EQQiyRFcOry4tcWV7hzVv3g/dCTQyYnDCRj/OChB+Gvx+wAio5DcH1FZQo&#10;QHuvICGQG4XtgxZbBy3efbjBX9y8x8trq/wXL1zhtYvnuDjfYCE1gI3zCli1iBfECioeRClhuDKT&#10;8A+vLfHlepn/6cMN/u29DgfSCzTSrIza0BYUjLGI97iiIGOcyA55B0Y8H0N9EvZ36vmw2eGVBjxz&#10;+Sp/lX6XdqaIC8X2dOiwAerawPlC2UgthIBnr1+nMTfPD7Z3+KCToVIGbRGWn6Oex8BDGGx3cd1w&#10;w0YFbxTokfgyDoepGb62kPBPri7ze5dnKSXR0xHlaUgRE2KTVIKSqeKC4tH1fLyzzU/ubvFv3n+f&#10;f3/zEx7sdOhmveA9z2vXEBSyMEbyYn0mGq1ilrScFweEwPWo4Qzd28nnQjWOldl5/vNnrqE4JNpQ&#10;Ezze9xBbAm945+YmzVgMLc/aFoZI5J2bDLQC6phbnOe5cw1IiB6P8LZNZ+ozBjExGQZ9pfWJlos9&#10;PVOi5JVeuYNd8Mi9El4C1TDPKvzLzpalAytFMQ1P6DcjpkjUVxTHPoN0tzOlgOR2ziKFIrn9Z3QR&#10;yAMOh499UuAJgkv9H/1bvEs4+O9/G/l0VQR+qcirI/chBUtkirMBUYdiObfS4GvX1/nrd2/Tyxxj&#10;kxR6j0oJsRlvfHCXhzsHrC4tDOgGQs5lv7b6/7P35uGWXWd55+9ba+8z3Xmoe2uuUpWqVCXJkqwB&#10;W7E8AAbaIWZqIEB3EpKnu+m06RAgzdCEbsCkG0KYHoZA4oSmMdCkAzx0jMEzGNuyJFvzVFLN81x3&#10;PNNea339x1r7nHOrbtmWraHQvZ+eW7r3DPusvc/aa33D+73vNLdsmOSZ0+dBTfqcL5Cmv2YDGgxW&#10;rpqj17xeBh6HvnPZz8KXRyo8nJ2f52xzno8ePcTNo9N85637+bb9O9g3PUKF2FzurMPY2FQcpNTT&#10;NhgDoxge2DLKnVN13n9sjl88NMe5hYIia5H5CsFGpzNIC/EZcTkvA7qBc/pCWbVByltVsBlPXG7x&#10;zZuVLZs3UqvktJaXSDXhvgPLyizjysxdhHM55xgZGWHLpk1UK1WOLc5xeblL0LzfWL8CDnf1WFdx&#10;znvO/8D3owCGXCs4MUwMCf90xxDfd/N2NjcUsQrB9L9KE/CqsWYgeap0e5x6ji0s8ueHT/L+p17k&#10;6XMn6RYegsUqEfonSl94sHQYrhrjNXNm8CUvz6onzrBraoo9U+Mxk+q1LyNickKSKjlw9BztTrc8&#10;8RXH6AUiRqEI3Lpjht2bJ3qZ2b6ztr5Sr00r/SRBbuD+V1WoO0MROky++xx6/xMs/G/fhLhuJMFI&#10;Ab+UTv8rFE1FUcH0h/T+uc5rr3pf+eB6BeT1a9f0euj1S14pr7eCUee1zgWVjrwo6OgS+d2HUbE0&#10;R+/HLNfw4QbmkFbpUf3dODi2dXu1TJJznVfgDdtGqVqLukB31RfbyBOhwotn5jh/pck+JldV425Y&#10;uHdmmg9WM9qtEGlFv7wRfpnv+0JHtGjH48Xz4pVL/PJnH+RDx47wtds38bZd23nLplnqNovCqNJb&#10;cdCgiBWCCYgKk7Wc79s9xc0jlt85OM+fnbME7aJBMCqozTGiePXXnsdL3dCC4/HFQNN5hoaHGB0Z&#10;5fLc4qq3rKYq8dUxnQq9x8fHR5memqLtAp+50sWFDDUODSY66iucgdUqHgN/DlZ0gvZgqGqULCgm&#10;C7xttsE/3jLFN2+dpF6PgYr3BjGCDY4gsdE8E4MLsWG87RxPnj3PX588y0eOnuThM2doNduEIBhv&#10;gVRdwmD8VUzAr5EpljdsGGcoi/eJSobVCCeUEAlTDp5f5MSlZUI/07bSJDbnB+/IjeHOreNsnKzH&#10;p24QZqF1e/WtV+n8W7JNWwMtulTqQvdbHiLfeAU7tAwLlRVQx+jrfXkVxy/FBu+Z+Cnh+h814Kv1&#10;C6T9/rm1YmsqABmkfZQSz8EAVnAQXpCymzEA0Vdy3l7X+nwmcYxl5V5NTn7TGWTrZYwR7I4lOi/k&#10;ZN0bd9MQBR3YueUlsr6s299uC5ITQsAa4dYd0zQaNZrtYvUp4D0Yg0VpdzzPH7/EA3duxiQWtcGF&#10;3obAO27ayfsee5oj7SUUHxf36xBLrG6rDeIrn59KiHAWawhFlyXNePj4ER45fYz//MJhvn77Fr73&#10;rtu5Y3aKwghCEWlgxWBC1BhRiSxNuVG+ccsY90yN81UHjvIrxzyX5jKKaoEJGV4F5Gpdjeud7vWr&#10;IjldDi4WHF9YZkelzuzMZl48fppsldeHFZHBihNHg5LbjMnJCWZmpjm+1OIvLi7ixQAdJHblr0Ri&#10;frFgKYTobZTnIAI+9gZJ3fGPt2/gx/eOs3U0ajaVm5slEht4E7UviuAwYpAgHF1Y5g+eepo/fv4Q&#10;T5+/gHYDxhqC+Ihw66HEYi9H2bD9WptauGvzBiqZRdGk5xEw2tfteObgGc7MtdI7rp3LElzvfpoc&#10;G2P/jmkquV0PPta6hUg9Hcpl4gYPRFzIsaZAty7RuOMAQkFr3yW6D27FmAjzVQ2vvJai9tGsaEQY&#10;X+8jI9tVf48p77m1duutqQCkV80oVT9Lux5iQ7ixZoQk6FJLqb/lCKbaAjXU33yE7mOTkL/WA7y+&#10;hcQeBLwmwdy6vbamKFYET2BqtMqu2VHOX1rAlGxApQmR9lqU4D1k8NDBS/wTldWnjbXsm5pge6PB&#10;EZmLO4CJGglfyWhfNnNEKlq1GK8EcmxXOHj+EocvXuGR85f55j3bedfuXeydnKSRKx6fqHtjhhqx&#10;GLE4hdka/ODtO9gxOcfPPXuB565AVz0mcRUN5NMGzuOqdOaKHoSVFrCcaXV5dqlgz6YxNm6aQd0g&#10;y9MqptAnwaeXxVNVZmZmGR4Z4fiZOY4th15/RB9n/kUCxbLqUfbsIZGxyxoIjswYdoxb3nPTFN+z&#10;YwNT9Qwh9Jj2QlAkshOkgoviVDh7aYn/cuQ4/+ngEZ46fpJmq40ai0oKL0IkCvAJqF3O0hgwvcZZ&#10;SlUmR6rsGh6mbD2P33B0aoIIwQnPHV/g9FyTPm7uaqgYRFV3mB3N2b994nrC6+u2liz5xqVo3o2e&#10;kzd4LELl3hOYrE2wUHn3UzQ/s4mKNQQfuM7u8bKPhIF1wqYK7aqmfQas/kPa6w1cK3ajz62X10om&#10;l2ue0OtAseSGCUJEBsZicszXHMKLp2sLzNueIejEaz3EL2i9Cs66rUmThG81wMRIg/1bJ2BValcS&#10;846gRJjOk0cvcercxVVf6zQwnlv2zG7EVGIW+CubaF/um8vG6IEfcWADGiLLkiegVnFSQACvnkdO&#10;Hee9f/MQ3/mBv+T9B56hGQyikSkpMk4JDiWIw0oH1JFh+fbNE/zpm3bw92+apFKVdM1KVqPVsPuy&#10;8jmFHtfwwI+nyqILHFjqUKvlbNg8SdWy8rw0/mgIvZ/y9AXi36pUKhWmpqYJAc41u2jHYPFkIfaq&#10;fHG0wcBYew0O5aau5Nawc3aK33vjFr5/7xSTNcWoSzpPqeHbWASDmoAh0CzafPjwKb77v3yQH//E&#10;Z3j4uaMsN4vYCxEcRiB3ETrhTZmZimxWGsxr746lfeq27ZvZPjIa2beIegMhJdg8htMX5vj8c6do&#10;FsL1/C5VwEYShC2TdW67afpG2OrW7TW2QV/ob8V8kIKur2PuP0zQQPBQe8eTjIzneG0jJiBGYv5T&#10;X/n7N0L3iXD562k3DLCr9n4rl/A1ZGsqAAnVHIsQxEbhJjVgwBcOLw5Vj9dSICbEgKWqUOgr1rj0&#10;hUwRTIgMO6oWNQ5xhso9J6nsOUmGYIFs/xnqe0+iXiKmt3Qm5LWHCpRmVJBOEf8QcCVP9rqtCTPi&#10;ACFozviosHfjFKYSnaeewKckgTaT1MMtWKdcmF/k8YPLSFJtJmiPpcWkt7xzxxZGJSPvVT9Kj7jf&#10;ORKFtbTnxPWd6mS9xsH0o8np7R0vDLw+PdY7lln5XiTid9QmOJiC2JQgSyxYAdQJ7Y7j0OmL/MuP&#10;fIb//i8+ygePnuJys4tHCQQyAiKGoNVYXbBRyGr7WI2fum2S92yfZHasgiEgVhEtYrHApAX+qtij&#10;d64ycF4S4pikBc5wZNnRKgomRyYZG5sglBpKQfEoDl0Rv2j6L2KuAx5HXm0wNTmMV+XR+S4138ZT&#10;wYuPELPeV1B+J2WAY8AIVgskFelLmkqrYMQz0ch499YR/vSuae6bHUFshhELZKmxPYpKEjxBlYW2&#10;4zMnz/ATf/0o//yDH+WR0xfpLC+iJp53ECFgCQiFlauCs/S/Ur1Yrpo3utocKv/tB2x9fEZpg+tz&#10;+fhAOb5MlqnHYDCmwGDIjeGBiXE2j4zgrItVEBN6tZAMOH52mSfPLSLaiuciSlTYHPhMI2RdsNXA&#10;nm3TNCr2BgCXrdurZSUaJDL7MdD34ZMgpyR9nBsHsiD0e7CUAm8gSJV8fIHK7YdBM4wGmFpAv+YA&#10;uVbwATQIksF1RVxflsEF1EhPA0QBtSuvWy+R3NHyJIAofquikK0pUNLaCkCkYmJ0fzUVpwsrNxHK&#10;iSKIsa9ZFsCgqHjituOQwkLmqb37CbTaiersKlBv0/jOhxMIo8BowBvFBH1VIv4vyVTRjutd51K1&#10;d93WimWoREpEayvctXeaHbPTqEhKBmkU7CsX5AhAwotwaXmZR4+cRiSlh3oOZnyb+C63b5xky/QY&#10;hRKdV+g5b6Vj23N4JQYjffdyILPfCyw8mJiEiJ9nEbJYnRhcP75AP8VLMVXlylKHP37iOf6nv/go&#10;P/3JB3nmwgU8JBVrA3QjxWxI5y+ws5HzM3dO83O3bWXHaAXrFGyOcZGm91qWsauc59J6zd11JHge&#10;X2xxcrnL9JatbN2yMekvltu39P3qdCUHf5xAFjKmJ0bZtHknnRB4drFFy2TRibcm9o9cp5u7jIu8&#10;sZHqVyAynAEq1BvKT+6a5N++cQv7J6KOh0kBQ+hRbZZJGOFUa4l/9/kn+e4/+wS//bmHOH5lCeMk&#10;zj2uXfu/qPW6uvvXTjRd6aCpClcq1ksMQC1gA5guIn5g/pVBbaAUWZHyIhji4zYQ8ASN/UGbpsZ4&#10;+807yfJI51n2qIgIQQWvcOTcImfOzqHG9oOiUtNjYCp48YzW6rz5DVuBawkF1u31bv1VUIDgfKxq&#10;ivSIQ66zYrwmVuIoIqFNAysBDY78HacxG66gebqvvFB95xOEikNtDEqysBqNyctooUe8HfelUvdn&#10;tfPwoZfj6I1IBbK1VQK5QbzTV8ly2/+2U+ZNYzo+OuuUF0R7k0eydIlUebVBRNKDopASxIIZ65K9&#10;40l815ctIaj35N/wKPlkCjyMRYOSSR432BvBFEKnoLfYlXCydVsbVvZwqCco3HnzBHds30BaqUFD&#10;ZIJKUJtS0VsxdNqBA6fmmW86BB+1GFLW3QahyHJGa1XumNkAKhj1eFO6eMSb2sasevkzkG+PlVBN&#10;m5OUDqNBQopBgiLqo2NZjrF/Yi/bPPY4ukWb0xcX+M1HnuLHPvYQf/rMYS402xS+jRFBgsWZ+OrI&#10;0W+oV+A7djT4+TdMc/OUkhuDl8ioIoGVGfgehOk6lqBLB5vKmWaX8fFRbrp5NybL8KU20gD1bgjh&#10;mp9I/pKzaes0Y+OjtL1yquWRPI8Oeih7Sq6zOUuIjDBkgENwIB0wga2TVf7N/q18/60zjNcNQUyq&#10;LMWAVEysz0jwzHcKPnHwND/2l5/lZz/1WU7OXcZ3cnJsrKAZA5j4/X/Jlip1V4/ZmORQlMFhWTIx&#10;MdBygnhL5iugNs29qBUiGrVhEngjJcni7yBYUyHTHBMMimfX+DD3zGxIwpAG0dShoooVpdNp89yJ&#10;SxSDwXK5iay80KiFLRNjvHHXJGoHBSvXbS1YWblMf0S9H5d8ISWutTfgpDAS2dtELaYi1L/rs3jj&#10;U+IItGMwt51EppfJ6KAi6EvlJnmJJoAkP1KI/pra1T9QulFTbtA7UxSx6wHI69cq8XStlA5IZEaQ&#10;ru9NnNJUlWBjRPpaufBKrMAYjZokwYDdfxY7vUjmbA8KYL1BZpawt14kVB0+QCbJX/pCzaOvpoWA&#10;diMEa8WeuG5rwmLOOEKKjIENYzVu2zJKPUsOZC8LFysKUalZQD1WDccutDh8ai7minvJg/Jtjtlq&#10;jXsnN4AVgo0VA8lK+FMJp0otu1oGGRlYS8iBLAY1BoOohWARk6FiIrY+NYWvqKCWJ/ZycLdrhCka&#10;MZF9xls+fPgQP/yJT/LjH/lrnry4hPeClYD10fFUbFSYp0Ju4Zu3jvOH9+7l6zc1MJlFXAe9hnr8&#10;i421g1rLcls40nTkKBs2zNCo1WLzdyKTUO97wcjVP8bH3pzN27ZQrVhOLHeZawVsUIxPPLZfMGaL&#10;35Gqj8inUEekzt0zFf7trRN8781TQBRgNAk0HZOb8bsJwXBksc17/+ZT/NOPf5w/euo5Wi2HOocz&#10;jkK6KD4leNJ7vyJTxAvi09zqFRsUwYNEMgW14CyRjdFasOm1JsRGeZOeE+n9rtbiVfACmmdghf1T&#10;M0zV8xSglJCwOA4UNBieOXYJH1xMX11d+VgxdOUNO6eZrKdwZz0ptCatVCBSH8AHvCbYIzcK+CqZ&#10;ljVrwViHhox81yL2zhcwPgZNaAbGk43MY++4DK1Yee1KJ4mnvkIm/fXEEJMSXCcA0a5DtK9AVyaT&#10;zRqrgKwpwJnJE6di2gCF6KTjPLg4b3slMSVVQCKmPCalXm0lkBDp2kyEW5hCyN5+iOASxluiEq+K&#10;4r0ne+sBug+9DbRkxAm9G/Y1NwXtFKSwarBO+RoPbN1eDVNRTBBc0rERsezfPslUo8KpBYdKhlIg&#10;pNJ00nVWCSiGg+eucOTMPHftHieIJGG4eNxcAWO4a+sU79q/CyvCeFahlufUrCG3Bmttz2ErVCkK&#10;TzcEOkWXtodWt2Ch22W+6HCp02Kx08a3C4In9QaYCG+RMsuflMhT38qgKN+XY0JU9HZYbICgLYwK&#10;py8v8PvNQxxc6PCD997BV+/aQr0qWB/IgmBNSARRhmDgtin4pdtnwHX50GXQoouGAcVx4NpehP7T&#10;UVMCxBd8/FKTb90xwezMNENDQ8zNzcXKsPRxzqulEYIqWS1n++abqOY5f3N2nisOXOjGCpRmGHwM&#10;MldbUSWutTYNVfOC+6czfvvOreyfGCFYsD5Cl7pYcjSJoytthYfPzfMrDz3Ih194kXY79QtVDHTj&#10;MYMVNJQVsgR/+rJX9hi4WhuTWkEi0UKFSAOslRrGKLm1DNeqjAzVmMwrDOUVhioZjdxSzStUbUZV&#10;wCaqYACvStc5usEx57u0ii7ihLdt2RTXzWBAPF4ChoySjvfSXIfD5xZx6mNAoYNBysBlFoMEZf+2&#10;EYYajZiQ+0Lcoev2urIeXKg0VXA+woPSahmknDqrrBmvhQlp/fKJprxL5W0HCKaIaxcpCLGA7VL5&#10;6mdwf7YLNQVQSUKmr8zQApHpMQBGFbGl/3itqfOpxbD/DSgKlfUA5PVrNUuQPtFAbFYMSEcTeU4/&#10;wAgQsb2VWOJWI7ER/dVM26dNw6oFG5C6UrnnaKxq9BSA4+sMQnbPUWz4BnzWjJAEY2JJ8gZw8pWA&#10;LCSV6hVXet3WhkVnvcz2qCp33jzN2HCN85cX6OaABxUToUVlAC2xRX1uYZnnjl/mG4udZJXIKiUa&#10;NyFJWP57N8/wa+98ByYoNsvIrSETInRpADYTNAITfVBc8LgQ8CHgQqBQpeMChfd0XMGVdpeTi8uc&#10;Wmxyvtnk9FKLE/PzXGou0faBVqeg64qYWethukzP31MDfWau8r41MXlALNkHiaV6F6Ij7PFgDT7B&#10;a1y3zYOHD3Jq7grftG83P3TfvWwdsyhRl8KIwWrAqqJSZ+t44Ffv3cHPP3eW3zveotMJydl3oJbM&#10;ZDjcVcmJBKvCRuiZOB6/UjDX8cxsmGZsdIQTJwKZtREjzsD5XG2ijI+PMj42SjsIf31pkZZLDkxy&#10;iFXT730PJ/k40SlWIBhLXg28c0udn94zw96JGsH6yEiVxcCvEhS10cE+1Sz4g6ef5XeefIpDF+dw&#10;ngSZs+A0Eo70WrXTGZRemEqadyHN0zj/YpXNJGatOMiyWq6ZIavk1E1GnglTtTrbRkfZNNJg08gI&#10;041hbhqqMT7cYKiSUTOGijFk1mDFkGdCZgyZCEbAShb1Scp5iqbm/0DHB4JXHIbxesyURZFnk/pJ&#10;4lgL73n02fNcmF9KVM6B1D2/igVGGxX2bp+iWq0Qj75ua8Vih1hUBw+iWBRtFhAk9Z8CSI8A4kaw&#10;yGwXxVptUIpqILv3MBRQri+RIgMQoXbPQZa3FHDRYDVD6b6CpxJpeE2C9kdOjD4leTqBmGApSqog&#10;0wtCBIPU1wOQ162ZWharGpCQj8kN7gS0SBtPKVgjYKyNEWmIWNlXH81kYpnOFvjuMCP3HyfbeSYG&#10;RuVdVFZyVMlvOkZt/0UWnqlTsUrAc6PwuqkqsuR6C5ms6L5at9e7lcKfRqWnx7NxaojZ6RGeP74A&#10;waXNI3mEmgKQEpqlyucPnuXKUpfZyQqKxZpACHHTMcBQVmfXeB0RcHhK2bieaencmR7fupADdoV/&#10;Fogxg8WjgI/NBThVQtdzcmmJJ85f5NkLCxy4tMDhuTlOzC3SFk/Tdel222hRQFCqUqEIAbUWUyRx&#10;r0xBA4pHcxvPtXARlgOpqgKgZCIUIepYHLl0hfc9+jlOLszzg2+6nzdtGkGNIlKhnSoGJih1LDND&#10;Be/dv5OT3QN88IzDFIGgFmNtrERYs5LUqzQDEoQQAnOdwFzRYaZRZ3JiAmtNL8bSstl7laqPNRnT&#10;k9MMj9Q4tdTmuaaLjrSxKQM5oFhvI0lA1hVcHisbXgDbRaTB/RPwvn1bmJnMIjQOxUggaIao0LGB&#10;TC1HLs7zW088wW8/8TjtZki034NjKyF+qYclCaHaIBFqq4r40GOtUYCQtsdyT6iAySqM5FWGcsNY&#10;PWP3+DhvmNjI7dOj7J6cYNf0FI2qwahSw9IxGrs7NEHWjIn3QBqS9EYW+eCu7jO8uqpWNgYLJr1f&#10;KItRqkrXwYcfPsB8u5OCvF6W6prvCWDr9DhbNgxHyMjacgfWLdmKHMJyJ+ZQ6OdTtEQs3BD7tRDF&#10;lXLUQj7bIbv5XOo7C72qTklhzuwFam89QudP9hJMSL2+r8yJlD1bMclm0Hx1Gl4FtONTEipWMWMy&#10;CqR6A4u5vQK2plYcqeaRypPUMJjErdQHtN3FUE9QiogFxwihmhoWuQrG8CqYAl6FyGTvqHzXZ6Ha&#10;RYry2f4rBUHrHvutD2OeeBcqiwRtRMaVG4COVxXCUidmGmW9BrLWrK/02ocqNWo59+zcwMefPJco&#10;drWH4786sy4iPHPiMucXm8xM1WOWSVlJj23KPgTIYg0+PVHm6/ubT2xylt7z/U+LwmyxPG5j/3ra&#10;gHNVyAx7JyfZMTbON97k8Sgd77jcLnjuwnkOzy1xZG6JQ/NLHFmY4+i5C6n/WwlZmfVXUIMRSwga&#10;2VOMvXZ1UaUggBU8se+j1YH/7/mDvHB5gX9+3518x75dDFUdVTV4wEh8z5DWqAw7/v1dO/m1kQv8&#10;xsElimaXtjis5njnrt2HRUB8gsPlLBSep+Za7GvUmJnZgLWWbrfofZfl93h134CGwK6duxgaHuLT&#10;p5c43SJBr1a7kFFSAAAgAElEQVSBAfmASo6rKOIdPjNkBZDX+PatVX7m1o1MjVUIGnphYkkP6gTo&#10;ej505Dg//8gjPHz8LF2nSWUYVnc0UlBrYwXFq6ZATJImhqZKiENzSwVh6/gYu6en2D40zM6JcfZO&#10;DLNveobZoQbVPAaJVizVhPfWRABAgGrZ4J6gTaG8ZisuhaRiUojreKrSUEI0esxexHNLlZjSKyzv&#10;KQXOX+7wqaPn6BaCmICW5AqrmKqwf8sE22aGKUP/CHhcr4OsJSuLswEhLHR6hDy9J2+gjVqw4AKS&#10;e4puhaEHDsL0lT679ECxRlNVsPpNn6b48910vVD18gqi0svkRryfbdX2KiA9EWyifhKdmNySdD/7&#10;tO2F9QrI69galYEbqiy5AyFg2i41mBKjVjWRAaKRItJrAJOvvIkKNlPE52SbFtCvfhrphuuUYhRc&#10;wLzrUbLfeDs6Z7BZG/WvMPXcl2iCgflmbyyr+Jjr9jq3wWyuqpJnhgdu38Yv/MVTSGdQyXv1Xe/y&#10;XIvDp65w+/ZJRPoQgfK+NAMZ5KChR8caVty4ZeaefhVEy+x4IqeIi0LfsZMSmhNALIpSsYKYDB8C&#10;9WrGZLXOTROj4AMaYEELnjp7gc+ducCzFy/x7MUrvHhlgfmFJtDFSh6DKFHU+OhYanbNTWExqFOC&#10;BRUHLrKGP3vmND/6iWWOLizxP75xP7NDddQLLvdkRKhpBowPwY/cMkvhAr/4YhGdzK7BmIwg/tov&#10;KSQ9EAzNwvPYlTbfvdWwbfvW3vc2GICs1vtiKxk7dm6lmuccankWW44VfRYD56iSx4Z634zVKJcT&#10;GoFv3VDjX79hC7PDOSJCFizBeCQYMJZC2yx3LP/p+QP82oOf49nL86gTwGM0wq7CKgu2ikQa4670&#10;CcFEcRLAx/lhR2vsn9jEXWND3LxxhrtnN3DPxhnGagYVT4UcDIQEl8quaiGRnocj/RFIyR4WQGJT&#10;ea+CEdO3WO3nnYNqqrwIiOkrtKdjZunspBeMxDn74rHznGsHjAiqBULluttWLTfcddMU0xON+F2W&#10;SvPrtkZsMNCMWkMsttHQv8flBtuoFY+IxYhibYX633sUFYehZI0b6PEQkLbF3nYa2bJEfrJBrEe+&#10;Mo6cpOhHMAQ8WSWDzCTikz73hviAtor+vT/wfmlUXpGx3ai2tgKQkXqkYyvXWR9xesF5tNVJFRHT&#10;c39EwAzVKBtjjX+pjCkvZaKvnq0TAgWB/M2nsPUWLOrqhCYC4hWzaY783nN0PraxhzW/EcwAbm4p&#10;nWVc7OLaduMsbuv26tjg5rZr0wj7Z8d47sT5CJHSkHqzrrW28zzy/AX+3r07oZLgiXhE4obp01qu&#10;SZfBhciIFFIFgujTUdZCeo5zr+/WIKKY6PNhU8O1MZLw9JEy1ZQBiyjG2l5WWkTRLLLWzUidr96+&#10;ja/Zto3FwnPg4mUOX7nCwbkrPHp2ns+fPsGZ5RaZE5zzaCaxsX3lhYpioiFVTUyCb6UzuDS3yC89&#10;9DleuHSR/+VN93HHxqnoqFNm8S1VLPVal3+xbxM+c7zvhRbN3PUy8YP5QlRjVSb97YEXljzBGjZu&#10;3MjIyDDd7mW8973A45rqhypjY1NMbBijGyyHWgrB9di9es5M+fmZwxQGb4GQY23g3Zvq/PT+GbYM&#10;x8ZqUVCjBLVkgMdz9Moy/+GJZ/mtx59hcbENRjBEkotgJEG9BsemvWuKCJoJwUTQU1UM4/U6t22a&#10;5u1btrJ7fITd41Ps3jjMZF4nKzEpEGFgEgMFUwa7ab6V81ZDDI7FCOqVEGKPYQihr3mTmv1LFXMj&#10;EYrRGyJRk8MkZ8ukeakJtuEHHcT0NXqvHDgzz9JiFzQ2uRoxMeO6yj21dWqYu/duoJICznhz2NW3&#10;onV73VnZ0hqbptPv883Yg5UnCuc0vV79Qsh1/JYk9heKDHPbObI7jqKunN5XIT1UIo+6eOx9R/EH&#10;9xEs16Hdfql+0urQqrKqrgqmlsd1vXygXB86DtpFJNpQIsMdEbZlhtYhWK9bs41qggL0HxME7z2h&#10;U/SnVEqDqkBWr9At6dJeqrN8nZevNtVXfamAo0Fulqi+9VlkSaIU8PVWA5Ohbai9/TG6f/138TiM&#10;fxlKei9HDKPgllr948mKX9ZtDVivojCQMZ8Yzbl7+yzPnTwfnXxfgKw+Z1vqePLEPIULmEwwhaPt&#10;MlwIOOfwGoXY2u025xcKFpfazDe7tDuOTqdLu+tp+8gY5zXQLQrEGmrWJEfPUM0s1aqlVs0YqVcZ&#10;bVSZGKsyOVyllseclRhDlmeYXLBGqGVZ5MnSMrmRqi6ieFEaFbhn8xR3bZnCOce5VsGhi3P81Ykz&#10;fOT4UV44f4FWq0tHSw2I/mZlvcdnFvExk+a9i/TAGhuPW8ueP37uEBebS/zkW97Mfds2UxOb3l8g&#10;waJkzNQCP7l3G1fap/j9Y000OPqMlP3yroRE7y2xUfzUcsFyt2BycoK9e/fw0EOPEK4OlFhZ3do8&#10;s5mZ2RkWOoEX5ppgNfbqrGLG5ylg8KgNPLDB8jO3buKW0ToqDlXpQYIyUVwoOHB+mfc++Hk+cPAQ&#10;ncV2zHtKgaghUElOx0qG/X6c5UEsecUwnFXYOzXD3Vs28s4dW7ljZoqZkRojVvAIBttjsJWBgK08&#10;sqjgvNLuFonIAHzhkGBwPrDQWubCfMHCUpvFpmO54+h0HYULFCHq4TjnCEHJsozMxobyam6p5pZa&#10;Jadeq9BoZIyPVJkaqTFUr2BFySRgUkN7nmdUMovzwnMnLtFtdqNHaSvXve4As+PD3LJzOn3/MXss&#10;N0jP4Lq9SqZl1j5Cz/1ieyVUMsHUXxYf4GXY6o0anMTW3NrXP0bIFOMG4aD94QeTQgLXofaWA7R/&#10;5z5kZPmaOOUl2/ViI43/lKdp8uxaXY+gaNfFnuMy6JcIzTQI0lgPQF63pkMGERPhGQEkS3BsH6AZ&#10;l95OKlp7IxjvcGOC+AwjSlcUu9pdpEowOSZ41ChGPa2qoeoD1kdqTbEaRZmzNEEjzVbaG83AoVbO&#10;7opt0R0De9tpcIFQqWLpXDMEUQgEbNvg7jyFjkJY8Ime8VoTKcEqkbkhbtgBNE9MRB2UDBuEbgPy&#10;dpcgFnFVxHRBLS/lTlaB7JyjQMmlzBWsBx9rzQaDeGMM02ND3HXrLH/06adxFLERe5AZiT7aHW85&#10;cvQEH3/+Ip3lJifPL3Hu8iIXFwrOLy5xbrHNhfll2kXA+4Bq2lRDhLSoRmhWPGifewTpu2AiJgp+&#10;SvwBJTOCMTAyNMTsSM7s+DAzY3U2TdTZtmGIHZunmJ2oMFavUK9aavUqIp5MbCy/p4brSIqSsWMk&#10;Z9vwEG/avIH/7s6bOdH2fOKFw3zo2AmeOXOBhW4HXAHG4sVEdjALIThyonOrtvQdHK6j/NWRMxxf&#10;/hQ/8eZ7+I5bdlLLKxiS8rhXvLUM14V/ddtmgjvO/3PaE0KIzrLV1IMTBQzBQ8gw4jhSFDx2ocv9&#10;sw3uvu02Pv3IoygujsnE9Spon2VMVdm4eSMTwxO80OxwqF1gNCdEbmGsGnxuMF0XmQVVCOIQ0+Cr&#10;Zy3vu3Mj28YriCpGbQ8mpkEopMNHj17kp/7mQR47fSZWrsuqio/BgiV+90SNwcReZUAidfFoY4jt&#10;UxN87c5tfN3Obdw2Nc1IbmnUcvLUjF5SrhcoGSXlcMCrodl2tLuO5Vab8/Ntjpyb58SZRc5fWubi&#10;QpNz823OLra5vNSk42JHhQZN1ylWR4IOrJwD672V0HMGxdhEeayIiX0ZVqCaGaZGh9k8WmdytMaG&#10;sTqzY1W2zoxSq9c4fPJS3EOsjQ396kAyjCTa41DBqsdbx96No0yN1lA1qeqyvh6vNfNCnA9iQTzZ&#10;uQ4dFYxGGmhJtOkv1fopjZRmtAmN4SUSZ2gUd/U2i9Alhb40eKKD5lp4p0ogGIsfWsK+5Qi0fSm9&#10;0//s9IfxNpJcqMXcdZTKtMO3bb9SOXDsPqloEsw1CYIbb1qMgRCSWKh1BGMxhSA4TMjpqMMYk3SJ&#10;FPGeMFqJulQSz80kxIcuF9CNJClFLtgoE0SQQKivQ7Bet2aqOQiUPFg9PvyghGaEYBniU5G8QMiH&#10;6nQ1ltFNjxtipYnxQI6GAl/JMN6w4T2PIbvO4j0YWqAVVAqsViNspKxuqllx8+hV2QeVCo3aPHb6&#10;YhTVNZ04ka8agwpR0EoDdtMlxn7mP+O6Vez1onVJVKdSLhWRDtSIIE4JuUd9DnlB4+lbaP72rXSM&#10;oyFtCsnJtMtLmT4q4Jrt6Oj0oATrG95at0ou7N44zNToMOcWFjE62Auy0kxwHLkI7/k3f4ELUBhD&#10;UXRw3lOEBLlymjD4SfRyoJpyvX20V4xbUURngCkLVAPm0hyHTEae51gRqtZiRalVLDs3jHPL9g3s&#10;3DDE9o0jbJqsMzZcZWK4xobxGo16ZOALJiKEwdDIM4YqI2wdM9w6Uue7b7+Fjx07w4dePMTzFy5z&#10;fLHJcncJYyRRFAuFCRiT9WA1ZdOjd56DZ8/yf3z6YTpB+fb9NzFayTEo3nrykKOqbBpWfvzWHVz0&#10;R/joqQJnHBEIlAKxYFBT9ilYFluBB68s8MCWjWzcuplapUqrU6BJwyOOw/Qa7avVChNTE2CVF+c6&#10;LLQ9QTziTBTWA/A+KaErIUCWZ2xreH507wybx4eSureLaKCkYTJfFDx0/CLv/cxf8eipi4Ru6AmS&#10;i9cStxThZ0l80XaJ17uWsWNoiN3T07zjps28e89uZmsZw/Va5EBL40oot3RuoF04M9fk4nyTy80u&#10;5+fanDo/x/FzSzxz/DKHzy7TLALedXHq6DhP4RXvEwQMeloncTsp4XP0qlzlXLuml2agjwSNfS9K&#10;hLMdv7DEE5mQGSE3htxmVBJN/EKrE5vp1aWZawCfkl6KFYfXgM0r7Nk2TW5TVa/sV5HV7rx1e72a&#10;DPwL0F1o9aCBggw45i/d+hDNWHUe/pbDmK/7PLbbwBlHhiFIgfHZwBhS07b2jzFwQARLIYEsK7Cb&#10;T8eeMLtKLxvgTaAkoTKNZcZ+9Y9YXqjErqgedDFdgaQ3FdfUso9E+gkz9VHnAwg56JlZln7lqwgt&#10;cGTkxlGOohyxaVTS3lGGNWlc7aIHES37QEovzAzVvowr/bfX1lYA0qjGZFhI0yFo/BshLLYj3pty&#10;MwBEMCP1qN4sEft9NU0igPeGnICYCsEbNDha79vL0C8eov7mJ3GtHKoF1qdWTPkSXW+f9qFcoQvG&#10;VDC+WL0JXcGE2NApWRvzticxnQyxbtUestXoHctsoQ9KpmAb4D98HwvvuwURsJ0qmUTIAKYKrH7j&#10;r2oihIUmtuOR+upVmXVbaxbvp1tmGmyZGuXccgfjC66HGlEsLe1yfM6TGU9wBZlp4BTUxEZxsUJQ&#10;jxAzSdFBL5mIVqvYmV4TcP9zrv5cwOR4YrXUu8hg0so8QT1hKXDs8jKfPHAS0ajXMDE+xt7NU+zZ&#10;NMz+bRu4efMo+7aNsHfbBJVq6SxHfYlQBEZrQwzVPd83uZd/eMcePnvqAn958DgfO3aCp06fpBsC&#10;eI81GTS7UI0ZQjGm39+iGUcuzPEjH/srLi03+YG7b6OSW3JbIVgQJxSSsWck8Eu3b+c728d55lLs&#10;MwtaxdCJvTRlszTgveVv5lu8p3AMTY4yPTbOifklCvFkalJmP/QcjVq1wuymWUSUT59dZr4TItOg&#10;Rk2iYDQ2ZnYN4sFmVbYNBf7jXbPcv3kc0YAhqtmLEt+jwp8+e4h/8elPMne5iVBBrIeiC/UMXKym&#10;oAbjQULAF44wXOfm2Rm+dutWvnH3Nt6+cytDJlBgyRGCeAqToQTyxP/U6RpOnF3ihRPnOXi2w7NH&#10;znDw7CIHzlzmzIVFAlmCwXYBT2ZixS5gwJjU4xGQLEENNaenJwKx0hzivCsTv5T7zcpbI00+jxEP&#10;JKB7FlXmrcsiAxser0WJ/wCpQGgj1uBjbIimc0NtZEQ0hmoQ7rgpBSAlEnY98lhzZoiBcGziNviL&#10;Sz0fR1Ih+svZq6P7FCeUkdivd/lPdjH7xtPk3/kRbMtgfEbXdshXzLuBiGeV+Rg0JhxMVTCFQKZo&#10;sMgqhBoZUDgh1DwV55F7nmCIlf1QVzP6DY4fFAkWn8Xqbe6rhFwxB3cz93++EVqChJzctOiQYzWh&#10;SCQKEepEI1XVo2+lkoKyZgd1AZNlKagqC0CCDFe/jKv9t9fWVABCI4fMoM4BpCbWBAWab6LaZ2Iv&#10;VTUZrUfsRC/beO1hjVToGodoINcuhYzgl0ZwP/Rt1L5tN9X/5hGyybNAQHMdwBMP2GDNMpnmgItY&#10;i1j9KzBpRbg6qBAgqMPlShYE31VspViN+TK+/pr3K2oFX0TmLXd6lvb//TaWP/AGxFkCjobxdIlw&#10;FKdudTjadUwFWOhAs4vWI/ZNzXoNZE1b+vK3bxpj5+wQjx27QCgzv6sFzUaREFCpxGDAGgolCnMS&#10;71lUEC2ps1OFb9XAo7wxyo3r2g8sGWB67EWkcnrKavtSkC8xFRF8dEQzw/zSEp97cYmHXzTA84yN&#10;1Ll92yR375xmz5Yxdm0c5ZZtk8xMNcgsiDjyhMOuieWBLRu4f8sE/+Dibj5w8CgfPXGWJ0+f5XJz&#10;Caq2v2mVmTQR0ILCK0uL8AsPPsJ86PD9d93BxkaUu8JasiBIZtg9bvmF/dO856nTHJ2rYEMHb8Fo&#10;Ea+nxuyHVcOhZuBs2zNVb7BhwxTHDh/DVCD4kMROo7MtqlTyjK2bN+MK5dFlR8BEKBCBMn0jXUFC&#10;hq94hoc8/2zPJPdvm8SE+J0FAjYYXIBLruD9jz/Pv3vsKebmWqBCkG78CrIMKUBNhukC1qKZZ6Ra&#10;5faNM7xl2xa+Zc8u7pmdxqSqjmIworigOA/acVyYa3P4zGUOnr7Ci2eWeeLoFZ48fJoLi0u4YIjM&#10;Zw6TK+K7vXklkuOUSOnrdeU8KwkV1PWn10BRY9UJPti30itHCCqmV6ATjQFDkNBP4g6CXbQdocXB&#10;xn0rFIBNr7WE0AZbYftolV2bRjC2dPg0VlquM7R1e/2ZKomAI0QYZQC5shwrtQM05auRTXzpnxHX&#10;BmMMQ1aZf+9bGXp4mux7H8TcfJy8hNv27o3Bise1xxMDNQQKhSxWUO1qbH7E2zETga5FrY+sdaIr&#10;qhG9hPIq/pQCwXqsE7y1FJ063X//NrrvvxdtVfC2TVYIasCKgxTGBUKk1x1vRAiX7R9fUWShg3Y9&#10;IYu+XRmsWQE7st4D8ro1reeItQQKFHqEbCKGsNTqlfH781MxY/WI49NARrZqBURo4VWoWMH7ClYV&#10;Lx6WKzR/9246n9zP8L/8YypvPYidj7z+0n9z/MDVyKkVyHwiJxFskbbw6zBxSVBsAM0NNo/iZWK0&#10;f09fE41o/3/pV9uA7ifvpP2z76Z5VrEhR1nGkOFT5aYbPNUeW86XZkYMstQmLHewU42Er1+3NW0K&#10;qGWoIdy3Z5YPP3aCpVUanPsmiOaxpB0CmQ04KXP1CfSfoJLar+FfdYjV5t1qjw1wuvc6G7V/vxqT&#10;svomBj0+in6K7SsLYwJoF+MCi3NdHlxo8plnTjAy1GBmvMHWiQb7to5zz82z3LdvK3u3j2KNxxgw&#10;ahE17J8Y5+Y3v5Fvu3WBp89e5INHTvBnhw4zd2kOD4i1PfgTqtgsx/su803lNx98jPOLTX7s79zH&#10;zpEGADmxeT0Yy9u3DvOLYTPvefosp5YC4iPHVElVGf/1XGh5TjQ9u2ZGmd08i5bOb4CSVrbUqpie&#10;nmZiYow5J7zQbIO4SAXeY3kSsiCEzDNW8fzkTeP8w13Tsagrkb/Lp0boy802v/To4/z640/TnF8E&#10;FBNISsgBk+cEX2C0QjCOiSHLW3fu5Jv37Of+bdNsHx6inkUIl4qlK4GKWoyH4+fmeejpc3zquRMc&#10;vLDE6YtNzs8tcXl+iSIImmdkGoUdkZCCTYNIlqoyHoxisIj3eFNW2UjVqDTvVjKd9ufbF1r+yuAj&#10;HSNCwspgOE3XsqqHiTDDHm1vEbPEIkBs4o8BVLc3zzPgnffczMxkLUnVDkqorduaseTrlHqVvuPg&#10;cjP1c11NXv6VxaUhBLwJ4DzLH7obPruNoR99kPp/9WnoRggUPWr1OLjVPq9QwWaCDR4NWYSnhmL1&#10;wZnY+2ckMc2pgpQQ3VVsIMGsKmUEAnWPf2YPrR/+DuTYEFrp0kapeovLLKp1jHZ6eYUAZKrIeD0i&#10;PyiFHWPyOCy0ImwUoU9zbEDCOgvW69qsQSoCzVR2ThkrTyAsu4gB1jIoifPRDFcwmY2whOvNW7FU&#10;NafwnixkiOnEmzg4rFj0cI0r3/+PqH7Ppxn7+59Fpy/HYw82aIimxKr0qBZVAxpyrBTgQG3Ai2BX&#10;KWuogM8sVj2Rj1RT2S8QsAi+ZI/sLSbleZYixe78OO0/eDvt978Vr4tYb8no4MMQYrp4bzCZkKfG&#10;05fUnSYQCu0LHSVHbp2Gdw1bKToIvHHvRobqFZbbbXpCoT1L8yyUzcUFkFG4yAkvSdI7ketGmM8q&#10;lZQezr33RFk5KV8++KGS7hftowJSj1Rs3g4rMt6aGpjpVWEUvAHy2LuVxiYC881lFpaWePE4PPh8&#10;zgceOcyeLRO849bNvOnWTezZOsrkSI16PcPkObkG9owPcfPoMF+1ZTPfsGMzv3vgKI8fOczFjqdT&#10;OKIgY44PHmMi9epSs80fPvUCHef53++/l+1Tw5QkEwaoasbXbGnwvXMj/PJBpV0kLYBeQkIIonSc&#10;crbdJTejzM5uoFKr0Oq0IytX9HYRVbJqle1bt5LllsNXWsy5mAkMCmJJdLOWQjzVPPBfb5zmf7hl&#10;AzWrBOlGgUT1ZKqcW27yG489xX/43FN0FpsYE98f8gxxAckzQgjklYyxWs7e2U18x637+KadO9k+&#10;XkcG8NwqylLTs7xQcOTiEg89fYJPPXeKJ05d4uylFkWrwKtHbQ6mEisRzuHKzKUEsCaSGpRRhKmk&#10;rzsGKEZTw2qKSfveSOl+xPkjlFnXVdI3pVBAOQ/T6yWk+8QM1Dq8SU3qgRA68S2mDBsD6ruxN9FW&#10;wbsI1SNg1FDNhQfeuIOxkWqc573s7HrxYy2ZSqK4LjsRWkUUC06sVy/HXBiEOOUBhDpFp4W9Mkzz&#10;h/8u7c9tYuS//STZzrOR+8KWhcA0GzUiJSCOtaJKCEmSVHzycVau7KUFtagFKTzWxtd7oYci6V+H&#10;fl4pjbpfgGwN0/nDN7P4H9+MXAqEvIMPgWGf0TFKzS/SzjIqQXASr6lJlWwzsooGj4Bf6kQ9ooGP&#10;1NIXaqxDsF63pplBKn0e9xK3nFsIc6XC72B1wqCjVcgEG2zElq/qMEeBqgzAOBSL0chKFZMJgUqn&#10;y/L/9RbcZ/cx9SMfRO5+Ael4sFFbxPjYRFgAJkhMnloTgw8AE7GC2XUwVfG5lD0uAwObNjmvSBZv&#10;7CBxd3TisWrRriK1QPHQG1j4pa/HHxolCwuoWIxGOkoxBSAxYOph6l9C8AFRuRhBznUwt6W9dn23&#10;W/MmCK4ouGnTKOPDDS7MLySNilUgUdhe0j2IRqcQADvgPYV+ZA39adpLKOtVUBdJG5xcM6XLTajM&#10;Pkd/stwYy7VCUkZ+APIlcVPvjWfwmCqJGSs65Z3Cc/LiEmeutPj8wUuMfug59m+d5G1v2Mz9t2zg&#10;lh3jbJwei3ULY5gZrvGte2/mTVu28NS5ffzB8wf4yNHjXJyfxwSHMRbvo7ghAr5Z8KdPP0/HFfzU&#10;33kT+2Yn6KJUNbJG1WyF7989i+tm/PLxy3QLh3UWb0Kk8XYVul3Ps3NtHLBz6w5GxodpnWmla6q9&#10;LF4lz9l98y6srfDJi3O0XMRQizEgsalcfYROvGt2hB9/wxT1vBKFYL0m3YqMk3Pz/MLnH+f3nniW&#10;xcUiVhtCXBfVm1hZQpkcGuKrtm/gu/bv4+3bNzJZr9Ko1BAfVcCDwtxim+ePXOLhFy7z8ScPc+DY&#10;Ja40u8y3oxaKqI/fmUmZx3INNbGaFh8LAxWH6J5o+bo0V4MZ7CMqA9Ey8koTScrg4zprp4aYne0x&#10;FMb2cBWJ4xm8L0wpkEkaWy91C5gUrGTpXnAQGiAdQoAtU6PcsnkYK32V5nVbmxaJqSxGPTrfIbS6&#10;qKn02K/iUvqVz4+oBG4J6lKgbCB3FP/vbSw8uI+hH/gwta97BCk8aqIIdI7iJA7S+n5sbgbbvVdG&#10;DivMSmq6HWDCjSRDlljpTZXbJCSq5Igp8M5gawH33F7m//XXkz+2Ba8FlQrgYuDvjMciFLaCVXDJ&#10;JQoCWTA4a8mnavQBKyn5IAGd6yQGwOiDBojsqcYgw+tN6K9bM5klVGLjj0KPLYVMogCPjw2TPUVk&#10;IB9vYCo5oVm85BtR1BJChhWFrlLPPN3nRzn7j/4J4//zJ6h914P42jKZK/AVQYJQaKAuBrWrZMi+&#10;DJMkxqM+xxmHlRCZZ7o5hbVkvkL7tx5g8VffAdZREcU7j9QiZnIlR9dXMA4AVdylBbKgyLre1boB&#10;EMgEJoZy7tw+waGT5/pibdAvT5d/pjtTEyRKesFAucmVh/Ursm+UsBS1A76aghq0ZAnSsi6Sqh6m&#10;rAZE2FJcNGxZZ4nHkJTNvo52yepnTK/yUwZKzgcWllrMty0nFpp8/NkTbBxt8O77b+Jdb9rH/tkq&#10;m2aGqFYrYITNYw02DVd4YMcsHz58nF9/7Bk+f/o8zeVlyISEz6KQAu/gT547SjfAzz7wZvbPjEVH&#10;22RYDcwMG35g/xiPLi/xkXMRChEzKIZgDNYIj811WS46bN2xnanxKc6fOh9FWQf6ZMYnxtl7yy14&#10;DI/Nu+jL2xCDBhVEM4zAphH4X2+dZedwJZJ+YHAGVB0Xm46fe/hRfvexp2l2AyaxfRssUskgOOqN&#10;Ovump/ieW2/he+/cx2huEGIFI4RIQnD+0hIHT8zxicfO8vt/9ThnFhwuGJwv4nzCpgrWF6jk9hgC&#10;B+aj0g5yTn0AACAASURBVI9tBcCkapdNWPn+HBUk0uD2JhxpfyGqv6+oxynBZJGBp/dY2TXTr1lL&#10;+fk6GKSYgQC8HHP6UYhNIR1scnZ2zYwxNfSSFHXX7XVoZT2utw9fWsZ1HFmjek1T9sthZS+JUUV9&#10;QJKvFU5nLP7Qt1D8gx3U3/NBbHUR1OJzjw0CScvMBUf2lcrUpD7x6IAYxBaEEJEj3iimHXt6m3/4&#10;VTR/+euwrS7dboHJPerqhKx73epQ2WTuNaC5wUwMDwRy8XoahWKhhbEmJhYGm9BzC9U15ZKvtQDE&#10;EGpZr9WjVAMOxiALbQg6gIBOE6dRhaEK0uxjaL/kz5MiYh8ByQKoJQ+C2jbLv/kA7jM7qP+zj+Pv&#10;eRHbiSXyhomxOeQIkSLzKzJRnAHrHFajuBjBQg7yuT0s/frX0n5qlqzRIRTgQ4FkOb7IkQTd0pcC&#10;tbqOBQEVQ7i0FHVGZL3kv+ZNk/NkK9QrHe7bO8ufP3II33Vc02sloGWzocb3GkxP9Ts+PPAeyVKI&#10;sJL1BPE9518TvEawPYKJvh8nEAZK+ymAiToiJXVF+VxS+b4qqFj9nHX15wXUgPguCjgRzswt8Ht/&#10;+QwfePAQd96ymfv3zPK222Z4021bIm+8yRjNA990807u3LiRP3/xMH958BifOnaKZmhhggNSozYd&#10;Pvb8MWoYfuL+e7ht0yQudKmKwWHYMGT5iX2zHGgd58Tc/8/eecfLeZV3/vucc953Zm5vKlddsiTb&#10;si03ZIONabZxIKGlQQipEFJ207ObZJNsyaZtEhJSISybBpvdECABQg0JGPcm2cayrGrJllWupKur&#10;26a855xn/zjvzL2SZdZCLiTS448/VxrNnfedmfOe9ym/Ilg8UXPUeqKHPfUmvqXUunKWLB5l+45d&#10;xKJIbt/l+168eBHDw8PMhMCTjYgETc7twWA1EihY2Vvhv144zMbBLqC93woez4HJGX7rrs18ZOsu&#10;GkVIMLfSFJEoSPRct2oZr1u3gtevWc5Fg8NUXUai/jtCS9n2+Bhf2XqYe7YdZMuOA+w9VqceW4gE&#10;Ymh3c317IAG4eSvodN/VqRWHdgYjqTAuhUxMKjRUtUws0jTMIJ0CWMvXSCi9k40SFUovlk6lXZ5V&#10;eY3Mr3yEBIFVKZWK5hGGJXauhs5aVEfJ1gcrrFsywMhw3zOv0fNxzoSWq98gyNgUzyhB+ByGtBPv&#10;stEkCpo3afyfy4l3LKX207eSvfJh1CczQaNJStwZmbs+vu6Dg0cxLkIU1CfFqoAgNhAOrGD2D24h&#10;3L4Ko0qhVUw2g9EawRS4aIm0xzEnhyknKhYlOkGGainPlNiBuiEGmWqmps284k8QJLdIdm41Bs6p&#10;AgQnmO5K52aTkheToE7TLWIRoOI6y0JEkxJVXw09On3mybJmWAxqlVZhcVlCf5hCCdkMzYcW03zn&#10;D9L3c5/DvuNutNFIcKxCoRLAP0OpfQbhFZyXRMgCKBSpWFp/8yqmfucVqPEYbRHqGc4Fgsvx3pDZ&#10;BkGzEoZw9puSAsZa9NgUGEnndb76OOdDJBELq9WcTRcuIrcwI+naa9+g2pGrEEiNgyBK7Ewoyhci&#10;lmZPpUITsdNxVk3e1m0SsbYPHud02DutKNJxhVgWylL+rY2oSf9JnEsIaROF1TxzkdE+5ukeTgAF&#10;FINKTiQSRJnWJtMTkSdv38Nn797NtWtH+JaXXMzNL1nO+nWDVF0kszmrBy0/sWkjr7tgOX+2+SE+&#10;+tgeDkw20KA4C0GbNAvP3z22i1mn/PErr2PxQA8EizMAhusXd/PbFy/kXfcfo9kyBNPAaI7BcLDe&#10;5KFJz/ULM5YuWYJzGc1WkT7nkmuxaNEiarUq28Zn2Tszm27GrZTTBBUk6+a7V/fybasXUKE0QYsJ&#10;vhSLwJ8+sI2/un8bLYqyy5g+EckMw5Uat6xbwY9edTnXLl6EGPDaSpDXIDx64Chfuu9JPnn/Pm7f&#10;cYBGPcFGXVCMCEEd1ihRMhQPktZAm0+np+5xbc6fzPs7ATgZ7pTWSJqsCeUULkpadyLEWKTkou0B&#10;orGcfpjOupW2+SMkqFW7sFFKz5hwUt6lahATOwu2zX5CwUbbmcxEpJwKKiKGoIZKBmsXdZPn5xbZ&#10;9Xw8PQQ6UKCAEg5PIpztiOFrHE/mmhVz/hoRwRCKDJd5/N5exn/62+l992Kq338ruCmCScakQeLZ&#10;n50KLo8kcbqAtIRmNVKpWOp/fwOTv3Iz2vTkWQuNUBGHpwevTYw4opmBmHM6JSAtpxkCSO7QgRow&#10;hwJT0m1CTjSRNs+mzSlEIHcp3zyH4twqQKzB9dZohIDFll0mSTzB6Qba8hitUlJB0JAIUFl/F42v&#10;Q4ouiGIJaFAyl/DLScXKIzEDU8HEJlO/cxPujgvo+dHbkA27CTZifSxbomcHxbJlNy6oYDMID1zI&#10;1PteRfOBZeTiCUXqIjtb4KNFiVgB8TaJCj1bz5L/TxgFYyz+yCSUSYGYr5GonY9/85Gw9BFjLCZG&#10;Vo7UWDY6zIl9BxExWDEYk+QJjYFMHNYa8sxQzS21akbNOSrOUs0zcmfIrOCsIXMJOuSsI7k0CFnm&#10;cIa5hA0oQiAU5SSURKpuhYAPkcJHCh9oeaXhI42ixWwzUG8UNJtFknJVJcRIESMxKjHGUpWKZ4Qx&#10;aFtZa/5jCD5YxERUmrQVvdIkNKbHsdy9a4yth6b5xJYd3HDRMm68YpSrLlrIcF83KpG1QwP8yg3X&#10;cdOq1Xxs5x4+vX0nR6YbSMwSWTN4bt22m//gDf/5Fddw8Uh/ab6XYEFvWDrCO49N86ePC9KYwyfP&#10;eMNf7zvMtSPLWbvuAioVx/RMwJQ8AmMMy5cvx1nDvcdbTDQDWnpRWInglDcuz/i+FYNUDIRyk40S&#10;2T8xw+/d/xAffngbQQuMBqIIWGGkVuP6C5bz1gvX8upVqxiuSfJaUUOjKTzy+BhfvO8JvvLYQR7b&#10;d5xDk1MpcY8BNRbvSqy1aqmu1YZQpEIinFR0ckqHVU96TIzBYHCJ34415XoTwTlL7hxdeUZXxdKV&#10;OTJnyHNH5oQss8m40toku0x6DWcszlkQxcR0jwlRKXxIyr7lmvQxpjUZIt57gleaLU+9CDSDMtNs&#10;Mdts4YuIj+XzYiSoEDV5JfioLOypsW7ZwNd5xZ6Pf1NRVq1aFqp+fBox9nmBXz3t0J1CxKEBnHhC&#10;AQaHlQaz77uW1j3r6fqxL5BverS8puX0HmhndmRCNIlPJpGiIrjdK5j+wM00v7wcS4FUaoRYR01e&#10;ymi3sJIjtIihNg9meXIEk/Kt4COuu5r4w53nlaTzwhOPz6ZibF7/yiiQWcjOrZT8nHq3mlmkx+BC&#10;jtoiKdpoqQvfVEy9QIbKcTjlqBxDWJgjXgg5z+gsfrpo39sEkumhhFLerWRWhCJ1V0Okcedq/P0r&#10;GPqPtxHf+iWYjbgzOdgzvmnKIiZn+s9vonj/9RQNxWqp/a1lEVYqSUhJnowyz6DqOYgIaEXJxzyh&#10;4XHd2XP34ufjX3FIuQFHemtVbrhoCb5ZZ6Cvh5GeKiPdOcPdOUsWDnHBaMbSxQvpruagHiMWayNG&#10;IsakYkVKTwyNEWcT38u0uV5GsMYkHzlVogGNkaCJzN6GZBJjUlySCCFBbryCRwghggaKInBsosHO&#10;/ZM8eWiSgxMNTszUOTbd4vDULIemZqgXPoEbVNCghAgxBNT41AlTSYR6SF4SVlG1EAOYQBLDTNBF&#10;FdPhBJyoT3PP9lke3HuYf7inynfccCnf/+qLWL2gF9dl6KtYXn/BKl62bCEvXzzEb939CHuOT6Gx&#10;gXhluoh8bNd2+muG99x4LT1ZD16SQ3s1t/zM2oXcPTXGvQcLXIx4Y9Ag/PO0pxlg1epV9NR6mGAS&#10;bwMoLO7pZXhoGBFl72SDEEqxDxOxQVnfn/EHV6xgaRYp1CC0yGLGdCz48Fd38yd3P0Akpu8tVtBK&#10;pL+vi5/dtIkf3LCeoW6XPL0loxmUI2Mn+NQDB/mDf3iQg8ePMT3bTMmTpIlBEpd1SZPAWggNLJ6g&#10;bYlRKdV+AmgpAxjB2CTtaQwYaxAiVgM1Kwz39jDU28OigSrDlQpDQ1WWLOjmwtEFLF3UjbXJVT3H&#10;JH6hFdSCKdXTRNOfnUlKPCn/UzAmdURjAr0ahIKCQsrxXphL2GJM5XOMSVo0tteypvU10xLGjk/z&#10;+FPHeerwNEcn6oxPNzheDxyemGbVcMaqZaOY2AKbv3CX+fn4hou2GlvEYTSiY1PzfGGenzjV+K/N&#10;t0NL9SgUCZYgIFtGOPHut9P3rgfI3v0FiE2otM7q+NEAsYLQJFYc/POlTPzaG9HDruSCGZRWknJv&#10;iw5pGyxqkk/cM+RFJqYJiDcG258jLusIJSaIpUIR4UQDzQTxERWIRogIeW+OqZ5bI5BzqgDBGqS/&#10;K+kfSKnEFCPOGIpmi9hoYSOIbWO8U3Jk+6tEe1rhxK8ZnTU6r9spctK/dJ7nihbWCkf+82vo3dVP&#10;5Wf/gegjJju73UBU8ZLR/PW30Pq/1xCrdXIpSJpdctKpdE6zPMfnsjwwCsEHihOzVFseuhzzlWXO&#10;xzkY0kZQKcE4egczfvG7r+an3rIRZy3WCFkmWFHyPKdasWROkmFd2UJWTe3oUxvZnWjfLMphm5A6&#10;wnRuLKWqSlt+lg7Uv5Tn1c7vp+ZbW6IxEeGv2RBoND1FiAQfCT6Z3DULZarR5PDxaY5MzHBkssnY&#10;ZIMjE9PsH28xNT3DdMMzWS8Yn6kn9akQUEkQ0KhSsiPKczKh9D9xZNFQGE+zEdl1uMn7Pv0I//TA&#10;Xl5/3VretGk1l6wYIlagp6uLt268nMuWLebPt2znEzseZ+z48aSHX4cPf3UnEct/e/l1LO3NOo2R&#10;Jf01fmllHz8y1eLQ9AzG14gmMDHd4FCjYEXuWLJklKeeOoj4pPrdOzjMwMggJ+pNts7U8RSYmKYM&#10;Wc3zk6tHWVpxqPHkCgHLeCj4wObH+P0H74XCgosYUQb7c16xchk/cvVGNi1aQHctB4WogT1PHOdz&#10;9+7jk3fvZuu+MY5PT+OpILYklasAeem+7pMsuSd5ZcSkYGMAjYFMhIGeGn1dVbpyx1BvhSWDNRb0&#10;V1g40MOC7m4GB7tZNNJHf4+jmilOJLnRO6FiDV2ZUK05nCnFCbSE7pYiCQY3h8grC4pYAjWkvZo0&#10;PV9t+vyTCVyGlJSQ9qT4ZITgvNXeJtSVr+fDAPVLFtPygcJHQpiboFhRFi2sEmxp0nY+ztkoWz+Y&#10;ABSeeGQ6kaNfiGOfuvbKv3cedYHgAadMffBq8seH6fmDD2CLszuuiRC1jmpG6/03Mf3Hr8HQOE1e&#10;JvPyoXYudMo5nhLaeQ+K7ck7BRUl1B+NxJbH15snva6qYiUiNYc5a5b9v6449wqQwRoheJwTImkS&#10;gAhhtkAbSUqzPV5rLzS7oIdWG/P9PO3Z6nIaIUAlInnAqMGb+Eyeg886AhYTk8v5tJumKhYfqiSC&#10;+wsYhmSSNlVHZlrEvkrS5j4f525o2oCdhpIBAUsGKjCYgZjS+sCUxmqgMSkOibFpcqgn04cFOomZ&#10;qqSu8ryiOiZmBQ7pWHaYNrdDYqfbNb/0bu8GUU7mZ2rSjKW7auipZqkTTZlQCgSJSOxD4wJCVIJX&#10;QggJ0R889TrsPniCh/ccYcf+4xw8PsPYVJ0TswUTs03GJqZotBRCoGydl3ziQJHYmaABUcNkvcXm&#10;XYd47KljfOn+x/nBmy/jNZcvYfnibsRZrhhexG++aphXr1jKb929mQcPjpEVdVr1go9s3c7Snl7+&#10;0/VXktmILSwiymtX9PFzs55f3hGYbTaRaGl54dETDdYv6WLx4sWoiZiQMMz9g4MMD/VzvBnZPtnE&#10;RUcQjzrLmxb3883Lugk0sThUoNkq+NjWvbz39nsZnzmB2gpWK6wZ6eJdV1/OOy69mIWVSqkGqIwd&#10;n+G+beP85ecf5EtbDzDdSPwTNd0koYGUyDsjECIhpslRJEODJ6sII0P9LKwp/X299HbnjA52sWFp&#10;L5euXMAFy4fp7algTMQZixEhs2myZq1NDuRlCRBNOSOPyVlZBSiSK7yYNlNESlGTkl+kJdhFQEpn&#10;8whQFkQihlhEDCbBOAQwyT1+funRWZvt8XTbMK18RhDBOKHH5R0Z1UAa9hAV24EgptL7fJzboUgS&#10;i2h69NA06oR5KgsvWmQhiYho4TC0EFcQMzDlAOTrrp0FVByRgOYB12jiewymeG5URwE0KjpYLXG4&#10;nX5uumQbnjjdVlTVUiUrwS+1rwr5uZWSn1PvVhRkoIYpWthqlagRK0lzGh+Rpkc7ToRzVbos7iOW&#10;BjPP23wyBqwzyLTgrnucKK2SHHp2YW1AfYa9bgcDf3klTWmm5OzsX/qMIqKIOmSmBfUC7ahAnO/C&#10;nbuRrjWVRLrNEKKxlOlb5ybTloIWWz6/LAoSwdacfDPq5GdtjwQ6NwGJgpOSCwGI96iVxGPQsmiZ&#10;p4YVTCI9Gk0QmjRgT5K9KiURQDX1tNWWXe50Ag4DkpJVayTttOJSPyw6hvoNSxZ18fIrR0GEZjNw&#10;8FCdxw+M88T4DE8cm2L/2CRjEw3GTsywf3yao5OzhBiTL4Z1pbxtSKos1lGvR27fPsa2A7dyyxVr&#10;edPLVvOKKxYx3FOjL7O8ef1Klvd18cGHHuWzu/ZxaLZOMVvwx1s20w38wKYN9HV1UVXBxozvWN3H&#10;5w7P8oWxVAQEDI9MtnjTyl4uWLuGrp4a08enqdUqrLvgAgZ6e3l0rM5TLSXQQujiyqGcX714KYtq&#10;DhFPEYWGRv5+x15++857OTZbx0hOpcdx8/JV/MA1l3PjkiV0OYgEJqZbbH7kCJ+6bx8fu3sXR8aP&#10;o84lFSiTfJKCRGxI0KUYwWQZC7sdy4b7GO7JWDrczYrhHlYuHGbBSI3VC3tZsaiXnq4cVFJxSRIt&#10;MFL6gmtbEkDSd2raIgPlBEU7IzGIis806WmVPi8aS05Ho5mSu0YkNj3aClD4BPdtFCiRVs1BVxXX&#10;10Uc7kK6LDYYVA3RJgLr/I6xdryY5tZ7e8279qivcznoPNiIKX9KgvmdbwCd0xHbmbEB6h6Z9InH&#10;8Nzl4l93xELxGThJxqTVl20nm7LJ3+gsQhScCQQD+au3U/+jG1DfFnQ4uxBJaHcxwMJeKA2l242x&#10;qAr1AtMInQaEjalRpsHDcDfxPAfk325oVOxQF+I9EcG2Dc2iYAPEmWY79QFi6nICMtKNWOHpjMXn&#10;LowIvhCqa+vIpfuQmMxyzrpJVUKi5cp9yIJZzFSWiCwv+Caj6Z4320KnGyV59TkkmZyPf50hShBT&#10;JkptPw7TLjFKV+myX9vu9pbdpM7qmb+ETpILosMHSR1rRS3obEGcrKONIrl552Ayh6k4qFg0t0QR&#10;smiIHVlsTY7UmI6M9LyDEG3o7BztRJU2jLPsdrUlL9MER8t7v6ABaplhzfIaq5YtI5SYnWYzcHBi&#10;hrFjdfYdmGbLziM8+MRR9hw+xsFjkwTr0hxTk7h9KN3Yj03W+b93beOu7U/xXddv4M03refSZT04&#10;49i0ZCErRwa5ZtFSfuOeezhwbIqpiTrvufdBRgZ6+f7LLkRjRI1huJrz4xcMcs+JaU7UldiK7GlE&#10;iqisXrOCkZERpo5N0dPfw4aLLiZieHDaJ7ENB/2558eWj7CqP8kKG0kJ/337D/Kbd9zP48eOE21k&#10;aXcP77zySt5xxXpWdOcYGymC4cDhgo/duoO/uvVRdhwapxWSU7uEsrNo0v9OBeNyhnq7WLe4l8tW&#10;DXDFmoWsX7qA0f6M0cW95JWUCghColsIhSSBW4PiRNO601KfX+ZNG9ry5XPDhsQjCh6x6buMGqFQ&#10;whMnqD92gLjrCPGJo9gnZmlOzMBUE9uMSBEIRexwN1QUMYLNHLE/J189gHnlKqq3XIpbPky7H5ZO&#10;Yx6f6fQXE3OuAnRkqwO2pNxrkvrFonJO3frPxzOEKASrMNNEZ3xnr3yxo5UbahoJGvBDClc/QVMs&#10;FTm7AiS9O4Pxiqwcw73sAPrlZZyt2A/QgfSiYBf2ABEVQ5t1pgI624J6+Tm3YcCS4KWV4V6MefE/&#10;+xcyzq1dSCOmvwsoq08xJbUITIiEEw0ymbfjl2vBDnRhskTEfM5Pqd2wCpagnuwNW7F9xxMP1dvk&#10;uDtv6v5M5U8HK35SMlb+ThXy6jFab9lB/IsrMXaWdvvrabJ4z1OYKESjaKOgGJ+icopD6fk490JL&#10;CEnahKQcjYNKbKeKoG0+VmoWJOfYeYZvqTaYw8F3YFRlUl4ErAedqDP50D745A7ivY8jkwXTjYJa&#10;YZOqYsVCLUN6c7KhHrL+LmbXDpCvWYhZN4JdNoD25FAVyBKEy2ITtwAwoUxaTacEKZPY2EkJpZy0&#10;SHmebRKosWWHGoM1BlMq7mU1y7pqxrpFA1x7aeCmly7m2HiT8YkmO8emeWjnYR7ad4St+8Y4UY+E&#10;wpd+JAb1lj2HpvjTL9zNHY/s5m03XsibXrWBBd0VRp3wPZevYdlQN++772G++PheJmam+c077qO/&#10;mvGGNWsw0qAqGa9a1sdPnRjmf+w8Qate8MSJGaYavfT19rBgcAG7wx56+npZe+FFzAbl3sMTqSCS&#10;Lt66tMYblvXjrSNTICpf3r+bX/3yFnaMHcdaw5Wjo/z4po28Ze0quqtVxMOJesGtD+7hf372Qe7f&#10;eZyx6RlMKCdVxqKiVJylS4T1K5Zw9epeLrtglIuW9rCgt8JQfy+Dw11ktv0lSKm8RynL3Ia2ptQg&#10;aukG3f7eCCBpqlUuzfLfEjxFiog6S6sIuPFZ/ENP4r+wmxMP7oUdR8nrUCBIZmllgjOJy+MJpf+y&#10;YDEYTcWxiEDDY6YLmvubmC8cpPGH9+HeeCF9b7sGs2YYrSSFwnJRnZIixs55JuuStveyK99l6Ew+&#10;xDhijOmz+AZINM/HixeJC6VJcG+mhW8UadD3DRDVmK7LaC2Vyw+QLR1DQ6vTkD0pRWv3e05pTrWf&#10;MF9MxyBoESkqSm7r5G/egr9zCRTpRdpPVSkFec7gEkmS3DZN8we7aUt7a3mfMsbiGwVatDlipUJd&#10;+R5sX/XkBto5EOdWAWICOtyV3Ca1nHCIYDTSNB4Za5AsaUqCdtspt68KJiPa5+4CbbuCpj8DpiDr&#10;EyrfeifqEy6zXZWrZmAKQpREaqRIpMtYJjdGUJ/wykm61yet+PaNSQMqQve33knzo5cQfYaJL+xO&#10;I2IIUuCCQfeeaEvdn1fhPYejLXfd+TvtmtSc8qT2v6c/z1Gzy8mClhAaVSQmhaMgFjvlaT2wj/jZ&#10;7TRv34M/NIW0sfoiVG1W4vlBmhEaDRiv4/edwCPov0DDKiYz0OUwS/owKwepXDyKXLYYuWwZMtJF&#10;BIxplxN0utZJNQW8akfRyuhckSLz3vH866AD/Wx33AUcloV9vSzs6wVgU+G55SXLmJiu8/jhaf7p&#10;/ifZsv0IT41PcKTZYnKqhVFlcjJy++xBdh2dZcu+Sd5508VsWNFP1mW5ZcVyVvb08J6enE9s28+e&#10;8eP81y/fzmith01LR4gIVav84OoFfPbINA/XPY/MNnn4ROAVw/0sHl2Cp8XCoSGGhnrZMz3LHdOJ&#10;57KqG969ZgED3YZMAxqEx2eb/Mk9j3LX/oP05RVevWYpv3j9Ji4ZGaTmHI3Q5MmDM/ztrbv4yG2P&#10;sv2pEwC4EIi2Qk8Fhru7WNTfzRVrF3LDxmVsXDNIf3fO8EAPFZcm1x0vg3J/EQA7f6OZv75KXpG2&#10;9frLaYe6Upo47VOhhDLF4PG7jxLueBx/2178Y4cJx2YxzYAxgtoM31tC80IqdGL0ndXqILmdyxxE&#10;sD0NU8AYD70WnS0o/noLE5/cjt24hPyVq8luWI25ePQ0g+O593P6/dSe9PjXnqKcj3Mpookp3zky&#10;TfAFuVrCczENOMvwGLBNrO+j+sYtBOtx7QJbTNnkAEgQygIhw6KxoM3s6zSrbJoypym7BafYGKAQ&#10;KlfvorFgljBWQwoBE5JRc8e949l/FooQMBhj0JEqHktO4mCloiai0/UyrRRsiHhrcQKxDnFx9Tn/&#10;HL/R49wqQDDYwS6MBVGh9OdLVXKE4sgJ8lKGtuSYEkPEVDOklmGaZynBcJpIMHIlSk7t4j2YtYcI&#10;47YsPgxRhKgFWanORfBIBrSS/2/AYL1HM5O4mMYTDfigWDFp+O4DVg1cvo9s3REajw1g2n3nF6gC&#10;CGjClkZF946nxEBfmGOfj3+7oSK0oic36eYjxiJNQ/0ftzDzgVspHjhIVuvFqcUae1Ii2lG1mu9g&#10;Pu96sEZpiYBX3JRSbJ9Ath4l/uMOilCgfRn5TWupfc91ZFctRSo5PgREFWs0ecqpSWpDCiYo3oTO&#10;tfds4mnY/zKyXFg81M1ofw8blg5z8+XLmCgCm7cd4p/v28+92w+w9/g0Tx2fxGuL/Udn+eDnH2Lr&#10;7kP88Ouu5puuX8VgTdgwNMDv33QjVy/Yxu/ceyc7Dhzlv9x5L39y4w2sX9BPESxLqk1+eNUg7zx2&#10;iGbL8OSMQUYNy0YXkHXVWLZkOQJ8dWKWQ7OeagY/vXqIy4drKAVNKhxrTPOLt9/Fp/ccpiev8b1X&#10;XczPvHQji2tVKuRg4bb7j/C+T2zmc4/upTULNqsRfJ3R4V6WLujmujVLeM1L1vKyS0fpr4EzCQ5n&#10;2oMKBUgylm2nl2ezv4kpC48SBOgAYsSLgPdYBxKF2Tv3Yv/4K0zf/SRFy5PXalix2JZDM0PUSNAI&#10;vrQrfIZjP9PjNgSCs7RspNaI2K4u6vWIv/sQja9sp+8Xb0IuWoSIPT88Ph9nHapgVYgaae2fQFpt&#10;77EX+8wABBNyZOUJKjc8nIQlDKUYBOVgswIaMBpxUUuTT/BGcQreQEaOhla5F0NDPBUVrNpk3DEw&#10;Q+WyA0z+8zoyWoh4gnTjyAhyZiJAKkI04KzFDPfgSFohFiknKlCMz5SN7dQdEehIwudDvc/D5/iN&#10;s1bbQwAAIABJREFUHedWASKC9FeR/ipMR0Jpcha0JB8enqadkJhy6SkRqRpCzWAmpHNjO/tTKROf&#10;EgNMDGTX7aU5CzkBrBBjwJTj/6gGjYKagG1ZFEPx4FqIDrlqO9a3KFzSmneFITeaKm6NiLNoIYQm&#10;ZC99nPDVqxMEpJR/fCGKkHavNxgh7p3AozjOU9DPx9mFEMmMQX0kmoxi2zizv/RxWvccwLqMroEF&#10;tLSFLzzWuaTUesqY+9RroH2NJ20u08H4GwR1Dk/EOJf4I5/aReMf99K8aIjs5nVkr1iDvWgx0tdV&#10;Klh5IhYvgtj5wrrPLuaf20nXqaaUWZOpCc46RnLDTZcv4+UXj3JkaoZ7do7zmTt3s3XfOLvGJpiq&#10;N7hr9zj7/upL7Dp4Be94zVpWLOuhVxzvuuxC+nuqvOeeB7lj75P80QOb+dXrr6O/p4pIxpuXDnL7&#10;8Vk+tHOKu48f422tVQwvHGDR8DCji5cSULYdK/BBuHFxlW9b2UeUgNOchvf82UOP8HePbGN9bz8/&#10;ePV63nn5VQxUMqIoT4xP8qV7n+C9n/oqW5+aAA9dXYY1C2tsWL6cb3rphbx0/TBLBivkmSWvZCVx&#10;nKRiqFoqS5lykhE7fjDP6jOGxO8z2oFAeBOw0eIPTjHzpe2ET22leOAAwRuwhkpPjegDRQyoozMZ&#10;n194zLExnl1455JSlU8NsFazheurkF+/nNq73465dBGIweA5127d5+O5j6gRW/Lk4r5xIBkvP188&#10;1zMKdVhp4l6xnaK7gZ1NPdk0PC6RIdGn/MakCTOZIWxbQxivYq7Zhbg6+BYYk3xzBCqlS6wq4AJa&#10;ROzLdpJ//BLo8YTQnY4hikYP8uxLfYMgieUOPRXEx/RnLT1FFPTwDHOyjlqqOyqaC7Kg6wVrCH+j&#10;xDm1iwkGuiv4hT24qUmcpIWRhm0WDk9BSUBv/4YCVC30VEBnzvocTuVcCAYjhqZTsmv3IHXAlomH&#10;AY0ZUCQ+eoyIdXhraL3vdcx+6ArECD3veAj5yX/AzioSoekijrnpTtCAceCmM+LLdjHzgU0nIxJe&#10;gEhDUU9UQ9g/BcGjNjtfgJyPs4qoCXRjDFgCdk0f9jfezPSffYXmJ7aAsdjgiC4SQxOeYfI3/7rU&#10;EmSvKkiMJF2kBJuJXonOYot0U/O5IWoLu3OM8NhxZv58C+7CQfK3X0L+zRuRrho2RLIYwTmSHvWz&#10;f3/P2EUvuQRpqKiI+PSos1SdY2XNsnSkj1s2LmPL3gk27zzI/Y8c4K4nDvPk4XH+6NMPsfPgcd51&#10;43quuXwJtdzy7etWs7jWxXvuvY+P73qS0a5H+PebNtKTW/qr8LNrh7nzWIv7pgrG6nVGl6xiZGgB&#10;y1YvBJpsm20RK/ADy4dY2JVjgqeF5+927Oavvvo4rxpZwo9ddzmvXbmMSs1ggvLVneN86Is7+eQd&#10;j7L3xAz9/VVevmY5V61dzPUXLeTSCxYxONiNtYqKwRIRKVIygkvgb2Pm8NYdIscZCFwoFESyKIj3&#10;hDwjHpql+ODdTH3qYfRYwDUV5zKCKbBS5hDRkUWIEpLB2dNf9ozC2YA3Dosl6izZNUvo+tmb0cuX&#10;YKoVIhFDMmo7t+7c5+P5iLm9Tom7xwHBl5zYFzuMnaYwhu6btmHqkgQn2jY/7fydkOhd0SJVhb96&#10;DWN/ei255GTf/Ci9P/kZtDoJLUVqIA2HZEVS+lLwJmKLHHPNPmaqSdFCbUycQWM5Yz54BGMVKhna&#10;nUGMqYBp8xSNwR6YoeMOUk5FVAymJ0cX1DjXQCHn3DYmuUWW9BN3nyCL0DQJi60lBKt8FrF05sQo&#10;ppqRD/bQikfPukKd7wQqJQg+xoi94hisearjXSAYJAa8KRAcop5Ys/DwSmbf+zpmb1uGqzXBKpPv&#10;30RlyzK6fuYzmEv2kDcBp8QIVm35PjyRiL3gSXTNDGFX7Yy6hGcbUZVglFws4dAUHJ9ChoeSMtA5&#10;VvWfj+cuDIKESLSS/laJ2PVD9PzOG6m8/lKK995KY+cYpq74vEYWw5wLb7voMOYk8p+BkshOIiYa&#10;IUjiBjiXXIO9FCBK5jNEMoL6hC1uFcTNB5i5fz/F+zZT+96XYm5eA4t6wehzBjv0lP4RgHSkizWZ&#10;1qmCJGxxT7/l1RsX8crLR9h3/QXc/+hBPv/wk3x+8z4+ed8+dhyc5uemW7zupavpzuHG1YtZ0HU9&#10;v3XHFv7i0a2sHxrk2y5eA8D6gW6+c0mN39szyURQLlw2ylVXXsHwwDBTUTgaA2/or/D60b5UHInj&#10;tv0H+N17NrNhoIdff/XL2TDSQ2Yz6k3P7Y8+wXs/upU7H9sHBt74kgt408vWsunCIVavHCY3Jqk2&#10;lR4cSkyOzZqVsshaOsbPqYqhdKbXzzZUE5yLENHD07Q+vZ3Zv7gT88QstmYxIdBKtEFyHK0YMTGg&#10;AkVuiMFgiCcTSE81Vvv/hIjgC8VUPG5FF7UfeS3mzRtBFFt6hRg1BPUJN36+dXM+zjJMqdIUY0D3&#10;HceIENtCBy9ySLSYVePYCw5gW5ZYKdWvyr6Cqk2c3lgj7l9A/f030fz8OiSvI0VB8eGNzDyyjPzn&#10;P0F+yS5oKWqLkverRFGsF4IrMEuOIK97DP3sajRvJQ5ZUGJuORPRrSgkbklXhnRVwbaVD9O0owDC&#10;wUlAsCKopntRRKl015D+2jfC7OkFjXOqAElKi0q+rJcCQSUgCEZtInYfaySPiqpBsMlESg1kGSyo&#10;YluRUDlTEMXpzkFQjagoLmb4EOn9pseg2krARQ0EcVijOK8E65Gih8YHX07zI1cSx7pwlSR3GQMY&#10;E2jevYDiJ99Oz/fdQ/YdtxF8PXXqpDRXFFL/bGCanlfvZnbbVVBpIUaJMSNKHaf583gBKFaTsVic&#10;bBD3TKDDg08DYb1QkLBzPaLGsgOWCvDO4D1GopGSSD2nCtJW3knmgKd5QW3/mD9JmPsnof372jH8&#10;KyV7SgLuyfImz3oJCOBMKkQ0rfFk2qdUb1yHXLOC/Eu7mHnf7dhHDqO1WlKWi6FMbB1oIJb8QyNC&#10;IGAppWPbhPESexxKnLHBlt245MthMEnRJMRkeGoNcfdxZn71s+hfD1B900a63v4SdGEFWlBkkUws&#10;EhJuWDVisQnnHBNRPqqmYclpPgzX/jI6SiudT7jzIYqUpGdJEsYrR/tYvqibazeM8K0vXcXntzzB&#10;5zc/wW98dAuPHZjg3TdfxqJFlkuG+/nNV13Dn27Zxt/s2MH6oUEuWzxE5oXvWTHIPx2b4sB05OKh&#10;jBtvvI7BoUXsnPQME/nJ9cPUKqlFufv4FP/7oV1cPrKQn7nmEi5b2IsR5fhMk09/ZSd//i+P8uSB&#10;Sd54zTq++dq1bFwzwKql/VRM4uIooKYNhSWpUhk7t0Yop9rMS5nKjyCSPp+kyy9JQa3soCppqqWa&#10;ihqJClOe5ofuZfYjD+D3TyFq8bUEjVVKrLxJcpl2/hGDJrf1U/hDHZUeVVqGclIC1lhCCCkBEYg2&#10;IuKIUx65sp+ud76SyisvQEa6CQiZGoIpv1MRUunxDLu0JhkELQWH0wkkUYZI2/eaUh8u4krVHy3v&#10;D/M/17k6WcuObfk567xjCe1W9FwI5aRmrh7rPCWW9yFJaZltH+T8dv+iRLt059gs5nAL3zG3fOHO&#10;QUsYEjg0RqJTshgpWhV6rz6Gdk0mWkoUcIlfRSy5r05pfvpKZj94A3FXL5gC18yJMSJZi+bWLpo/&#10;9u1Uv/Mxau/8J2K1jo0RokGMT3uKVdS26HrbPUx9cQ02WqJAsAEX2vvqswwhXeR9Ga7mwLjOHh1F&#10;sQrhyGS6dCKIGrxVnA+wuBtTq5xzl8K5VYCQVBGqy4cJgC+5H2mFK2GqRTg+gx3tTf1ESfZUkllY&#10;1N1xT5azuEAjhkhBbhwepaAgGwL72nvRaMB4wGDFo61IYQzu8CKmf/WtNL6yCvJmgiDoXMpBKSkd&#10;jlqO/vpr6LlvLd2/9FF0aApDMwGUAxhbEALYNz+AfOgKQtA0bsTjTE5bmvp5iSS+jxJRH4i7xmHT&#10;6vPFxosUIqZMyLQjEKCSkm4hwf0MkWgUo2YuI5lXWHBqgjH/YS1TGy0njO20SVKKFCX5Mpjyhpfy&#10;H52HnHn2Fcj85LNtWpiuVSEfqBK+5WKGbryM2Y/eR+NPvoQ7ongqGAKBBlEsRoVoIRqBkCRSzbx3&#10;JfN/ptHIvMIsnX2CPErZhadMHAXdP8ns//g8rb++jcrPv4789eux2p2SvzwpK4nN8DFgYzI4TOpL&#10;Ssdw7jTv+2SFsHmfxqnXVPk6BkWMYfnoEKOLBrh+wyhvu24Df/y5R/jbWx+l5Qv+3ZuvYbhbWD7Y&#10;x89feyX/c/Nmfv++h/j1m17KwkrGqt4u/t3SEcaLBiF2sWR0OdFY9h89yk2Lh7hicT8WmG0UfPih&#10;rzLca/mpq1/Gou4qlsj48QYfv3Uf7//MQyxbMMB/+rlr2LB8IUuGu1BJTuDpY5S5/e2UNynzv/DT&#10;rRNJRVy5IIjlumqJYjVi1RIVCuvJpgOz9z1J/df/kdajY9hKF+IFa9MEuVN5Myda8PTjPf07aj8r&#10;WEM1pLVgohJ8AdZhEVpEXHTEIUvPL9xA9buuJ9YE6wNR2l44SS7+9K9+yteM4LFAaUhICSPUkEi4&#10;JDWg9nXnTSpwk1Fh6SBSmhVqSM9PhzYkLZ9UvCT4yFzjglI2O1lygglmroBJzd/O7wnJfC29RrrX&#10;tZ98/l7wwobVNPFo7TlCMTGL1ASCPo9JwGlC2jzUJiIVcpSWKBVfgVs2o1lAY8rTfMthRBENyPQw&#10;U79zM/7vN6JlI1WQ0sU97cEqDp02ND5wOWHzUqq//XFk+BBGCxTBiEVbHjEOe+VuZlZOEfb1AR4j&#10;kVgWzM82TOkXZIZrUMtIjV8tt19DLJR4fDY1QcpOQFJEjMjSgVLd69yagZxTBYiWKgp23YLkeC7J&#10;jNBLxGFozTbg4DQy2l/ulpIcu0Wxo4M0QsCIK+FZ5WuWP5/1OpV2Qlf2pMSSveQJ7JITmNlY6vin&#10;zhnaS/zotZz485cRxxwmnwDvnuFggvMOWy1ofmkRcdsP0fVjXyb/pgfQLDnuIhkmevI1j1PZdID6&#10;3YvLiyNgyPGE501dJY0aAxmCWEPYeijdtE6ZeJy/Cb0wISVOXiiTNWMSDl6TEooCwThMW0OwTLqJ&#10;HQogHTXPUjmufOVyXZdFQHqIOUnoVMWbEn6o8wqI1PF+uvfm1+NVEzTJUmtMMox0BarfdxXu1WuI&#10;X9hJ8Tf3wY5xpFLBiiZ8TXKHQxAKzuCafoYQEvTQ+Ih0dRPGI81f+CzF/95C7fs3Yb7lIkx0JZch&#10;meOpkAwTTfvmdwZchmc8j/aURDvfkzNCT3+FTRtr/PbiTdyzbTn/8tXD/K+P3s+33LCWC9cMMNiV&#10;871XXM7n9+3jkYOHeM3aZZigvH7VAA+PzSZ4lMkQUZZ197KuryCLQtMo944dYWVPP69Zu5JFPQ7V&#10;yK4nD/Ppu57k0UMz/NAbN3DTxtWsWtyLcxZE8WUamyQ2z+7WJKT1nCbcAKWrfWnwqgrc9SRT77uD&#10;4p4n0ZZSq/ZRRI8x6Xt7LhIx45VoSnK8gmZJErdeb1LbsAj7nZdRveVi3NL+tPfHSMgMJibBgjMT&#10;JUqNBDGdcr785TRNE8r1JcmUs02cVzO/gxA7sJH2FDMSibEk+4cEI0z/U45EO4fBdOoJmZt0ljMZ&#10;xSNeUGtou7GclyF5cSPESNx+jBg8RrMX4f5rSDLRLaJGNBQgjrh+nMrGvRBNUiuNEUeGitK4/SXM&#10;/sl1sGOAWPMpkT/NK6di2BOzKq3NCyje9i6633Ef1e+8Fe2ZTg2fLMEapeKxL9sJT1wCZBByVM5c&#10;9VRDIFsyANVs7pYYwVqhOVFHj810zi016ISoglkz9IJOnr5R4pwqQKBsUK4YSLK1gbJSThMC9QqP&#10;H0evHC1x4YZkLqy4xX3YchzPvHH1mZ+AJ9MqLU1VexYtlZsfQWdTOoZkqPMwm1H/+e9m9vYVuNAi&#10;CEgzTxK8Gk97wXnrCS3FuCrFU4Hjv/RN9N2xjuzX/g9iW0jwGKO0VMlet5nmbd9CcIpER1BfEtOf&#10;nw3IkDTHVQ0hF4odx6AVkvP0edjVCx5RyqRAI8ZYxAcqQfG5Q4uAyRwqgeA0ASrUINome9NB+rS7&#10;oe3Gu7aTeGNom+1FQH2Z6EQlkzSnCKIEaWE0EYoN5rT59tezNpxpj70NUYW6U6oxYlb1YX/oKka+&#10;dxNTH7id4g9vo1VEcrEYY/DegzF4UbKzpGNaDCYkgrIaJYgSveC3H6bxEx+l+0PLqP7et+KWD6CF&#10;4JyU8DFAFSOGM/TC+ppxEudLEwQgGlg02sObF6/j5mtW8Q+3befTd+8m04u4+MIelvZWeetFa9l6&#10;cIKxhme04hg0wjUL+3FZkvB0wIaBDG8siFBvFHQZw9uuvIiaTTCEPQfG+eiXH2dBXw///XsuZWSo&#10;hkQlWCESUhoShagGa87+tqQCVqQ03UtTbgMEK4SWUPzu5/Hvv4uZrEZFLUqgHlp0i6UhKQF/Lsi4&#10;xig+BrwYqi7D+gJ1ysjP34J/15W4mkXVEazBaiklKpZo5/wDsmd5LCknFqq+vCYFo6U3gYJoTMqI&#10;Aq3YouKqFIA2AzI+ix46Afsn0bFpwqEThLEp4sQMWm/CiQhFILQC2vRoURbs6cDJzd2VFUgtorlF&#10;uyr47gw31EfP6DD2lvW4K5fQiE2wlkpMstidBsQLZIp7PubCiBAePYyaSIyKsWbue30BQjTBA1Ud&#10;IkJhhErIcG+5jdBVJ29kiIDxBj/QYurXvgv/gYtxVUNhDVIEBMvpDNoMFmszNHgsGXEiMP6eV9Lz&#10;xUvp+YP/hY5M4MUn/5AZS/Xle5n98AYw0NRAkn149i3ZaMAUilvUl+aBJjXYbGkmZI7UYapAnIVo&#10;0qwyKmoMcUXPc9Fr+lcX51gBUupdLepGejI4EUrX5bQIrFjCrmOlbnPasNOAOmKWDyS3ZNqj+BRn&#10;ul5UIapHXemmvGAC2bgH6w0xAxNzis9cw+T7byA82Yc1rdRBC47cQowFUZ4OPVAFG3KsbRJiAycV&#10;ooXJz1xMddeP0/XDd+Beuznhj5uCXLkHMzpJONKNxabu90mgk+c22mgSEw1kih6cIU7MYBb1PU9H&#10;PB9fK9rmaipgyo5701nyI5OErQeIR2cJ0y1ktkCbHnwkFp7oQ7pBhZM3fDEm/e8M5BapZmhXjumu&#10;YGo51AzalWH7a2hPjdhXIXbn2Ior1d4E2qog2unfft3TsUIjRg3lsJGaT8mR1dRhjzlUfvwVdL3+&#10;Yoq/fZjpT20hPjWN5jkuQgU56/twIDn5WlGkCBhnCTZSCQbyKtP3HyK85S9x3305lbddhVsylD5f&#10;Y0rehnamSWcVZRNl/sXddpO3qinxB7q7Ld950yU8uOMI00XBbEvocUrmMi5dMpKGRFERHFUXkWAI&#10;JjFmrCkwkoNCd+a4bMkCqggSAoUaphuRV166hEvXj9Jbs0hQoo24aOfgVmXBlTgEZ5v+K8Q0aQsx&#10;Jk5TK9L63EPU338v/tFjkFeoAD4WOAFnDYWPSR1xPiniLKIhSp45shAItQL7+g30vOs6WLcIK0kq&#10;3QgJ+mIUSiflTuER4XSShScb2Wr7HdPpqgKQmgY2FITjMxQHpogHJmHvBOGJcZp7JyiOTcOxaZgu&#10;CA2PhvY0sF3QpKI1yjzIr8gcEayECqoqQQCTUAWJsiJYVUKMTKDIX96JvXKUrre/hPyVa9F+KWGg&#10;L5wYyvmYixgVaQbiruPYqkuE9BAwzwj7fB5CIlYKCs1wmiDqobdO/tpt5E0INhkLNr56Ec33voaw&#10;dQTpFmLwSRrdJmjjfK5G+3pwMVBYBSMUNMjIyKsFjUe6kbf/KPkP3U7+ptvwecARcev2owsj4ZjH&#10;SkwKpGewLDtzx1WDSAhoZjpw/agQdo2lm0I2d4+LgDiHWzlYIg3Orevg3CpAyo3Z1HJMV4VwolGq&#10;PkSipE5886lx8rlfoLTQxCzqI3ZliD+7m5JQIZhZDDlgqa2bxQ6fAPW0ZocofuVbqd86ShYywCPe&#10;Jt6IDYToCaX+ydOWqShRCmzM5jrSsUEmGa09VVq//AZ6bltH/sufRHQGMzKLuWCS7FB3eRlk5c/n&#10;J0QEJGJi6qDr0VnC8fMFyIsVNiTDJtNSNBN01mM+eT/HP7AZ3XcsTcVCJDPJGbcN32kni5AS5HbE&#10;cvNUnQff0Ni5GWQxo+UUqdmkgdiTky/oRVZ0U1k/im5YiL14MWa0D2NdB54X45l5OrTDaUkSJyV4&#10;wSbYZJumYTGYCHH1QrJfeAUDb7ua1vvuZOoj96O1Kk1fkIWzuxkYFBsUrKUwgguQidCKERuE3Fn8&#10;xAyN999F8fdbqf7yq7Gv20jWKtBqVvJnntu2WPtzbPOaoyQn4bRlCGRwzUWLmGk2yFzC1mQoxnqc&#10;5Hjx7VcimgQTSn4peUkMCGQWMrVpaksgU2HD8hFcDiIxwXeklD6XJPwZkmUqqR+aGj9n9T4RCqNk&#10;XolWCE8cZ/q/fZTWl44jwZemrqkZlCYlglNDsImn1oHInmVUbQVptCjW9DDwm9+G3bQoFaKld4HE&#10;9GdM6tJK1HKaWJqXPcuPIcZ0rRljiUawrQi7DjN766MUdx2ktfMIdmwKisS/QqSkq7cbaoqIYpyl&#10;7QLfbsIlRbM2jGp+Ay6daydhVSUqeFs+VvotiHPpvTY8/v5DTN37CfINI1R/4lXYV6zBVBzGmPNF&#10;yAscokqYnMXvn0gNiaBkxnAGwk9nHYrBRAGbQWhRowVrJ8mWHSWGGhGP/8M3Mfs3lyVosGoSEDE2&#10;EcpNnqbo867V9joqaEMZIZITpcB5IQjUj1Ro/vebyf75Err/y8doLTqIHTlK96ajjP/jUrrIadok&#10;7f5sw6hSWCEuHyzFLijFGFIR1HhiDK8p/xGTuFbRCtY5KqMDSaTiOf10v/Hj3CpAJMk6qs2Q4Rp6&#10;qIGiuOhQ8ViX4/cegSIgJjEWDIpRxQzUsIt7CfumUWcwMWBJburw7FMElYBEB0aJhSC3PILPFPPA&#10;lTR+99W0do4gpkibt0gHP+8iKO4Zb8tJ6q2EnVASL8kJVsl9D9E2mfz4BmqPD1P7D5/HbdhH5ZWP&#10;Mf3FFYTuFrUAhQidkv05jqTXndQlbBCC1OFwnXiRJHWIEoaR8KDPyymcj3kRbUqCm0cn0S1PUv/g&#10;Xcjdh4jdGdakYtSYlNiAJs7GKV9MPM0X1enKQrreyqd4V75GKxW5caZO8+AsullpFdsRZyh6HG50&#10;CLeun//H3nuHWXZVZ96/tfY+595bVZ3VkjpIrdQSAgkkIaJAIMBkk20wYEAebGzjyHjM58EeP57x&#10;YD7PjB8nGdufwTYZjBmSCQYDQiRhoQBCObRCK3VUd1e45+y91vfHPre6WsGo1V2NpKoXeKjuvlV1&#10;7rln773Cu963d+pa9NT1cNQy4uHjyJI+WaR7tsuA8WjwdaRnL4xoK04IoyOprKH73Oi6IDClgB63&#10;lOp/vYClLzqB5n99Ba7YXhR7zMhEgmbcOoPSB/h8OuBBGM0fuJTriybd2IzjrgRT7M5pdr/1U4y/&#10;/AZ4y1MJG1d3VWctQakXCmM50ISg+xeg3zO4k9m9ZW6oH4pRl8LEoL/P98TOrTzO3snZNLT8jex9&#10;5eif4+jPAoP+3tfve/+qe1yDsl/JR0dbwkd0tVyqoaJU5vh0S/u165j5f79Ec/M0sZIyZ2ujezCa&#10;Qyu0RJkzy7Q/KN8bcM9UDk0QajcyRnzeBg773ReQj1qGhwCixNG9DXQlJcU8l8BkVM/NNktbhGLc&#10;PEoWSqvIEIEkjk5lfPNOmqvvorngOtqLbiHdsguZSmgMSBBMA9R05jl7TTFnZzZGb2bU7ej4xg7E&#10;e8hHj/pDs9/V3Tft7md0J3VqYxiluh4EciLGSL5qC5Pv/SbLHnUEcvTy/brXi3hw2MfrqFAxyFv2&#10;EHZMg9a4W+liHdJZhEyWQMhDXIRmpmL8STch3pKuPIHdf/Is+N4GvG7QPJqb1dliGD4SJL83tNPQ&#10;HckniIXONykjGtBqmuGFG2jf/AaW/ub5+DmXUr3mfOSLr+/2lP27Ee6CjEX665YBEfUWCBACYk51&#10;9RaGXVdErCUHIWbFV0RkyVhhkR1qg7YfMxZWAkLZVE2V6rAlJN8GzqwrNwF8y2581wysHKCB2UqR&#10;1IpsWIls2lXkNkVII4rEfkDNaBXGTEgrhuiZN9P+0U+z53Mb0KkKkyFVrvAMXuciP3cAcDdcGywJ&#10;UjnpsmXsOvcV1K++grFXfI+wzAlDJQelkUR9X45aBwHuRc8eABHaZORbdxQFFkba/b7gOJA/Logp&#10;edgy/Jtv4n93MV73yT0lplzkGL1QIyoV8kFQ5vBs91LPERGsEqwqw4+xBb9xK/nGHez68iYsGNVE&#10;hZxwGL1TN1A/cwN+xrH40kjAMc+YBKJpURuRosNeGIoP/DmOoXRLKod41kbqR62l+dMvs+djPyT3&#10;KvozM5jVJfFRH0VsBw3WdYpMlT2fvorBt28g/urTqF51JoEGD1UJsLVQVlLQeauUPfyq0FIkczWh&#10;pqRi40cmEba37P7Dz5O/cA02nQnamdPf43E+GO+5yjUpTBNUaYhYcPJup/9rp9P7lXPwiTIfI/+h&#10;s3Ipm44SbdGSYGcJKEYorpslYQqd98ktd9N+4XLar1xPunoLzZ5MHGaCKEEUqwOzOUuR9RopXx8w&#10;Rl1KmBPUAj0LNMGRVJZhlox6RkJVjLfWjzH+O88mPvVYworx2e9fxPziXvc4KmnrJKlJRYHpkCcf&#10;IB6oHJK0tFWPJo2x/IxNDP/2uUx+6Ezq3RWTcZI6VZRpswPrz7g4lms0ZHJbU4cpms3L2fGOZzP+&#10;nFMY+52PMzhpB80VywlaChsP+Ge7Ew+bgBXjhaIo2qnQgbWJ4ebthK7AYEGK7HANYUkPelWA045f&#10;AAAgAElEQVQ3cbKweiALMgHx4PjaJXjOBBUKqUCwCL59hrxjBlnRZySD6CMlj42rsfNvJEogdYPg&#10;+7ttCkI/wy4Veqli8q2vob11QFVVZJmmJtK6o2MZG3oZoDwAVF4qblhLlEk89jEqmg8/kfaCk7Dk&#10;iBlRhegR5omG5VCkXilVRpGIXXUnMNLWD7iOJPkWD6P5hgWBHiz9vRcyc/Iadp73VXp3BfK0EWIk&#10;uNOolWE8Vw4wD96HujUKVEpAVpJPT8VLQUMgeSKiRA8wCe1FdzD9rVsZ/s03seOX0Xvm8QxecAp2&#10;4iqqFQMIQvJQqsqiJMmE+3iO7k9xrZHOE8ELHU1WDei982XY+pXM/Nm3sVgTUoOHXmeBfWCntM+9&#10;B3Q5TSpD03U0JrcMqX/rc+QLb2LwW89G1y3HydD1f6I3IPX9/fgFBcdpBbI7/W5vIQNXb2X7f/ko&#10;esUeGglo1DKb0O1vB32PkcyQSD+1SAjULoy//ZnEXzmL4LlTYwtodu7RMpr7Q7peSDdnJUqWIgct&#10;gGUvIg879tBcvhn72CVMfe1G8qRRVT28FsZTIrmVM62jLo4e14Pd3B49w6qFGmNdk7TtfpHGIvWN&#10;BzxWsMTpv/Ix9H7zHOIRAyQvDp0fSvg9C0kKsmkn7rnMywndc3foPg8TYSiZ2musVZbKFHf/9xcR&#10;blqJ1nczbUJfq8I2mSMH/WDhDlWdaRJUAfBATcM0MPzMiTQX/SqpMYIlcoyFQvtAkY24bhk+qEp3&#10;0DvqcHJ8T4PfMdk5n3ciGV2EGVaOIdX9uvs8orHAEhCbNSlj3TI8J9C6cwSNmCQkgW2fxDeuHCnS&#10;d87IRty4mqEUHnehKXd6/ftxBY7RBui7kWccNo3j0fAZQ2KkaTOigg4DkfaA+ZjZQKLjUiEesJwJ&#10;EkhhkrBpGRZnkCrS+hDx/rx1IEbcYQ/FZV4E/JqthDkF5YPLdl/Ef4SQjSZUqBj91zyWw550FDMf&#10;uZT00Uth+zRtFREVYh6RWg7+JzOaF8luhFAGf7NDIOLiDC0X5+vg+HhRDuHWSYbvv4z84e/jRy2l&#10;euIGqmeeQHzqMbCsBgSsfD88sOCmgu6ZLH5AEgPJncGbn0RYu5xdf/Al8pQUuWI5uM/o7PWJl/ec&#10;FY0GlTLzf69h+MNtjL/j2VRPP4qQAqaxCDksrELZf4jY+WlkzxCF4T9dysz/+Tpy125SLLQfsqKd&#10;yeZ87DGmUBtoNYbJkMFvnYO85azitSAjUQEha+7EZ+99FU7xKlHK8LzloqAjwWDGaL93C8PPXUH6&#10;9ib8xl3kbBACVRVQb2mTMyVaxD5kzhzW/fy+g4FR58PdCVqEGzwmJAeSRKQdEtdPMDjnJOSnTiGe&#10;tpYgoUhOV3LfpqaLmHeUYozBldtQ0UK1FZ+nnf7+IZ4RdYZmBHGaKhJuEYa9lsorohcRoOSAToIf&#10;WOFFBKw1olZkz5grokY9HIAO4fYeKo5HISbF98MKXRz0+FXQzVbRzSGKG2yfwnfMIKHQx9SNgBZV&#10;uTVLkGr+1uhDGQsqAZll97oT1ywlwuwApgHqhlqELZOIhk47veP2CcSNhxfZ2JQ7TrfMDsk+4GsQ&#10;JasyaEtqYxhVdhptIEMI46jsIaWAx0g8wIaExwolYT5JG8a6RZHR1CeEaWgDqYYoE3ieZr4iG4FO&#10;lo6yAA2aG7YxPuMwoHMlPtDR00U8UDhK1am/ta1THb2awdufzeBVZzD5zs8w829XUVdLyGi3Rg5O&#10;fabQyjvrvi5wQcpgIFZmJRKKepEONS3V4CoLjRo1QvZMpke6tSHdcCXpfZfB8RNUP/t4+i97HGHl&#10;BF7pvSp+979OtRt+9qKsooqjeK8ivOJRrOzV7PrPn8STFzrmQXhK76lghEg3lJzxpBgRD6A37mby&#10;P32IiT9+GfXLTsHFaYj0DvgKHjkogXsqM01/dgHpj75Mu3ScJErtiuoQk8CQmjjb7963E3WgVXiz&#10;UlJt8jQrfuVs6rc8FdpMqiNxpOkmThjN9NzHIyTZ0dCZgrqWmY+pluE3rmXm3d8kXbQZq2sGIZRg&#10;x51+NoZRmTJlkOtCs+qkeGelB+/nnh1wuDOHdqUi5GzEGPGZjPWdeNwE/Z95BtVLTqY6bBwSWIy0&#10;PkdaeLHqdMhwX6ppzRW3l8ILgnvuvp4/MZp7QxEzNPSR3ODWYCFS2QzJYBBaUhqQqww5HHDC6q6g&#10;LWJCDI5rILVOX2uaMA1SPKRwoSKxP/GQKVQnHIF6ETXq5CxKkXXLbtJ0pgoRyeDmtOLUw1wUVuPB&#10;lVx/uGBBJSCdzRWCoKvGEbSrwjod+bYMKd21e7Zib3PaZXHNUnRQ47saBCvUrAfxxGhykjiumexK&#10;QAjWQ6XBcoNp6GTgCuXiQBBTAkmojmOmxG4wysVoUCoNxJzImplzVB50jPjCTkePBNK2SfItW9ET&#10;VkKnjrNIwTo0sFASbgGqKuJWKpj5hBVM/O0bGVx8K+1XrmX4jevQG7aTdw/xoHgMBBQ3KwO/neRa&#10;aQqWdSRe5DvNfU6H696fqXRy0sV8jtmARiWXYVbrnM1FSA7RvDi1S13ok9JAhBQVbpki/cFXmf7/&#10;LqR6ynH0nreR3lNOgMMGs+o8KmE0fVyKCnMvy3VW1clwaqfMl7iSn7eRXvtimnf8CzadUawEUR5J&#10;ksug+AGum9HQsYWixlcJJMuIGMkrdv/O5xm7dDO93zibamUPctUl9EW9iFG7/5EM6xzFKcP70FUX&#10;zamHMPmuLzLz/u8Rx8fRYaJScGtRqdAMEtJsFerBf1reJS6CiiJti/QC2SPRjOrXno7+5jOxZFBV&#10;VCNDQ7EuOQiFUOVlEMPNStA3a+5XFOfSlXfRfvZK0r9dQ3PjNhgmQq9HNKfNnYFVVHZbKajV4jhD&#10;XLsTQ8rakdn190Df3YgmWzZpg45533VmvAzDu5TrdSj3YBCQtUuoTjsaeeLR9B67jrBxFTKIZW0Z&#10;SCxrrhJDxDDXgyC3vIgfjU7udVaaqSv2TbakW3eCZVxCeQbVDq0Zt1g3J9FiSumOebEjiMEYuiPR&#10;EIMgNXagnBBxGKnvuRVqesgkL4Wu6BApCn73F9zdX9gnMRKPWd5RH4vGnLjjAWzbNOqQPBeqsEnx&#10;JHKhPmJJKRQ80vfv+8CCSkAARns/qyfQXgWd2oF4CaZCENJtO+hTFqwKXXVWkfEKXdbD9iQELwHS&#10;SNvzgf/6YkzT/fxuRBDp5ChFi8JP+e+BVyJcy4ITNwK2j759QDEtkpclUJzfnWfuHICIwHTLzIXX&#10;MnbCUwr15WDzWxZxvwgAc+aLJJRkIIjjwfAzj6T3xPUMZs4mb97J1Oe+j3zmKqavuINhmxlbNsEQ&#10;pUpFtajFCDg1wlBLla02pRGbDWLgvj7ee00Ed8nqvi8WoaMHOCOVHjyU4VovcqXSr8hbZkifvQr7&#10;5OVMrx8w+PmnEF71eHTZGJ6MrMXnPEjV/dByfaojzfbSibCOjqBZiEGJLz2Fquqz+7c+hjVlPXmE&#10;kDpVrgd5eOyTNGg5sIQS8IkoZl4khM2Y+uglcOtW+v/wBnLT4FUsZoVZOr3HLph9JCNbF/xS3nPT&#10;4I2y9S3vR7+9mSCB6bahL6GLFLodVu97BmJ/k7bZfEIi4onpcSFIoDedkJ9+DGO/dDbaJLyKiBqN&#10;KxFBrCTpJbizvcE7irctbTRq7ZGu2sHkn3+Z9G9X0+YiURoNNJYiwcjRnG5gPcxu53tT4H2egPvZ&#10;Uu/vXbs41ey5Z6gJrQg9AtOacKAnAW8Mb1uqtQPi8x9H/YozkMccCVUgKLPS2SOFMZW5S6TsGYv0&#10;q0OD2YRiNH/gxW+pvWYLdvewiBIEcJOiEHUIk8K9Z/5oTy+/3dXAuwJU9wYOOPlg9NyPfmdgdiPp&#10;Enabey37k7hLOX9k/dLuQS+FBHUnB7A7dyNdIQxzVMvz37SZZUcuhX2EhBcOFlQCMmLZmYEesYy0&#10;JOA7i/NsabYZ6gG7cXtX0zTElUBR2PFeRFaPo3fMkFMqOu02u/8vYj9QKt1C/vr1yOue2v3tIzx4&#10;ejjAwYJSuSM5kQeCblzJ2K+fg77l6YxdcyfNhTcxvPAm6su2k3bsQqamiHXENTBjTvDitjyjTiWh&#10;zFLNU247l2ZVfBCKn0AziFR3GTt+/6v03vM9+i85mfj8RxMftQbqUIZ5O0v3QoXs5pIoFeCRRCmh&#10;SG2H1FD9xLHUv/FMpt/1FTxUmM1Qe6FKzVfuLg5VLm71loU9599E+/K/Z/AnLyFuWIqak7UE24/0&#10;gC5roqjSCMlbYhbS1hkmf+9fGHz9DlLdI3tDjFVnmDgPH4po97wkRJx+K6WI86pHsewPX47EhHWK&#10;QtlaolSl8kwXR5nP8QBxkgph5xC/eBM7P34p7QU3UO0J0OszwHBr8c6jCg6cKvajoA5JrMwim6Iq&#10;RByzRK9VhrUSjltBPHMN/WedQH36MfiqcZxukNk6iWzZ+79F/Jgh3f7USWybQ2XO8Pxr8DYhce+/&#10;Z1kcL/uRGFUh6M4LoRTOlkR82XgxRpRuvslLlzrdvB2AIKViXSj/gmiGtcuKPPsCpCMuqATEsEKX&#10;ECEs6xHXjiFbdiIV0LnfmoLcthso+upBvFCx3NEqEI+cwC7dWoxrg4waKAvtuTko8FrJl92O727w&#10;ZWGxHf9QgBb34mJQEAgOI1846Uf0MWvon7KG/msfj+/YTbpqO9Of/CH21Wth2xQMKnKMxARiLW3I&#10;xXpgHj/budxm6eayejmQcyJGhdsnmf67i+H9l1E9YR3hF57I+JOPI7VODJ0tbXfqajJKCbdrl+dA&#10;iIqHClVY8qYnE8xo/vc3aKol5DyJljH2eXlvWYrnh6dcOMMaaS+/E3vLx1j2ntdha/vlHvgjv4Uv&#10;o7TQjJAzdtMkd771ffSvnaSpoTKj8ljmMYLOU85b3MvFM23dR1NmcM4Gxn//xUhdKFYNTjCn1jIw&#10;O/KzVBwkES2U5t3uhvYzlzH5gYtprtuJNo5IwCrQXEpi4kVQ4Z7O5/MR2Lt7SSIQQnAkSqEBziTi&#10;8j763JM47DWPR49fQVgxTiNWEjKX4gZjXjqpsmgq+NBC99xo6XxIymQV8rduKgGxONkgipBU52sr&#10;e8Rgbnev/AWICtVh4/hY7KhspTVZZgYd37SjJCnunR+UEUxhZY0fuQQtKhUstEhyQSUg0PFbOyqQ&#10;nLwaLt5ePD4E6IyjdMskPkylUtp9n4igUQhHr2A4czWhH8heuImP+NLjPMGCwLaWfMt2dOnqbuiG&#10;R3wg9dBGxlRLgs3IF8nLBinFxt6zIoM+bb9Pte4wJp59Aty6i5lPfZ/2S1eTr9nOMCVCqAhWJFIL&#10;tfDg475kdUWEYVsM2CoXcnei+jAz/OpNhK9eT/MTJ7L0559OPnkpMrEESYYHJUed3RQjShOdYIJq&#10;6ZoknaE+9wm0V91F/MRVUEcs5e7AOfjQXBzHVWGMQCOONC1+7d3seP17Gf+719I/dgVEmRXLeKRC&#10;E+QA2hjt9duZ/M8fZ/yaaXJd05+coo1Kdi2me/Ok5zMKINRALdM/bED9jufTDpRKhIzQ7ygeLlLo&#10;Fu4YGVclZ7CdU+Rv38DwvK/jl97JcDCAKiKSUITWMhYEyQ2xGzi/r+f8YKGbgAQVMp1kMD3ImXDs&#10;EnrPexT1q88gbFiFeIuaYqLUHXXFJZc1poWatjDJJA9dFKXO2UiGkJ20fZJ05VYIAZXcGRAaYvvJ&#10;KV+AuJe4STdrxeoxQr94WmUpIhGIEj1ht+2ZLY4JpbPobSYfv5SwYqzzVvRH9P59X1hQCcjsQJ4A&#10;7oTHHUXzkWtLYOVK9DLgJzsSza1bqDYc3jnTFgUny4YctYLkRpRY1BtEDwIzcWEiGHiCdOMWeiev&#10;LmpLD9xoehHzAEcRE6pu1qJUfEeE+47qo06ieHUIoB5g/QrGfvls/A1PIF99F+2/XUvzhSvJ120n&#10;VzURudfGPZ+oQlGYS7NO4kVmUqV0Y/yL1zL5tU3Y49cyePlJ6HNPRZf3iUlIVXErR5VIKpKolKgz&#10;aA9RY/COZzG9YxfN+ZvRWujElQ46JFBoO6M5AgfRQJYhugmm3vxhwh++iHDW8WU2YX4u46EBb/Gs&#10;NOdfx+T/+CK2eU8RtmgM14qIk2Ii5E5jaT54cQIiSo4V4bgxxs97NWxYjnZKQsENE0NdaIu7Ee4l&#10;+ZDNu5n5xKW0n72C9rqthEaw8THUjbppaLuh76obUnU6quA8RyUuXVVXBRqwHtRnr2PwytPQM45G&#10;V00gsdSHstTkUGbFrOvEKDo70zI7ofuIfhAfnhAvIg4RxTdthW1DbFAhKUOIWE4Ui9fFBOQ/wly1&#10;KgE8d3OEx6zC6056t1sILsBMYrh9Fyrs9VsBMBictBaPsmAL2QuK82JC5yyumAiD0zZAzCQJiDiZ&#10;UKR5h5n8/a2IQgsjERPUHD1mOXmmKYuYLjBZXLAPCiVgEPzKHQhOtnTAzu+LODCoCKqlpSyiiARU&#10;yrBz+TdBVKm0IoaAauhoF+V7mBgQzjia/m+fw/LP/zK9P34h9bFj+AxF4Uky7lZUrtxxHBMlIyQt&#10;B+TBWE8ORVWIvQGcjBS7EDQobcrYd29l+le/zM5XvJf0qcvJaUhMNvtT1LsBRSt0E3XIUZHDlrLk&#10;/ecSTl9FyIPy8wXUCnWmcUekPQjvYzSqXDohRfHKqazGK8Num2bnz32I/NXrkZzw7LRmxf+hc1h3&#10;KxQe62SP3edvJmd/MXtd+1xjuXbLJXFMnrDUMiNK/qcfsvOtHydtnxmNeaIOouVOBSuEdjkIyUdx&#10;py9qT9ZNUicVggu5P2TiXS/GN9SlIyFFuEDEugFWJSRHvUUbp/3w99jyk+cx864L8Gt3ES1AECRn&#10;gtMZDnYCDKPpFTk43Q5TJ3cy08HoqrNlxjGY4aP3lBv07MNZ9fE3Mf6e11M/59GEw8aRUDqAhEBQ&#10;JXZ7Q9BQEi8pe4JqqewutCruwwPW7WPQ9hy77m6aYEhKGKFQ/iRgvlhO/dEoMvFltNFQFWyY0A3d&#10;ALo65gpJUDJ+8y7C9kSmwUsprrijW6J+wjowQbRhgYXjwALrgCiAdJJ0IrBmBbJsQNjdlsNMOkFe&#10;c9rv3cTYSx5T1KFCea48KGHtSnpLe7SeZ4eRFvfbB4fkjiukq27DZxJhvOLQWyEt4mBgr+KNFBUV&#10;c9JA6L32TPrPfyz2zWuY+cTlNN+8Fdpc1lkoGvBiqWzLeaT7Nr+l/LkDve4O4y1s2s7u3/gk1clH&#10;EF7zOAYvPBVW9zGcaIpp6NSxyiEuGhDLLH3XK9n2Kx9ArxcsJKJHTFp6qljuFbOveUArTs6ZSoRA&#10;jx2//hHGf/VsJs49m6iQtVPYK/qz5f3OvQfy0FhnRRTKcS1qNyOpdLcSzOfkSIzk23eQ/+qbTH38&#10;EoJX+J4hIShpHgfwKqTIgOIgGbISQoWt77Hij16Nnn4MmkvCYV5kasWKjKgFJ0xPM/3pK5j88PcI&#10;l95FDyX3Bbd2Vhv3UMxKxFSEJRKOhHIOttERiWQztIbeMzYy/jOPpTrzGBjUBHO81v32uVrEQw+j&#10;ks7oUwytM3P17UQN9/IGWfysHwiKSAOhdP4MiBnqY1YXORPvplm1SJw0l96MDRt0EBDrBI0A7Ueq&#10;k9eWWWIWJvVjwaVc3v1HXPDDx2D1OJXoLE9ypKSTL7oJKNVg75ocLo6uWUZcPdZJfwrm9pCpJj7c&#10;YAiVBPyqO/Dp3CmPLd7MhyvKcB6FqxEDEaEyIy4P8OLHseSvf5ol//Q69LTVyMyQpI5pQERppZNx&#10;0jkt6kOEoUbIgnjErt/B7j/4Artf+G7k/15BSAFUUaxI75bydpFUVCFuXMnhH/x55Og+feljwYkZ&#10;fMbmR4Wpg7bGoJsJURdsOjD5R19n21veT56eJrQtyaHpFPxGhZLypWD20FhnQhG2Ei/djqaTCldR&#10;Gjc8AJffwfZzP8jdH7sMyxVDy3QFSOI80haGCjF7od5SMdMXqqXO2HmvpvektSgJDcUzwKQYZCab&#10;gQB24a3c8eK/YPdv/yv6w+2lKtpX1CI5H1o6onUdfHLpXLhQOhnDRNi4lGX/+Dr0L19O9eQNSD+U&#10;WVgVMl6cqBeD0oc3pKMNdRy57I798A6i7qt3dSifyYczohTVRKP4EbkIVS9gx6zo4siOgqWld91e&#10;dHNh1rRdMcMAB1lSIaesxX1+RVoeylhY77ob0hSKBKID8ZgVZMtd0bWrSkXFb95F3jnFSARolJ5q&#10;P1I/Zg2Sc6mgLgbMDxqKIinRbpnEbprsEsMf91Ut4kBQcvVcFOVMQCJZI702QaXUjz2S5R/8WXp/&#10;8TLGHrsOlTKkKzGQxMu6mueD8J7yoGpSnGjVsKalJz3a7Yltb/s0U298P82/XUOeaTE3JLWoeOcn&#10;EkgI7epxVvzVa2mPmyA0TlMraTCK+ubpPYRIa0bdZpIkeubUoti/3sjuN3yEmUtuQq2lbrs5gi7h&#10;8JGinz40tn7pxA4yjmigNsFzOd6rO6aZ+d/fYOer/gG9dge1QbTMwMprPRntPAbHdS7zQNob4Dkw&#10;cewqxt/zOvqnHEmqSvXYyKhB1SYwI123kz3/9VPs+tl/pLfJiT0jidFqRW4yrQ8Jem8Vq/kM/pKW&#10;DlMIhTIllgmHT9D7vWcy8YlfJJy5noEouYokCaQi+7i3+794xj3sIcaseaROZtKmnbMFV1jsfOwP&#10;3IrvVNHVVkhGu24CXbOszHp1rzMHSc7w8rtIEVyLza2KEBxkzRJ8Sa94P4kuyNjnoXEKHSp0JnyF&#10;igVCSzzhCDIl+VDKQswq+PaGfMs2xPa+XnGyG+Epx2G58KvDAnWwPBgovguGzWSGX7u6mzn4cV/V&#10;Ig4U4gHPuePiQ3Qh1QFXx8zRQY+xlz6WJX//Ksbe+QLSCgjDpiQvI/WgQ4jaHbOMa8BRck6IJ4IY&#10;MxfcyuQvf4rh2z7LzM078SJXQudnTdBIpYo8ajVL3/ta9IwjkZyY8DBfc+kAGImsCjEytITjNOKE&#10;OpIvuY187ieYeefX8KmGkIpWeLbCAy8u9g8NOGV+X1EsO60K1mamPn4pu1/3Aab+5tv4dEt0Ibth&#10;biQ31Mp7F5u/JK8JhmpkZmYXg2cexdJ3vw5OX0dWiFRF1F3KbFHWwNTffpvmtR9g8qOX07YKGDk7&#10;VXKUjArUpofWaRroWTG4bEnQ7Kb3xscz8bE30v+5JxPGtHjMaJnpQH22S0ZHSZ7vgsAi5heCF8NS&#10;AJx02c3YtpnZ53AxCdk/jExyR+VnyQk9fR2hX2Eu3axhETxh2yR2/XYkFPrmqAOV3YjHrka6XkrB&#10;wtM/XlgJyBxYKAN/9TGr8DBX17m0SNJMJm/eCXTqEXQGSwq9MzYQ6lhGBi0v1oceLMzxoChC/uZ1&#10;eGvc3+m82B5+eMBEindF0LK5iuPqRHFUIkHLJmyVoBMDBj/1WFZ/+beJP30GVR1KgC8yS8OaPSSZ&#10;M0DN6N/8oDwXjSi1hzLEreWwFheyBTw6KTc0n7qMqZe/l8kPXYJtnyG5FUfTrmvjCvURS1n63tcT&#10;X/RoZpIRR3KsvpeH7ew7AP5gr1/E6SXHDMasAhM0OzknPATubjOT7/0WW3/mvez6+lX43UNcOi8k&#10;kdmh79l7aKPrHP2d7Xvh+4G5zsv43i/Ln727B93vseIZLClju4bwlRuYOfeDDH/7s6RNdxZTy1DR&#10;iCBeTAA1VGSHhFPn/b049g7h+ygkm/O+oUstKQ7mUVnyxicz9mcvwY4ZUHnoJAGcmAVPwvDCG9j1&#10;8vcy8z+/RLs7EcypcFoMIZagpKtAt8o+vPuDEfztuw5877PmJaFPQcGN3saVLP+7c1nyey8grukR&#10;pO7Wm3WSKhAQQmf26KO5lsW49OGNjvVjXp6MyfOvRFqfFTlYTDz2D4Uy2ikSSlkj/VPX0FWpoUsr&#10;3Jz29h3Ytqmipmod9yoIEpR6wyq0o/XaAo1vFtQQellnYXZjdSJ+1JKi3pM7/rl1XMmekm/Y0Ska&#10;CCIJt6pktY86DFlao3c7FkbuvIvYX3inxIIK7Q9vo719D/X6JT/uy1rEAUAZqQkKqvtuLzJ6AUoA&#10;PBRd9LAqMPbfn4e97HFM/fG/0ly6mV7dJ7vjuThLuwlBOq109m7YB+PwVLwYkLJvG1ylHCLqgtd9&#10;2N6Q/uAL7Pj4RSx72/Pg6RvI5NnKMQRsWc3y//FCpk5Zx8yffg0SuGeqrJ2SEiB6ENRmtHhiYORu&#10;+ykD3Aop0xMBqbDLtzL8pU/iZ6yjPvdJ1M/YiFVFscxNCSoYVpx4UcgUekGH3M3Mxf2qVXW+K7A3&#10;yPeuxyxWZiqKqgcCxF2JyX/5Ps0nLyNddidhynENQMAzCHlfd2a3TtISUti/z38UPFh5iKhEaTEs&#10;ZepQUwSPjTYL8YiK/u++gN7zTkZ6RW42C0jKuEN71x72/NXX8M9dg+8YolUfTxntErkgUu5FF5To&#10;SNqqw3wEflnojETBAgRXWm3ov/lp9N5wJnbkOBrApYcIhNHn2s3Adkdkl4yUf5OFW6d8xMA7/wlm&#10;htj5t5TZKreHhBDFww1ZMr1Uk0JGJJNjRXXGulmWTBFiCUDGNu3CtcEZdB2TUowQBNl4GFkUtaKg&#10;1/EdFxQW1M4yqhSNuh3ujh6xBO1HEkbwkVEMxH5NvnEr3mSEQhEY1cvy8j66ZgkmRUJ0cQr9wcHU&#10;i7xxUJode0iX3FyCqPuobC9WaR6BEEFVMXdCL6BPXs/4B17Pkp9/MlNpilagDgqeqan2Op0fAsrA&#10;PfcKMyOEUCQrL9/J3W/8B6b/6MuErS2SIbiBGAFFxsYZ+8WnsvS8V2ATAEqOGY8N7oGUM9JF+S77&#10;NuEPFPd06Q0hoCkyvOhOpn72w0ye+0H8otuQyVQC1Vy06ctgZepmeKBBSQ4BJz6IqytNBukUuAKI&#10;M5REylrEzlvH7trK5Ef+nR0vOY/2bZ8jf3crOnSyziN5zbrP0gs1sEmJ4DBW95hWB2UowXUAACAA&#10;SURBVIm0JOpnH83Kz/w89YtOJlYR00CmS1ZTJl90B3te/Q+ED11BMzlEQthXCU4O7aB5+X2lS1RJ&#10;Kl1I7eFH9lj9d6+n/9vPIq5dSoiBZAuR7LGwYVKo5Pn67bRX3QYxsuCi3YOE0M1+QZkFZEWPsHFN&#10;8ZtCi8KgWxFX2bQNjb3SMTEH1SLwEA1dv6yMCcoCC8TnYEF1QO4LsmqcsLKP70m4ZUKQcnjWgty4&#10;A5tq0boqE0UKnrwYTR2/inztLjRzyFV7HikQ5gR6vR7y3VuwFzwaoi4mHAsA4l5U5DSUijaQJip6&#10;bz+Hw846nrv//OsML74NrSssNXu/UUv7+1Bxl0fBZM4Z66haxB673v0dpi+8kbFfOAt93qOpgiEC&#10;uadIzsRnnsDqj7yZyb/+Fns+ezkqFUGdmHV2DkOBbD4vTuqj+5NoqRvIE31mvnETzfc/jJyyhv7z&#10;TqJ6zonENRPF48EqUkhEF3pSqv3WEY72B+badcEcx5COJtULSt6+i+G/30z64vVMf/dW2Ly90IX6&#10;Ae+mQaLX2DwN8LtKMQkUR4MQiWQ3RJVek/HjJlj2cz9B9ZMnY8sGxDIEgeZyPXbjNqb+9lvMfPJK&#10;GGZcnLqN3b3+8RRN9q6DUmFtwxgajOpFJ9J/61Ox41aWg16kNGR05NK8uMcuDDhBihhFc8mt1CmQ&#10;rXTqFnOQB4FcKFR03W9dMwET1b50U8uQIV17J7HuY+blvMOLj9Z4jR8+gbp0lAHDF6AS74JKQO55&#10;IIgIYWkfPf4wuGYH9CMqQhqJG2zejexpYPkAQsCBEITaheGJhzP8/HVUrix65z04jNQfSgJSky7e&#10;jO8ZwrL+YgKyQBBEwJWhGC5K3wWvAvqU9aw+6+fY9baP0Xz2SnJVE4xZs7rCUp8/zH3+RlVtgF5u&#10;aKua3CrSh3jFNvac+xH6r34c9s6XEiYCwY0mVvQTpGOXsuRPXkLvnBPZ9fZ/hqHTZKg0FId1M0LX&#10;BTqYAeHc6w850sSMqFNVkWZPQ33ZFvZccAPpnf/KxE+dzvivnI2tH6dGIRftP9Fiitfx0x4wVBJQ&#10;gnZ3gaom3bmb9qPfY/LvL6S9fZJq0CN0CQeqZCuUt9ZaCGHeFGFim/EQGLgyxLAAlSvN5G6q1z6O&#10;pf/txYTxSKsBNcOiENxRjez+l6uYfttHSG0x3+zFAEPDpC3qN4eQTz+Six/5dIyGxlGo0hT9d72c&#10;8IpTkaZFU4BKaATqMKq2LnbtFwxE8NYIQHvJbchgsCgscAAwKVMeIiAJOHppUU7Fus52ma/xYcZv&#10;3I6oQi7JSiOOZENXL6FaNd7FP9ZRTh8a3kyHEgsqAZlLqZilVgSQx6yBz19NG4Vea6gEyI7fPUN7&#10;+05665eB+aiAhJgRj12F5uJj4Dx0VGUeTjCcWiqG3tBPSrt5J7ZlF7qs/+O+tEUcArhAW2byqBzE&#10;DZNSN9exATknxv/sFYSzLqP58wtob9+Dxlhe5yOO/Txd2z26K6M/z4RIbDMVhmcY4uiyCWY+cyX1&#10;VdvpveUphOccR2/pgOxOqPu07lQ/eTLLTv0lpt/zbeKnr2V6zyR16GgQonjOB3UPmXv9QXJp9acy&#10;6xJEsJkp4qAmJCW971J2/vNlxKccQ/vck+idfhR6wmEQnUCZXflRFIHR7/Ouq6UE0tXbmPrMD9Bv&#10;3Ux77TbaXdMEVfr9Hq2VfdaDdyOb5eiNIogb80VKSJVSuzAdICTHe4I+7ThWvOGJxKcei1gmh0DM&#10;pSvlDbSXbWb4nu/QfP5KCDU9MSwr2TLeUzwXIY1DrSZ0r2cUo/ekDdS/dTbVaetxA+33OvkUo7Yi&#10;pqIScBfCQuV9LDCU2oaQd07il99Go0qg7dbcYuSyvyg9YcMUrDXGTjqiHGKUmEatvKqZasl37S7z&#10;jt3MGQFonLjxCGxJXeZwpNgPdKOTCwoLKgG5L4go1RlHskuhAswUDxk84NMJ+f4W7InrUQuIUGZF&#10;CIS1S4kYeTS4/uN+Iw9DKFKoKCIkN3yPY1duIZy4uqjVSBmCNZx6IfYnH/EQqu4ILE7Yo0HY8rV2&#10;VaH+T59O7zkncfdvfhy+eQtUNdI0qIIRiqKSCNECM5URU4vIwdva9pmp6GgLLkXBSUTwVJSnpm/e&#10;yfB3Pkv/42sZf+fLCccsLU7vgSJksWElE7//Anjjk5E//BzTX7kBiRWQiUWQunv3gosQstCSCRpn&#10;KaDqRsiZNj7w92cjuch9AmPFU5lb8UqQBtL5N9FccCPTg5reyWvQszZQvelJhOU93GCoqUi6orgU&#10;o0WXrkvSDZaLCmyZYc/ffIOZj16CzngJgDJoLKPkbk5AGDV9uobz6CrLwr+ftT4iZo38nLxT1aoQ&#10;MCF1KjPRlCGJqIK60YoWQQHtkXJCrSU+ZyNLf/1ZyPGHIYNQKpGVEroAwofOnj/5MpP/cCGV17gH&#10;BO/oFN1nlfcmT/NRU3acLFB5mJ0Vit1CUfdOOlrwPEn1y09j/JfORiZ65U52QVHpFhZluUAZ/F80&#10;F1xYkABp6wx+2x6CGJIirouTQA8GgUw2QUMk5SHVsSvpTq1CDe5MX7l1B+zKSJtBiyFsMCcnpzp9&#10;NSqBOQ2TBRneLKgEZHQA37NCVZ+0ht7ycWxqiFURyWApgxnTl9/KEj+jBMQ4KuXg1PUraQ4fJ+wY&#10;LsgH52CgJBjdASlOHmamvnEtS196CrgjuRj+VLPH++KdfiRhbsVHmBN0jj5q7zj74rB6guXnvYbh&#10;n1/AzD9/n5ZMI0LdGE2kSNAGI7ZG0Ao7wHDwvuiac/4w9//K1TtIk4kow+/czMxL/4LqF57K0lc+&#10;Ho5cVoaXA0WaaOMqlvzt6xh88Ur2fOhi5LI7SMNi3ihB0dZoLeFBiMV9qMTkIrQiNKEi/ggn83te&#10;773u9b5vYFZgIxi0My1y4SbSd6+h+tiFjL/pacTnb6RevxJTL8PqXhzsNRmmGTUh3bKd5gs/YPi+&#10;S2lu2kEcjGGeS3HQfe/nu09+IXP++v4TjxFGRXu3vUmVojTetdLcidlpNVERytA/ToVhasjySHzy&#10;MQxefRrxycdCLxTGGU7IQnZFd0wzff4VDM/7Fn71XVRjE3ibi5Rm6gQE5n7293XPDxqEykCkeKBo&#10;J8IQTRhWhR4m68eZePtL6b/o5FmVuNHzMveaZJ+fuoiFAqEU8prvXE8z3RBNi3Dn4pH6oGAIGkpB&#10;g+DEo1aV5oZCpqxJA9rv34LNDIsBoQojP1iJjj56bemKyKifsvDoV7DAEpB7YrQ525plxKOWk666&#10;i0wmerkxWYTm4k1oK0gs1Td1gQj58HF040rk25tZXMUPDo5gYkTzjioi+AW3oJMtPl4BpUuyuFEu&#10;MOyN6JgtkwOyrE//HecQnnEMM7/7edpb93QFg041KScISvZD/7hIdtpQqlzRIjYl+J9+l52fuJL6&#10;zU9k4pWPJfcghFh4vz2ILz6JZc84nnTZHQw/8F3ar12P7ZnGxseoGiWb46plIFsdMSuGfRpgnmwO&#10;RYufiEigknGGWxL+x1+Ff/wu1U+eyNh/egpx9RLMHZOMIrRbprD3foepT/4Q7mrApgmDunh44Fh2&#10;XPbqCB7Q9c1+0dGOBPBMUAXLpSPVOY1nN2gTWEt6zBEsfdmZ6POPI6xbhargdTHoC53/k7Qt6dM/&#10;YOrv/x2/8m5agSqO4TMNHpSYjBT10I5PlMYXDU5NCWKyKt4fEIZTDJ59LPXvnEM45nCwvV2Pxe1y&#10;ESM4XvaNz1+JJcGCIp66NbT4pOwvHCCXgkR12AA5ZtVsjJIpXQ4XJX9nE+plhM47Yx4XoVoxoDpl&#10;PXTk/ZGh4ULEgk5AAMQFVyM85jDy1VvQnDCtyt+HjN98N755F75hWTFtogQZKjD+2HXsPn8ToVcv&#10;zvQ9CCgya/DY4kgU7Oa7GV60ifj041DV8iovkr2LlOWFh32ryolGKqpnbCR+aAVb3/5pwoV3IVph&#10;5qAJNS/yzod4PboGKjfcMlll1ldDN+2iefvn2fbJK1jxa89Ezjgc+v0i0RggLQkMzj4Gefox9H6w&#10;meY9/07zjZtg+wwqVt6XKKKOeUYV5IA9RO4fqTU0BIYBem4Ec5qo9O8aMvzLixh+4ioGbz2b3gs2&#10;Eg8bY+rCm2j/y6eZvGEn9ZI+IkNMypptc0MlwhCIcuCB+0hnSma/LoIEFVoYahKKsaEAqlTLaurH&#10;H0n4mdPRs46j6seiuuZGlggpozFgO6axH9zG7vO+Tv7OrUhdEyheUbU7w6CIwHRQopeA4VBBcFIU&#10;PFNoZBR/jjYPqX7tCQx+8RlQ1yXADAmdc6QvCnksTMwVzRjNZPltk9glm9FQRHNql3kqYTzyoS6o&#10;QE6ZePJaWDE2S6Uq8x6GTkN72R0lx3NFi/kHYoIevwJfNoaaM9fG6D9gnj5iseATkE65mXDGetIn&#10;rkSlVO1GbXadhuGlN1EffeqcaryX7znreHj3t/dhFyzigUPMIRgusTjuBier0n7xSnpP3Yhrd9Dr&#10;3NBjEQsVrsqs5MPaVaz669fSfOR7TP7l+VR3d6+JimYO+aMiXbVfQsBzJmqnFe+CVQoX3cTdv/hh&#10;9AnHUb3qUYw949HUY5FaCkM/4nDqUcT/s4bqpm00F2+GL11PuvB60s49qNVF8CIo2uaR2+PBRwiI&#10;ebcPQswQsjPUROxFZNsMU//t08y8Zynx557A0pc9kfgXr0AuvRX7l6uxizYjBtarUVNMnNoybnbA&#10;cwdzdwB1BxVUlNYytAkZi3DMSnpPPJ7Bk45GH70KOWoFWkccIXuZgUiS0NySrt/GzJeuwf71Gqau&#10;ugttHUKA1NIGqLIw3TkdS4YximnhoZSvVRFmuiRLBNwawhM3sORtZ1OdfgxEIamgGNZJ7C5iEfvA&#10;heYr15B3t+hYj5QcWzxOHzwcLDi5McaefgKiRf7a6eayBOyGrfjtU3gss3yzJQt3OGMNHfsKvPPA&#10;/rG9mR8vFhOQjs4bjj+c2O+TZoYli/VR3CtMX3M7fTm1q+B1XD0ROHMD1ZIx8uSQxdW8/9Bu3tRN&#10;0AwqGasr0oU3kieHxOW9ws92R8Nii2mhwzwQASMVStJYj/oXzqL3nFPZce77sE07wZzgEZ8nH4n7&#10;Q6uZngW8gVxViHk3pO1UQPJAGhryzauZ/NJlNKetI/4/P8H4M44rDGCPhWIlQn3UKvonHEl+9ePQ&#10;uzJ3//NF+D9dRrriDtyg16+Lqzp7lZAOFioVpiVTGWQVlIC50/Pif5QmG6pVS4gvOI2Jp5wMy3tU&#10;px1FfdpRcO5ZDH9wC+1532Dq81dQDZVmLGL9Gm3Sgz5kZ2f36A74lGmbFkQIVWDisUfAs0+met6j&#10;6J20ilwbGYUG0EjjTkUmKpgb4YptTJ53AcMvXYPtyvjSGnUrCmuNEaoeqWlLVKABy0YIMEUi+v66&#10;ohwYkhsDiwxViFNT9M59EhP/9flIX0khE8WIRNyFqNWcOZ9FLFTcq/OVjeG3riEHRTxTE8raXjxS&#10;HxxUaSUT6sj4E08oHVUtLuYxQxZj+vo70N0teUWFaqDxIqcTQ03/MWsKRRQhzB1aZ/7U/x6qWPAJ&#10;iLjjruiRS7AlgTgcYJ4RyThC6Cty6RaYGWJj/TIE2FWjegNheNIq0kW3IWGvohPs2wZdxH2jFYgW&#10;ihJPhBZFA7S3Nfh1d9KefjRRrVO+WVgLcxH3RuwegVmaSYBgmXzsUlZ+8A3set+3aP/p+/jduSg7&#10;tWBm3ZMjuJRxv3m5Ng9kAaIjnvdpp2c61aZc+q293gTp+1vJb/oY+cRVxOeeSHjqsfQedSR5aa8Y&#10;LeZc6h2rI0vf8hR40xNI120hX3wrw8tuRa/eRrplO2FXS2oNDwIdVUhd8GxIKMmDYCUhEiVDmSuQ&#10;8kVXU+mK+k5yp/bQ0UyVbF0gvnYF/cevQ569kd5ZxyGr+syK885uc0596jqqP38lvRufRfuN6+CC&#10;G7Grt5C2Z2yYkdR5/3TfYyKIFWqZu5BlNFheaA4ehdxTwkSPuGIMXbcU1i9j4rjDsGNWUB9/OHL4&#10;OFShVCYdSEoUyuk2bPFbdtJetYXm0ptJ37qF5po7idMZ60d8LBDakRRGMQNLuYVQwoHgNpLooiYc&#10;nIfFizM17DUEdHdQRb0oLeroqe0FrGkZnLGOwS89jeoZJ0Ho+OezT/YiFlHg7rgksApwJGfSXZPY&#10;D2+n0pomWXl+bCG6ThwsZHopYIcP8JNXdbqoRR3PpZww8eLN7BnrEy1jTKMekboqSoYnrMYsF4q5&#10;ypwgfOHFOAs+ARlJoPmKAbpuGWyZnJUsdAdiwG7eStoxTRwMCv3KSzMkCcip69CLb+9e3P3IxeTj&#10;QUGcQtVonHTJZvpnHk12K+oSHvfhSy5iEQBZAyEbtn6Cwdufy9gLT2PP730C+94WtD8gZKOJRuVC&#10;vg+zv0Pt3QBgDKEqyQHXbseuuRDe/R2a41agzzuR+gWPJpx8RNlnvNB/rKqoTlpLdeJaqtc+HqYS&#10;7B6SrruDfNHN+EU3k6/bTXPnHmRqiOCd23cgRyHG2CUbVgawVcGLGSJAdsPVqYeRlhaGQ6znhKcf&#10;z/JXPgl/+jp8xRgeDbWROAD7FFxG91Eq4IQV6IlPon7dE9C7p/FrttJcfSd501Zk2xR5pkVwGm2J&#10;vRrpVXivZnzJBNWyMdKqiKxaiqxZgR42jvcCsRYkRjz+/+y9ebhdV3mn+X7fWnufO+hqlizJkiVP&#10;8iA8G8xkQ2iCGQqSEEgIKbogQydUV6pT1UmFSnVSlcpUdCrdXSTV6aLTJOkQUpVAGN2B4BAMxhhj&#10;43nAluXZsgZrvsM5e63v6z/WPvdeyZJtybJl8H6f5zz3Svece/bZdw/rm36/gLiRPSNR0RDBIbUO&#10;37pzksFd2xh8fTN+wwP0t+xC9hlOTVVlVAO5hqop0jXphfZxklZ2OhfjssaN0bZSk7xBFKJUTM9M&#10;Mz4xRu/X3oT+8PloJVh0MlC/kNvb8T2FuNIoVLlkGuyBXdjWKZJGwIkGTRd8HDMuJYFQnb6CNFoX&#10;w9Xh3sxO1Tcm73qcUEfcM6nkFop63bJxwrKJ4165/l7lJR+AiEiRVVtQU5++lJnrH4SxHmIZl1hc&#10;L5+cJj8xSVi9BFFaF9GS/6suWsvMx7+NZnlBe4O/Hzg03nd3MIqk57UPws+8quRoDY5X8rHj+4tA&#10;WTiLK5UA569i4SfeT/Oxb3Pgr79D2g7BIDcDiAJ2YoKO+VRphCY4QRx3Z4ARk5Lv2oPdei39P7oe&#10;P30RI684jXjZqcS1i5AVIzRLR7FeJHgkjCmyYAJdvQiu2IibwXRD3rEff2gXzWO76e2YxJ48gOzI&#10;2N4pmBrgZuR+RvoJyTbr3+EKOlJhSwLja5bCplXUV5xJdcZyPLQZegGRiKvMencMmb8vTWtCW2ny&#10;nsKqhdhJC+hdsWGeTn4rFJCUYUerh6FniTEyJ7hb5mtypu9K1TfYP0OaHCCTA2z/DP0dewlb9tDc&#10;t5P+g7vwR/aRdk6j2Qh1KKWzGFAyfXNIxeV9EAHPRdnwBTwUxJ1grQmcOxqU6ZwIIRKpyRi+IDLy&#10;I+cz+nNXEE9fVipq7Rx/tNBdDzsOT5tjqb0ofpMgX7sFbaT0lJu30vel4tdx9IgIBIjnrcbIrSGu&#10;gBShENszhT26j+COe1lfijtk0PWLYPFoK7DT8ZIPQNoRA4II8WWr8ZxLpNoaTaU0IFLBlt1wybpW&#10;Z90QAmKJcOpi8mhA9ue2/Pb8OjR/P9N2gWBi9G9+jAU7ZogrRooCVjc013FYtDXpK4IGYoKMjdL7&#10;4KuJbzuP/Kc3MPlX32YQhJoKpzno1SciCHHN7ZxZuxAVIYmhwag0wiBi900xfe+t8IlbqUd7sGSU&#10;sHYh4fRlyMaTSGcsZmTDclg2UobcVQkLKmTBEvzUZQT32UpF9gHaGJYgZ6dKjqRi4DecjjQFohJ7&#10;ER+tMBECRVGq+Eloq1dXPCnavcfhTkrxTCoekgQbDmBqWehbLvdq1RI0xdxWoQO2c4q8cx/RhaZp&#10;SHv7sH0Ktu4jPbGHuGOKfdv2IHsHpAMDmM5oP9N4JlhRh7JsoEJVKT6iZY1lRgpClaWYzVIEMKRd&#10;1dsLfAi4QINRqbZGijBuwpQIWfv03nAGC37ucuJ5J2NVUROr6167uNTZ9q2OjkMxgdDKNYsDogy+&#10;8l1SUGIrXtEoRDtI4bzjKFCHfoCJC9dQI7iU+oe44sHxndPkPTNU5iScqKGc5/0G2bQCHesVw1ZO&#10;fDLsRPOSD0DAy03WG7hgNfSqciOLiibBg2CNkb/zCLzrfMQhB0ettAvpqgniyoXI5N45M5mhSdhL&#10;9KA6VoYnYYWTdk8z84U7GfnARXjrdt3tz45DcStmlUUCqOiviwpJavT0JYz89g8i7zyb9Lv/wNQt&#10;2yD7bPbpRJXBB5qJXoYQs5RBxAAgFQN1xAfQ5NbsShhMO7q/of/QHuyrW+j1G5qesne0RpeMU61Z&#10;QDxlAl29mHDyYvSUpbCkhywaIY8EgvaQWpGcqIMiC2tyVIILZmXGSlXRIFgWPA73jSBCuYmWyTdy&#10;O59w+NCj4EWuiVCs24tr+KDBm4xNZ5jOsHMG27abfOd2pjc/gd+3k7R1Lz7VEGOFDpTUH+A5lb7p&#10;KjBNhUaFUKTTESHnTJ0DGaOvDaKJoGAEsCJbG0XQbJh4SRxRPEIslMVESW68cNcWd6cXI/2ciDGA&#10;ZabHhdFzVzL6yz9AfNV6PAs5CHii0pFZtZwiD9xlYzoOj3oJcJNClRy76XHS5p2EULWGhEPll9we&#10;Qt1xdLS4AqM1umFJue9IUUd1ig+P3f4oMmXF/wPBTTA1bGBU56+d9QQ51Cj0pUgXgABguFTUZ6wg&#10;nLwAe6JPaG+2Io6ak25+FKeVkkzF7IoQkCVjxNOWYJt3I2GoEV9aGrpE1bEhgGpk+lM3U7/nfGQ0&#10;DNM5J3rTOl5kaHuSuYZZXUNRqLzYb0EgXrSB8LGfJFx3PzOfuIn81fuL6lQdyZYILm0muh0Ibvvz&#10;dX6fi/isXdRz7Z4OHsrC2AWTopSlgHmmMsEllM/jBi5FrtoHBHFCraSRHtEEzw479pO37yPdAoiU&#10;ZErUIooxEpDxHoxE4lgP84xXSr16CbpmEbp2EfGUJbBuEZy0AJ+IhBDL4LoLWUFd29mrklwJtAPk&#10;T3NtK8+LbWVK8EHD4Ev3se9PvkHYnfH9CQ5M4c0AS4HQOnuICC4VJME0I6MRlTJMO6uxTy5tmkMr&#10;FBGyFN3l4AGIkEDIiBQBgERpOfFZ95Aib6sux82/SczwUCoa2hpINuLUXsQ26lyCtr6kNiMqRK8Q&#10;McbfcAbhvZdQXbIOm+iVuR9tRbikGLJ6ScMwT0Ggo+OpuJPJbfuPceDTN2N9J/Qckzmp2EJ3HD0d&#10;w1ne+VUKdydboF4xQjhpIaahbcmnrA890XzrseKS3opKNG1VlgWR3nmrS1JGuhYs6AIQiliK4EGR&#10;CaguXMfMl+6d8/awskDoP7yL8W37CasW4UFaTXaBKlBdsI7pq76Lx16pihjdTeI50C/iENgdW0n3&#10;76TatGa2zNnRcRBysBLQ7FA0zA5Yi4BM1PSuPAd987kMvnY/g3//BdKdO5F6nBwaPASqpqhHJYSY&#10;IcVMaFMK7lB5WeD7czwQhy+fO6ZlNqfts4v98v+zbzXvhqU2q1/VDkQKomWmQAHJQDK0b7C3QdqK&#10;z/BGOX3zNjw5ccYQcglUJkbQM1dSnbOGetMy4o+cR1hQk3AqmZtvm618POM+8NkhEakrwts2Mdo3&#10;+v/+7xlM9akVRGuCGoMAVWPUErBcgkDT9rMfUqWa3SNy8P/O7UWf3cD5cyoucFgB3eN0UTGtsFwG&#10;3EUFcysBpmcqifTrEkhGiUgyvJkkvHUjE//zm4lnryCZI+LENisqcnCYO/ev7irYcWSM4o1DBts1&#10;xdQ199GLrVGryNzclnRD6MeCiEAy6nNWoovHyO2Z6QLBhWxOc9vjEBU3x3C0riEn6jOWoScvnpVQ&#10;73gp6n4dFqHkN4Xq9RsBKwcOpTfZNWB7+9i1D86W3EqMUaYCq9ecQa7KUGWmDBWqHafU2ksQ9Qhi&#10;eFbStx5CvEG8O1Q7nj3zS9vDBZ0LRM8suPxUFn7yZ5n44/dSvflUwmgPSZkcHRkJBDdSVRSiXBzx&#10;EhAMVF98N4+211vallDPVmYrKKor7k7jRmOZbFbmTkSQGnRRgAUjWB2xmRnSbY/S3Psw+aQFeE/J&#10;kgmzoc4xbl6byakURt59Hov/8r0s/NFzy8C5KS7CSCMQIgMgh1J5+Z5DMkEFxUk0QCaKQ4iYZGIa&#10;EKyPblhC/fOvYskXPsiSj/w48ezFOIkQ2jY41Zd8W0bHsSNaqpfukO7YSvXY/i5mPUYOrX4Mv0oa&#10;oK85HavaRCnl4Qhp8y78wR2l8uuOqGKeCSkTX3la8Yg6cR/pRcdLvgIyP3smKNUl64hjFc10xi23&#10;jX1K7crMNfcRfvR8dCjd2w5oVueuIq5djDw2Q24XOtl8NgPbcXRUWUiS8bFxBl/dTPgnl1K7IdpJ&#10;v3QcPbMLOgM8kNTRBSP0rjyD3pvOwB7Zz+Qf/AOTn7+LPG1UQUAGYKMIhmlRTdIml6vFi6i6OcyU&#10;z17F5OCfubQV3vLjYoDljmTFNZA9oanCPTP2oSsY+ZlXluxdVNQDpk6wBOEobhU+915DTIp7i21c&#10;zvhvvpneOy9k7y99hrxlN1r1GBkIU7WhKZFDafX6XiK6k8RpcAKRGIRBTsTpRCYz+sr1VP/DKwk/&#10;cApeK0F6NO40CKNSwhZp2606Oo6VTJkv8xhJ33yYrDo3p9Bx1Lj7QYpVboaOB0ZecybuGZE4u2sz&#10;zsw19yNN6RcdVqUtG1IJ9RvOLOtMg85ToPCSD0C87SEfzmvI8hFs9QThwf1F/tEdJCMxMHXr44zt&#10;nkIWLyALc8OAI4a8YgP2yTuJESyX59NVQY6JRjLiQtUfwO3bidunkNULO3+VanGZkQAAIABJREFU&#10;jueGOFmsZAhjAFcEJ5y6hInf+2Emfv5y+lffw/TVW6juehKmp0ghAIo0eVaO9sV4BJY2sUPalUQQ&#10;B7NczhspQ+cigtRCtoyP1ugrVjH2C6+ld/F6skbUvKiJAYoddZ38UIUXYPZa6HUkm8Ir1rL0k+9n&#10;+mM3Mv35m5l8YpKodZHLNX/RZ20P7QtPKCZa/DkskyYqqrUnEV97ChNvPIe46SRktC5pLhESmaCB&#10;2Hq9KNWL/jN3vPiJBLCEuDG4ZkuZBXuRXrO+FyjdnHP70M2Qc1eiaxfinoqSHgCOJIPrHyVXAXUp&#10;szhZqGJFWqjoOSuL4MWLKIF1onnJByDArBZvFkHHK6rTT6K5f39x5TVHkaKpvWMKe+hJfPGCkmnM&#10;QHAgM375uez7zD2IZ4Iqg+zFjbfjqAmSyQgNDbLLmb7qFhb8zBUnerM6vsdxBM1FJQtPxZF7eGvW&#10;AKcvp3fm5dTvvRR7cAdTn7mH/NmbCY9N01SBWFV4zk//JieAWVHcI/V1B8W8tJSqKmKOTSd8/QRL&#10;/tUPEN54Flq10rvuoLm0kqKIKVmP7kZxOHUxUcdcy+VS2xv5soWM/cvLqd59AYOPfpPJT90MWYkh&#10;4P7i9SgYfr6D1NSmp9E6wMbl9N5yLr3/biO6YQk6MQoCKUCw3Cq0Fcng0sdL63yS0e523PFcccGi&#10;cODWB7F7d1K1R1bHMdIKm7g7QRVzGHvVRnKri+NF8A8B0pP7aO7cBrHCshNiABcGkhhduxqbqJDW&#10;HLLr5Si85K94w8pHkkDwjMVIOG8lg8/eSxjLZA2lFSEmepNGvn8v8aIZAiPkAMENiNhFi/FFPepd&#10;AwbB0KEeXsdRI4BawEKZsRl8/DvYP34VMlK3f7AinayudGISHc8WFWEuK1AufbOjvQEIRa9dlowh&#10;i09h4sJ1+D+/gplrvkv40j3kW54g7Z0hNIYkw4LiWBlYl4C2NnrDYU8zA1GiFX1+G76hD3uU2qHu&#10;VmJ6TtipZNzmrPjmxJpmryjzzPNK+6jjKpi1njnDH7aGZBWBfnAqhf6CyKK3XczoP72c6VXjxXcj&#10;OiEXGUmIczeGcPQ3icNXKcO8roOAhGKml6winrEEPvw26ndfwIH/8jXsxsfJk4bnoqGfMGIqCaJI&#10;MfXKQhmkHaqdmSPaVlm8rOwP3Y7yU2OoVThU9hr+bP5wvbVBRkTAvfglDgMOBDUjRGcwHqk2riVc&#10;tpKx12xEL1qP1SWUKN605TUVlCAXDtq3c19e8rfijuOAkdEU4A+vw92ZjpnRpiLriy9x8mLHKW30&#10;fRF60kq8j0bqy9djLkQP9N3pQfEfemg/tnuS4MVQNQGVCD03OG85cTS2N5quM2ZId9VrlRiHWvAi&#10;xsim1UynPiY1guJumDkWhebWRxh917nMV6ohZ+rFE+iqBQwO7AEzQm71ojuOmtK3WqpPIUYmNz/B&#10;gm89RP3606HNWqs5HuYWEB0dx4Ph4l9ESN6gSyO9t5/D2Ftfhm3dR75/BzM3PIh97SG4ZyfNZEOu&#10;K6Tns+X4RJG8VFUEox+KUpW6lkW+zpP8FcGKPTvB5zLq0i6OU1vfECm9wzJs4dEieiGUm50JSNYi&#10;k9tm1GnV5BQhpwFhvGb0XRcx8WMXEDauJKswamBqRPSEtABp2+hVuzG4cBVLPvITpM3bGVxzH83n&#10;7sDu241ON1gd0Dg0RmwVxKx4YmQcbdsazG1WSaxo7T/1Pd2tvdbLrDJY8Tsp+1eAoCV7mSxhgwRA&#10;HBtBl44Tz1lBvHgd4fyTGFu/iHDSArzulW0IJSA0tKghdqnOjheQxjLhgd0MvngPoR7Hs9MEa5MS&#10;HUfDMFcUXOa8VVaMIxuWE6z4IvXaJ0oMpPu2k/sZggJO1ThWB2b2T7LsZWsQCbg6JdXULb2h2ws4&#10;w0p4WRSYGZyzirh0lCYZmJebuAs5QLz5MTIRsYRqG82K4BM9Rs9dxeR3dxZJNpEuzj1GcoYgXiRG&#10;cRaGCfpXf5f6VaeQRyoUnc1+dsN1HcebEoRAkF7xnKghW4b1i6hOXUx44+nwoUDz4C7y1fcy8/X7&#10;4PYdNPsmiQkqDW3Fowhb1BR/CNwJCllqcMdTbt9P2/mUuWN5eO0IHhmup00co3R+4ja7eHcvZoIh&#10;QrIGJRBDaQPIyYkrRxh9+7mM/tQrYN1C8IiZodmQunU7OVEFWyk1CROhqmtS6KPnLac+fwXxf3w1&#10;fttWmr+7l8H1DyIPHCDtn4RBJoSiRNi0EsR5qMArsYQQOtf3PmyZMjNCW+VqPzKZYpworgS31sPD&#10;Mc2E8QWE1eOMnbuceMFJcMkqwukriGNj5TVtG5VLW5DyEhRaCMP4p0uPdLyg9DQwfe19kCpSzKhX&#10;CA3etWEdGyJgpbIdI8iGRcii0aJ4WrUNGa3fUf72w8QQ8dwgWqFuZDdqA162qk2IGN1VYY6XfAAy&#10;lKv3VkVfFWTlAuzS1ch1jyAawTJqkNQYbHkS3zEDy+PsgBJaVF6ql68jf/wG6oVjNK4EXrx9zC9m&#10;KlHcE66R5Ib0Alz3IP19A2IVioJEu0js4o+O5wNpV5CmgCtB2lS2FSdwV6g2LKb3M5cx+v5L8e0H&#10;aB7fjT+0l3zfk+R7tpEf24fvnCHvncQHJb+eBNAG0VAy5m0VpOjylyrKfEWr4XB5CTVKUAMQLJSg&#10;yBPqRkiGV4r0ImH5CGxYQn3JKYxesB49fyV5+QKsNcayNmlidamXDHuZT8QJJa1jeiZg5kSpcSkV&#10;zgjY+SczcsHJWH8AO6YZ7NyHbZ9EnpwhbzuA7ZlCn5wmTffxqQafbrB+Km1yjWE5z86TBFE8lGyl&#10;jwRktKY3MYZM1MjSEeLKCXzFOL5yjGrxGKwYJy5ZgI3EUn1SIUu7j7zoHxclRCe03k8ugphhCFml&#10;DKV3dDzPDIPqNJ0ZfHUzPtZDc6ncZfGuAnIMOLQ6u0YQxaYHxAvXoqM1OQ6fIOUpyWhufgxBiA4D&#10;nIQjKVOvX0R1+soiyV286LsQpOUlH4CIlLt8Fi9GMqIEMap3nMf0Nx5qdfANJBZTsgOJ5ot3MPK+&#10;C0v2K5Tu4ZANu3QdvqCYEWLauawcK+5l8NUUVafJifqRA/h3thOuPJ1yey8uLR0dzwdl8V+CkNLd&#10;U6oUqBT1rFaeO+N4LcjqhdRrJpDLAoa1VQXHDgwYbHmSfNd28u1PkLfspHpgL4MDfdLeKaSfCVYW&#10;EI0qmm1uiFuKHO2wlprEIQoaA4M6M75wHF88QrNuMSNnr6XeuJj6wpPx01fglaAYjRjSh6oSJJee&#10;IBMhCKgZSedct/2EDFSVofgYhEaEhKBuVBguioeAGTAySlo3Sr12adt2Vga6Za7MwZwgcVGgKeYo&#10;3g7nt2GdBeaGZ6ytslJG7ofeicOKSW5IqqDFWV69uEgncSrTtuJSflcObc+4F3+oQAlMumtUxwvB&#10;sHU07JimufUJaowZM2qc3PqVdRwdQgk+pO1msaYhvmI9roahVF4G0F0Fu3srzSN7i7x5ENTK7B39&#10;RHjTJnRBRSlje2cnMI+XfAAya57b3khUQFxY+PqzGUz8HTZdbmAmEFPCs9C/6g7q916Iqs+qGogo&#10;sn4J1Tkr4I5dVEE6Fd5jxGilQpPjZlRRaPqJ+pPfIV95Wgk93Fop5C7K63g+EIZuFKVN02dlbUvm&#10;21AocxuuWCwLWMwJbeO/AYwHeuethfPW4j/e9hWnzOh0ggN9ONDHJvvYzACZKUaCmM8a+BEVqQJS&#10;RaQXkZEKrSM+UcNIREYriMOtLMZ+DI0JUYIW00EoyRIDYjs/gSoVXhIpyglpaTQtLVRqRmwrM+KC&#10;xQgY0XP5TAh1O7VfhkNDGUDPZT952z/mrUhFMYnVsohwGCrZzBpJms1OnpepsvI+3laeBIGqpmqv&#10;4d5K3RSBDMXV2yB1eBzMtdy6eKmszxMK6Og4nrSHdDtL5oiXJvKpv7mFsHuGfgANRdI65K4X8Fhx&#10;yiyqIdQrF1BtWg1CSUYL0M7z9b90NzQZopK91KoVoBJ6b72Q7BltTa3dvBX76OgCkDZpFtrvh8Po&#10;rB4nrFtKuncnlStGm9GqlOaWx2l2HKC3cgFoe/MPAiqMveFMpm69gVwlJHcH2bEgIoiBhQwIbqCV&#10;MHntd6k2b0dOW1kM0k70hnZ83zKriNSuIcOc5BTD4IR5z9HZ7+fOeXUvC9p5srQOEAMyEWCiN6t2&#10;VYLqo9g+lUOceucF4sPtfoos7zz5x1ktepn9jCdikTK3PTr39rPFY53btnnMfiqR2Rv5vE9zBOTg&#10;/RGemrg49HfM3ycyTHTMHhNzrXLDLwe9d3fp73g+cUhekgmlhQNkumHq07eiOGZCxDGVzo/sGHF3&#10;XIQYlJwMffnJhGWj7bWVkigyYDAoBoRRcckEqzEZ4AK6fIyw6ZSydvRWWkS61vwhXfr4EIaVkARU&#10;F68juuNA8JLrMnV8zxTc/gQl/zBvwYHQe9uFyEgZ++o4fjgCuwc0n7qFkDMiinUyxx0vZlqlJVU9&#10;4iOEMPvQ+OwfsxXb9vfIUNVp3qOjo+P7Fy0DXeU+aIkDV92G3LmNFANVGeoi0VU/jhVBUHcacbJk&#10;qndeAq2GFa3KqaeMP7KP5s7HsRCL5DoZF8VQwqbV6MJAav2jSqKq+4MM6QKQwyAikDPVJWsJnvGg&#10;s9r9lQs22iN/59ESzbq0JfdSgh+sX0y9YSGx0+A9rogZY+MLmL76uwx2TeIpd+dxx/c07n7Q42jo&#10;goyOjpcwDgHHpCjg5ZmEffYO6tFRJHup2LaxR5cKPTaG+U1X6C0bo37VBqCVDm8LSxqc5o6txEZQ&#10;hKCBrKWds0pO7+J1Rfii9RCStlW2o9DtiSMQ3bGNy0kTsbRGBMEQyE6uA4ObH4MZwy3jXnoGzJ26&#10;p/j5qwipzI3MP/m75cKx4zgNCd+yn3TXDiSEWd+Fjo7vBQ4NNI5nxeJYgpiOjo7vUcRJrXJnyEa6&#10;bwf5lieY6pWFcMoZVSWbcWgjZsdRIFChsHEFNlFRnI/byC5nUCfd9DiuETejcW9n1BQnEc5bTbZE&#10;kKpt1e1Cwvl0AciREAinLqU6bWVxPW5191MQRgZG3rID2zUJmlEX3A3V4qZeXXYqKeUuQ3kcESBL&#10;IjaR5tO3AqlbcHV0dHR0vOQwMsFKGl6Ck758N6nvjKTiFyRBMXeC6FHNlnXMIS5kAZpEfPmpeGzF&#10;PYSijoiQmwH9Wx8uwiPuuAu1tQIYS3uEjStmhXKK2p53f495dAHIkQgVPl7Tu+JU8iC34/pOsEhi&#10;gD0xjd22FTHBaRArrrlUip63Bh/pE0WLbKMWTYTaWinNjqNGESwL/XqAfGkL6aFduNqskWTjRnIr&#10;nXLdLu54iXG0VZTnNXjvzsGOjucVl4iolfnyGcE/fTdGJktRZEPmRKm7RoFnx1OqyGLUIiWZfMka&#10;KguYerFYkIRHgUen0c37MB+QgdCKEjXNJOH8U9A1i2blwsPwGq3dH2RIF4AcAXenEhh543mwIEIu&#10;i+AkCZcKzU7/M7eSgzIU0o8aMDN6G1Ywcs5qBk3CRYoTpmcanaem03FUuDsiSjRhamqKqT/5FpJA&#10;siHmBIfQukJ3F9yOFyNPFyQcjxaqQ2dKnu53Ho/q7NG833P9ncfyuw/3mmf6/c/m0dFxoomANQbq&#10;TP/VjUw9spsonS7kc+HQ67MDM8norRxn9KzVyFDxUIrEOQaDL99NMzmFhYoKJ+dcTGYNRt56ftd3&#10;/wx0AciRkCKLmTetRM9Ygppg5iiZmCNWBWa++QDsnEJyqwHvDhLwUSX+o5cRjFLCc0PEy/edAtux&#10;IYLn4o5c9Xrkz9yDPbqnOKXTSpi6dW1vHS9ajucC9kgL4xdSDetw7yUis1K1z/ZzHNXvfp62+Wge&#10;h/sMXWDS8UJiDsSA7p1i+k9uoKpGkCad6M36vkIoXmTx1eth5VgZJndDMMwUNWg+ewdhGJC4QVBy&#10;NnqLxohvPKNbjzwDXQByBAQpPZRBiK87FfNikytSDAYFGOzu07/u/lm9eJc546vqhy5AFkRAsLYV&#10;q5NtOnaM0s9qBtkzgz2J5tr7MRGSW+sg2XojWBfldZx4jmZherQL7Oe6QD+elYpD/+9oGG7zs3nt&#10;0VYj5u+T4xUkPF3Q19HxQiEUc7zBtx7GHtxHxknaLeeOBz77EKI61XsugtZMvvi8OkFgcO9OBrdv&#10;R0Isxq5SBsxdQC4+GVk20lpDddeGI9EdsU+DqIJlxl53Jj5aUdx0lSY2VO5UoqSvPYibIVaCltxa&#10;VIU1C+HCkwjmOFoceLsM/TGjrmRKS1vpo4SpT99GlUtvpVN6Xb0dDuvoONEMF6ZmhpnhXkr0R3oM&#10;n/N0DBe+2fJhHjb7XvMf7n7Q98NtO1bmtsHIbnPvP/u9lYTNUf6++Y/s9pTHsQQ7w88+fO7hfu/R&#10;PIyDg4+u8tHxQuPuYEZ06H/xXkAJ5OKK3nFc8GGgcdpiwmUbyqout2s5FM9G8/UtaANJIIgBiltG&#10;ghJ/4Mwyf+NdMvTp6JzQj4CbQ4CkENYvoV4yjm3bXwINNxIgYxXplsdIe6YIi8cgBEQhixFc6L36&#10;dJpvPI4h5CrgltGDrAs7ni0CaCgyyKRMj0i+dRv7bnuAhReciqsjquXiLF0I0vHC4l7O63IbolRE&#10;HcwNNye7M7CGfc0UA7dSEQVqrZioRxmJdatoI6WTU5zh2vbQLL67M7BMnqcIWXKifnD3k0NUJbTV&#10;XACVgPjc8+aJArfvdfBnGr7/8PMNs4PZjf1phsnBFMkdEaEXKpbWCxBLqGpxN5ehh9Lhg57hewzM&#10;SN6gKN4mFIbvpz7cn0YQJc6e34JlQ3T4r3Y/zRoglN9gVgQq8tzHfArzP6Md+WntNmeiBHqhLu82&#10;+3d6mhd1dBwrPu+YtvacEUjbdjG4ZjOiQs6JykI3/3iMeHvFKZZuPnstqS5ZD5Vi2QgaEJzGIaaG&#10;fMODSND275PAK2KI5FroXbQGd+muCc9AF4AcCXXchEjAlo0Tz1vG1ONTSEyoh3Ljz2CP7oUH92Ev&#10;H0NwgklRSshKvHQtTa/C0mC2NatbGR8bJo6YthcKxRSscfJvX439xU8jVSgrlXbh1p34HS8oXkrv&#10;uf1eMyQRxJ0vPnATX3rkRr678162HtjGAWvQnFFRxutxVi9cxVlL1/OmU1/Om06+ANFeW8ljdnEN&#10;Bwci/+Lq/4NH8j6iV7j3ca8wKa/By+vUnEV1jzWLVnDK+Em8fOVGNq04lVoDWZThEj/4cAFOCRgO&#10;wXDcnJCNJgR2DJ7kE7d9mS8+dCNP7H2YGU8ggSW9cc5afhYfOO9NvHbV+QhG1erfyxEvfglHufrh&#10;m/norZ9EdBQLVqrKFJPXImPpGMooysrRCVYvWMY5y0/lkjXnsG50KYoysETlgreJCMHJZIIoV235&#10;Jn92zzUwP1M870sZLLUySybDmT5pA5+yIJG219ZswKtPvpgPXfKusliZvd50F52O449RjmWf7bJw&#10;ogn7/+AaZOc0ua6pCCTpWlqOlaE9oIsCCVXBVAhXnImiiBSFMc1QCzS7JrG7diC1YiSUGtOMW021&#10;bgxdtxjNdCvsZ6DbPUdEURImAeoavfx09HP3Ir0eOihltpwMaYzB9VsYvXQ14gYayo0zG/VZK5lZ&#10;PYY9ngnmCIFnzq91HI7hHhsuwjKOxkD/q5sZfPshRl69DqOHWOIwa6iOjueV0pEdcJuh8YCFyB3b&#10;7+UXr/7PXPfYN5EYcRlDY02dYFA55ESY3MPtTz7Klx+4if90/V+xae3Z/P7lH+A1a16Oe2K8qg+q&#10;HIgIqsrfb72Rzfu3EwaKhwFIZDiMNpxXa0cjsekMDJA6ctnyTfzqq97PD264FM2BqgoUOTmQQ24H&#10;8wOeLEa/VjY/cT9XfuHX2bbzfuLIApIagR4hOw9MP8lNTz7I5+++hr/4oX/LlRsuo3RS57J9h2FA&#10;IJrzxOR2Pn//V6EaQT0TpEcaDKhjRd8ySKCiT3bHtcabBA6jY2O876w38auv/AlWjy3DQzXvCttW&#10;Qy1w775H+PyWvwVGOFQjWHHIYL1QIsicUBSbjSzm1YrE0WYGJeKX/Gj7313Go+P5wwFxLUor5gTL&#10;9B/Yh3/sm1AvBM9kL0GJdUJYx4YIajDQhLqQCMh4IGxaTsqZKpTrlyiYCH7PdvLWPZiEkiiS4hOX&#10;84D6onOQZQtaMY7uuvB0dEu1I2DQnvDgCr0rzkRHBUtlyiObIy64Cf0v3Ynl8rpMe+OuFFkySrhi&#10;AwzKzdKHLpodx8RBvdeUzNDoxDL6n7mtZEwzuErXC9vxglOW+gnRmulmwP/27b/k7X/9S9yw/U7o&#10;LULDAsQz5GlmaJCUMIysDprJMRNGAndv/y4/9rnf4J999T/y4J5HZ9t74OCWKM1KbYEcS7DjAoiW&#10;I18EcSkBkQs6WhFHJgg6zg3bN/Oez/0G7/jcv+EbO2+jwcgScJMjzm1Im3F9aM8TvO+Lv8UTBx5H&#10;R0fJZEgZBgfo2yQhl4X4gTDgvV/4dT57/3U0DMCOnHSpvTR1JXeCV4SBIl6TzaFX0ZCIGKoZl3EI&#10;I4gqoaqIdcVM0/CxO67ikj/7p/zqdX/Orv4BJGfUSs+2uiMCPR9BvddO6OlBD0PLvM7A2qzl3P6E&#10;4YB5eSgRck2sKsQzriVVJV3vS8fzhA7PEcDFkBxoPnc7OYwStIiuBIQcumPwWDEzsiiVS5H7n0nU&#10;L1uDnrKEKDKvWlraNPtfvAdr14DBIbuXlldrkLecW2Z+21d0HJkuADkCw+NH24bucMoS4qvWlr5u&#10;LfMIoo7EiN22jfzdJ2dL9+4laEGE0R+5gIEOyuuwdqHS8VwQKQ32no2+Oukf7iNvHxSFClHUupO+&#10;44XFxZlJMJhu+LVv/D/8+nV/xLZ0gCQNaEPOTqCHz/TRZjd56kl0agZmMiY9oMayYaFm0o3/eusX&#10;+I3rP8FU7h/hHYsODhi9BtwiNsh4k5AmIYPy8MGA4ApiZO9DNKaY5h8evpF/9MkP8fHNV5ObhHuA&#10;IwQgRjFQ/bnP/R537LoXNGDew1Pm7CWn8RPnv413bbqSno0Rg6IEBjbNb137f7F9ai/JqiP2prso&#10;JkCALIlcg3m/XCunG6wBzYolI9ku3PtINlwDOYCHTArKrnSAP7zx47zzsx9iMk/SV8OCkLwdG2OG&#10;Xh7AYR8JYoW4Y1L2W5SIWII0aB8NpAFuAyQ0pJwwDWU+pfU47uh4PvA2/g05g0GanKG56nYY7bW+&#10;E0KmtCl3HBtRhdJoWQb8LTVUb96I9ELpXGlbYh1Bd84wuPpeVARrkyc1ipkR1i0mvGpDqapK13P/&#10;THQtWEdAvLQkpDZkcBGqH7+EmeuvatPvRelFAvhA6H/mJupz3sSsDL4BKJy/holzVjG4ezcVjhUx&#10;6RP62b4XKa3Zcy0hoe0qRwyeTDR/fB3y795EyIoHQ7pAr+MFJJlhZH73xv+X//vOz0IOiAaCRLSf&#10;OGXxCl6z/iLeuPYSTp44CXWYsRlu2vZdrt96Bzc9chc7ckZToh8yFy8/mw9f8VOMh97sexw0xC2C&#10;SS5DkQpnn3Q6797wiuI1BIg5Jsae6QNs2fMY9z75KA8f2I6pIyEUCU/N/OsvfYSxKyt+5NTLqeJT&#10;zxn3MuNww7Y7+Pr2G5DYI2ZAEz993jv48A/8PGM6hkviUxuu5f1/9x9oPGFa8djkHu7b8xgr166k&#10;Mj+sA3CZdVE0lfk5TyCxhyt88Px3MDa+lKrvEAwXpbGGR/c8zuZ9W9m861H2NtMQMpjSBOUbj9/J&#10;uz7zm/zxW3+Zk8dWEHBEMuevOIMPnP8eVPNTtsHE+PR917M170DF0RBYMjLBe856e1ngUSS+vR22&#10;n7E+Fy4/t3hDqeMiRQX8OR9FHR1PxREwEC0qTPmL9+EP7cUQVIWYSxAfOsWlY0a9tLr0K6GecfKa&#10;cXpv2lhCkrb7Dc+IK/2r7yRvn6bqBXJKiChNsalG37yJqlcm2+LBkiAdh6ELQI5AK+mMzhs+7L3i&#10;NKaXjpF3T2GS0aYHJHQ0kv7+AfIHpwkLxyFmskQkO1Ib/uaz0bu/CZ5xicOlc8dzRADPDlGZ/PNb&#10;CP/4YvS0ZWDhKXMgx0N+tKMDh0aMYEUa2rRVlFLnL+74Er9308fJGjGtqb0hZXjbGa/jw5d/gPWL&#10;VlMTMZ0bbP7BUy5hMvW5f89WfuP6P+equ67momVn8el3f5jlvSVPe7yaBMQFsxkuWX46/+7VHzgk&#10;8HaSZWbSDNunD/C5B7/B7173MfYMJkmm5JzYHvv8wlf+dy748Q2csWgdniGEMLvYHn69e8fDhEHC&#10;6hHcEqtHlvMLF/8YI1VRvQoe+eHTX8NFy87i29tuxWWEfTbDw/u383q8iEgQZm/HB52PVhI5GUdC&#10;EZEIjfAvLv4xTp1YhWhoJ0TLY8oa9jQHeOjA4/z+Nz/NZzf/AxYa3HqIBr6+9Vv8+jf+C3985a+R&#10;rch0v/GUl/ODa1/RSmodTLKG23c+ytbJbVgo23jGotX8/uv+WQmQ2gF9aPdJO1CvMtTK6a4pHc8f&#10;2s4YJTPy/gH9j3yF3AghwHz1u47ngCiSMy6JpBVjl5+BLp8gO0QDAkjOWAODq+4hqpJcUHeCglui&#10;GakYefNZgODD6/YREi8dhS5N/HRIe5NpoxFZNELYtJIqOWpaDkqHXCv22F7y5p1YLDen4EAQpDEW&#10;XHEOTNTQ62H+1AxcxzNzpFM4IjQCOtMw+MSNeJMP28vemYV1HC9i2xPhGFnA3Nm6bycfueHTmLVG&#10;mJIh1rzl7Mv5xNt/ifUL19CTCg+BqOURtEg4jkrFpsWn8Ddv/df82pUf5Pde97OsGVtKT4983M+X&#10;2kW8leksaXiZfQhViIxWo6xfsJxfOO8dfO6HfodTqpVoNEQqxAfsnjrAz171v3KgP0XO+SCPi6GP&#10;yYHcQIyQDaqKCQuM9iI0mSBVmX2LgSrUc9c4z/REwIbzFnNzXAedj9JF3cqJAAAgAElEQVQu6UOk&#10;bXdHgxa9qiCYtD3WQMIY04rVcSGvXHYOf/nmX+I3X/szVDqGR0MsM2OB/3rHV/nk3V8hUGZBRAIE&#10;UNGnPIKEuYwTw5YXb38u5TmqBA0EDUSNRA3tvpbZqndHx/PBUPoahPypWxnctwOJOtdIMXvwdUfh&#10;sTJwxyOMpEhVV9RXngNS1nEeKTO8ZqRHdzFzx+PkXkQdgkNfwKtAb+1iwoYl4E41/Ft0a46npQtA&#10;niXuDr1A9cp1eDZMI2oJNYFBxhsnf+dRpBVlK3fSooqVT1lI3LiSpnFCFw0fV5IbVRbyqNB8aTP5&#10;gT0EPT6uxx0dR0IAC2U4UUX4yoM3cf/MY2Qtg98B4/zFp/LRN/wCFWNUWkErjWs21yqhqqgqokqm&#10;4lfO+zEuP+XiVtnm+GyrSTsDQuCik87nz9/1b1nXW1bkwskQIjfvvYevPnobooLNM0yVdq7ttEWr&#10;yDmVsGuQ2WvT7JuZgiD0aUgKD+/ayn27HiBIIKgzQsWKiWVkmbeEOtSZ3MuC360d1miHQJ2yDQoE&#10;hIhiQHAnS/FLSQimPf75Be/kX13yHkJK5OggkX4w/uO3/oKdU7tpwrCldm6/P9tkRJe46DjhGJAN&#10;3T3D4G9uxxZNoDmd6K36PkNRS+RY40tr2HQS2XOpmHrGKL5G3LUN3dMgJmCGhzYBkZx43kn40jEY&#10;Wi50IyDPSBeAHAUuUL12A02aaWXxDNMyEC0o01++pxjZmIBaqfZrpLd0jHj5BnrpmZ2OO46OqG27&#10;SM6kR6dorrqL3J31Hc8TWYajioK6EKwMgv+3e69hppnEQ4SoMJP4ny79ERbUC4muqECDgVgJOOYt&#10;xEWEoLQ/CwQiIqUCYMdh8RstETUStPSJX7rybH75svdRe5HQdUtMpQH/35ZvEGM1u13DryrCRUs3&#10;EMcWEQm4Olvzfv7bnV8hmBMyTDd7+dDX/5ht/V3kWCM2YN3i1WycWIc1GRc/qPoxH3dBQkBxYnvD&#10;l0HxPEjmJBzz4fU0zBo9ikBPhV7V4zde/U943crzimdI7oM49+x9gOu23tVWsUHs6Hvk3emu2R0n&#10;FNei3NZ853H6m3chJli3cjuuaAhlbq4x9IJV9FZOEFRa1bwSR+QQ6V+zmQzoIGFBMS8+SnHfdFE8&#10;rQEJuPj80lXHEegO42dJyYQpunEV1SVr0EFD0x6AHgVpGrhtG37fTuJsNb9Va0KpXn86UzpAtNvl&#10;x5OZ4ASAXFQzm7/8Djy27yDX6I6O44W4z57aw2X0tum93LjtHlQqxDLSDFi0eAVvWf8KxrTCFDJG&#10;8DKwbGaY2VOOUcGKc7o4KUMQReY975i3WQPmpZqgIZNS5gdPuYTVY0vIrcz4iI1w7dY7aHLiKT1F&#10;AicvPIlfvPTd5OxFEcbgD+74FH94x+f4o1u/wFv+5pf53JavQagJ2enJAn7l0p9g9fgKqhiYPx/b&#10;NoyVayfl85oZIuV6agpeB9wyFYbiuCQayWBFCSgj7dCtIWJIUn7igrfQSxAqpSIyZZnbnry3uKub&#10;k/XoRx6HrWwdHScMd1JKpP/8daSfqCjD0B3HDyeTYyBMH2DkLRuxeth31Vor4MQ9Dc03tkDbGipW&#10;AkNzo1m1gN4rT5+dcsv4bCtsx5HphtCPAhEh1JGxH7+M3Xf8LSqBKjuSnamxSNg3w9SnbqT3K28p&#10;DupqmAjRnfplJzP6spMZ3LadELqLx/FiNEFfnEhNlszgiSn2/59Xs+i33nnYbGtHx3NBANpFsrrQ&#10;eOKmR+9j98wevK4IjeOSeeP6i1g4uggVRTKg0EggOphnRBWZt8p3QCUiQzfuUIZLzaxtSzr2VqCE&#10;UEbTBJOKkQDrFq/igpVn8dCW64DAjDqPHNjO1PQ0E+PjrbeezG5cVuV3LvtJvnL/9dyy5z6yKZN5&#10;il/58kcwMWSkRw49RnKip4GPvvmXePuZr0PEGJghjVD1Dr7uzfRn+LN7v8JI6PH1h+8iR0VyKKoy&#10;OuBT91zHxMTC4oBuiSDCpMO7z3wtK0cWgobSAufOTDA2LTuNBdUIO8KAPKOMinL79s3tZ8gE9KB9&#10;2F0bOr4X0GRMfeHb9L/5CHG8YiCJkOuh1GbHcUCyIV4xWD7KyBvOwoKWpk9VApA9MX3tvaRH9qBV&#10;BQjRAjPihKZh9B0vgzUT5TqeQSOYdqYLz0QXgDxLhr3QCMQfOo/6D75O2D5Fv1KCGXVfsNHAzGe2&#10;MPLTU/jy8dIOgBVFhOiM/9RrSP/yU7gqmKOuJIXo1ulYHCMNRZLXKOZjRCF//gHyTz6BnLWSoKFk&#10;XN0R0S4j0fHccMcVorXyjKps7e8BNzQnLEQ0CVesfTnqjoujsUwy1IC5MZP6vP9vf5dt/d1Y6yMh&#10;BNS9zCtYRqgRb3jtKZv4ncs+CGK4t5WJo/S5iYC0JmWtcA49D5y8aB3BB2RGwZ2ZnHhw7+O8bHwD&#10;7jW44Z4xiSRL3LLzYdYsPIlbdz6IBJDcI48YlgWysCjUXLxqI//i0vfxlvUXlwygC49OPsnCULE0&#10;LIbWOdho2D3Yxy/+/e+RbAZ0HNcaqoQXN1f+l2v/EBsqTUkmUDFWKa87+WxW9CbAvPj+iFCnhpMn&#10;lrNgZJzdU32SDJgOwtZ9u8kYWYpW/7HSBSsdzztWFq2GEVzJDsGMZvck9kc3FxEbs9LiKSUv33F8&#10;UAJmAybefhG2eATJxUeoeFE72jjNn9+Ahh4BGIggaggNMlIR3repJJQcqCBQWsOdLgn6dHQByFEg&#10;lGFJX9wjXLSW5uot4ImAMB0SPa0IDz1Juu1R6jduZOj/KxQZR3/D6cRVC8nbpnEpmTsxJ0vXC3c8&#10;sX3TTH7qFhb92hvJlEyGHJRv7ug4NqTVdx4a66k7e/uTRQzTwVXJwGis23ZLOeT1RbXt9p1beHT/&#10;YzRERJzGGsRreqEiS6JJTogNp4wtRUKZN3MblvSP7kh+6syFY+6cMboU83JeuFBkeZsnUc4sN15J&#10;eHYaGv7Dt/+Sj974Vzzh+8tGmOOVI4MRRDMiU/zKZT/JB1/2TsZGRotJojvQ41e//J94YmaKD73m&#10;PVy5/hWkJlNVEScQ4yLSIKIesdwQK2lbrZzciyXJq4pZJHiFVL0SnLVSl5qB4DRR6UlFlNAqggFm&#10;pFCkMssuM7orbceLFVdQo9yxzAgq5AD8/f1MP7QDqWrEoUrFG+RI5p4dx4AKeaRi9L2vBATR9u/g&#10;TvBEuns7+doHyb0eOAQXPAgaRpANE8RzTi7zcvNa7LvA45nprsZHgVMybuQZRl6/EbFSYjNzogJZ&#10;6U/0SF9/AOlnxK24c3uRkowLavRV6+lRlHKyepGI7sYUnjPzT3ZFSZ+9C9vRL/3hWXHRMhjW0fGc&#10;EMiOSVFWcndiXc22LKk7oIjlUrE4DJUr2Z1EqeA17ngV8cro5xkGPsDV8FRatbI72UtPsdnxubGp&#10;wJ58oOjfmyFAFGVUe+S20pId9uc+v/6tP+W3b/hT9vgARQgEaqmJDYhkDCfHyEdv/hL37H2EyktV&#10;Qizyhfuu468f+hrXbb2Ft33y3/Df/+2H2ZemyAgiRmI/qs3/z955h9l1lff6/b619j5nikbFsmzJ&#10;Re69d9woplcDwXEcQksChAu5KfcmF3IvPEngEghJIOGGNEIJBIIDAQMxhBLAYFzABVdccceWJVnS&#10;tHP2Wt93/1h7RjaYJ5Y94yL2+zwjjWZGZ/bZ+5y119d+P3Ic4DHRDBuQipoRJIWifpUbomdSNYOn&#10;GZSEiGMU/xBg3sVYRMhmINpuIAQ1vZ8DSUfH4xQv3RImbXCRM81MYuZj3yNIhbgRDUwDXfPVAhOh&#10;3n9HZI9xtM0IpzZ97OqkC25BdYToglguAYsZDDP9k/aEkfiAdbmbPX1odBWQbUWKARlHrSGMONYo&#10;idI2kS2jBoPzbmIsb62SikBwxbSh/9T92Xj29+mNLGWQhwS8lOu6KOQR8wBzs3WzbH77l1n65y8C&#10;BJnPgnYbkY5HSMkqFJVtDewYx0tiQgLkjDrctPlOmH9X/0QFQhrqKpLqitojWMYQ+lRMVgPEmvb/&#10;BVLOD2gbfKSxx9aBd+eHUz/GKWYjLoLGwNqJXQltyxKuvO/if+MvvvdJTIwBCc3KxOg4v3PMy9g4&#10;mOF93/kYsV8hs8JtcjtnfObNfPB5f8BJa49gupniry77FEKNBwfNjAMjsYcZ9ILwqn2fiRC4dvMt&#10;fPu2y5FQkUkka/iF/U5lIvRBQawkEWoJjNdjuFhrupjBleyJ9YMtTM9Oo+2gPwgrqlGgNLl12baO&#10;JwJOqYbgSv7nC5n9wZ3EuiZZxlTJboQuu76wTDfUp+6FjFSt6liR/Mad2STMfuuG9poUTyGzjMaI&#10;zkwTT92LaI5HnTdv7XhodAHINjDXgoX0CHutQE/YjfT1W5AY8ZyJwWGYkZs2M/z+rVQn7YWTUS+m&#10;VWggHrs7ec0Idm9GTIs2vXpXBXmY3P8Nv9XYDDwI6VOXkc48muq4PUogONdD39HxSGirH7hgGjh4&#10;xe5orMgSQYc4mXNvvpi3HH8mNTXAAwQR6jjOl3/hL+gRCQ4z3lBpj0am+MXPv4uL7riE1FN8kADB&#10;bKuZrsxpQj4C3J17Zzdz9Y9vLIPc4lQeWDWylJ2W7gg5MxOUO+67g09e/SWQBiTiFth9fDnn/sLb&#10;2WPZvlQ4GgPvP/8TzIaEELjNNvAbX/pTzn7pO7hj3R1cctdVeOyjNkuV+rz6yBdRUxPMWT66A3/z&#10;7N/DPPB3V32aC2+7iqwK3hDiKH908mvYb2K34k2CIgYmhoqWmRtRcm4QDUR1frTlLjanqbY6FXA3&#10;9l+5K0iRTe50+Tsez5gomh0RB0/kW2eZet83iCGClRpfRoi0iYQuCFkw3AR58p54DGVm13Npt1Un&#10;3jZNvvxOQoRsoawlkmA2kfZYSjhiNzxu3X90rVcPnS4ptA2UzETx9LVaqM84AqMdNC0S/+Qg5CYx&#10;8+GLMXfEFMNw1yLbtnqc8Wcdig0bRHMpt27jUGnHf4EXudTc7zH82CXQNKQijIdbad0ojss+77Dc&#10;0bEtiJQyvQD7rtyVfZbuXPqjFFR7XH7XVVy37mbIRmv3V0YQKC65q0d3YMXYMpaOT7B6Ygd27I+z&#10;y8gqerEqlZUkbaDjBN0aeBil8uJixZOjTZe6t6I48wZ/W3Xo3a39p2OeGFjisrtv4raNd7QiDWCe&#10;OGyHvcrmRpQxlB9s+BG3TK0jx4jiSJ7l1Ye/iN2X7UFww1DeduRZ/PdjX0rIVhzPvebG6XW86vN/&#10;wu9e8EE2elOefXZ+90kv45hVByBVwKMUkY45g0BXhp5IVvS0jUSdS9tk44664blB3Wj73XCHHGqK&#10;TVjFOdeexyRDNCui0DM4dMe9580Ou+Cj4/GMGqW9E1BTpv7t++imdv2wTBAhWNcr8UhwSvIoS0ZM&#10;8CJxRe+wHekdsgtuTsAQF7KVNqzBJy5ENmdSk8hiRQTEDTFh/PQjCBM9usXl4dEFINuCFFWEHNt+&#10;6acdRL3nCqrseCha8yIBeoH8leuxG9YBQpAyKyJahkknXv0UZCQQKY/nnTv6I+KnJEpbE3oRYfI/&#10;r2FwwzoigblOcTUh51T2g122omNbkPu93rSoSo2EmqfsehRBtVQ7s0Cd+ccrvsZQBR8MUUu4JxoX&#10;RBuiJiINwR11waOSMSwaXis2PQBVPAhze+55Ryw3gpcBbA+AGE2EJN5utMuAtguYOAlFkjFAGGah&#10;H+DdF3+CTZ7RBEEDMTtPX3s8KrltMTNu3XhXcQO20lrmGCfvcsi8aaKr0asDf3Tiq/mtE15BzAnP&#10;DYhwxeYfcd2m20GFunGO2ekg3nnUy0hhbh7DUadVpnOk6HMVqQgrnuUDIGsorW0uaKwYhkiWOXOw&#10;RIUhGS66+2r+/uovoVZjZMyN8ZElnLjmoPmERFdm7ng8Ywo5OpoabCbRfOYKtJXsV9F5FU6gu289&#10;XLwYm0ZTJEasyViE8TeeglUVrkUUyNqZOzbMMHPOJXiliAawtj0VISypGD3jmDJbat31eDh0Aci2&#10;4O0NkkQ2IfeV+ln7F7k1KZnDLIa4Y00if/laIJMBwzAyjpL2GiectBbzkqnrkvALTNsio25Uk5mZ&#10;t30Rm2xwMi5GFkNDQB1CV33qeATMBb4v2e80lkksRYdgJK/4xA+/xr9e93WoI1lLNl/JuNdkixix&#10;bQ9y3BLqypImlOHzkao1IKSs0iJ4auMPEQyhCRk8o8mI5kVu1ylD5e5ghmdDzRlopjJncnYLb/jK&#10;X/L1Oy8Eg6Yu8pNrR1fzvL1OIOVU1jgpYrlZmmL8V0cgMUJFznPPW4m5TLG94/hX8DvHvYxejKiU&#10;tlNBCebEuua3jz0D6iXUXtqnymP/rJMKrpm+BqIZtZdzmnFqczQ7Q3cyCo1z4bprefkX3oFLwq11&#10;NU6Jsw54FgcsX4tr8QDxzryt43FMcMMp/kDDd32F4S2bSlWkY0FRAfXI0AfUsUfYYxny7AMJKmib&#10;7BBVNGU47ybydZuw4MWM0JQKAY3o8buQ1y4BVyx0+4iHQ7cibwNCyShGHFGQ3BCfvg95tFQz3I3o&#10;RaJyuGKUwTduoNnSkNu+zqIM40QzqucehEalUYpJWMeCMbdmN2SoKvyCOxl+7gdYdmgy5k5qZQyb&#10;LnHR8QgREY5Zsz+n7XUs0FChMBA2DNfxm198Dx+86lwkQUqKNgnJA1wShpNycfYWh9t9Az+cuRev&#10;AuJGyE6ck/3F0bm9e9uaZVipuMQeJCHloqyVRBiY01AMBEUaKon8ePoefuUrf8zfXvUFkB6qCc0D&#10;3JU3n/Zr7LlsZ2KIJYgBxusRtI6IO1XjaIpcuP46Kq/JWYlkCEqlgeTwBye+hkPGDigtp9lwVUyc&#10;2oRdx1ZgVtrDhuKoyc+0MxEgJi8KWAjJocmOWSbnjKgQcmYgiU/f9F1++fN/yB1TG/BYk3WWOEgc&#10;tWIf3nbSy3GPoCX90/VmdzyecYTQGDPfu40tH7mUGISma+1ZUFwEdUitDUIQ6D9tP1Bv20wF9SIy&#10;Yikz/NJVyJJlSJPIloqHG0IlSvX8AwlWZkW000R+WHRD6NvAXDLSUdRKX3fYZ0d07XLk2nWIQnAw&#10;EaqBka6/l3DTRsLhq8lmRA24GO6BkWPWMLVMqTYpSYq8ZcfCIBSZ1KAV2Q1GR5j+yIWMPW1/WDVa&#10;2rHaslNwh9Cd+45Hxlio+KMTf42Lf3wtt2xaj1ZO1sAmGfKbX/lLvn3XFbx8/9PYc2JnduivgFRM&#10;CafSDLdsvpvzb72CD1zyeW4b3EvEyRIQ9eLQa60qDqDtJtqFkspLYGbcl7dwyb3XtS1MjoTiJTA7&#10;O+Dm6R/zzVu+z2dv/C6bh9NIDHguQYmI8YbDXsYr93kqhmNZ2uKHceiqfVhqfTaGRAPU9QgfuPQz&#10;HLR8F47f6SBiGAFrmHa4ceOt/Nn3P86lW64hEPE5F2AXNjPgdV95H5943v/koJX7UTmgSuTBNcgd&#10;0FDznfU3sGdzH26hbaB0Goz7Zu7jmg0384UbLuTbt18JVSZ7QAeG1IEV4zvy9tPewHhvvJwLD8W5&#10;PjnE7r3e8fjDW1U9Hw4ZfuhCXHtUDMvsVveSXTDUy5yu5ETQmmlmWfrUvXFtd2DaSiGb09w9ycyl&#10;txMV3GJJGoljKti4MX7kLuQsEI2QFKrH+tk98egCkG3EAc0BV0M8Issr+s8+hMHl55LG+mgWrF1M&#10;bNMsM5+9jP4ROxOsGJBFHDRga5cxfuq+TJ59DTF03ckLiQA4xCSYJmRW4KbNpC9eSvWqUxmKU2cn&#10;h63qQh0dj4RKAvst25WPPvet/Pq//zHX37cFqklcYOCJT1x5Lp+9+qusGt2JidGx0l/sMD2zhXuG&#10;G9kwnAQpLVm5bbEKDnvushvWDpbP1UJa3VzIjqigYvznj77LJT+6FNetA+gOpJyYlITmzDAqqgFz&#10;I4RIkxtee9jpvPXEVzBFZowKESHRIAIHL9+DY3feny/fcTmIYBGu33gLZ37xbRyzwyHssfNaJMHt&#10;993GFeuu4c6ZzZQUjaIkcuNIFTFvuHrjdTzv7D/gn07/Q05Zc8jWadAHQXAan+QN5/4ZtTRkKYPq&#10;QYTGjJlszFpCgmMhIVajUoKLneslfOzpv8fJa44syQWBTCB6oh1eeVReDx0dDxVv39+ugl18E823&#10;byVKg7mSgxG6+YIFQ7wM+zcxUQ0r+gftSO/QXZAsWChzaS6OiiLfuR7umS7iQm10oW4wm+g/4wDC&#10;HjvgMaKeaIK2eocd20LXgrUNiJRhMEIZnlQNiAjhpfujE2NoFhKGYKgJQSqmP38VYd1MaRtwAyJJ&#10;hCCReNYxeMztgGTBf8bnHduCtIO4JftJcMjO5AcuIv94I5U5hGK+Jj+zEb2jYxuQQEY5ftWBvP+Z&#10;v8/qiXHEAmQlCCRzpnFu3XI3V9x9M5fecxPfv/dGrpm6h43DBNYDqyBkxBt2rEb438e+kv915CvL&#10;6xgFLcPliJTAWRTzBtMejcGGNGBDk1ifG+7NQ9bbkE1SDBGbEJHU9jEPMqvqCf7sKW/i/U95I72q&#10;z8ic+ZlkxCNKpN/v8/Ynv55VvTWolEoLWrFlmPjaHRfzDxf9M3936Sf44q0XcPtwmizFtKsCfnG/&#10;p/OqI59HZU5lEdea2/NG3vCld3PN+ptKltEzbqW84yRU2pYyA/ceG20Ld9uAe/OAdXnIumaWTblh&#10;hoQFL2aG1CCJIJETlh/AZ854NyevPZoQAqoR1UAQEInzLvY/dekI83LogqHiiPt8IgO6tbhj4XC8&#10;tCi2VdAGIDt5csD0n3+LZqYNusUI3dzSwiKlRVuzkvIM9S8djY9XrdR3boWGhCYZzT9fhllJWgR1&#10;nNTO7GV6Zx43LwCCVlTdNuJh0b26F4B615XEZ+6Hm9MTBReGmkp6/e5pZr/4g6Jf76Hc2LyoZunh&#10;uzB63O5kl/ksyJyvxf19AzoeOe5OddckM2//KmkwRfYybIamx/rQOrYDzA0VI4jy5F0O42svexev&#10;POQ5TISalIZQBSw3DEOiiRkjoW5Es2JupRnxafp5hLMOeRFffMGf8Lsn/gr92EdFW++LOWldL74Y&#10;KCoRiHjrkWE+xC0haggZciJ7IqaE5MTykQleeejz+NcX/yFvPPxFKBVRA6F93GKiUT6vEI7YcS8+&#10;efrvcczEPqhB9FzeM6rYyBgSKioJeM5IdnbsL+OdT/lV/t9Tf4s/Oel1vOLgZ9OkaYIE4tBZMjLG&#10;ZDMo/asiuCruRqXFjNWDlXk5L33VauVDTMiE4tLuUoKpYUPwzKEr9uZdT349/3L6H3PsxP4I5TG2&#10;6dq5IB4JKaAWMe2aAzoWieLxSVP6CktXBEL6x4uY/d5t9DwylgNJlKYbQl9QsjimTkVNtedyRk4/&#10;oiR3rFQ9TME949+5ickf3E5QISlknBDqsi4etRqO2w0pmpolR+HdhXo4dKvsI0REEEuMvPw4tnz5&#10;WgbDTCTSI+OW0d4ozTnX0H/RwdiKCVwcd8FdiCHTO/NoBhfd/oBuhC7wWBysV+FfvQkuvhNO3rec&#10;5+5UdywAgYCTW4newL4Te/APp/02//3Il/DOi87mGzdezObmXpKlorSS2xuWC1UUlowt53lrj+PN&#10;x5/FHkt3ZxanL6kMRmrbfNX6ezhQa2bcHazcUIucvRaTrFKuQBCq/gi9egkHLd+Dl+11Ki/e50ms&#10;Gl/BgNYbtf07t5shnwt0AnguXh+n7nw4nz/rz3jPpZ/mQ1ecw2DjegYa8OGAPsX0c7Q/wVn7P423&#10;nfiL7FCvxL0hxjE+8OT/yfTsNJ+54Vs8db+T+Pgz/xcTYQQJGTfBbIjEYrS2JI3QhB4wLMcwV4Jo&#10;qw9FilSpe2OsHF3BKWsO4gUHnsDTdz6S0VjTJCvzXBZAH3puLemQUcmMCNBTdLZhLHeJiY7FQcqU&#10;IpEGkQosk29az+SHLyAumcAGmS2aUYS6XVc6FgZBiOY0QRh/7oHkZRXmTqWOeAkmdGjM/svF9HSM&#10;HHJJyhiA4hGqXzqKMKoky9TtgE6WOSHxjm3h52r75YtUR7eUyRsmmXz5xxlev4HKlIYhSCCEHl5n&#10;Jv7mpVSn7NtKcbbmg2Lk2zax+Zc+itw1g5l1lY9FJFPawMOT9mTiI7+AaI2LE7Zhs9LR8WCYgZGK&#10;x4ULs54IGlFX3BN3Td3D1etv5frNdzEzbLAAqLAyjrLf8jXss3xXdhpZSSIj4kQPmDkh6APWg7nq&#10;6DUbbmPWB8Uwi603P23zcrSCnnVVsVN/BWN1n9BmOSwnQuuv4QLFmlNRK+1dgpPUiVaeVwYCGQ+B&#10;ddMbuWLdj7hh021MpiEjoceeE6s4ZMVadp3YiYDSiBFajyMjsXE4wzdvuZwX73MCSQJqmRAC7kVx&#10;xgTuHWzmzs13gfbIDJlzC3nAOcaoCewwMsHy/gQVAVWBLGQyGkoW0z3Sdqo9tGuXnes23c7UcBbT&#10;TCU1I6Fiv+W7AsxXpbt1uWMhKCOiRSrbXXAVZv/4Sww/cgnWGCbeqjU54tvwQu54SLiCjNWM/f1L&#10;6Z+wFveASMY8lLXwpg1s+qUPY/dkTBuiCxmotcJWBib+9VXE1UvxGAEppseyVbHwkR6e/Kxe0e2Q&#10;rgKyEAQhrhinOm0f0pUXYD1Q6eE5k9OAYIHhuddTn7o3pFZ1SQUjEFdPEJ+yB4N/ugK9X6ZTtajY&#10;dDe9hUMBS4afdxPNxy+h/pVjUQtdI2LHI0ZwgmgJEHD6oYJ5D/TAmiVr2GViNc9IkDUTVecVq7w1&#10;NzRLqLYyuPrgSfy59eDA5buDG+bF4FSd4kFEWT9ESwDQmobTSMKk/FyIPRJeBrcdtA1fkjpVKw0c&#10;JJIsEwmIQnKhwtm5Xsqq3Y7iqbsfRXDHAyQ3lOIgDEYkIilhQQkSmdAxXrT3iSWAEKEJNWRHQ2oD&#10;HmXH/jgr6z0xryGkMj/zE7glVEuAJSo4WkKnKIi1bWqASqtV/Fo4k3wAACAASURBVBDza6rC3ktX&#10;Ezxgaq2p2IOoc3VBSMcCIQhJnMqd2fNvY+qfLiZkhaj0GmMqQpWVpnJCVwBZMByHLOgBy6gOWk2i&#10;9fVwLe3xCsPzbyXfM1t8QUzJ7kU+KzXEJ+2Frpwgx9K26uIg/iDpko6HQrf1WghcSG7UzzgQ1Mjq&#10;6NCos2CxyGgOvvZDfNMsNif52g45ugq9Fx7OfApTShbT3TplrAXHiaHGa2H6T79Jvu7e4ug81+XR&#10;uiV3nskd20rGEfPilhsCJq1SVXG9IkgZcA7RqTSUgWgRCK20rlPmKdqecMPbuYTy+HOVD2gz8sGR&#10;KGXzHSiPExQNgRAjooqEUCR3g1BLj+hVafmgZJ7UQxt8lN9TFatONMQ2UIlYMFycSiPioai+BCFq&#10;q8DlSk2k8grxCpcK8YxVFUIoLVNRykB4qAEn0ipYUeHEdpYloFoRVKgkEoP+9EdVo1qBRkzKcQcv&#10;LWOhDeikbSPzbQgUHENVMC0VUg3lvHZ0LBgPuKmUtaJqhGb9Fibf8m9oE3EtbY8DgdoiJkrXffUI&#10;mTvvXhzOEYHBkPEXHkkejVQuZDVSm6mRZEx+7lKihVYgQ8r8GjCcnqL37IPRkaqt3JZas0GpVHVs&#10;M10AsgCIQAyR6uCdCaftDa3iYxOhasqWNt+1hcl//l7ryAuIzrsax8N3oz5lL0hlk1Kc0/PPVG3p&#10;eLgojSTCEJrpzPRHLiRb6TNJzG3yrMgodxFIxzYQVSGUPFgbD5QqBIpIaaNSCeV93964ykcJRESl&#10;LMYqoEpovz7XflFmS7be5ML8ELqWtiuRtv1qbrbj/p/r/MCHyNxj6fzDy5yniASChBIQtccTJBDa&#10;n22FuOaPuzwO899D25kSjQRKBUcFRENpfQREAtoqUrWF4PkOk6IsCD+rcjG3f9ASt7WPDaq6dZ5L&#10;tz7vh0o5lkBUQSjPX+ef34Of/46OR0L2DAKzZ19G+NFUeW0lL2PNIkCGtpWx4+FhYmQtokAigisl&#10;qbP3UqrnHlLaN9skj7bt780FPyJddicWZT5oEQOSUR24E/VJe5fksdCq6wlBtNtJP0y607YQtJa+&#10;XkdGX3sSqNKotfr9ZQMgIZI+cj62YQbJ3kbOpU9baxh5/Un4SCRY0dsXrYrmdMeCIe6QDQ9KLyvN&#10;OVfAFevLN1uLaXNtDdS6CKSjo6OjYwH4yahYnOE9m0gfugTccGu2qWrX8RBwbYM4a53PSzQx/ssn&#10;0qyoi/9w222pqkiTmPrA+cTZUvnwNps00Iy5M/Kak7CxotbXJSMWhi4AWQAsKI4hOVEfuYbRQ9bg&#10;QGgzm9mNoIF85zQz370Jdyd7EdJEBdyoDl1FOHhHJEaCQc7dBnihKVlpxdwYCuQZZ/J3zibfvQVN&#10;GZPigurwM03SOjo6Ojo6tgW//ycOOuPM/P5nsB9P0wS9n9Fox0IRTQl5Tk1PMBXCTmPoc/YnUFo1&#10;ra1i5ATDa++Ci39M7kXME5UHNCfqqMQ9VlK94GAU6zpTFpDuTC4Awdu+bI14PxKftTc6TLiVOY4s&#10;RfFidqRP/sJVpQ3DMjZnVyyCjPUZe9Z+zAxmcRW0it3FWWCytIFfDNSpQWJErlnP7D9dhIbYts84&#10;Dd71dHZ0dHR0PDL8Jz8vX5j93BXk/7gFryA0TvTYTh92LBRDBQ9OwqlckZlZ5ITdiasniuM5gmG4&#10;OVoF8ldvxGYbJJV9wKBtu4zZ8KesRZbWZVav645YMLo97gIwP18mRUs6nrY3PjYCMZRebQEsUTVO&#10;Ov8m8o82lb7o1oAIjbgr4dn7EcZHIIPmRNNl4RcUE2HEBM+JpgJvGoYjNTNnX87w8jvKNcxG1UqD&#10;dnR0dHR0PCJ8rtOnOKDn2zcw88Hz8fGxoqwWMym0e4GOBSNSWuBFlAxEEr2XHk2uy+xt8K3zXczO&#10;Mjz3h+RYOleiCa6OqdB4ZskzD8SiICF2ssgLSBeALAQODULTDpDFfdZQP3cNMsgkDPUK0zK4lNfN&#10;wMcvhCxgypBM8jJV6XssZ9lZR+NNQs27ntD7sRAWLuKQ5hQ2fU5Bx2D9FJPv+Pfig2CKiBd5vUU4&#10;ho6Ojo6Onw8cMBqyO25F0mrwl+dhN24i4IhR5g67W8uCo+Y4SrIh4olw8l7UJ+1GsDLs75KB4iGU&#10;z72F5vq7CSmAF0lyBHSQkQN3QI7fHbHWt+WxfmLbEV0AsgAIRday5+DmWIDR1z6dPBGIWuGeMAfN&#10;ThgZYdMnL2R4+324JSqEykENKgLhV08k7DzCEIq6QgewMO7wpRW09RFos01FiSxg59/K7F99G8uD&#10;Vhnjp39fN3jW0dHR0fFQyZKRFMleKiCTX7ySmU9dhiBYG5DgbXKrS3AtKCmAuhN7I2iE0bc8H1GB&#10;WAxYBcVTQjc33PfeL8GcWqA4qNJrwIKz/LVPhaooBHZbgIWl2+EuAC7lRLpQfD7ckANXM3rCWhoT&#10;IkakOJ6aA9NK8+lLwHJZeNRxMZIJvtso/afvRxW06FZ3LDpuio2MMPnhi8jXrS+CAj/5M93NoaOj&#10;o6NjGwitv4Q3A+zWzaR3/yfeL61Xc0bDXWJrcYgZcCNnkJP2QA/buY3xpHU8EiIwe94N2A/XE0LA&#10;JJMxyJmmClQHrILn7dfOjBS6q7VwdAHIAmBS+jfnujhVlGBO/cJDkGiYCO5CNsPEsdiDL1+Hb2mw&#10;OflX8VbTPxOffwh1lE4D/FEimBPzkLhplsGff5M8O8TMMNsqg9zdJDo6Ojo6toXkESehMTD4u/MZ&#10;3jmFDWeArfcUd+8CkUXARUhR6ZGpX3AIogmxdo/mgrszTIn8havIY2PFh0XK3AiqqBj904/A6taf&#10;bf76dNdpoegCkAVBEHdkftgMck7EJ+2Bre2DVpiUgCJYxq1h9sYNpAtuJ8y5IJu0BmWBeMxuhCNW&#10;kXJ6rJ/YzwfiNBpIwOy3biD/3XdLr2dX9ejo6OjoeJhEAxSaL1zD4BOXUScQftrfq7vXLDxJrTjJ&#10;rxmhf0oxiCYoCUNcUXHCTVtovnsbMWUQx4BKIhmQJZHw1L0IHlpz2LLBe7D50I6HRxeALABC8Y9I&#10;KgwR1IuMLivHWHH6kaSZISKKF99jBCM0ytTffxPJubRfqeJuYIL2IvF1T4a2REur5kDbR7q9LFbl&#10;KZXe13klsfYbcn9RQvfWpXzrx8IeSCakGiRAUKb/33fI374BVd36u1un1I6Ojo6OjvvjcL/709aZ&#10;jkzCbtzA5P/5AqY9mmCIxyLb3/78wlY/nPm76VzbkD8wwPGfvN8+wZnbG83N0Mxdi4gQB0b98uPx&#10;nUYJIeJiRFHMnWyJqY+dz3DjAFfDtVRNzAXLRv/Ufaj2XUlCy8xIpuzRun3AgtEFIAuAtlK7FdBr&#10;3TNVtZTxzjyGuPsSxBrQjFtAgpKD0fzgbgZfvh7xMiciIqCOiRNO3YfeKXuSxaCyMrQ2Nzq9nZRq&#10;BSV7JmrANGKWcHHCLssILzyA6qVHkC2jQeeHxheHCpGE5Iw0kBqYef95pMkBlpriVOv+IHmrjo6O&#10;jo6fe7bu+YsQDZBzxoIw89ffxrZknIYqO7nddS1G25W6FPVMDWXGRLeqNt0/eXf/P5/wCGS2tsFn&#10;nOBgCuHAVcSzji67h6a1XbOicpmuv4fhv15JqCLBiilCNMeDE/uB+nUnYCLENnUsUeZTyB0LQxeA&#10;LCLmTtpxjN4ZR2IG6hWJhl4q+X0lMvuhi8jTAzDHcDJFgckrGHvFCTQ9AatwtSLbtx29+N0H1FWP&#10;YdMQlgRGX3I4E5/8Fca+80aW/NWLWfr2Z9E7YEeGDWWwv12w7589WhCEB6wpqkr69m0M3/UVnIC5&#10;kDWg28uC3dHR0dGxYIhQtBXNseB4k8ghIp++lsFnLiOEQLC2C8gXb9s1DErOAgb9ukduGrTV+A2q&#10;6Nw91H27iT8cEBUsFCGg6EKjiokwetaR1Ev6RdUylmQxDipO+uSVyFSDitNowqw4o0eD+hn7oAet&#10;Acp+YC5Q7GZ1FpYuAFlEgii9YaZ+0UGwyxKk30MCzLgTKG+G5qp78cvugnaGJLReIoqhR+zE2N4r&#10;CTmUDHyAMhe9nawcscKzUT93H5Z99bWM/dnzqY7flcobyI7ERP36k6jVyP3qp1qwFm4heGBtw81h&#10;pGLLBy+h+fxVJE/Eruza0dHR0fEguENrI4WkRAgV8v3b2PyWz5IlUg2MRgwNAcmLV0sPluiJkUkM&#10;8gDtxfnfl3Nuj3X7GnoPFCEZt9J2FRxyFOLKUcLT9qKxBjTgGNa2sQ9v3cjgS9dDv4/lhhpBUVyV&#10;PKaMnnUsgpdOlo5Fozu7i4ggDGtFd5tgyTMOwCenEI1oFMydxg2bHjI4+3JSiIgZyW1ri9Wqcfpn&#10;HEUzswVry4wi249jqmTBNDL89s2km+5DNJCzkdTJWjGMPaoXHEj1zL1hZvCABXOuCrIomOOpQcb7&#10;TP3FNwn3bC6tcNtL4NfR0dHRsWAIpYNBrdz3mR4y+Z6vkr2itkAKEKzcsywu3nHEHBkoNIMBuUmY&#10;RZLWAGgI5Pm50u0IhyaUPUHjxiBCf+M0o8/ZH911GSFUOAbSzseIYl/+IcN1U+TckLIzbQkVR5NR&#10;HbKKcPBOBN9+grTHK10Asog4mUAg1IH8wgPIMsRNkVZ6N2YnVM70V35IuPYePOp8gCG5dVV/4aHI&#10;4asQj/SSYK1q1vZAVie4UW9SZv7PF/D1M0SpwCNVNioTQiWMvPW5hDXjiMijkpEoi06kboY0t21k&#10;5t3fRmYy1omSdXR0dHT8BC4lE28ISGD2o98lffd24mzDMBjZrAQni5w/HPSVfg0r/vdzGD/jMHSX&#10;iqp2CEp2J4SwtZNg8Q7jUcXbtnXcCWYEBV+zlOpXjilJTWR+cFxd8PsGzH78+8ScEYE61IyFEbJk&#10;fNAQX3wYTPTmh9k7Fo8uAFlEXErfpyD0Dt+V+vmHQ0qYOdLKuWkSfPOA2Q9cgKdhyZ6YQSj1XF1a&#10;Mf66kwg1mAQQR7aTpUPMsZRpamiuW8fkB8/DklFs450UHDdFVy9h9L+dglWldOyUpqnFzE6ICjk7&#10;EgODT1/J1Ee/B2YkB8xoyOCUf5MX7Tg6Ojo6Oh4/mDuevdynsrd/+fwY9ODr17HxfecRvagoihVv&#10;MNfSpqXpkd+/DUesPE72hIiX5CSZ+gUHUb3xSYz+yYtY8qlfZfwjZ9L/nROpjtqZPKJkjQhKnBua&#10;FxhQDDLsZ0gEP5434iLM+3sQY2nrfvlhsMcOgBFoXc9RyJnBpy9hePN9VBLnFS5zHkKG+qAd6D/3&#10;EFx0e2k0eVzTBSCLiIi3kbcQojLxxqcj4+XtIAauQlaoejWb//1y7Np1WGNkAUsJC0CC/in7EfZc&#10;zjAKQcN2o4IVVEESIoYyxuDjl5GuuwvRslJHF1QDFqD3/EORfZZhEsuMjLQ3gEXCAOpIGOYShPz1&#10;1xn84E4sNwwFYlISmWCOdW+jjo6Ojp8LDECltDopiHtpr0oNfscmZt/5ZSQLs5oxhftrOC6UiqUi&#10;pEpwM/oSaVrlp14tVK8+GU8JiUpcOU48YS3jr38q439zJnH3HYjBEWmY1VDUNT0xToBsqIb537E4&#10;MsELjwMeHUXAHF01xsjLji2BSQhIyq0csWP3TrPlY99FY6DxRNSACxACUaF641OQJfW8p9vj+Xlv&#10;D3Q7p0VE3ZEAGcFywvdewsipe+O9EoRAyY6k7FSNM/i3a5BQMutEJTgQA7ZihOrFB1PPDsi2/ZRO&#10;SYbFiJnj3hDuaxj+6XmEqYZGi5Shm5WFZXmPibe/GOpMoszQsIjtWMGdnDKmgqQEUzD4v/9B3DBL&#10;TGXYMDLnV9ItUh0dHR0/D0QrFYho5cPEMHXIysx7vk66ZQolU3v4rx/sYaIOpDLUPmOgscJIjP7u&#10;k9EDdiTEupjnhdI1QXBmPvU98s13Y2lA9Vun0H/eWqQyxGuGDqggD1LMf7xXQHBH22qODKF+xr7I&#10;LhOIa/H1iKX+Ye4Mv3k94dYp6qytT0v5/8Er7NAd6T11vzZYEUw64f3FpgtAFhm3MrchIRCDIC8+&#10;DKYnkSrgIgRzAoFGnME5VyODdnGZU3oCclT6ZxyJr1QqSsS+Pbw1ZsVRL1kYCYmBZracezXrr76R&#10;aFLMfwRMBHdFj9yJkdcfi6JUKPnBVssFQqS8NYxWhs+EdMHtbHrbOXiGkBpmRfCg6HZxNTo6Ojo6&#10;/ityKPOZQmlfwkCSM/OBbzF19uUkM6qh0izi/ckEerFiaJmokTgcUp22L/WrngQk1IvkbwqAOeny&#10;W5n58+8gU0bvxD2ZeNPTWP7+sxh7/xn0e06TMzkGDPsppcnHewUEjOwRdSN7Q/2KY9BQJIe9DSQs&#10;l2rH1McuZJiELEU5CyntcSkNGH/OgejyHtkd0Xaep2NR6QKQRSQhiBgBQzXSBKM+aS9Gj96V4XAI&#10;LiQFckPfI3bXFgbv/npre9NmT8RKK9KyEfpvfR5DHUIo/Yn3z0o8EbfAfQnkXHS4QVnytP3Z4Uuv&#10;Zekx+yPzC4QQvbxQJSf6Zx5DdfAKUgioL94CkchF0s+EWQxzR3s9hv9xE8OPX0gmUGXBUi6DhR0d&#10;HR0d2z/tDIhAO4yoDP/zegb/cAE+2qdyx6XIui4WhjO0TKWlwuGrRhn77afhwZEQEROiGZqd5r4h&#10;W975VXCQPVbQe/fzyRg+cOpn7s3IV36NJa8+mqqvaDBijPNiL4/rykdLVghWgsH+b5xAb9/VmGSy&#10;GKH19UCUmX/5AVxxD31VZjTjosQkxQB5qcHzDwFzRBUXJ1q3PV5sujO8iASHXJo+wSB6RMcj/d9/&#10;HlEVNUUFkhozEWJdMfO3FzC8/k5IRa86oQiGqTL6zIMZOWzXsvFuh7Gf2DG6gxmywyhL3vti+u8/&#10;nerQnVADEAZaSqQuYOqY1OjyCeo3PQkZDEEWr8QtlMHCQEDMqR2SJ0RrNr33a4QbNyLezuk8wa9C&#10;R0dHR8dDo3hhO0kEU8EnG2be8UWaASgJsmDBizLTIhEJxOQkjDg9S++XjyPstwwxRU0YKjTBcRXk&#10;S9fil95DpU7v9cdSr9kBccerBnMlrF7J2B88g/EPvhzWrmA4HM7PfjwRiK4oDXn1UsbedAqeShAB&#10;YGYMBGzDNFPv+BwqPaa1YcQEd2iCQDaWvuFp1LssBRGCO42k7rb+KNAFIIuIqBBECaIQQIMUu5sT&#10;d6M6dU+sMghleCo2QpIBhD7Ds68AH+IG0QGKPK+M11S/fDQZULXi6OmxtGs9ThaLLDI3d99qbrdZ&#10;FC/GiwmQUBxH87gwevrBLP3UqwgvPIAw0oOqQqLh4tQoUpwXSxtr63baf8Yh1C8/pHU0LV8jG+3y&#10;jy7AcLq0hpAmmaDlcQNKGAwJ9wn3vuJD2C2bUCsDbtkz5obP/z3fRdfR0dHRsZ2Q3EuFPCVs4yQb&#10;fuOj2A2TVMnRpKBzqkyLKZKSyXVFcMGOX03/1Udhscbb+62Yoeb47ZvY/N5vYDnjh69m9NmHAAmJ&#10;AdEKDQI9RfoV1TFrWPaZVzPy+uOoVvTwILgq7gYG3npvqQiGl68/ynjrNu+U4X9TJ6vjFhg5/SBk&#10;IkDUYiLYDpLHBMPPXkm4y0ja0LMAHkjBUYW47wrC607ApSR2VZUedReAPAp0AcijjLozxOmddTSV&#10;FacQAaII5opX0Pz7VTT3zOBiZMqGfk6et37aPozutQQZgoSIeVOUtBZREWpbUHdC20MaEQxIYmVh&#10;JKMCDBLst5SJv3oZo+9+CaxdiuFY+4Z3Qut1UkyD5h7XBDRnVIz+bz6duNcSJFZYciyWhVKlqIst&#10;Jjk4tmGWmbefi804nlJb6hIMLRUqz3S9WR0dHR3bFwFDPeANDD7wXTj/x3gvPKrtSo6QQiYu7bHk&#10;HaejS8ZQMwyHIIhmwhZj+q1fIN8zg1fK0rc+C1aM4BpL55iDWvnAiy2ALB2h/z+ewtgnX0H9tH1g&#10;mBGNmBpYxgWGlhFVVB6D7aOX56htB0htpY1qODqk/5KjQCOO0Yhg4rgYMtUw/Mzl5ImqeLHkgLXt&#10;WdJA72VHoKqd6/ljQHfGH2VcoZ+U+oTd0YN3AlVMBMMIppAb5PYpmg9f3Mo6WJtREVwdXd4j/o/T&#10;yGKkCFZBMKV5DLIRD0bCCBpIUjJFjjMuNR4zKdRUIzW91x7Dys++gfrJe0JtEAJVUoroRHGUdaFU&#10;NSwX3w1tjZ56ERMIO0/Qe81x2JZJqliVUjMl82OLuDCKCLU5YpHJb9zC9AcvQFI56nICvK0CSRd/&#10;dHR0dGxHzAUZLpC+/EMG/3ghapHm0V7sHapZQ569L7r/choBD0XUBoPQZAb/eR2Db96M95Xeb5xA&#10;OHxVyfDD/AC9z/saly4KUSVWNb7vSsbf/xL67ziNuLwPIUAMRAlEApqM/BiU+F2FGAINxdF9Vp3s&#10;xg6vPRXdaynqEQEqtK2UCOk/rsSuWU+j1hqxKFkTEJEJJT7ngPl2sydK29n2QheAPOpI0W9dWrPk&#10;jU9BBrNF6Ukdac2KchWZ/fhFcOU9hJwRKxWEJBF3oXfa/lSn7UM1bIpetTgsctb/oRJNGGJEhyhK&#10;EJiOGTzQP3k1Y/94Bv03PwMqx1FUI2a0LvAliIieEMsYAbvgFgbX3lXaqpwyJCZldqb3wsORZ+xD&#10;HkwjTVlAXQXJi7cwzlJcZUNjRK1p3vs1pj59KWpGQ4O2xRvX7cUusqOjo6NjvsIhgXzedax/y2cw&#10;C+AD6ubRPRZRwYcNoy85HJVABWUPoEpW8FQx9YFvoVIxsv8qxs48GrcSemRyaamC+WSfzyldOQiB&#10;IIL0lCUvP5Hxf3kF/TMOI9OURFsxyCCHR/8OJ+54LgefxAkixP13oHrNiUhR1sWkTQe6YHdNMfOe&#10;r2ExEjNlblRSMYicGtD7teMJu6940N/1RBjAf6LTBSCPMm2SH3fFnrU3/ZP3LptqyzSeIQsizuzk&#10;kKkPXQSNkjyXN0zKCIq4MfraE1tTwx6p1cF+PBBCMegTh5noeG6AIUve/GyW/MMvE05YDQGGMW5V&#10;mxBIqQGBbAqpwmYb7K/OY+OZH2Pwxn8lDBzLCS26vGW2ZDyy4n1nUe04Si/2mBUn5LIwLRajRIY5&#10;M6hB0hC0h7/rG9i19xKaojUe2pmXjo6Ojo4nPnPStO6OXb+BTX/wearcw3EMIT2K+T8RwZpM78id&#10;iUevJXtGRNAMGQiesY9eBNesR3Jm2hPDTcPin5UbzKR0VSRHBglxSDnNG/tmLQpf0ggpgq8dZfz/&#10;Poel//wabOeKQcjkAOPN4onA/MznTul2ju38p3qi/8rjkGU9XCIJJyBkSotZ88nvkW8d4tZQI+SU&#10;oBJcImHfZYz8+snFVf5BpIa7asji0wUgjzJzoljqoNZQ/dpJ6GhEqhrVsoEnGyOxR/rGDTTX3l00&#10;xx00KlkMYkAP3olw/Fq8aQiqxQjpMWAuS2BmpZJjRuWKB6UXoD79UHb43JuoX3MEUilikaCBGivO&#10;pDgujsZY1r+cmf36DUy+/BNsfO83YKRm5rp1zPzNd8CcbGVxTGRihuGG+2hGaxrLjDWOYPMKGIuR&#10;wUieUVFqcwxDGpiZTGz53c/C7VPz1aq5+oeZzQ/hu0PuIpOOjo6Oxz3uRX4dN1q9XXzDJFv+6N/R&#10;W2eQmdKBULVtP4t6LDCvTGU4Yk51xhGYClrF8kMqhAw+cDaffSEmAiroleuYPvPD5Pd8C+6ZpjLI&#10;npj9j2uZ+tiF2OSQKFoqB1KqDJjgURA3Qj0C2ekdswvLPvl6Jl55NARh9tGPP4o58dycZzLCbsuo&#10;TtuP7Fa6QYIWxVFz7M5NNOdcwXCkh5rTmKGV4gliCNSvOhYdCYT4GDyRDqALQB515marfW6I6ujd&#10;CIetxpIRzBmkBKI0gK6f4b4PfQfRWKoDFNMcRIjjFeNvOo2ss8hjVAG5v1RfVVUMUyJVpUDhyyr6&#10;f/uLjL/7dOL+K+c10V1LGVhcECvzK9oYYgPYOMPs75zD5K9+lOaKu3ARYjLojdB8/FKa26cIUpQv&#10;YlaGt9zL5Ol/B7fPIBlmxgK5jmTXnzrOBaMkj/BW1cvFiW7M3nwfm3/rM+TNs4htHahnTjGkjUAe&#10;L5Wqjo6Ojo6fjSNgCXdh4I41xsa3fJb03VvJoQw5K5C1BCeLdhzeqj5JyeA7QA/6x++NUlqS51Qw&#10;XRydzeSNs5gKeIOqoJsTk3/9TTae8bfY9+4g3LqZqd87m8Hbv86WV36MfPO9ZR/RlAHvpGWjH9C2&#10;zVtIKrDrEsb3XgPDWaI9+hUCdSEEJTj4oKH3GycTVi/BzdGt0yyYwvQ5VzJ1x30ES6UyZIIgmASq&#10;nUepnnlA23LW8VjRBSCPMgGnkaJTbSEiExX9Xz0O9wSqqIZSChUjq6Dn3kjz7Zvx9v+al6KvO9gR&#10;qxh7xbFFTg59gIMp8FP/Xki8LVuqCG5GxpF+RRipWPKyw9jhnF+nd8peSGyrM9K2JbmQHXDIYjhG&#10;2jJLc871rP+Ff2Dmc1cjdY0lo0YhOcGFwT2TDN/5FZrZjKbE8O5JJt/8RfKsUu+/lPq/HU1v5ej/&#10;Z+/Nwyyrqvvvz1p7n3NvTT0wCggiUVFBEI2IgANqnFABFUQFpzjEgEHFmPia/JxiojEaoyaOMSqC&#10;oqKI4oAoioAQp4CgogyiCMrYU9W995y913r/2KealmBGqugO58NTNE33c+ucc+vuvdf0/eLZGJKA&#10;5SuhukNsM+miXzN5x7kl09J6Wbi9yCxnSm+qbB5aAT09PT09/wElVRZopPhBpQ+ci3/t6k7+fvFv&#10;dY7hS3gdRV+xfJ8QQrmuQUVePVVEaroEl3tpn/KZQNhzB9SV5ALthDYlAhX8asKNR/0za//o03Cz&#10;INQ03/kVaw//CJP3fJvxmnksW5m12OT+TITQGn7xr7juLz9P1JrJHVA4cITsRgbio+5B/ZS9yAgx&#10;xnJGSqmcka66ifGHzye2ShQhIkwq0CwwWiA+64HEHVeBeJyErgAAIABJREFUSi+XfwfSByB3AJFy&#10;CA8m4EZ8+D2YevR9SNaWzLoqmksAklJm/LazsPUjFCkSgBgukdgkpp9/AL79LKGqbrOHcSkP4ea2&#10;8Xs4Tj01ZOU7j2DwxoNh+xlMMzl4kRCmzG2olEAKOgf0K9Yyf+ypLBx/GumXa8kB1BWNEcxosOKn&#10;Uimj039I86lv065r2HDMScQYWP3ew5k58WimX/lQZl7zWGRaId7yY70chkrZBVXQ6Iw/+n3SO8+C&#10;IEwsF2EBc1RKXJlDn2/p6enp2dzJGKgQLWOnXsjCO75VfKw6WfxN95WlXNWLFZiWg7U7lg03w8dt&#10;qX54CUJEhJgUV2fq9U9E55QYpkGnoUuCqQc8DEg/uxEdKJ4zcTjN5KYR8+88m4VnnkB77RoUIVEc&#10;3ZMAWcmpYfzec/FqQNZI9LyEd/07nkUo3moyE5n5o4einecHVmY/PSqSYcM7v4pcMyaUtC1ZnLp1&#10;TIx4r62YetaDQItKVl8CuePoA5BlpxQKo1k3DyJIpcy8/JGErQYwiJgYDlS5CGblC39Nc95V5Gyl&#10;pce7I/2ghruuYO7QvZms3/BbAcdSKzhI90/OudyDw3j9BhbOvxQLgkZFicQcSy9tEf7DPEF28o0t&#10;k/d/l2uf/E7acy8jZWNmIgSHlDOeilJHFQPWJNpsxJkZ2vdcRD7lB9QvezQzJzwbefTO2DazaBhS&#10;P+oezB31YMZWfqw33SCWshqkONkVa4uo+vzfn8PCKf9GRJnkdqMyV4VsNFbs6enp6dk8cXfUyqE7&#10;f+tKNrzq8ySHQTI827IqJEkQMoYHKQqMdYWNEvEn1+PZSW4bRU8sGK6Rwa4rmXnjE9A5SJKIQYgO&#10;rTjVKCFtZizgani7wGA4RHJm+tB9GNxlJbgzoLRJRwcPIOf8kubMy5haaLCci9/VciOOTRqq/XYm&#10;3n8HWpUiAKqCIlhOcOGv8K9eiU1XZU6z67yQKsBQqF/2KGQ2Yp0IzlI61vf8x/QByB1ECt71bQpi&#10;AvdcyeBR9yVOmnJUD0qm+Nkld9IH/7UsLi6IBVzKZAGVMzz6Acguq8k5b1wYlzrrv1EPnc7x3Jza&#10;lfy+C2jPvqKoQUkZMB+HLvhILWQYn30Z6170Mda/7UzqhQChxnCSAhTn+OJK6mR3oigVSraMXbeW&#10;9pKbmH34LqgYWKAq2hhQC9UxBzL3xF1KYLTJtS5pNUhAXFCrSqk61Ez+9iw2fO9nVBZILBoxloxS&#10;T09PT8/mx6aJKseQX4xY94Yv4R4hK8UaeJmvSZzZFbNoHcgY2TIqkXWnnEdWJeaS1HQzlKKU6UB1&#10;8L2YOelZTB92X1RhMh4RzMkquATqBJIFJo6ummLw1icxeMFeRUGqk5G3bhaEX1zH2r/4PN4KKdCV&#10;ge6IAARCFRke8zB8OpZZENg4X+ka2HDyBaQNCqktbumAuVC5oPfbgelH3GPji2lO9PHHHUcfgCw3&#10;QtGullDUrVTQGNCghCP3IrWJiJYKQMhocFqH9oJfkD53MeJO9qYzuRPEIrrtHFOvfgRU2rV3JUwd&#10;Q4uixVLcRnegL94dGyeuSQwZ/90ZyM0NZoKbM7REtjFtEpp/OI+FZ5+E/NtNSAobHd6DC+adihVK&#10;yBkLSkaL2oZCSKDbDkk/+SXzH/hXLBmSOlulzm1d5wbMvPZQdPcVqARyqFGHym/x5ViKaohQqh+a&#10;O2Wv60c0R3+afPmvqUelVc0FTJZZML6np6en5z/EzfBMJ4UPk5TwNROue+4H4bL1SDbwppjcLlEy&#10;K8eMZghWkUKZH5zEiNSB6n0HM/OOgwnDiIYaHzjrv/Ez/GfXF0l/BFFAakQdJRDCgLD7dgz/7ilM&#10;f/Z5zDz/AdR3m4OpAJrJ00p1760YvGJ/Vn72uUwdthcS6q7tosyVpAZkoSW/7VxY32KSoavo21Iq&#10;OkppbY4emHgm4GRx3GBw9N7Efe7aifNIGcL0RDIjX3INdtqlFNMPSGKIQh0qRutHTB2xB6wagJTZ&#10;EAlVkfbvuUO4Uz1534ydZZJnpBHGr/0cGz56IcOqovVi/TOUiiZkZNuKlSe/iHjXlSCKqtC6UaWM&#10;Gax79scY/+AGYjvCtELaFtXljTFFlVTD7CsOYuoFvw9muNSkL/+U0Xu+RvrRdTgRz7bR+Ah+u2Jj&#10;knEPBAHNmawBkcjwcbsydfxBpGrI+PiTqf7o4QweuTMuU105uLSoCdCefQXrXngiPhaCOI0KwWVZ&#10;f+BdgXtvx+p3HYrvujXRBQ/KMr8lPT09PT3/Acms1A1E8ZxgfWL9K08hn3kZrlN4bihF+dJ9sBQI&#10;gjmYGgoEF3ycGL7iodTHPoxYG+33rmXhjV/BLrmRjDM4Yg+m3vA4Qh0Qj52poJf9sNvsJGVMnVYC&#10;cSHBTfNFNr8WdNU0aRBK14GBh0AwMCmtS8ETo0//kDVv+Aph4qiB5262cannKzvZ+qhS5PdDYLDj&#10;DMMTn4PebY7gi9csJdG6dsT6532c5vu/ghDBDXUhqSGtU+23Iyv++VkwW6Oqm6vPh4vIneaEcKe5&#10;0c2d4AKSmXr9Ewh3XcFYBAkBlYBhxAzx15l00veKIrmAYVQIHhXVzOzz9kNGI/BIlTJBhOWeOGis&#10;ZTBS5v/uDOyX62lvGDN/7MmsO+Zk2h/egDPAsxNUb7MKUTwzAnUMRfO7HpCbeapj92X49qcgu21D&#10;dbcZZt96OOm956A2BTmVBbObMwHQ/e/G6jcdhlcJ6gFV8iWrBv0uVKaxH/2GdceejFgii9P2Mlg9&#10;PT09mxUBEFFyTlgILLzudOzMK3Ed4CljUTAt7dBLRTKooiLmDHOgJcHB92D48gMJUxGkonrwzqw4&#10;8Wji438Pb1rSqT+h+dJPac0wNxrJiGVEi9pmAkwU8Uhtgg4r5K6riDuvRrZfjUwNqCSgGaIqEQfJ&#10;RTbfW9pzrmL9a75ANRY0OZYysITtzBsRAqAqJHcqrZBxA8+8H7rjHJryLaZqDm6JyVk/JX3314hG&#10;3J0oQhKFAHEuMPvWp6Bzw8018LhT0gcgmwkZQVUgBgZHP5BgkNSJDkmLDJ5YZOG0i8i/vLksMp3D&#10;hEnAqwoeuivDR98dbQHJZFn+NzgSMBI0xrqXnsKaoz5K++WfQBWLr0fORbrXBRW9zdkMFyNbZ963&#10;45DV//R05o47AB9oyVAl0F1m0cP2ZP2zTkJvXkDNyiIsxTXeoqBPvQ+Do/Ylt0aq4rLX+1K7gdrB&#10;LlnLwos+haxZIFpa0oH4np6enp7/OsVnw8kTI25IjF7/RcafuQiTADljIaM5Ec3RsHTrtmpmkltE&#10;a1qD4d47sOKthyIxlr1eIblgK2qm3/JEpo8/EB9WtMd/gXzyj/Bxw8AjIiV5F8qIKATwmEuLViga&#10;wq6g0rm7i0AsLcKpM130ScPky5cx/yengEfMynzpYuXAllhMxR2ssx2oiTQ0+O+tYOqpD0QCqAYE&#10;sADgsNCwcMJ38KoM7Acv54GQjWgQD7kf1d1WILA5Vz/udPQByGZCmQ9wsgnDQ++PbCeYOSil7Gkw&#10;CRPk1wuM3/1Nspf5DulajsQVnapY8ZankHasSaoEbmlxWi6iaJHn1Uh78W+oLl9HkohmR8zI6kgu&#10;ih52K5UqKItDrZHcNoTdVzD33iOpn7AnLpGAkiXRBgEPzDx1b3Svu7Dw7rOQDFEMdyWrEE3J6sy8&#10;9CAG91mFtA2+zJXNKgRadTQq89/6JfNv+hIqVR+A9PT09GwGbFyHDaRWRh/7LunEi1AdYOpMKkfN&#10;qaViIkurYugiKJGAM5ltmXr1YwkragwlSRHSVRE8CzqcZua4hzPz9scic0PW/sUXyW/+KsynIi07&#10;ydCpXokJ4oEslFkRF8QVyIhmkNxVEbyT94X5D57H+M9OJ4+c3KZu5hTMbOlFXShO5wJohkaB2ph7&#10;81MI28+hJqQQuqF7R3DySRdh/3YdMRsiDtkJKFZDDs7gyAcw6Vq0ezYf+gBkM6HKhmpFrJS40xwz&#10;xx1ElcoCaThRIsEzroqc+G+Mz7uSLELOCbWib60SkG2GzBz1QCqtSgZBfdGmCFhUrVo6Wk+0leIm&#10;DBojeUYdLDsWAzikWpGUialTqnI2KlGICOOozBy+J6s+9xKq3bfD64AFRcSILgwELAo5BqZe8wjS&#10;1SOar1+GqxBQAl4G8TxiqyMz//R02HlFcZHXIhns1j2JJXwYrQiahdYzMWfyx3/MzW/4PD4/AfGy&#10;4Lvjm8go9vT09PQsDYvJn1u+umx7a6SPnceGvz+TtimStdpmqtZRUcbuBA+whEks7SSnsrdM3X0V&#10;8a6rSyUD68KSiFsmRsWrsmkOHrEHU586iuGDtufmj17EjYe8g+b0H5IWGiRZZ2pcthfFCW4IRZ3S&#10;PWIeoVE8l2FzufBq5l/8cRbecjZp1JImLcNQlySnyMbqgS8+uCUiWEk0elDqZAwfvQfDA3ZBzJFQ&#10;9nAU3DL5yutZ+9Yz0VZppfM81pocwFLDqiP2p9pjewZSd4aN/Wa7udAHIJsJHrR8nr3MdsTDH0S9&#10;306YCtGs6IATITvtcIbJe74JNze4KogjKBknCQyfuhf5rtMoihob50Ck8+tYyuqpolS5/GClqCja&#10;ZU+cYABCyHRKIoGxWlG4QopfyLSy4jWPYuq1T8KHoSyUgHq34kgoxn+5LMD5kz+gveRa1v3pp0k/&#10;uLYrIXsZxnOKNvgus8z95eOxoeBanoegZPEl7coK1ilzWVkUU63kD1/I+F3fhOzguZNPZGOA2NPT&#10;09OzRLjTeAlEWgzPjoiTTr2YdW/+JmoDjKb8XVFUiqRtEWJc2rYjE8c1YZXSXrrAmhd9gnTxjUVt&#10;KqdOFrdsbOJOGwOmEO+xmrl3HsHscx6I/2zM+uO/wLqjPkbzoX+lvfomHC+G6Qgugm+clrSi879+&#10;zOSLl7D25Z/l5qM+wfgbP6eKAawEX/k2DAdF5HavJmz6aqEo+5eOilXK4HkPLs9ABGcxcelI40ze&#10;dwGMWjw6SkkuGhkTod51a+LLHoKIkG5D8KbnjuVO9U5szipY7uVYDNJ94BW+cTnrjj2ZMKpprMG1&#10;LCSiINmYfsehxEPuTZQK3EgKEcXazOT0S9hw7GeQYU3UyKSZENHyoRVZ9uPubSlmtA4xgpqTQyRs&#10;O2T2XUdQP3AH3BNmEEJNahtCHUvg5ILkMbTO+N3ns+FtX0VnZ8lBGO62grkPPAvbfhqp69KCRiZJ&#10;RhtYeP1XGH/4u3hdoe6YdoHMEi1Im97z4n+rKtmN2dc+luqZe5LigAEC6tyJxC96enp6lh83cCmV&#10;j1KaZ/LtX7D+hZ+AUQDLVFpUsUpL1PKRxAjiBFPGJgw0ImnMzDsOxQ/Zg0GMiwUNUMOzIgESGXJC&#10;tWbhlAtp33gGNorImjXY1kOq+92Vet8dCLvfhWabaWqN6E0LpCtuIn3/56Tv/Jz2unlCPUtbRapc&#10;pOJvOZEsLyXhKOTohDYzddzDmDr+4bSuRM2IBcxaxIX00+tZc8RHiBMltw2aMxa1iPeoM/1Xj6U+&#10;8oGoOOZQuW7uafc7lQpWH4BsJrhlkFB+Y4akTG5a1vzpZ8lfvArUEJfO9M/QKsLO06z65AsJ2wxw&#10;CUjX75k9ISasO+7TTM74GZ68M/frsvHmuN7xb31AaSyjmhk88t5Mv/KRyL1XFgleFVwU81uG5RAp&#10;WZDL1zD6668yPueqkp1yIVlT1DwO3ZPZtx1STBBdS7kZw83gNyNufvJ7kesn5QIkgrfLMhvyWwaR&#10;omRtmHvloxk8f1+0CqChb0/t6enpWUqSkSJIdnBj8pWfMHnZaWRTpDHMMx67GQn3ZV2Ty35VZjI0&#10;VkWaPwB1xfCIvZg+9qGE1UOyhGK6J6EY/loRo8k4IRvNd66mff2XWbjsRjxE6nGilZLkCqHsdW6G&#10;pbIH5xjQCKFNXbO23uq6lsfceBGjGPuiTrX3tkx95NnE2YB4DTEjWcmSkcZZ84KT8HOvRs1pgxOz&#10;k2IkNobusx1z//x0wqopvIrdXenmfuq9UwUgd5ob3ezRgHtGxHBR0qDC52rmjn8shDEVUjLkqkiI&#10;eE7YZWuYvO1rOJDoSsrmeAygxszLHslgumZY10SDnLqWo3DHv+0iQqoi1WRCdewBzLzvMPQ+q8ha&#10;ES0iOaBJikmQKMEdyw38+HrWHX0iC2dfAxhTlsjJSMFoXUinXIj84BeYl/kXcSFJwFwJO8wy/fwD&#10;adUxERKJdpkCsY29szhZWmoGjP7+W6Qv/LAIECyxqkhPT0/PnR5JeANOg196HaNXfplRFtp2QhMy&#10;g7pCW0NCWLJz6uL8ya0P9KbOQCoWYsBMqHJFlafwJjD64IWsPfpkmt9M8LZrL5biF5KD4jEisULq&#10;AYMD787gjGOoH3VPppLRDIp5YaVDbCJ4ozgDQhBMMmoJsjGxMmP67x4Zy3xmF9AAGp2Z1zyOei4i&#10;sUajdS7toASaT1+In3EFAccCxeXdhBAC5JbBnzwc23aKFLwEnCaYbLY56Dsld/xJtKeQvPSAUuYG&#10;xECyEHZbzdRxB2HuNFqUpNRyMQwaViyc/kPyt39F5U0xLlJDXZGg6K6r8Wfvi83P04oxEwItfocc&#10;djctPrmXa5DtIlP/+DRWvvQgJESyKdHBKidXGYupKH21Tl7fYmdezvwZP4YdpqnnHJrMfJuLbnpT&#10;IeZkm5CvX0BdijpGcRNBFZI1hIf/HnFYIwSCGGpxWe5/8ZmLC2qR5C0pJUavPoOFj34HUi/P29PT&#10;07OUZI9ET+Qzf87aoz+BLDTENKGSSEVg0ubiPdUWoZClYFFBanG9X9wbomcW6sxMVWPTQl4daFcp&#10;cVWF77YSWWgYv+50/DfrMcosp+AEL9Wc4IZjmDmaWla+5VA4Zn/ClAATso2RyiEWV/cUlCABVcEt&#10;U2uF3+posLHzYLmqH1Kej7cQDt4duc/2mCuYkwWCF5VNu+oGFt5/LjZb0zh0DozEGLE0Jjx9L6Ye&#10;sRvkiqgVHmTpFXh6/tssz+mr5z8nQOhasBRAOgOhnJg+4v60n/8x9ss1SDaQQHIj5kC1Fja8/1us&#10;2v+ZkDNNDFQYSkDVmHvRA5n/wqWkX9xAK5nYKm2Eypb3k7i46LbeIgizu84R3nsEg3vu1M0/GK4R&#10;JZEkILm4zmZ3gsL8X30ZedDdmDv2IPIfPgRZ1zD59mWk0y9ldOUNVNePCVtNwWEPoTroXmXIPVkJ&#10;xKAbnBlgKyt8dkCcLJAoQcpysTG4cMdzKUS12fC3n41MR6af8kAgM4mBygUllTaxnp6enp7b5Laq&#10;CUXcw8gC0aHxImSiIdN++1esP/5U0oZMdCPqsMxddi1Xbgm9jUrAf/Va4JZ2pQoYuzGQwALOwMrs&#10;YSAwyRMGEvCn78nKp+xFHkRkukYGFdQRrUJ5HVVci1M6AjJTwybXJ5Qzw6Ivn0jxy2J1ZO5PHkp6&#10;0M7cdNyniGszUhnWCGqK4iTxYsLolNbvsPz9Se5FwbMVIXiDUVNNT5h92eOw2YrK2Ng5lTpn9Pbj&#10;36X5zaioegVFUjdrSYNvvZKZlz4ED6EzVpSu82N59/ue/5zNuxvudmZzngG5Tbw4mWZ3OPEH3PwX&#10;p1FR0SLUZmRxkgaq2DL4m6cwfdieRQNbitqFpqIG1Z5zJRv++JM0o0R0J2QpahrLeyvkkKlSJN59&#10;BVOf+kPC1kPUlRyLqaJ6BRjuZUG03JIuu57JX36Rdk3Lyo8/B109RBQmIVDlUtnwhZa00KAzFTpV&#10;BtQIQ4IoZk5WiLlsLu0vbmTd4SfiNy4QUqZVRTepCC2nQsaiwpeoEKvA1BseTTj0/oQQcC0DkLIZ&#10;zOr09PT0bAlsusUn9yLKgpO9pWqFyb/+kvWv+CThOsO1qCVlU+ISLbONBGoSABklEHBrQRzTwHC/&#10;HZn58LOQGFEHVG45lXUD50XRsZOF0lv8Nzbdq25zTsMdywZmtD/6NePXfonRhTcStQi8JHOmCUw8&#10;EUOkdUNUOrXKZcId06JKGTKgQq6Mmb8+mOFheyPRKaWPIt4SzGgv/DVrn/9RwrwgLTSeGFpgFDNV&#10;C4Nj9mP6FY9ABvHfP5PNn34GpGfzwIulEBVCddgexAN2xq04iHvnhTFw8BRp33A6fsWNeGoRtIxe&#10;hzIDwf7bUz9pT6abUuJMd8C7LjiV1XhwJr+4gfa0H5RysWZChkRXZgWyG61kJl+/nNELT2F8zq+Z&#10;Ovx+6DbTnYtroM7lNSULNl3j28yW1iqPJfhwgVx6ZKtcFu7sCd1gsG6Eu3RqG/bv9M2XMk7dVINe&#10;vPiWiEFKzto3nkV78newUCSJfYtaN3t6eno2F7yTmnWchAs0Z1/Ohj/+JPF6L4JX4kTXcvBfiitw&#10;R6UTOfGAjhucFomKENBpZ/bVj0Etl30tlKSULYqyd11Di/uTqqJdJ8GtD9W3/n+lK0mQoBCUaq+d&#10;mHrf05k9cg+scdQhxkgCRANmRkQIeXnbs13KILzgpAitBqr9d2HqCffBJGGUudfuQZDWjdnwutOR&#10;m4zWEq0bQYRxyCgCO65k6gUPJldh43Pp2XzpA5DNGSnZeRNDpmu2ev0h6A5DLAAxINlp3dAs2NrM&#10;hhPOx0JV1K4610+LUIcZBs97MHlKUUp7z3JjakWpwoVQTTH/jrPI512JtgmTLjMkhuSGsNCS3vsd&#10;Fl50CvxyA7LjkPDkPRAMOjNDCdAGilSfGLUkTK0ofaDF9VVLede0OMN6DkxOuRAbF513E0G0BB05&#10;57JhdKXtJQtCRH4ri+VeDAmzJcJCy/gN3yB95nuEpjyLfi6kp6en57/GLQdxwQC1hLRGuOBaNrzy&#10;c9h8IntiIE5sjWy2JKIsJYCQ0krrjtxvK4Z/diB671VlUHqgrHz3M/D7bQ/1sAQCXuRnA4viK/I7&#10;e1RuvSds3Ce6OYfFwXHp9hsXCFutYPqvHsf06x6KbjVFGDVkNVSK8pQuRjzLipBzZ2ooRrQJgxc/&#10;lNHACVqDC6047pmQM83pP8IvvgEPFZggksBhEAISlOFbD0a2mSVgffCxBdAHIJszi9VHwNyRXbdi&#10;cNQDEG/LOmFCJYqp0yrkUy/Bv38NmjKpM+ETuhaue27F7N8dhmsi3xGddxJIkqiIVE3GJjB601fx&#10;m1ocISQrGZ9rJswf/yXWv+MMggqNOoOX7EfcYRV0lZ3yYKB2yJ2ZnxEwdGPvrzoEUUQUaQ2Pip93&#10;JfMnfRcvjb4IxdhJpChnqGoZjr+NDNPtyq0WeZFS9m4xLDnzr/oq8x86B3Log4+enp6e/wZmhnuR&#10;pHVXRqf/hLXPOQFfb6iVKgNtwoNuVFi8velmoiFH5KF3Y+UHnsHMsQ9jxfueTXWfrahetj/2iLuj&#10;bQkO6sWk4Kbbjpfdzsxu+VqsoEOplGyspncO4Dl31u6b/Fk36yjBMI9MHX0gc28/BLvvtlS5vG4Q&#10;IWHk5VbI9DKukgWwzMyxD2P4oF0YaA1WqliSizwwNzeMPng+jqKWkZwZeihdHTlRP/5eDA+4G2b0&#10;3QNbCH0AshkjFP8OQxEFVKkP35uw3TQhObVGRiTUnWlR0vrMza/+NG3TEHNnBe5ODEYlQn3I7gwe&#10;c19kUA7qiwvcYqF6KbMfMQlChfsCC5rRcWb8w+tZ+9KT0IURbhPST37Nmmd/mIVvXERMA0ahJm4/&#10;xewzHlB02UVQgzY4hGJkWOeAJNmYOcIF7QbWJu54m5gPgv34Gta/8hNYEwmmBOj6bYuqxsQThlPV&#10;FaJ6S6sUm4hnLMVG5d5tKhXDrJgnRmJM/vbbzJ98Hp5yVyWxxXepvG+bqorRO6n39PTcOVlcpxfX&#10;RXfHkqEI7Vk/pXnVadhkgOUxZl5aojTQdqf921Oa1b20UAmlbWoyWcPMs/fFtx7gocZ3XsGqf3g8&#10;0097AIOFMVSKaC7tRiIk8VtmPmSxKuEwTkhjME4warGFBp9vsPkJef2Ydu0C7c0bmFy/jrRugWyG&#10;ZyuHeAdxJamiMRM0Ig++OzMHPxC3hFcBsdKOVi1hB5b/1lc3s9L9a2BCtffODF7+cFLl5bwTBBEn&#10;qECC6177KfTHa8gYWQ2JMAoRG1Y4zswfPgQdGxoE9bB0N9Jzu9FL7GzOdOoNgWJShEK8y2pWvP4Q&#10;bv7jT6AZpkxIqnhyqIXw4zWM3n8ec3/0UFLoKgBETIxAZviSA9lwzuVIo0TJNCKIO0kytdc4S7MC&#10;mTqQESqilZvSKDTfv46Ft38Tvdc2LLztG9gNY0KoMc8EJlQPeyAyXWNYyXyIEHE8CzoeM7rkNwzu&#10;vRM2VyGdy605XVYpYzcuEL90KWs+cA6+FoJPwJXctLCiYrj7duj+d6c64K7Y+b9i3Qe/DeaoKHjZ&#10;xJI5URXX/L8O0m6dmJFFhQ5yKcNLYJDL8xq99lv4NROmXrI/Ya7GTHHVouzBLS1cdM72fdKnp6fn&#10;zoazWAXwro0JLDkLH/8u8285E7FAkgVqSnvy4hoeul6l21NtV0S6QMhKdSUMyFfciDzs7oiVg7XH&#10;KTa85asMjnkE1S6Drk0qouaYlDlN7dqpkgPrJ8y/5xziFy9jXktbGa0RxWnbluCBlDOxzWQCsssM&#10;K171GKoDd2MSjIEHspS5DzfIlmnOvITRe86CakhIxZh4qZNY4rc8bKebt1RQCYg6gz95CFlaosXS&#10;Po6VCokLzRcvQk/9JXlKEIyQiwBPlAyjlqnjH4ncbztyEILTp9a3EPoAZAth0wFpfdRu1IfsQfrM&#10;pVgNoW0wnUJyS4gztCdeSHvonsRdtiorjijqQlaF3bdh9piHcfPrvojNDBm0Tqux6H/LMvuDuOEi&#10;bPjovxJTRrQEHpaMqqqgBXn0bmB0zuglhFGTkjX63q9Yc+S/ML3XLsR9dqS6/11hp5VoDOTr1zP5&#10;/rXkr12B/eImmA54drCMTTuzT7w/w2ftS777CnSuBiLVA3ZixQ0bGJ3wPZiONKms2FXULpskS7qw&#10;CV2Rpct+OTD5x/MJOTP16seWtgKKGIosZslYDDxavMU4AAAgAElEQVT68KOnp+fOh5giWva53Bha&#10;K/mT32b8trMhV4S2xXAsSKkILPFSubhXmxlxeiuaD55L/dT70a6uCLkMxOczr2DDOVew+l1HYvts&#10;B1nwGEvVw4VGoMJRdWSmZvaPH8qGLOgHLyCoYgJtkwghsOAjao9kiUSfJ/04cfPzTmTVG59EfeTe&#10;ZJkQEJyIa0TWLrDw9m/gk7SscxKZMuheAg+hloBhJXg6/H7UD90dRXG1Mp9pDo2RNoxZ+JfvUldG&#10;Qks7uhaJ4kwmPmAHhi/ev1RKspb3mYzQV0E2d+5Up5YtTob3VmwcNMuJfPlNrH32x8k3TBBrUI84&#10;GbxCglE9djdWvP1pMJTSiaVasg/ZIAvzL/k4C9+8mtA0iECQmuxpWe8nmNOE4mpaidJaKtUekTKL&#10;cZeVrP7y8/CVUyVLgpEloG6QWta95sukT1+CCeSmKfKBIrgG1BLWZnymIuDkGJm++zbIY3dn+LS9&#10;iTtN46K4R0QNEaUxRxtj3etPx0+5BDXFmrbINYoSTJc9SHMRvDWmjtiT6df8AbpyiIewcROVxWe1&#10;1HMrPT09PZshjWeCK1hGNiTGH7mAdf/wNdSHaCrDEVGFlDeZzl5ivOslyJ6ZVqP6i8cx/dwHk0Sw&#10;Uy9mzas+T+WCrVZm/t/BDB59T5iqETdcyvSm4agYKQvQoi2MPvFvNO86m/aGMVSB2DpZM5UJJqGb&#10;+TR8WOPeMnzO7zN84X7ErecAw25aYMMxnyZfcG1Jct2WfO9SPRPpZlm7in0wJ6lT32sbpj7xPIZz&#10;FYQI5DIY0s28jP/2TNZ/8HtMu9LkBCIlEangQ2fV3z8Necw9qQRSpvP+crZQNdtehrdn80ZCBXdf&#10;zcrn7YuMJlRek2JGHURbsiTS53/GhlO+T85WZhrwjUPpGp3hKw6i3nqIR0XFSWRsuSe3NJIxzFsW&#10;QgIxsiutOFUypp62F7JqiHcSuVm0lFdxfE2Dn3cVTTTEMoMYCVVAIkgNOqzQlTNYcqqdVrLVG57A&#10;9EePYOZlB6A7r8BCDSi6KHpujgqEQWblXzyOqWfsQztZwAY1roHoTl7uChGg5mglTD57Cev/9HMk&#10;F9yL8odl22jC1QcfPT09d0aqViG1WFDm3/E1Ru8+F9KQTELFyMHJ7pjqMk7KlRkQG9RM2orxqReV&#10;Q/ckMzrrx8QVA9rJBL3Ouen4U2n+8nQm60a4OS3txuFxEKJA1AFUFcNnP4jZf34mwz23I7ZOqoeI&#10;R1yVDIwkYxpg/ZjYOu0HL2B87OeRq9ZD09C87SwWzv/lHWI4qN7dkTm1gQ4C1SAw86ePop6ryFGK&#10;kqUIRksSJX/zZyx86DtUJowkk0PxxwpBqUYj6sfck+qAXVnU8dIQ+kPtFsSd6tSypVdAFsnuqBsp&#10;w4anfQAuXsPEG6ocSCER2oDEinYb2PqkPyTsuqpIv7qAKlkcyYnRh85n3RvOpAo1rk5lQl7GJTo7&#10;aDCqRmhDINCQJWICTAlbf/WPkJ1Wl0G8zkF2UZY4f/ZS1r3ss+QQidlInZ1rRGjNCNUA0ZbpI/di&#10;cPxB5LkhwTp5Q6XrddLSehasDPpbW0q741I9Wftnn8W+cgUh1IybMZXH27dheBMWX/XWH0jvFEwS&#10;GZIyvM9qpj5wJPVdt8LIaCxdlJtKCPf09PTcWRi3iWp9y/z/O43xZy+h1mHXBpVpQulCVgSXjC7T&#10;8dRxUGVqELCDdmP4/P2Ie++IaCC7E8aJySW/pjnhAtLZV9KsnTDYd2fm3nEosu00FgKqAdWMee46&#10;qQPuhiTDbhgxfvkpNN+5Ds0UjysPSAWWQKLS5oaKQBsVvcuA+KwH0b77W+h6J2km+G/LwcPSVkJa&#10;z1QaCCiTYITxiPrIfZl94+ORmJE4hVhLGyIRI187z4bnncjCpTcxNKchd8aSlK6EHQZs+5ljkO2m&#10;0ASpDsScQBUTIWyZSbk7VQVki3yH/qf8XwlA3DNmRSUrXXQt6/7wJGSNQG7x3HbZfSeqUR22J1N/&#10;dyjiVsq7QRACZk5YGLHhuM8x//UriZ6B4pDuuQyHRRNcFjMxS3UvhkigzNCXvtlABQdux9xJz8Wz&#10;EJVSlvZF/Qxn3ZEn0J77C6wW6hZSKBkWgpCzEffemplXPpbw4F0IVcAonh84qDjmLSqB1nVjPKJe&#10;TBqVBGtGpG9fw4bXfgm5aVSu0wRxI3U688GdVsuv3lVHohUHXtHOCOm/+hy6X//93y+mhErAFBiP&#10;kN/fmdVvehK6x7YgSqLMyIgXiUn1skB7J0sc7lwf856env+D2EZzwe53rogZfnPLuld9GvvaVZhC&#10;woi503cFWNzBuj3ufzsEYu4o3ayHORKKkiIqkB2LkarNxCfei+GLH0K4912QWnDRTtVq8U4MGmP8&#10;o2tJ7zuX+S9dyvQuWzN81aOoDr4PkCmuVgpaVBrxWNZ5jDxusA99hxvf9U2qprQSkwX10qbkHkEy&#10;OWRCKm1JJgq+2Ep8KzETlroVy4CI51xa4u61gtUfez6yzVQZzscJBCwn0MCGfzyL8TvPJySwsoMj&#10;BlYJHpW5tzyewSF7IBY6z5TumXaVoy0z/rhzBSB3mhv9v4Qgpb9RA9V9dmDqKftQNZPiIyFKcCst&#10;Qy6MT/kBzRd+XIbvrEJQxLtD6fQ00296MnHHaSzWkA1rElMSqAzyEmX7f+teRAEnSqe/1XlxDB/y&#10;ewhKBSDdxtNNabeXXc/4+z+HKqBW01alspEFjEzcdwdWvvc5yMN2g1pJahsXOPUG90yWGjwQBGgy&#10;wROSJsTL1pDe8C3mH/vPrH/uh0nXrSG6MFInhcxEygK3qOUxlcrS6F4TUmSiSoxVcdf9b8S7v7s1&#10;uftOUgJIGQzIF/2K65/2Iew710DTomKILbaHKa2AZ0GSEGzLXIV7enp6NsVdIBuSQbIwaRbgqg3c&#10;/KR3YGf8FFMtf+ZQdfMQ5WvRnU//18EHUNzItQxDawwkN8yc1H2f4C3VK/Zj7p2Hw723Q6uASryl&#10;eC6hk5VXclR0n12YefvhbHXUg5n84gbW/cknad5/HjkZ2iRMMlhAiOWc7SXWiVMV9Yv3Z7v3PAtm&#10;EkGELMJEQGqlDYlgTpXKAd0Wz7UbW4lveRbL0cZrCIgxrpQ0I8z+zWHo6gFouTYVZR7DQ4CLrqd5&#10;9zldACZINkzKTCSNMdxvZ4aPvi85WZHrVeliEO3uZUlvped2og9AtkBso7WQYbUweMH+jO81U0qq&#10;IZC0+EYggoUhk9d9hXzF9aRNTQjFyCKwVc3Miw8gjRbwWFENB4w9kxUq35g7Wqb7ckSVPHT0Abug&#10;uahlZIrEIl6SN/lbVyDrE45QmaNejBhDEKYOvz+rPnA0epcpQip3GxHwjJhhWmESiJZxzyWTdPlv&#10;GL3/Am5+5kncdMj7Wfu+bzK5fgPMrYRY0e46ZO7h9yBaZKBFynHKoJFMWwuVGWotVjlVhmSZJLdf&#10;NunWrxPCkDoJNxz7CcanXYwmSlualOcUXXEVUix2VT09PT1bOoGyZ7lBEiOe/ytuevFH8GsTFoeE&#10;7Jg46kJayn2rk7M1KWu9UNqjBhaoVgSm3vwEZl56ECYt1WKLLLe0yDqOqyMmRFHq7DAMhP/3B8z+&#10;2WOwmRnW/+1ZjF91GrZmVDodUqnAm2dQugpKwFWIj9iRlSc9F33AjsRmzFAq2gZiNppK8c3EE6P2&#10;spfPjluGh+9F3HO7jYIqAcNNmDGDa9ez9s8+izcVsS1zLRpCcUxH8FUDhq98OD4IRbL/jr6xnv8x&#10;fQCyJSLFPEnpBrK2nmbrdx+FTgs2FYlZCEGxbGibGd+8gfF7v00MRswGlOAkiEEVCc/Yh+mDdkPM&#10;GHlLLYpZGdq7PU2a/vP7KsofcaspdJfVxc1VbqmSiEMzyeRzrkSm6hJ4hEQKFVOjzODQe+N/8Qcw&#10;UJI6WkVKQ5XgEhCkyyoZrk6+/CZGL/g4Nx/2L4zefBbtd6+B+QyVEjp38sFd5tjq/c9m9s1PRva5&#10;Cy25SB8OA1ECI8vlvaiKbrmpkyslyO3v67hYJo8pk83gpgVGf/5V1r3z7GLGOJrgVlKAakZ0K66/&#10;PT09PVs4vmj3rZBOu5j1zzmRfPl61JRg4LWg1jLAl1bRsTOvVS+zJcFgoEqjE6bedAhTh+0NWco8&#10;YQi4duZ7mxjbGtCqlB08lOHrUAvDF+3Hiuc+kMl8S/u5n7Hmqe+Bi24gWAvaFhNF2OgSrkExAvV9&#10;dmDqI88ivvBBtD5mKlVUUpNyi8vyqlv+LpIARNpdp5k+7tHooIJQkmbJFTFnHIz5E79LuvxGTIw2&#10;JKKXtrdKAq4tK//8MVR77oTGW1qne7ZM+gBkS8QWHbQBL3Mads+tGDxjH+LChDZIyQp0NeiBCAtf&#10;+BHNV36GdwMPZUE0Qoaoyty7nkG810pmPTCSTNDijhqW8MO9eKDe6G/i4CkT77ktuv0sBEHdES+l&#10;ZSeh1y+QL7uRXBVlczyX6sNDdmL4549hdrpCBhUBLX4ZULpoM0VbnMzk4qsYvep0bnrqh5j/0mXE&#10;Uj5BpTzcKtRYK/gus8z+w2HYbquQ1TUr3/VE5vbaHmNCNc6IK0OKJrvPTVO1AihVW2ZZbo8QZNOx&#10;pcVKSBMMIzOwiizO6J/OZ/2bvgQjLxualRkeyWD9R7ynp2cLZtFTw0zRiTH54LksvOp0UqxRAo0k&#10;shqpaVENjEPXqrNEGIYIXUXDoRJGw8zWb3wi8qTdaWOAShAv6pOL1yJdtR6ckJ2KzqDXKTLCEkAz&#10;9TEHsPURe5GDk37dcuMLPsboK5fiYyNYtx+oYiqdJ0bENCCVseLVj2P2tY9ntI2RPTHQuLxJxP8A&#10;FwirAyve9Qxk5WDR7gpE6Cw8iBfdyOSE7+BAZU7Vpm7wXDCF+hG/R/Xke2NmnRTv5nFvPf8z+tPJ&#10;logUyVhFsKDkoESH+oUHwE4rqExIOBVlLoIkVK2w7o9Ppfnxb8hd9iRLxILjQWA2Mnj5o5j3hjki&#10;ueujXM4RAhXBckb3vitpoxxf58/qgDpyzXrsunkGnWKXMkS3mWLubw9Ftp2BbiETQMQQSShGEkPW&#10;tyy86Qw2PO9TjD55MXFNC4OK7EbyTPCyuYCh91vFyhOOIjxgBwRDNKI7bEN475FU++yENRM8ZTwY&#10;0y/cnxWfPpqZvz4YnyttAIHIUmk8CIFogZYiQVzZhHzCxax5/gdIV6/Fk3eBqS7ZNfT09PQsNb+V&#10;pLphHWte+nE2vPlsrBUkGZLGVN1MtWikESFmIS7hxiVAUCWlFo/K2tyw1dMeRDj8/rgrtWdaKa1S&#10;guA5FwuuhQmT9QsloeaQUou4gXRBikPWGhnWDF7/eOT+WxNlgN3cMHrl51n4qzPw9Q3WtROLOSJe&#10;XiMKldZ4VKaf+fvMvO0wcm2YS/GvugNZnC8Rg6kX7Eu4/w5F3EYNMQUX1Fvs+nWseeHJhDUJS4Kj&#10;pBBpVdAgeJow9dJHkKYcFUGzdnMlfRCypdIHIFsg2g1siRavz0qkDGRvN8PKtx6GT2kp+3ZtRKZW&#10;5HVNaN55Dpoy5hDdELwMxGmg/oO7MXf43jTe4qEM/ckyeYMsmhOJKrb9AL9pApbBjIShXgbxmguv&#10;ZZKA1oqk7qShOmxPZJfVnTpI5yiOIFnAY5n1uPAaRs88kfUf+i4yMrIbpqDZkI1eGgFxwe8xx9zb&#10;DifstBJRRVWRACjUq2aY/ZsnUb1gL2b+5nFs+9XjqP+/RxF3WYU+474MX3ggcSGTtTON9FvK77iT&#10;N/nE/Vee7G3NkYiXCgcUSeZMhYmTfzhmw4tPov3pb5BU5mLUrcg4upXv74ab839EEK6np2cLJm00&#10;13Xci+6Tm2Ne5hiT57JeXXkz6447lfz1q7uDfZn1QCKYdg7iRvROIOT2ONnoovoS5GyoCeaCorRk&#10;rJ5CkrHVPe6CH3cgIkotStZA9EB2AzfsxgVGb/k6aw56D+v2excLzz+ZdNE1BF8UNBGUjAjELJiA&#10;bFUz9ZKDII8ICK0oCyd8n4U/PY109bryfHIGK/OgWGn/FRy7eT2Tt3wFzTWkTF7mERDHcdeyZ+OY&#10;G2ZC2Gc19TP2I0jZ+5QAkrr3Xxh/4Dzi1WNycKImWjeiK8ESYKx44xOp9t6RSA2iSCxvs/TH2C2W&#10;zWM6aZl43ete97o7+hqWio0CdLusRObHtD+4BkkGMXQme+Ugm676DbLTasJ9ty/ZGRVEjOCGaE31&#10;4Lsx/t7P8avnCUAnXLg01/w7yuR+wdXkr19G+7Pr8ASDrVdhw7LJNO89m/yTG5BKcVGyjVn5uicR&#10;dpzrjBgFdymSuqEFd5ovX878cZ9hctWNhBAgl/mZxWtw/f/Ze/N4y6rq2v8751p7n3PbqqKrApRG&#10;aRVQEaNiCyqIGjskKPZG0SSY2DxsPiZBHiYvMaKx14jGHvSHYgPYgQIiNlERUJBWBYSireZ25+y9&#10;1pzvj7VvURjzkt9H6lZJncEHqgqoe89edc5aa84xxxiKdAVJPHh3lr37KML9lxfbQw0dDVS6OK0P&#10;iCum6T3hAcR9t0eW1dhiOBKJMD5J85kf4SFibkRVspek9UqU5Hd97z94/TZEVUk3xtbCrQOasy9H&#10;V4zR23cVTsY0dqNZdIGOXlzQRlYhI4wwwmaEdKKIpGVPci8NloQRXNGsDC/4JXf+xWfQX64ro63m&#10;S9L0FneCBBJGf6dJ6uMPJew7TfrJjSiRmAyfVKY/cDTxfssRLWeUI4RcRpzzjDH/V6eycNYVtLML&#10;hBaG190B37qCtNMKqr22RdqMh6ow/FI0DY4Td1xOe+Pt+GWrMRUCEbvuNha+cznVbquodt+O7C2C&#10;k0UILtA0zP/jdxic92tEjDoGWrd77Mz5n62bopJIGovWVAW57xiT//5CwrZjJBWihNKMSyWTRC68&#10;kfl/+hZZbQOzEUQRjFZqxp9wP8KbDiN21cuioP/eGMB74oknnri5X8NSYVQ63kvglCwIbRJjL3oo&#10;8b6TECpyzgRVsNIBF6mZ+9uz4OKbu2yQ4qfl0fEANlYx/ZYj6E/0yCxlcmyBqpKahP/ydgYf/RGz&#10;L/k0tx/6ThbecBbt+TeQrroNqSPWJLJnentvh+27PY7hKljH6iBONGXww18zf9wXSOsdRVGjaCQ6&#10;BiDjncVfJD5oB6ZP/lN0lymgOJuoSbHwlaK7UK9oL72Z5iuXgwkJiF4E7mkQaM78BQMzghRtTbYS&#10;vmSWaWxxzOsPV4cUX/suo8UdMcdCBUGRAaz9u7MZvPe7+CAjuQj9sjptTsQR+zHCCCNsAXAR8obi&#10;w1ExWnGq5PhCYviVS5j/yy+i6yKYEYqRfPm9vmmZ3KSC1QHfYxnVWa9i/EUHMnX8kxl74UGQM000&#10;4sH3gwO2w3K+e6cugK4dMP9nH8G+dwMhBca9hyFUsSLPObOvOZ35b1xB7pU9fGPG3KSw7v23HIFs&#10;P06FklOmNWXsxpaZV57K3OkXExpHcqTkoiTaL/2c4Rcvx/o10Z2hlmyqpUQQYb4LDZRY4dEYe/0h&#10;VDstIwBBSlM0GkgU4uoF1h3/BfKCkMQxDLXuzBUlLI/0jnsMdVpAVO5yExudY3/0GBUg9xZIYSu8&#10;qvGVy5j4h6dDnQkhFgGfdJ2D1vFWWXvS10i3zoJlzBWxWByoqkjebxX1cX+CW0NcAo7sdz3IA6Fc&#10;0nt98sQksjYxOO2nzL78U6TfzOAmUCuhScQDdqaqCxFrBqgiAplM9kD7oe+TvUJyixT1fpkfVcXw&#10;wogEpX/YHky/72hYNdEFjpSAQhPAE5Ka4rTysxtY9/rPM//GM1n/xrNov3wZw3MupzntJ8y/5gss&#10;fPxHxLFJshitGJUEWs9QR0IMbOCf/0Asuqksrh9Av+3mgheGqAuz7/42c6/5Kn7DGpIbmnNhYZBN&#10;KtIcYYQRRvifQLsminSOIZagcsHuXGDmpLOYfcPZpFaQYbMh3HXJXhsKC0O2edqDqbeJJB9iLlRH&#10;PwjZpk8Q6B+2D1oFQogbcp/UDWuN2VMupLn8NnIdIBitCyE72YdYO6TvNe1J34bLbwNvirkMAqKo&#10;KRIjvW0nCUc8EMHQoFQCA2uIrbFw/JnMnnAOPjNHcGFwztWsPeEbSDZCM0ergg8hSlzSdUvWMh6m&#10;yNYShkPi0/al94R9yAausZyjYlhODGeHzL7tG7S3DRGB3qBYC5t0An0zxt5yCHG/HaFfLelzjLDp&#10;MSpA7i1wCN6NApmgB+/G2HGPwrRB64rgxYUjU6xZ9ZLbaT7xE0QC4LgLwQJI0ZT0j300Y3+6Nykt&#10;vct20yaiBCozqlz0C7mKaKu4FH9zyU60QFg1jefC5KhKl5Ze3tjxpgH8+Lc0MuwyP4prCCKklIhV&#10;ZNgOGXvUfZh8x9MIO44TPGJBcDK0FA6oyw9pfrKa9c8/HW4c0rSJ5uwraP7yy8w+99Pc9pYzGZxz&#10;TalYLGOtEa10dHqxovXMHG0njhfuCWnNxkWbSHEJySoMc6KWQPIK/8Z1rD3y3+CaGUyVZAn10cd+&#10;hBFG2PxoVe5yKMwGQWFNw50v/wTzp/4c3KjaTI3eFf+6UWr3ph3BcXJQBlfcQs5ClEhwodpmgrB8&#10;gjzVgwO27/5fZfE6lUnozAD76pVov0ZRBgsNrbZ4FLzz5U04afUccy//LDbrJAR1Q93JodMxOtRH&#10;7M3Ah1Sxwt1pLdOq0lawcPrPmHnOKbQ//i3pzV8ntBXZWuqJacwgjAUWPG/CNfrPsBjIaUgQxfad&#10;Yvk/HYlO9tEusDx7wsVoEcJ3rqc952pypSVcxYvTl6tTt87Yn+3H+JEPKSvs1e9tvI3wx4vRTeRe&#10;BMcxTVgQYnaq5z2U8QN3Ydg0mCrei2gWYjdjOvOxHzI450oEp5UuM8IFyJg6vTc9mWrf7cnd5q9o&#10;CT+82zZwz6MOSustSb1LcC+JJ+K5PKOUjJJBgMGt64slIdCpYLqfO3PtHLkxCFChRayoJcwp9mtS&#10;Sow/az96Jz8LG4+46oYwPxEBzWQAidh517H+1aeRU0OkiB1lmGnGKpiaoJf6VCHS0hICUFVEh6RK&#10;a5m+C9s/5yBYVoOVZHaALJ2G4w9cs2JVWdagqipScqIqw5CQ24y1z34fw3+7CE0CtLhbCat0w43O&#10;pGBEaY8wwgibAl72HO8E5u5dhsNdyRjJof3yZaw74l/Rn62lX+R6IMpAjSJFZum0a5apqJk//xri&#10;lXdiOMkTKRk2zPSWjdPbdhqh5GUVttyLbezQSE0u52o2xkOkJhC6fp56wIJCUGZ/s4723d+hajOm&#10;hksmZCsOlQr1nttT7botbSqKzB4RN6E/cKIYg2vuZPYFp9KsnStMiio201ITkOGQSjfdNc9xsoBa&#10;0a5kcWIGrwKsnGDybc8gVS25O5fNMhocQ5Grbmf2hDOxNtHLLZ2ZF21QXBW9/7b0Xv2YMiKuSt6U&#10;mQAjbBaMCpB7EUQEJZb9OZROTf/Nh1PXmaBCblqkS8hL7tAa6998BnLVnZgnpNzfQStAqHaaZuL4&#10;J6DtPBaUIbnoIoJuchGgiKLejQopiGeyKmol90Q7fTgX34y1GRfHO0eRcg4I/Z23gW36KL3yRdVQ&#10;VWIMWAPjz9mP6ZP+lLj9JFGK8E2NzvnLSUGRYWJ4zpWs++vPw50NMVakuQE+peghu9J/0UOojn4g&#10;vUfuiFeGLrRl3E0dC04YtqgoiYr8mJ1Z/tVjqR6wLY06XmlJ7+0cqv6w9ZJOwLgori+FVDBo1ZBZ&#10;GPzzucy86jPkNQ3SDnE3ms4zzM2XXO8zwggjbB0oZYZA9k6/RqfXg+QJGRrzJ32d9W/4EmkdeBCy&#10;UTRzUnQMixzDUvW9RYTsmTiTWP+tn6PejdH+6g7s1jk8OoxVSCpNJLXC5LTuyESN7zSBV5EsgRwj&#10;TqbpzlCw4sDYGLGqmPvSJaTr1hQtn2vRgHSnmW47Se+AXdCmLVrD7qSzqHgWgtbQpGJp22lkPFjJ&#10;/+gmHDYVAhAyWB0YipU7RAiE2Tn6f3kw1YN3JuSAYoRcJhhoHL1jgdk3nIGtHYIrJPBQGoTRHZ2f&#10;o3rDE4mrloGBCoQu/33Ee9x7MCpA7oXYmJqWB61k/MSnYRWMa1W2QIkElECmvtNY/77zCVkw6doz&#10;3SfcPaOH3J+xvzsUC1rsfrNiychLLABbdHpafD4T0BBor7wVv+wWgjUseoGVxwhQOb1nPoA6GQ0B&#10;POMKrSvxqD0Ze8vh+FTApNgGZoo+w3DMA5KddM4vWf+6M4hDxcxIe46x7B3PYpvzXsOKjz+fqf/9&#10;FJb/0zMY//xLWP6t45g66SnoPis6oXfEexHLiSoJ8dZ52HmSqY88j6nH7wUYVi9urJtmWzVxaoSk&#10;AtT4udez/gWfYvDj3yKmqBXBfujWdIQRRhjhHoeXq6NLSbV2KeyrmKHXrmH2Lz5H/shPEKtprV36&#10;l7fRebb486RGz5wsTnXZzbgqfss6Ft75XXLOMBhi69vCZruB5VIwiMJExfSxj6aeT1SUs7SlaPCC&#10;QaJY6KsYQSNhTUt72o/JGrvLdmEUTMse3vuT3WlzKs03kS0m/dtc8ErQhQbVQHAlqzP2wofQf8GB&#10;eKww0cJ+BS+umrFi/tP/Ab+4Ew2l65mpUTMaNbI6E3/5GPpP3otclSakdcXrCPcujAqQezNECCL0&#10;n3UA+rjd8Cw4kcodJxOzkmNg4etXkj/z06KPyBnpbPtEYwl6fcmj6R+yK+aheI0rVEssCPxduHun&#10;FY80X7sCWseTb/CAV3FCFsZeejB6wArEE9Lr0WZn/AUPZuqEp8F0H5HQuY4IlVMSrSyhOdN883Jm&#10;3nIm5Eh2Z+oVB7Hsoy8kHL0/sk0sI2ECifL9uM8YYy97GJMfeyFjf/04NEArXhiQuqVdvQ7xgKyc&#10;YPzkZ9J7xn5oQ0nO3XRex7Q4tQmWnSZWpCtvpznuS6w/5XvofBeouIm+/QgjjDACgGcrY7UYkhxP&#10;MHf25cy88jSa839DGq8gtdTDLaMTEqlIQZCoqnUAACAASURBVAnbjaHHPJSWTLr+TppLb0QqIdy+&#10;QHvTWjyn0rzr7NgjEQLIoXsy+Q+HYbElx4p+qEhuuESCKi1d2G52hijNVy/D1gw2yo4q66Aq2F7b&#10;onWXrO7cA0O79wxcSyCkV6EURpXQ228Hqjc/Ge9shUUMujGw6EK+6DqaU35I65mcApq96EMCqFaM&#10;HbAj8VWPRjv7eu2Gv3PYqlIjtgqMCpB7CTZmPRanakWFVhWCMHX84TT9TEhaEsIRcozk1FLnwNo3&#10;fhG76Hra0G1u3QU/BKW2wPjxT6A/FQjWYrGiyWmzPiNQNAtjNbNfuZR08wISILtC17XyIPh240x9&#10;6qXUD1hB27RMP+eBVG84hDDRK2NkWYimxQZSnCwZy5DPvoK5V30eH4DND4h/eyjx+EMJy8YLyd0K&#10;psWtSwUkg1BhKPV2PfrHPZzeF19Cf6dxsgZCK+SbZ1GliBCnAy6JaNoVhpvmQBGDkIXGy5Cu5ITg&#10;DNa1pH8+j5m/PZs80yBN242ujUIKRxhhhHsWgqPBqRA8Gc0gk97/PYZ/8xUWrl9PKy2Sc6en2Dxn&#10;y8YMOwCmzE23LHvPs+k/bm8qD1QP25WJNz+haB+aSP7+1RADaoFWhNxpFAUh1FA9/8H03vUs+v0E&#10;w0SlkWxNYdO7vpNEpXbIt8wRLvwV1uV6iHZMh0O1cpJYhXJOSNxCyo+S45IxkgpuhuuQ+k2HUk32&#10;wJVMOXfUy2hz85vbmX31GbQzA2oqEo4HJeWmXFoW5um/7hB0ecSlGBSg5XQMaUt56hHuKYwKkHs5&#10;KjeoKsLuK5j60J+h49BUAi5kT4QsuCWYnGL+X75NuK3FzEuuhpQwJvqC3n974oefCdN9QpPRuLRv&#10;nd+VvYfOIURyQ7h1yNrXfwFuuRNShkxx0qCBUKETFZPvPorlJzyRsROfSjUWcSm5IRIyWcoYUsqG&#10;JGVw+iWs+/uzyf0JQlBW/PNTWfaSg1APyHgsI2AxIh7KCBMOoQxRZQFCBaKM7bMDE6e8kP5Dti2B&#10;gKvngVQ25BxoL1lNG6HuZls3yboJuDpBSnHRc0FNCcnIKM2XLmfmyI8x+M41kBM551ERMsIII9yj&#10;cCBnp3WBS1czPPazzLzrPDyV7KdersroK4br0trG/i4WC5C47zSrPvky9FG7F12lOmSj97yHMXbM&#10;/qSUGJ51NX7HACMRvVigFFUdIBGxivGnPJCJT7wQPXwvshQ73VAJGiLJoW6dFI0kyuCmO0tGRukB&#10;buT4tGixUiziN6Wu4/8XvDiXBQQNwtiJz6D3J7vR1AEVpQLwgOeMNS3NOy/A1g2QWNOSqc3BjSgR&#10;E5h42xHowbtSxT6G4iq4d8Y3WwYxNsI9iFEBci/E3YRaoiQR1IR46J70X/xQvAsfDF5EauLQT5n2&#10;ktsZvO3MbvTKcVJxwBIhYIwdvCe89jEYLXjExNAgnX5aadU7h6xN/Ewb/bvKIhYC8oObmDvpXGwh&#10;IeKgEdEeQYwkhuyxkvqFB6O9qhRWUix7xaUzVREkGPLxnzHzhq/h84ne+jnisQ+Bow8Ei0XEbpBC&#10;CcxSs84brMzpiivRiwA9a8TqSNxtO6Y++2KqvbYl3DJDA4Wq/vUdpF+vRQgMpRxcQYXskCWifpel&#10;8B+8brJ4bAltKMej4Jhn3JzhTbMsvOw01r/9h0guRiqNGU7buWQZeMYsFTvjMr49wggjbMXw7i+g&#10;sNGLXSKHhoR7KsnlGbK3oEI6/VLWPP+TzP34FjTWKE5I5dxQLwLqTa5v6Jy3inajs/YFnGJS0qgi&#10;D96e6Y8cSdx3R5TiJggOsSL0I70Tn8z4k/di8LObmPvA+Uh3lSpSF0NFOkfFMokQ99uBZR8+isn3&#10;P4O83ZDh/AKTWWmjYjVUZAJD2GtVl4huhTUgkxGaNQOkMYIJIrkYnSwhXJWc84Zz2M0JEjGKNrQN&#10;ifjSg+g/70GQrUu4l7vWNxgLp/6c5qs/J0uglwzHaRToNC3V4XvR+/OHIW4bEtRVBdVAlDLJMcK9&#10;C6MC5F4OcSO6kypDckN86aMY23dF0T2EgJHJKPNVRLVl7vRfMP+RiyALksvsZZKMSaTNzopnPYSx&#10;w/cCa/FQkZrc0ddGL5UskqXEgoFag45VLJx9BYO3fxNbSGRrS/BRFiKCWsI1k9SL7sPKpuplbgvL&#10;meajP+T2fz0X6ZX/Lk/fh4k/fzx1ArAiLgSCFdeONoCTSGZIMloZYp7JqTh5uGVC7Xio6H/iGHzV&#10;OJz1K3LKzF5wDbqQUBoq79iInIkKwVuyGmkT2g46Xg77oIRBoh2r8X89m3Uv+iTNT39F7WCtlnBL&#10;BPeAETC0dCllVIGMMMLWDKE4Kro7qGwoSLI3xBQxi+BGlkS+/DYGr/0Sc6/7PAydscZIlgr7vITw&#10;LgfKHZIXt8VsxX4+VH2MTD9nJAs511hVzDkqr3EXkhgpCDEHJv7lT5k6Yh/mTvkB7akXI8MWSUI2&#10;wa0kgXdHBV5VuCj14fuzw9f/lhX/8mzs8bvSXzlJCBFftpyxYx/L+KPuhzgMcZII2RXFkF+spkkJ&#10;FHJOhKWmAywTQigsVSiZU60lVA0aGN9/JdMvfzitKRZLngnimAs5J5pzrmP+bV/FiHjKDEJpgtWU&#10;4Mm88xhjf/M4yAFiLJEAI9zrsVWVlL4VzpVkcrGVNaEJRq9xhjesYd3RHyXcIWjb0AanT02bG4a9&#10;wMRUj7GPHU31oPsUlkMonh3utDZEF5x1z/0Y+bI7GffIkERTCSEV0dhSvqncCnMx8Mw4fTw0yNP2&#10;Ydn/eSYSwOqqvB6x7nUpmJDViVYOztwmhv98Pms//n16QMg1efdxVpz+MtJUpA41pkU3IwieMx4U&#10;bRxvnfTj32D9muphO+OeCRo3jK8lgWhGbo101S3MPuMj9P/6ENqfXQ/n/grTHqJehOwOSRLBoe9K&#10;a2Wz3xQwjIBiXlyy5tWp6grNRpIh08c9jurYR6NVSW9fEBiz4hI2JFMhhM1sRDDCCCNsXvwn3QSA&#10;GQmB1BRb2tMvpfnHc0nzCdWANe0GF0VVXWJHJy+jTA7ZnaiRPsJAHPdEmFIWhkokM/7o+zF+yjEE&#10;DF/M0vCEW6Sk1Crppnlmj/4I7ZqWbf/1OegTd6EhlAwOjFahyoIYeFxkBAxSS85COzekt5DxAMNt&#10;xxmLXVqfhK5IaglmLLzidOa/eS3UgARCKhkhS7py7hucEgNCyhkJgm43xjZfPhbZcQxRBQ+QExYU&#10;TUZz5zxzz/sU6YZZ4iCT1PAIMTnEiNEy+e8vpH7UzoRhwMe78mrrDBp0EdlqiIGt6gbx1re+9a2b&#10;+zUsOVzLmJGWFPAoiq0Yp145hX3nOgYBgifmyfSlJnqiaRL5kuvpPWFvdLzGVNGUIRT2QGOgesBO&#10;pAuuYn4w3MibvVDoSwmVcpXuWywCchHsF7ciC4nw+N060bcQXMtIkyiIo2TEM20Lw/eeT/uhn0AF&#10;QsR0wOTxhxIeuisxSDeKFEF8w/iae6Y59ypmjvs8gw9fRPrCxaTzriXsth2y89SG1chiBAImgWrl&#10;BGGXbWjedh7p+vVFZ6MCIUA2gnbZJ6oMcGKIm0ycbhS9ijp4l8weB5msArHH4KLryFfcRNhje3zb&#10;MXruxQHNixFAcEV0qzwgRhhhBKCM5d9lDGJWggZxB0vwmzWkf/g2C++5kJQiYITsZIwqBGrXch9f&#10;wm3Eiy0Tbk5VRbDMTEjUPaH32sfQP2w/7Nu/QjOka28j37SW8Mhd0ei0oqjEjv0t52k1UREO3498&#10;zpWsP+0/qLeZpL7f9nhdpgIi0rmULC7Z4pByjcaIjtfodI2PR2oJZZxYlIwX5kOMdMktDD78/eIc&#10;VnpmdETOEi6cl7NKhApB3YlVRCZqxt/5DOL+OyEWQA2RMoIsDiwkhm85m/Y/fktSCBuCfrUUo+qM&#10;//VjGTvygRACbV1CDdGlvklsOTjxxBNP3NyvYamw1VRaWysW00kdp+cBumnV3hP3oTpqX2Q4QAlM&#10;aiSRGKgSUNLldzL7ljNg/RDLiRxDp4JTxBzffyX18YdSpQavI8Gc4EtvDqgExDJosXi0bEhVMfjk&#10;jxi+9RvQCFmKiM1FSrK5g2TD54WFE77K4IM/wKJBMrRJxP12on7KPphlsihIBKG7fDtuQj71MuZe&#10;fwbpVzNQjZGkIl1+J+v/6nP4168Gg1YL+2EUi0ExofeUfciPuS/kWIagasXSPMSG7AulJeBCZUIj&#10;eZOtWzAvFwBKJ0pVKQZiBjkh1Oi5N7LmZZ+k/cBFOBHPgHjJtB3N444wwlaOopxYNK1QEcScFlj4&#10;wqUMXvQ51n3lcpIGgrfEbLSewSEDQylGJ0uJ4gJcXqunjAdnPCX6bz2csT8/GN1/Fd4zXAOiFc0X&#10;L2X4oYsgBdTKa1dxxCMxKoZTr5pm8qQnU41FZk76FjP/8A10wVBTJJVCZTFfKneBt64ZUUPFMVEI&#10;9QarWgE8t5AdJ5I+eTF5LpFJiEck22a5ubk7ASW3iazC2jxP/xV/wtgjdy+jeOq0FsFAWoPWWXjv&#10;+cyffQUGhLbY1rddNmITEuER96F64UElFd60nImbMLl9hC0LIwZkK4AUv9liy9t1MNqo9B6xK1x4&#10;HemWtsxrYkRRtBGsUvzXa5FtevQedh8wJakQzcmhfI1q7x2Q3jjt969j0Z+Dbi4YuOtwcbs7RX8P&#10;wj1iIZNDpkoVfYMcMh4C9v3fosGRh+1IFC3jYQbuxrCB+ZO/Qf7YxVgVoU14CIgPGX/HM4m7ryTo&#10;Xda/SYtjmLQNds51rH7156jDJLltqLSEuQYHaYRbz/4x0w/ehbjrcpyAFC9Bshh4jVZGPuNiQt3H&#10;Y6T3ioNYdtKRpNxgV9xM66E8h+RO4n7PQzSUwlQgR7CcqXWxS9nNLosR54X03WsZXnQN1b47EZb3&#10;kBg6JqjMfW/4cy9/IlsrdT7CCPcauPvv7Nl+N7ZCNnJoKrkVRUfR/Po2mjefyfD93ycNBPWEejHr&#10;aIFKIsGK5bmLb3Itw+JzLP5YTESEWiPzmumt6DP24T+nf8T9EQ1IvyJ9+xfYrS0uiVpr5i++nnCf&#10;5eW8U8Mkomq0BIJIEYzvvA3ssgz71nW0F6+m+calyN6riKsmMRG0i38PLsVgRDfIuVk02HItP7Zi&#10;VK5YYyx89HvMf/SHqAbUE0ZVcjU2YXjt71tDpWOOgCpGFiSz4+EH0TvxEAgVFhoEJeK4KKpOc9al&#10;zL7jfCqryrOjZDcqlCBC2K7H9AeOIa6aLHR8BbgSupXZWs+RrYkBGRUg93bIIk1ePtZhkYJGkOiE&#10;g3ZleOFV6Ixh5kSDNnYHg8Dwkhuo9lhJ3G2bQq0KqATQ0rmpDtwJW72efNktZU5WCuOiCNGFFBzp&#10;AoU2zfNZ55xSRqty+QHM8aqivey3hCzoI3eDDC4JmWkYnvQ1Bp+/FNWuoyRlHKB3wComXvt4rAqd&#10;B3thToJJEQDePmT2+C/iM0ZIuYQtedHIWE4lVbwaI99wG2NPPwCvFLrBtIBikonLJshrF6ifvR/V&#10;ax7D2NMfiG4zTu9R94c75mh/dhNW1WhOm27dFg8+BPGS3ltk5bJBv1J0gF66U6vnmP/O5cS5DLtv&#10;D5Pl6mAbyapk8R9b6cExwgj3JtytANngFpVLeF7XaEpegmvzbEt76k+ZP+FrtBevRjR0DnpAN6YV&#10;ugu3dxNJm3LI5ncnu0IIuDsZRdWwnBm77wrG3/Mcxh65qrgZBqBXkX+9jvyDX0OgaPgStOdfiey6&#10;HWGv7QsTrEJczKVyJUsi7rkDuv047UXX4bc3DL95OX7Fanz5BHGn5bgYSQv7LkjHYmyUP+KU4CbP&#10;uCnNey9g8L7vIlayrcqKLZrxLu0ea6Lle0YnOPQefl/673gajBXLeSV07LiAG80vbmH2DWfh65qi&#10;I0XJmsuIWVCYjIyf/GzqB68s41ahnEFh8fzYis+QrakAGXFdWymCO6YR2Xsl43/zGHRmLQRhmFsi&#10;QvJElkB/rXDHX30R++VqyIHguqGbFFxIHph845No9pwqhYYbUZwsCSwjJgTpLemzeXfdr2nw1ln7&#10;L98hvf97mCdkwVh/4lkMP3UZWI3kBkdI4lQ48RkPIdedMFKLBfGixkVcWP+PZ+NX3U6VyxrhQjDF&#10;zQhSkmrHrMYuXc38TbcX20Tvgq5wNATYcZqpdx1J/xWPJO6zLS6Fes7RkMfvTmibUgDUW8YmHKwF&#10;d8Ltwvp/Pp+5P/sI/uObyamzW5Syfk036raIUZ7ICCP8cWLj4sPdMYTcWVeQFHWH3BKzwg3rGb74&#10;48y/4UsMb1sgxng31mHjkL+lROoyKlxlQ75R9AbLTrX7MibOfhXhwJ2KEYkAlM69HroHIo5pTWgS&#10;HsBSxfDEr+E/v50QilmIpAZwWnWCR0KrcNT+TBxzEN40xAWnOfsGBkd/kpnn/TuDb15NWNMgTifm&#10;7kbYKGyQ41gDfuUsc8/9GO27z2e4mTNRoLwXKhwjoQZZnckTDsNX1LDIBklGXYoF783ztH/xWfSm&#10;mWIlHLTY9npNEIfBkPjSh9J77K5YpyncVBMSI2zZ2Pzv7hE2C0xBXTBP9J+6P+F/rWX4wfMJvR7e&#10;OpUq5EyjSmXGuv/zLVZ84LnkyYpAJntVBGUVyIqaVR9+AeteeRp2zVosF+/uYcxUDglf0kpXHLIY&#10;C+oEE3r9KdZ+8LtM9QP2i1vxr1yN9CPkBpd6Q9Ne6kA4cCfUSwljgKsQrIQbDs+7Er7wC1JVE90x&#10;LbkfrXY2lG0GFYZtS6gjGkpy7aJYu3TLHMRoV88Sth2nijVZDWszviA0X74C6fVLJFfjbAk6bws9&#10;aDNKg0/WpBvnmH3Bp5Fn7Mfkyx4OeyyjosKClIBHZLNePEYYYYR7DiICVsZBNQkWymU+3zLD8NSf&#10;MvzkxeS1LXFiiv5CIm8hn/ugirWpmHtoaZylAHEYSb1A1SuFgEkgqpWtGad/4H1oHrAd8ap1JAE1&#10;hWzktQ3rX/05pj5wFHGfHbBAaTwtGnLUiYqAv+6x9OcHDE67lBCM1Ivw/ZtY+I/TGa6aRPbegWqP&#10;7Yi7bAfTPVSVNLdAvmkt+Wc3ki67CV8zxOqaXrO5V7HAJRCCIMtqJt5/JL7XSqKUlHNDqM0xS4gr&#10;60/+FrM3zzFe1cVVMRcLe/OMJCc+bR8mX/4oENmEDP8IfwzYAq43S4et0Yb3v4J7BgKtN+USTWDh&#10;Lz5H+61rkBxovKGqA8GURhtiE6mesifT7z+ShRAYw8k4IQkeymjR8MLrWXjFqYS5ohdxb1CR4jy1&#10;lEvvThBhmJ26qnDLJIys0JdAEqdnQkoZiYoloBJ0xwmmT38xcfupQhV3Xyt7i8446479FO0Pbyk5&#10;tFL82LWKxORkc0IdGHhLLT3q/bZh6nMvJfe70TfYoJkAZ/CK02hX9Bg7+mDCdKS5ejULJ3+bdO08&#10;bVBCGhJUt4jAW1sMC6sDYuWgzr1A7YGmGjD9xsPpP/cgqANZSldj1NEaYYQ/XmysAXEvNuG4oyQy&#10;gp93PYM3n0lz+yyCk9symuuSEONuvxc2w36wkfYDEVJKxBgJ7mTtkZt1LP/aq4gH3AfNApIxDWjH&#10;8wzf+z3m3v4dNNaEVmh6TpWdFAKyW49lH38puvN0GWcWLfoMKfoFb1sYwPq/+QLz51xLFRVpWuj3&#10;Si6VBHJaAJxsGRBUtYTvjfWwJpFxaoOhZ6Jsvkn5xbQnq5V6zhg7+TCq5x2EJJAg4JksZbytclh4&#10;9/nc+Z7zmJQeWSCboblz0CIhe69i+ekvIfYUjxVtMOqtSwnw32GrsuHdah50hN9FGReKXtyYQjIm&#10;3vBEws5jWA11qNDWaMyp6IMIw7OuZOH932dsmLu0U8WDdONJSu/g3ei95UmkfqGmq24kyW2Jw6Yo&#10;LivRobWmjD6J0EPI7ogJC5awAJbLQLI1LdXuO8DyPqYKi6+709Cky28mX3Z7x2aUKPCeVnhbvg4h&#10;kHIpbPKYEV/9WKwuEvJAJ9r0UrTZMLPw6/UMPn0Ztz/7o9zxlPez7uX/H3bVeqJngrbdzPKWcYl3&#10;gCog2WhVSpJ7a6TcUs8HZt/ydda/9FTa716NLjSYGTnnkoI8wggj/NHC3UsCthmkjF9yKwuv/Qrr&#10;X/5p2tUzWIbWnEoh0xYj9t9TbCx1788FMoZWShZnfJtpUoQ2CG4NwSP2lSvwzurWNQC5UCIuhCfs&#10;RbXtFB6EYS8RMrReTha/eo7BiV9D1g5RA7eMiBKMcjRIxCYqJv7+cCb22Y7suWj6ho57S7J5XBUL&#10;Aeoa6goPATTQzjfggmZoxak3YyPHOp28qBCalvrYA+k988FoLsWHdLqUkDLaGgtfvITB28+hJ3UZ&#10;20sJRwgSIIBOKJN/dxg6FklVmQ6obFR8bM0YFSBbLUpmh2jpvkgA220Zyz54DNIPuAgqgcqFNnfe&#10;3b0es6f8gMF3ry1i72yAYmK4ZIIKk887kP6rH49ieO5SZDcq6JdEF9C5dXgswm/ci3WweSmcshFd&#10;OicXK+4jbUZ2WQ79ChdQN8Sd1ksQY/v1a7EmYZ4Lba9C60ZNjWVoxKgl4j3Y5uTnEB+7J65lHAkH&#10;IxensSSkX92BXnUzebKPKoRhQHqFincUEWgaw0MmuyDZ6HnuBtni3XQWSwGl+Oa7CDF7N0XmSHay&#10;OzrWJ/3getYddwbrX3cGdtMcGUGss2U2IFv50RY5oMVIsBFGGGGzoJgp4RgtuVjkmndZFWXMKuXi&#10;amRzifRP53Ln8z7B8Myr8FawWPbJaIKZUyHwO02HpZjvT5SLcFaKSFvKHhMRXIXe3tsz9sUXUa/s&#10;lyJBHeoeg3N/ia9bWBT4AVoE8qaEnZfDg3bAkyMEGslEj4hlTIXm3N9wx5vOwOYGRCv7NCK0KngU&#10;XJ1w3xVMf/b51LutQIFhVdzAKtMNzlchO8E2sgfWIuIWSuZSXuK0wcWwwVJMCQEnkBl75gMZf+MT&#10;iz5SARZzocCCwdV3MH/yebQT4xiZ4BWGEr0Y06gBJz+V3p/sShYnSBlbsy2jxzbCZsKoANlKIYvd&#10;je6A0BDK/OoDVjHx90+CXiCpYKFQwSaQU0ZnMnP/6wvIpXdAKJkgxTovdJfUwPgLD6J62h4MapAQ&#10;yKnZ6Ptu+gNJNvy96BkpGx5YRDZyahKkcw3WlGG6Ilq53htCCl2wogvDH1yFJiOaEkwIyVGFJrSE&#10;COMu5O0C4+98Dn74HmglBI+oOYiTNGAOFZl0wdW4QWiKRqYVI2IMgVwLaW7ANkftR73rCmp12rHI&#10;nNYYmewLxCWWbi26W5Vlkw3vmw3IuRQaMy3pq1cxePIHaE75Lum29aTWyutWIYlh6rhbcXXZQhie&#10;EUbYGuHSMbIZYlIiJQDPTXFTaDNx3TztVy9m/VM/yMz7LyBYhScj9CpC8rv8mBadFf+LvX1T7vm1&#10;AzljKO6RnAUNPawS0iO2Z/KU5xLuN0V84gGYCKiTIthv1+NX3kFrVhpTixbi4oTJMXp/egDDPCAS&#10;qV3L/mVKhRXL9W9ex+Cd36H1kkVlblQIwSBaOVvSdtNMvv1p+DLoSUQxhmGjBtJG67J4NC3+YnMY&#10;CoqUDKqhGkGdJIo9eBX9Nz6JXAWiCVlKuLFmxSXjqxdY89rPITfOowTUhDYPCCrkkGgU6mMfzjaH&#10;PBiLgoRYDl3bMjSOI2w+jAqQrRyLjISIQFTUhLEn78X4UfuiC85iA8YVKgHLjq011r7pDOyGtWQy&#10;uGNWNm7UYbJm4oTDmXzEToShYtXd87y3NHck8TJ/a0qxjfRSgES6XMBhwtbMkSiZI8WmNnThH4J6&#10;Jj5hdyY//nyqw/agslw+WC5dbG0muJeNeWbA/Ocuxnq9rtNVuKjsSo6ODBITh94PfethTH7yxdQv&#10;fxiaMnUtEITKK1q2DGXiBqF57g5wB2JgMJMZvv0Chi/6DPlzF5PnWvAGcStrRvFKNt90QYsjjDDC&#10;/xuGd25/Uj6WXlhKyy20LQvnXM6aY09l9k3fxH47gPEpbL4pe1mTiy5kC0AW70aBi116UCHXLeOv&#10;ezzLP3AMYeUUmpXqiffHxbEuTdxaIf3o+o6hL3bkxQxLSWqEI/Zl8gE7kFMuLlliRCItTiKTNDD4&#10;7CU0H74QVLqhZuuYkHJ2RoPw0J1Y/q6jGI5nogq52nLHjtyhEaeywnRX95lk6p1HEnaYRIOSQ2Fv&#10;WhzPmXzbPIPXfRG9dg6CElojoXgUhITlwNjBOzL2yoNJ0Yr5jXQaI9XRmO5WjlEBMgLQbQgOFiFP&#10;jDN2whH4wfchmJAQTLSwAyETNWC/vI35k76JeNmOIBdNiCU0RNhmnN77jibcfzkplrGmxZJDOvZh&#10;SylBxJ0cA7ZmvmycXoK+Fy/6Uvdg5SQByBksBNpeYXbyuBDf+CQmPnAU9QNWEURpNJZ10dJdNInQ&#10;DnHPLPzjN+GatQzbFoDUCeYFpzIlrJpi8sMvoB7v4zv3qd98GNMnPwXRIaHMFXSl0ebH7xaRRbSf&#10;oXIGIsxcu475132J+WM/i1w/QJNA05RuIY6O6o8RRthsUCuZHJ5zsZ11QzBkfcvs689g3bFn0P74&#10;DkJjRIeQEtITRGFG2azi6I0hFKZZxGhDQ6uzbPtPT6d+5SPRsTJO3FSR+iE7UO22HYGAJkiiDM/7&#10;JY3mYg4igJVzMIoSJiqmjj8CqlTGuUIZRY1eYxHqwZCcYeHEM2m+/AuQgLe5Y7rLKK3pEKwiPnYP&#10;pv/uyahAnbcMl7Dfh0XPmKrqwYQy/cHnobtMb8j2UiBbQ7CEByF9+MfM/+hGWjdMWhK5jOyiiEeq&#10;lePU7z6SMN0naiR6CYNUVcytiO9H2GqxZewgS4StMojwv8HG1LggZFqiR7LC2CN2IV10HbZmAc13&#10;BdOV9GslXXsr4Zb1hEfcH+vHEtgnsQRQSSTUAd17W+zrv8Rz0WBIF7y0qHXYIhhYKZa6Vb+iPuKB&#10;SB0RgYAXxxeF+r7b47+4Dl0wbCowAADLngAAIABJREFUtscK+i85iMm/fwpjh+wJwTE1kLLJmvoG&#10;St/aTDBl7oMXMvzYf4BG+hJwBxcBSgcvhkD95scSHnxfVB3TMgJW7bmScPi+5FtmSL9agyyGLW4B&#10;WGRB7nofFXFiLxsJI8Q+6bq1zH7+x9hv15Zu5PaTRRvTOY2NHLNGGGEzwKUUHN6NT/1yDQv/dhEz&#10;bzkT/+mthKCIJDDBPZPVi51qMsYlkM22iLw47dh3D0JYPsb0B49BD9uTkEFj2NBm1aqHjNXMn/tz&#10;ogcqc+y29fQety9h1eRGe1m3v2ZDdllGunI1eu062u62ZAhqhgbFEWysj//wN8ieO6D335Yg5Xwr&#10;WYMZ1wpEqHZbQZNBfnIj9p+S5rcQuGMYKcLU255CeNQuxFiBCuZF42PqxBSY/ffvM/jA99BcmJ4s&#10;hogQEaoYSCvHmXjXU+ntvrJMV7DYpPLf05AcYRFbUxDhVvUnP7Lh/X/DPZcNNSUkRnTQMvjZagZP&#10;+zDNsgmiFZNCNXBRRDLZMsv+1xPoHfcozFtcK5JDz5wsDULAf3Yb6577CVKTujTcxbBA3yLegOaG&#10;hBqdVqZPfymy+zZoKEJrEwUSkpXUtsgtC4SJCpvul/TWEBhapiYgoaTUuisixhChn1pyiMyd9lPa&#10;E76GWa9Q0wtDcq8mWgBvsSz0n7kb4+86mihCVlANiEOLUQ0zeWbIuse+nTzolyCwzYzfa7Ep4Mnw&#10;qqLKQustHoxaapInakvkYw5k+o1PIkxX0AVtjQ6hEUZYWiQzkmTqmczggxew5pSLiKlYyaKBJjtj&#10;WWg1k0XoZyUVSVxxj2LTppn/T9GoE93pS2ReE9u+52jCEfcrvXhRwuIeSgAz1j/pvaTrZshexrEm&#10;HnlfJk97MQjFdEQVcUez0PgAuXQNw2d/nPla6DdGckM1kr2EEJZQxkzvwFUs++IrACshv0bHLGVc&#10;FdoGuXmBW5/6fuL6LbUAAcmJiXc8k/icAwghUyLiwZJjQakWWgYX/Io7j/s8MQZkkDErGqJhlem5&#10;MpyZY/v3PQd99v7FfD4oKneFGG+MLXIdNh9GNrwjbJ0QCagosaoJotCv6T9iF/qnHE3oa5lx9RbF&#10;wQvV7HWP2X+7kObsqzFXgjmquThL0QNX9CE7MPbWQ4m1QCy0h3cuHxvrQTZXfSgiqGXSvNF++xoC&#10;jmfDRDsZR4QQCP0ecdflyHaTaB2RWFifOoSOSyyOW45hbsQ8pJ1vad/9XWZPOBvLAW0H0BpSBaI5&#10;xIzGQP2Q7Zl667OIldBWAZWAuOEClQj0a3R6HJueIGYtBjad8LN8z+5K4ABC0b47d1ff3PPr9p8O&#10;jy75Vi2TJaEqBA/MS0M0YaHqkT99MTNP/iDz/3Ih6ZercXfatsUsY15E6uXv4rJllF+PMMII/zXc&#10;wTIk8+6zZGQzzMpF28yx3Flk54zcuAY/5SesfeZHmX3P9+k3VWETTCE5tZfUa0WpXMjqiDiKEzoX&#10;xSV9vg0pSuX7CsVuvbhIKTkJOgzMfOjbyAJoLpLELEYtXeq4OuFZB5bwQRkSQ2D+u79ieME1mCcq&#10;MiGVr+vBqGJN9ZBV6LueivaMFAJWFbF+I0bdBcv2Dt2TqQ8+rzBF0iXFS+4CbRVtnPzDG1j34k9Q&#10;r9syLt0ZcMklq6vTv3gVqF/zaMJz9i8NNQuF+XAhS0bNsWvXMPu/zyImRRcySZUKQYJTARYyy//u&#10;COJRD4KgEOIGpltV78aabwnrMMLmw6gAGeG/RXj6/ky88uEMmobgPUQypsXxo2oH2HzL+r/+LFxw&#10;HdmdyoumoSEhKgxzpnrWgxh//aF401njKr93jmhzFCG5qOLoJ2Phw9+FG4e4lejAxWILzxTxdLnk&#10;K3RuUJ1lYsfoNKXtRbBAnKtZeNNZzH/oe0iipKd7TRbDiAQDkUjuQ+/NT8K2HcdSsQiG4lLTrQoA&#10;Win1dlM01sIGoWBxmAoJgnez3GQqKN7yW8i9vd8GkiqxMSREBrcvMPexi1h/zGcYnPgtfPU8iCKW&#10;u8ctW5NmkCzk0VY1wgj/Dcqlt+SXKljJ7PFuPxZPiDiytqH90IWsPeaTrP2Hr2HXr0NC+ez9X/bO&#10;O16zqrr737X2Pud5bpsZZgYYkCYgSJAiKoklimDAhkZBxY76xhKNJcaWqFGjeY3GGGNiYhJL1Ngw&#10;iqhIRMWGHQk2pPcylJm5c9vznLP3Wu8f+zx3BhzzGqPMneH++AB37tz7lPOcc/Zea/2KLuENoaAE&#10;s5FpMI5Tu1DIPU6WhNRK+tYVNGf9DAmCy8iKvTRtpDXqY++GTylZx8vfj0faD3yfPMh4N/GpGCWj&#10;K+7K2IlHsPK1j8B0AZlPxAwydLxNTJ16L1a87dHY2jFaDagI2UpAIWJEMxa+cCGbn38Gds0A+ktD&#10;vh/ISK4xF4bSktOQ/hMOZfwPH0g0RwxMhNzZK0eLyKU3ceuT3ovfME+wTPBAL7WkmEmdSc34yfck&#10;Pue+SGoIAo0UxsQylnF7LGtAlvELMepQhOECevg+pGtuJl96K6CoStnbmuEaqULF/HmXU93vQOKq&#10;CVyNqAFBqEJEohDuuTc2GJLPv7akaxNuU3Bsr45IMMUVmjTEF6D57qXUxx0A4wEI4IEcBMVIokW3&#10;IWX0PiKSZXPMS7BSu9DSfuWnbH72h5k/7yrMAjVK7qYjQQHVkpPhDb0/OJrJxx2FuKEhoggmhZ9d&#10;piq2eFyacy4hX7KBHJXgDjHSYoQqEkRpO4cR17J5Z4mI/Fwj2XKXzQIhCZ4dGbQMvnMNw7N/SlhI&#10;+LopbKoqUygD7yZminEnmkwvYxm/EsS9M8AoNh9GBivZRXn9PMPPX8jsyz7N3Cd+TJxX0IDkjIhg&#10;seR5yB082fhlkR1CEKgU1TGCBdrYELyE2okKJIexPty4ifqEg9EqYqEUKY5BUPJUxH90A/FnmxkG&#10;QyWRr9mM3+Mu1AesRTQjVghm7oKKM9SW+rf2oDr2EFwzTPbo32sv+q95CP2nHAVjAWJVptpSNICa&#10;MmbC4GP/xcLLP4MMMuRM8rgk2imRPgNtqUVQrakffggTb30kVIJFRTQQpJxTZMc3zbH55WeQr9wI&#10;ViFSph/upRARd6rD1zL+F48irqwwFZIotZc50PL9+5fDsgZkJ8WyBuRXQ8oJPKCzC2x+0cdJX70e&#10;s4wEgay4OnUQWgXutoK1//A0bN9JVMFcCA6GYcmQuQVm3vhFmo/9GKkU6Tr0I27otjiiv3kUZxfP&#10;GadCNFHday0r3vwE7K4rCQap0uLewRYqgpQZNh4ctwQt5G9fxcJ7v036/vUwm8kxUSUnSYW4YaEl&#10;Ws3AG3oeqR68HxN/9xiY7KMawCGpoO6oOJ01C1AsC+defybz//w9ql6/FD8BckjUd9uddN612ESf&#10;2HgX6NstykvgrC+S/JIXIiJEVxIjH/iyOCXLVHuupH7oIUyedBT57rugIeMEDCX8NzkDy1jGnR3F&#10;3KPcMdyLq5WKYjfO0XziBwxO/xHDq6aps5M0QY64OFWX8+RetulLdlfgjsdIEKM65Z4Mf3gF/uNp&#10;zHOXXVEmIkOBXi8w8fcn0TvuwPKroqWhk402gH/xUmaecRq5VupsJBPqPaaoP/QE6rvtSmk3lcmR&#10;egtSlSDblPCo+LCBujg9KVrWBC36GSNjyfChM/P2r2Ef/C4ugTBsaZySLL4UJtOmuCZC6/gD92HF&#10;3zyWuOtEEdmHMlUyEhDwmYaZl34S/8IVZBRVKywByeXvPRMPW8uKf3oCtscEkYoUBHEruk8xZIm4&#10;pi1x3Kk0IHeqM2J5AvKrQazQlIII1VH70n7pR/hc6fhrFEJ22lw2keHazaSLr6M65u54L3RBfkW4&#10;GEJA6ppw7MHYD6/FL7sVCeE2hcf22GAmjGBgGomeyVEYXr/A4MPfQteshH1XFcG5SAkNTCXzwkVg&#10;2OK3LpC/cRULrz+LzX/7VcLls7ReqFhq0Cr0suNRaXNxt+qFPr5nzdS7TiGsmYRYpkVI4SwHvHCJ&#10;t3wKgMNFG2i+fhnWj6UrpUZ84H5Mve+ppDVj2HcuwesacUVSKn7CS2BHoVJ8+qOELhDdqQSyCyax&#10;5MlESLPQnnsZzek/wKcb5IA90Loq3OOtte7LhcgylgFsRVv1Lt9NDE9O3jwgvef7zLz0dJrP/hQZ&#10;dtMQQCwSgCpDG4TcRRYtZQoWgPUzU3/6EMZe+ADiQw7Fzr8KbpgpE2UR3IwQFR8mwnxDfMShiBim&#10;Ogo7L936fVfSfPsK7LrNiAdcHWYScv2t1A86CKpi3xsS5BDBDFElhUA0RYOgouQQ0NCtbwhtl5Fi&#10;C5nB686C9/0XbZVoB5mKmkqcmJdGArgEwyUQD17Dyvc+Gdm1xkJFUCE5pI4prXMw/KsvMn/aBXgV&#10;iiWxJxqVQkHWgK5Sxt5xEvGgtQQNNCrEUd6KJUzikj+3lgqWJyA7KZYnIL8azB1xJ3nJbvCf3MCm&#10;P/wIdlOLDIbkGBCNxGxYX1FzwiMPZuWbfx+LgmsgjNrw4uSc4ZYh86/4DIOzL0T7fbxJXRDi9gjI&#10;Liu3iaLkYjupAcGJwWG/VXDkHtQH74GtGqN2weYamus34T+7gfbyW/D1A0gZryLS5kV1VcxKq1Kc&#10;oFpIGor2ZZiZeOsJ9E65J0rAA50dJp3Y33EtjurecXBdIJ/+I6ZfcDqpgoqKet9J6n9/GtW6iTKN&#10;+d41bHrzF+G/1tOqU7E0CpDcCVfpRPNQMglHMhc1IQmoGFkheqGsyeo+9YMPpDrxcOrfWYf0eyUw&#10;bNQkGr21TrCvVuhrjv/cgrc4UFrGMpYgtjX9dXfEHLQ4EBY6ogPFIa/z3euaEeBNwn66nuGnLmBw&#10;ziXY9TNoW8TFpC1NEe+MQEbORN2zddfH9r9ISi5HEXMbQMqEe+/N5CuPQ+6zB8Ed94BvmGPwrnOZ&#10;/9j5SAOSDVdZfG8THzqF6uh90RDLBEQK+ddJ5M9fzPQLzsBTgxKwOqDq9J55H/ove3CZuBJo1Yrw&#10;3oRWy1RkUaeHg3ih04oUw4wrNjHzxs+Tv3YFIIVu6l7CDBHE8x1MR+rutwTKK6RLWheqg1Yz8c7H&#10;ofuvxFUIwTEU8qjJ4yy886vMv/PbuCfcnNqUIVB5wqRCxjLjf3MSYyfcvayhstguozPcx0SWBO1s&#10;B8CdagKy/e80dyCWC5BfDZniJtLg1KnwaO3b17DpGR8ED/SSMNsuUEvAYsRTCykzcdI9GH/HY0lW&#10;xIASlJjLDXuBTH1zw41PeDfh8jmkUrQ1TLyIBtlyE9teaMXJUemLIk1LkxrioC2ivBiRKqIxLr5G&#10;Vb2Nq1cSiKlsGmIMDCwxSU3TNtQnHcbk2x6NaFnUKijcYcBTKgtUKH7zWQLkhqgV8xdczfQj3svk&#10;2AQzYcja9zyNcN8SGElQUja0EmZe/RmG7z+P3KuodrDAvxSFfoLGMozXML+ADIfU9z2YsT/7PeTo&#10;3alSwrUiS+nkjorWjHWErciIj2Kdg5beee7ry9hJ4JSY1xJU2k07VEESZCkiaSlqj+HVt5DedDbD&#10;T54Pk6voUZFTS1oauaX/IwRVUk4ED+TBkIkTDqD3jschkz2I3hGDAnRC6OZD32LTqz6H9CaxkFBR&#10;QpNp77eO1R96JlkDMZZsJ/duZbl5muknfpx81a00ObNCInNu+PwCu774wfDS3yWogMSSg9ERSRfL&#10;vq4RIgnaYGVrf8Mcg6e8n+bijXgdCb79QwcdIanRbzOp6pG8oe+R+bDArp97MdWBK2lHTlaFeQUI&#10;yVraD3yfudeeDVFxA+0ovYZjVSA2QybfdhLVSffAzNGgCLIk8mF2UNypCpBlCtYy/r+QblMdkSLG&#10;diHvOgZrxkhfuYTWvbiThEhMhWMrvR7DS25GcHq/sy/qgnYe8gZUBGxcGP+9Q+CC69AbFmirTGXK&#10;UmhUixe9hzpIF8KosULrPlL30Koqi0/3cwK4Gbgv/llcu6+djNFDGQYnHr4bK9/xGPJYeQyXkq2S&#10;xJGcQAL8bD1h1TgeFXXBtSS0S5NpP/oj2sGAqaccRX3yEUiIWFXCnUyd4EZ9vwOo16yi+epF7Gi9&#10;J01Go8W9pkpGioEQK9rrNpH/44e0X7sCbxVb2SNMVIvmnLpl8NRVJKPwTOmO89IV2C5jGduEl4J6&#10;RM/ES3c/pzJB9FumGfznTxi85Ss0b/wS6Wcbsf4YWYRWMjmwlUvfjoM8esV9ZfyFv0t44wnE8dKU&#10;QUOxjPfuGOD4EXtSHbYn9pPrsOmWKglWAesXqO6zJ/19VneBhd3jukI/YDdtpvnmtcQqMJ8aagLa&#10;G2Nw/tV401Afui+5BtS7RkZAumktYnjOhf41yKSvXcr8H3+a5rKNSL9G0pZm1PakjIoXy2SRYuxR&#10;VRW+zzi7vO9phEPWIKFY8JeJewlalDwknfEzZv7iSyCK+yiwsiqTkAjaGNUL70v/lPuUxwgB0eXi&#10;43+LOxMFa8famSxju8DoxqlSJiGmTqwivSfci4k3nYhLC9U4ipDEqEyI7ZCMMPj7bzH/b+fhGN4O&#10;insUxRIxENA9VzDxxoeT1wViDjQhdNvJ7QvraFBiWzldZadRJ6kVOgQlaOoXed3WVgSJQQPZAhYq&#10;ZKFh/CXHQl068mJGHImrLSGq6A9vYfrdX8RzRlIRTgYv7irsMoaNKeGI3ei/4iEwHhEpIw51CCJA&#10;gBAY/uxK8vY+kL8CRItxgagwKHHx1F4hldKa0/zgRhb+7EymH/0eZl//n8gVM0Vj0nUhPQsZI6ss&#10;TkaWBhFtGcv45eFesn2yW9ExeAsUx6q4YUB621eYffh7mfvjzzP4+tUkV3IlxRQkt9RQ7FR3wHtA&#10;bI3c0c5yM6Tq93GPhUbmjpjhXbe+VaWySO/4/Rn/p8ci+0+SrcFMcI+0n7gAdEhLxqQcj3I/EOqH&#10;3h1ywhEqDeBGzJnkMPjn77Hxse/Gzr8RcSVIMQdxAfFc7slBkVsHbH7D6cw892P4VbNEDQxtSPwF&#10;ous7eiLikhmGjBGRSrG2YfxNJ1LdfbdumlZcucwyYGAt9p0bmHnNWYSFVFwYvRRvFZlURbxtGH/y&#10;UUz80YNhXPDYbSWzLVJsl7GM/x/uVGvyMgXrV4NtFRSonWDcKFOClFvyW77CzL9+B1VB2ojHBkmg&#10;oSZ5CyaM/80jGPv9IyBYJ/orGRtuikhLc/F6Bs/9DPnym0nFyH67VsdWTOC3COQBkUIhc3dcvOMa&#10;06k0fv7VmhQfEdGAuRJtSP28BzD5smPJKlRmeAnnRV0ZeEN1zTyzj38PdvCu7PLuJ5B7EdWAi9MA&#10;Y+5sfPi7WPG2U/BDVhOks5e0QsdoMaq2ZXDWhcy87LNILjabOxLUKZsu7YSeDgkv07EA7rlrBgu0&#10;mThRocfclf7JR+KHraO3dgpBSIFu0VTcDAnL/ZZlLF1srQFZXKoWuz8tzfQCXHQrzWd+QnvGhQyn&#10;F4ixhwioJ5JkxCvUitYjixS9FLbNzKWljKwQs+FSoW2i/7t7Ub/mYfjBu5b3C0UXI2X6LihZhJCM&#10;dnqO4Ws+y/BLV2AmyIoeu3zqqejea0uHvnsON3BLbPqDj9B+6Qo0RiRlUoSeFe0e2ZC+UD/gAOIJ&#10;dycesBqvy6R/uH4G++aVtJ/7Me1Nc4TYwyyjGKZS7N23scO6o50exZ2gsFAp1USPib99NL373xVi&#10;KIuUUKjPBjk3pG9ezfQLTiMMwBpHQsYMahMIwjyJFSccTP+vH0PoVxAMFyUhxXJX2eEmbksIdyoK&#10;1p3qLFkuQH41ZBuF8DnqnVMTXTZDMmwuMfuGz9N+4seoKC1a6FrWIlHRSpCxmvG3Por6uLvhIgi5&#10;uzkLkiCp4T+8jvnnfYa0fnMpdrbjp7X41J21JQpqTtYi3htRrbb8tPzcuF0RsmcIRdUSj92XiXc+&#10;Domh+NOTkBwgOJKd1GYW/vRTDD93NfVBa5j48CnoeL8UQVqKNdIC7devIj7wbiXwKkLsckyMXDp0&#10;N7ZsePy7kRvm0eyLBeQOgxLAi1g5B7JSuNRSir/KhKTgqkAmqRCJxCDIXuPEYw/En3wkk3vtRq6U&#10;iGI5F5ODO9ctbxk7GG6/RGUyft1G7FMXMjjzYoaX34y0haYpZmgukwID6ixkNbKU+1M0MC0W3jva&#10;htAp08so0EaBNlGvG2fsZcdSPeoIPDgqxbY8CxQiZiJ5IJqQ5+ZZeO93mP/rrxK1R3jkAUz9/eNw&#10;NYqPUyZ3prlccAMbHvcBwrBQPyNF/xdNu1cyorYqXsXyoqwkykubCRIwFXJuqETIHkseVGjLeskd&#10;X3Tc9mA6HirymLP6r0/EH3Y3QopIcMQDWZzYyWKai29i9v98jHj9NAsSqLIhWXEyTR2Iw4wevisr&#10;3vMUwu59zCIejGgl/FJK73DZ8epXx3IBsrNiuQD59cE755UWqLTYqc4956Oks68CErmT6wVPOBEQ&#10;pC+s/OeTib+9D02MRC1zgySFKpBUkO9eyabnfQqfnkc8EqzFDFqJJZ12u77rbWPrwmPrr8WL2woB&#10;bNU4u/zbEwn3WIdJ2VCXHyzFi5Gxz17K5hedBtJH9htn1X+cik/10a3CBEfP4dkg0PnVA5YRAnkw&#10;YPb/fBz7+nVYHOIyjnoq1CSheP6rFscpKzkBeLFSHkQhekbyaFGyRXLZUt7AjI75yASgbVv6VUU4&#10;/m70TzmCcI91yIoJvC4+XBhYLJuLUIJJSjBmJ650EdQzonGbdIllC+Bl/LIwfDHraHQJZRyl09aJ&#10;4Whxb/NMEqP2SJpeQC7dyPx//IDhWRfBtZuIU5MsRKfXFKenpQqXEk4n3XTWrUyBg0P2RCBipoQI&#10;Wb3kKA2NqtsMBwTbxsTGUWR+gd5zfpv6RccQVvdKCGGXN4EZOcROf1emvs1p5zP9lnPRG9cz9bnn&#10;UR++15YNsnmZXofApse/n+Z71xAyRIQBSiWp+6S24OcmVEsMxcK9xi0VfYxCFCFFZ8UbH0r9mCMR&#10;DTjWaWiE5EbVKvOXr6d5xkeYv2mOflN8mVWsuF9GQCtk/9Ws/sippF20FHJL+DzcQbFcgOysWC5A&#10;fn1wvCRZq+KeIBt5/TzzL/k409+9nkntQ2oQAoPKqLNBqMjrJlj1t48m3vMuuMZCxXLKAgIkM/jB&#10;Vcy+9HO012/GgLHWaUOnONyB0Gqm9orUNky+9aGMnXwfNACinQ98V1AlJ/30Ruaf8n6aOQcicY8+&#10;qz79bNilTwjhtkWOlXgoBUpSiONWHFrm3n0uw7/6KikIIQfwBcK99qL/OwfS7DlFNdVHNswyvHQj&#10;+t0rWbj8ZshOiBXeJlC60D8Fz4gr1llP7igQEXIJdkGrCt1jnPjAvekdezDxXvuRJysq8aKPkWLi&#10;HyUXKhsOHhkpKZeLjWX8stiW4Ngt0xnllmtXAPNFTn12K1tcNyxBuuAahudcRPrGFdilG5H5hAVw&#10;DWhbQt2S+mJnfSnCOqpuSWUHtISO0lFVXQTNCTQjYzU+KDa2prnYtlr4hTsTLwaEcPg6+i8/jure&#10;e+FBCBY6B6fSiDGhRKdno/3ulcy+7DOMHXMAY697OLkqxz6IlHBBgcGHzmP+1WcVavGoyMB3uIlp&#10;tIocFpBWaSqlp4pNBMbfcAL9E+9RXAJDF6oonXWwGVx+I7Mv/Az5JzcjEYaWCZ143QEPgbhHj8l3&#10;Pg6OvAshS8lCWS5Aft1YLkB2ViwXIL9OlOwMN8EkMxSj5+AbGhYe9x5mLtlI7NdFLNgkiBFPC1Rx&#10;ApmKrPzks/D9pkC1dMy6Rw1iJJz83WuYOeVDoAHNYJ53iMVg61MsqjMnytrH3pPeW44ftaMYpVBl&#10;yWg2ZCaz+dkfZv5719EjgDns1mfFmc9F1oyhXcjWVs9C8rKJka4uM4dw5Ry3PubvCAsOqWJuD2f3&#10;v3w84b77olE6ppiXZEkTUhb8a1cy/ddnEX58E2m8jyYjG9RmtOqYQWSrwI4lhttv+kZ/rrMzXwmV&#10;B1QDNhyiwwYOXUf9pCPpP+K3CLtP4TGS2gWq2C/uL1LcYka5JbfZTC4BR5tlLF1suwCBtjOwikYR&#10;6MpI41RoPHFDw8w5P8M+8AP8e1eTY03qVYwBjRhVhuQOUTF3osk2tQVLBUlLZobTibSzQ0pUvZps&#10;pTEgE4Hea49F9l3FwlM+jNLD2wFZI4gh22g2ZXUsGTU1EpwQG/pvOQk9cX/Ee2gIiHTBd0GJUNK+&#10;yWR3Nv/hx1n5uhPR3ScxLVozQfA2kW+YZtOj3keea4nJUc3kHDqTkR0H1lGDq57SeiAtzLLyrY+m&#10;fvwReIDgSuuKajkHqywwHDB98gdpL7wV13Lvn6+c8VZwKSnnTCqrT3sedsgYKhU5l8dYplr92rFc&#10;gOysWC5Afn0YTUBcteghSj1SOnoX38r0i04jXTFNyAm3HuKZTEbVaEJkcu8VjL39sXDY7rhkKo+Y&#10;BFBDTXDLtN+/mvmXnUl7/aYi6PNtu00tJWxNBwoY+aDdmHrPEwjrVmDBiZ3APuOoO6AM3vUNZt/2&#10;FdQD4hkPER+D1Wc/H1k3uY2EeMdzV3hgqGf8hnk2P/NjpEvWYw79xx7K1MuOh9VjSCjCwJZiGxyB&#10;bA5qmLTEWWNwxkUM3v1N0tUbqKmL+4znjqrAkr9T3F7AaxKo3DHJmJaOp3c0q5ydau0KqruvIR6z&#10;P3L03tQHrMPGYyG0KV3425YAheWiYxm/CrJbmQQAI52YN5l81a3k711F+/UrGZ5/A9y0gHkiVBW0&#10;jqrQ5pYQuuZM52YVREhsRz3BLwGXQjtbpKQKEJScDV1b0z/pSPpPOpq4xyramNBvX8nGV30erhmg&#10;NiB3c93bQ9zxUIowFyGq4AH6j7oH1QvuR9xnRZlZiHbX78iQKaDtPOmWhuHCHBN7r8PU0Sp2Ft4C&#10;KbH5tV+A932Xtl+sZoNFfAcrQHLXKwqxhnFj6tXHYycfRp0VoiK5/IxiSHbytZuY/pNPw/dvJKuh&#10;Xmis2TOVxBIguCYy9X9PRB6mBAB8AAAgAElEQVR8YKG5ihMllGJH7zR75TsKywXIzorlAuTXh2JT&#10;C9omvIokA+06X0bGLriRm572XsKcUHvAPIFXqGREYEGdqf1W0zvtDwi7RNQcCwHNiawBz0aMgp1z&#10;CRue+bHi2JEpFow7wKfo7gyHs+z2b89Ej9sPpS6ajZGNI0I2x757LbNPfS851yhOYy29ehJCy+QZ&#10;z6I6aFfgthvgDGgCguO5AY8svOEs5t7/bZAaecw92OVNJ6D9flloRRnFCCwWE90xdOtejzlpeobm&#10;/36JmQ99mzC1C95mCEpMvqQ7rvDz3WcLCclC8EASQUwI4rRqyMjvPhtCxOoB9VF7Mfaww+g//DDS&#10;ruMlIOl2t4ufLwSXsYyfxyiMVERKqGhQhgL1HOQvXsjC6Rcwf941yHRCpUIwhATiJBE8OaqBoh93&#10;Us7UWpwDU86EJb7pKzQzgxgYiNF3iAtDwvGHMPHq34O9V0DdK0UCjlhLc+41bHjSv9Hr9zHXMjq6&#10;HcScHMrUt3IYhs7lS5T67iuY+qcnIXeZwhA0aLnXpYZcaQktzBlUyF6ow2FELBXB3ciX3cr0w/4R&#10;M0XSjjntNHHGJLJ5YZZd3vxIek+9F2KKaKBRoTYH92J+JcLGU/+N9NX1uAyoNCCt04ZS3GXAmgXG&#10;3/V4po4/GKoKccW1s56X20/ml/FrwHIBsrNiuQD5NcLL/V09L/JmnZLZkHGiO/nc65h56ekMNmwu&#10;mgJr0VSDCOqJIUb/kF2Z+PvHUx24mmSOBCFguIcuwC+Tv3ElM3/yObhlruy+ATC6nfySwdZd+Jwz&#10;K593f+IrjkFFcU2oRxAtC6BnbP0cm5/xAfyi6dKHM0pl4X08ZFZ+/FSqe+25+PiLN/vOmSu5Ed0Y&#10;nnsNm5/7MbzN9O+5HyveczL0Ix5jkbeLFM96k27x8C5UapRtVnQlImDDTDrrIubf+RXyVdOEpGS3&#10;7lAX7vmoy7aEDv0iRpd48AoTw8QYEfyMYuvrKRO0s+l1UAKkXKgGa3vEe+/NxIMPgSN2I+69Fpus&#10;QArdQISOx16OnviiB9piVk6xPmWr41te22LhvBQP3J0Z3v1nq469s8XxzxfP9a2oVd0HvMUHb3Qi&#10;FNc5MfBhi10zS7rwRvJXL2Z47mXYDXMYQqyrkvED5O7EcALqmSBS9s44sTuXElYC7yjn+JKgo7oX&#10;fZgVzUdyI4jQqjKeYbZyJhDs0F0Zf9aDiCfsC7Eq6ebR0e4+NHSntgY79xqmX3kWw42bqRfKwbUu&#10;RFG9mJRUWchSJkTZjCBgXSHSTCq7/NlDiSceQuiFEmYYAkImEMhOF4bbHTsrzQjD0eSkkBk+5wwW&#10;zvwxIVRkz7/0BvuOd7lyDC3MA8mol3Mm94Sqrum/4hh6TzmKkEFioMWIpphCyg3hpoa5V59O86Ur&#10;yzkuATOj8k6xVAesp0z+2UOpHn8orkLock2SOGpa7JCXwGm4k2G5ANlZsVyA/ObhKeEhFHteMZov&#10;Xsrccz8OWtFYovJAZcZCBRVF8CyHrWPVux6HretRSVXsd0VKMrg5rTn6zSuZfskn0FutcKjFyiZ4&#10;CX6iizqEw3el/7qHU9/rLngLBCFpLnaO7iy84T+Z++D5BC1ZHcmgxkhdavyKDzyF6oH7LT7ulgLE&#10;yIBko71hE7OP/3ds/Qxiicl/P5Xe0XeBEMoCJSWYr7RTKeJqc1pVau8oXF3SrQtILo+bbp6jee93&#10;mPuXc1GtaRR6VoSleSdLFHctQsyRi5aZEUIgTPSIe62kvv8+hOMOQg/fAxmvFumGxVlMuywWFv8N&#10;3k26tBgDmBT9jZggqneyu+7Sh3cFiLBFlFxoRMXuGSBQNmZG0TYHHJUuvE1AJCI40hrNhetpv3w5&#10;w69fhl1+E0wPCQSG3bWm5osTyB0Z7k5EcFGGZPqqtDhBhNwkwp6T9F98DL3jD6ZZPc5YFlDHu5yI&#10;5OV4SLZSBCzA5j/+KP7l62lzKlbtKoS2dPZVZZsZdx6dYBGajE861fEHMv76x+ArYjd1FoLqoj7i&#10;9oVCybUqV2/+4qVsfPZHqaQiZ1uyl6phWAjEVAxa+tlp6x5iC0y+6UTiSYcjUQojIUhHk5bSZEnO&#10;zB+dxuCLl1JZYIhTdVMhw0s44cyA/l8+jImn3oc2Cj2Ny7HVdwyWC5CdFcsFyG8ejpNcCF16r7uw&#10;8IULaf74czCfmVfo0aJJyAhqhtMjHDjJ+IeeQNhtJRa7ZFYRKrpNryWa865j8/M+Tr2ppe3ScLcV&#10;ALgU4O6IBnSl0nv1CYw97BC8p0hQ3IV89iVsev4nkFw81NuspDGjagJWB8KwZeJdj6T3iCN+jvpj&#10;uSn+7fOJ2Zd/kubMi4mu9J56OONvfNRid75sqToXHhfEE1kdGYDGUDYColg2QgDEyUW6ibYtFgLp&#10;21ey8IYzqS6eZj4omo3kmRrFdpKr6ReJy51IlkwYDkGNsP9a4v32Y+whvwV33xVWjqETAbdE8Lps&#10;WkMpMFoxoo88ZGC0eieE6k511136cB9tP7d8WtJ1y+maHC5baoZCHcpl0zw02k2z6GUzLJx7KfnL&#10;l5IuvAlvM6FXkVUwgZiEaEJTeTdd2S5v9dcKpxQGMVNE3cmQfg2Wib93AJOvPxHfrV+mhga5y0MS&#10;K/8xN9wVmR3SnnMx839+Ns2tQ3pjLRLGyG1GGsNiwHIqtrDb2LKIJVIIBEKxNbZMffDujL35kcQj&#10;d0dNwCM5Fhexxd/b+p6aDFOHGzczd+qHWbhsIyFvWwy/JGDFuc+ARhSpFY3C+OsezPhJ94HgZLpw&#10;QIBcJuYyN2D+pWfQfOlSnEDEMS+OV20QAuCVMPbs32H8xccUBzZKftLytOMOwXIBsrNiuQD5zcMs&#10;l/wLARcr4/nkzJ/xQza/6vPllpetuGMZUEGwBF6jh+7G1Dt+H913JbkSYislr8ENF0Oz055/PfN/&#10;8mnsyk1kjegSFqbnzoXJNFMdd1cmXnYCut8upJ/cwODUj7Aw3VInp+lG/bUoQ3HEI9WBE6x435Nh&#10;zxWIyG3Efp6NTGb44R8y94YvUJsx3H2StWc8C1k9RteSBXMsdKJ4U9rrN+OnX0D7kxvQ8Yj+7gFU&#10;x96dMFFjIgQveRiijrmVvJIkNLfM4h/8AQv/9A2sEzGShbCT3D22mUANCFZEryNL3tLsRqKgq2qq&#10;A9bAEXtQ33NfOHJP4m5TMCoWFUiGSMC0lIJCcXirOirDMu543J4qU/Qa3Wa0mwIuTkM6+lNpuxdR&#10;s5nBrQukn6ynPf8amh9ch1x8M0y3DBeGZasWw4iQVxyguodQgWBFQG07wbVTBtWlSsteKjUZD0y9&#10;9EHIyfehHgtoEKyjlIk4auV4myostDRfu5D8nu8xuOAWSJDHjPHH3gu/YSNz51xMr41l4hpKVtG2&#10;jpsgJKyYawDeq6iGGV8bGXvuA+mfchRMlBnW1nu7ra9597Im2S0DNj3/I9h5N5WfX6JbBsMJhaxc&#10;JnGreqz6y4cSTjgE90wIFeZF4ydBwDJ5ZsjCyz5Lc/ZlEMCTlwaLgWoEgaEmdnnJg4jPvW8RpEcl&#10;WJmKLOs97hAsFyA7K5YLkN883Is2QwQsS+GcKvRyIp/2I2556aeRXkXMRoqKDIwYM+aCSx87aII1&#10;H3kW7BIxMURqIoJ1LjBCor1wPYOnf4xmpsE7HjXmS+5kXgwa05pWhd5qZZd/fjqDd32ZubMvJ3lm&#10;3CoaDJFMDjXqLQwTK999MnriPYjboAs4kK7azOaHvQsfZOpGkeffm7FXHUvwslAY0EVhwDDBrfNM&#10;P+tDtD/agKpjriQf0j96T1a95QnkvSdKQnsIJVySjt7m4GQGp/+ITS/+JP04homTXQmWf+4974i4&#10;TdGx1aak8prWMxYckUK7ac0K7aSqijh4wWmHQ8LaSP/IfdDj7kb43QOp77oaKvBQakHJBhLxX7CQ&#10;Ly/udxxu/3mX+qKj4JALtahrHEgGa8HWD8jn/Iz01YsYnH817bUbqcMYOjlRbMPbGTT0UOkjmXId&#10;S8IlkAS8o8GYl8nYktBw/C9RHL2dpoY6VnhumHrJcVR/eDSeQGLEEbJQ9B4ZUshoO8RvNWbe9AXs&#10;Uz9lYZce/c1DqruuYuKNDyPeb3/aC65j9ukfgjkps6a2iPm3RblNMVC3RlanSsaCJ7SuCAQGNmTs&#10;5MNZ/YZH4bUi8bap8OaG5W4N2TRkcOqHmPvh1QQdQz1gsjTvcerCgrT0Ys0wNax+35OpHrQPor3F&#10;2TfZIAiDNKSXlbk/+hTN2ZcheUBbVcQWLJap0iAEqvl5Vr7gGMLLHwwBtLN6R7up3XLj5I7AcgGy&#10;s2K5APnNw83JAsGsiJtRRAyzkoq+8OEfMP+XX0YGZTGuEBpRyEYIhrkQDtmVibc9hvruuxYBtQjm&#10;CfHSTRNLpEtuZuGVZ5J+dHPZUCxBd6zgMAhCbeCRQiPo9/CUiMmKRiM7HgNmmWBOlsD4s45i/JXH&#10;4nVN2EYORV6/mflnfoThT2/BRRF1Vn7gFPTou4KWyYR1Tfhs4DdOM/f0DzC8dBN16GEpkTFUI26Z&#10;sLqmevI9mXza/fC1Y0Wg3vFP3Itd48zj/4XBeRsQhEhJCF7qzli/CramY1mXyoyxJaDMHQ/FQStK&#10;2GLAIEDbghjaj7BuBeHAXakP2g09ZB3sv5q47y7IZH3badZWz7dchPzmMXKoGqGYZxTbb0XwQSJf&#10;u4l8xc3kn22g/dkN+EXrsRtnSbMN4oJWikuAbIiXjW+wwpE3T90Gt2gjcCtNBPfOPrYEh+4Mn/SI&#10;6JkUqgTVCQcx/rYT8Ym62HeroDjmgmZAjfb6GZqPnM/gtPOw9fMoAT94LRNPOYreSUfAWMRzRrMz&#10;85qzaP/9fKwXQDvnv21cI6V0LMfURKm85GGUpFbFs1EdvJb+qx9C7377LyqnR0YRbkbz+Z8y+1df&#10;xK+bJ5jSSi7GHUv0k3JKYrvvP0nvjY9k7Oh9S45R1GLlrqEYxWRDb5lj9tVnMDz7CiRosdhtlRQV&#10;zQmvI0Ghfs5vM/7iB4JoiaxyIYl1BKzl+9MdhOUCZGfFcgHym0fRc/ri3V22+APhXroyCx/4DnOv&#10;PBOdnCC7AZmQHAl9zJuSxH3wCtZ8+FR81UTZDIaMekdtEAcz8vWzbDzlfYSrprHeBL2UKP8EtkQb&#10;bkf4yBWJzlnnNj46jCx2XIRhNFZYRXvUbqz82DMIkhCK9abklhRrwrDF6orhm7/E/L9+l+wt0cbI&#10;ewmr/+M5hNVTWCy6GMfRZCQVBq87k+Zf/wv6RpYabQ16jtUBbzPStmXh3mUlK9/xaPT++5FJBA9l&#10;c3bZRjY8+K+oqzUsWENVrFeIbgxECTGSU0sv1MiwmA+0PSfkjGTBJdITWCCXrqmWAkfbXHJklhAW&#10;bxGylfORb7EhLnqAcnLLVh/oSJa/9WfsAmSjGmasEtLeKxm/xz6EY9bRO3J/OHBXqIubjGPgxXFM&#10;VRHX7lixVaFXxLIJo/ai1RkVmovX2FavYWQlnLvOpeKLl6ZseYMdbktl7Ih7i39Y/NFfsGJsfbXJ&#10;tr55+9/dhiOYebeN7N6T2IjmU34+S/eerOMzyeiBOhGxd65AKqNM+7IpdUPN0W4iqFuv76kl3ThD&#10;Ou962nMuxv7rBpprNsJChjp0zmeypXCRLZ/y6Ol90Qpty8Z2dO1v+XP3u7f90Tscv0yYpmYnx9L4&#10;yblMAERr1IckDUhVii8sID5EUiTvUbPr2c/HVvZpEXpumGnnCtYQqMmf+ymbX/VZBgsDJqlpc0P1&#10;0vsxeeqDSJORuvtcTBw30Js3s+HYd+KzAadY6P5C7UxnJOCyZb7hxQ+4FCFu6FjFilccgzz93oSk&#10;GEKoMjP/cA6Dd3wPGeZCodxysLbfB7UVDMBaaplgSCJKi8eKoc+y6yf/kHjonkgQsqQutylgpK7o&#10;i8ye+n6G37oBhiO3slQE59JQx3EGM3Osev59GXvlcSA1xC33Pl+8+Hcm25EljeUCZGfFcgGy/dBm&#10;69yCMm7O8EPnMXjzOWXD2jnPYA0ufQKZ5Jn+/mvpv/33qQ5bixNLKrp0IX7W0b02zbHpxZ8mf+tq&#10;shsxdS4eI1rF7bj9S7WLE0UZTAmr//lJhKN3x6mRbuEMjBYh4AfXcuvT/x0ZGIjhTaA+fh9W/OMT&#10;kUqL21UqHayMweWbmH7q+0i3ZLRpCDi5iuSUWf2nvwf335uFvz8Xvnwlw+EsOt5j4vFHUT/1aHSv&#10;laCZ+Y+ez9zLTkd6K0Cc4Ia5YlKoSdHKFjCVnS0ehXooJFXqZLSxbHwJQshlm5wFKt85uPD/HTKl&#10;eNGgkAxyKq5kExXVbhPo3iuQQ3anOmB3wl4rCLutwNeMo6v6UJfe40ggLUjh0AOi1hVCIyvgrrO+&#10;uPsqG+AsTrRSkDqw6J9so6lLuUwWo/Jkq51zV2Td5qa59fWzdbF2m+93/xMWn7eE8W11DXaPW2qJ&#10;7sRZfMhOT0D3+1JsWPFOSdNZfsuo6+3l3Y88i1S8VGZdtSUZbHqevGkWv2Ezaf0szSW34Bfeil98&#10;C/nWzTAcgCseKwhKSJ2d7hK9X/x32JamaVvOT9t6bz66v7ogydAqkt3IUixaswtx70m4aRO0Ndkz&#10;AaX3lKOYeMPxlBRPwToDkmDg2Ri851vM/t1Xca+oyfgJ+zP1zPvDPe5C8EJVVC2p6a0WrYgIDD54&#10;HrNv/ALSlIny/+R+cZsCZHRtNEbvcYcz9pIHIFGZe+s5tKf9BK9DORlHQbIitz3vtysyTo/sDRIc&#10;JNI/aA0Tbz8Z7rYSUyF6RNS6616QLNh1t7D5tZ+l+co1VN011ngmiKImxCoyH42ppx5J75UPAYTQ&#10;GcAsY7thuQDZWbFcgGw/2Ci2wzOaM02bGJ72I5qXfYY0MUnITWdrqWQRVI1EZHzfSfT9T2BynzXQ&#10;8YkDQjIniENy2DDD7Ks+S3P2FbRjgbrp6F9bLb5LvQBxceRND2HVyfch1EomIx4Zbc2yOXLlRjac&#10;9K/ITOEtqzp5PtF/0W8z+coTUC0LriTF1GkF/KMXMPeqz5IkErMxlETPhOrYuzD2j6difUcHQ/I5&#10;V7Hwp58jbRgQJTDcp8fUS45l7IRD2fwnn8Q/fykN4OrUGZIowZVGE7UIlm1R3+ALLVoHRMsGuFWh&#10;bhyC4uYEVdxsSXQXf6OwsjEWVcyNTBHRVhI62+Py6WpXE7QhU1UB2aUHd11dipKDdyXedTf04N3w&#10;1X1QJ2Bb3MrwLZOCkihZpiJbrWGZ3J1HW+g/pRjpfmfxLIOtZzij7ueo3y90G9df+gAsVje3eYrO&#10;H6F87bl7IVuNC0YjAuO236PT0mTHo0AYTWjKc7iWPJu8cQa5Zpr2iltoLlxP/tktyDWzpJtmoTFo&#10;WirRErRmGQ9KkICak82KbsdHQvSlfd/YFv5XBYgZGgLZnRQDlTnBnOHcDNWhezD1tPuhxx3I9Ms/&#10;jn1zAxozeGby706md+JBZIkEFyCBBLI56WuXsfnJ74deH1HQyT4rPvZMwt0maTQQUKqO9ukjKq0n&#10;8MBweo65p30Q++l059b0Pz8WjCiSgIkRUqA6YAUpgF+8GdcW6a4nluDn7e5ICPSBQdsQDl/HxN+e&#10;TL3/Klwd84CIdoJyLflHTWL+1I/QfOdGNDgpJzCjQqlCZEGcPDNg1Yvvz9iLjoGxUMwBQhwdiWVs&#10;H9ypCpDlc20ZdxCKV6OrYlEIsWb8afemMmHmLV8mDyoanEimNicTqEnYFRtJJ7+f5h+eSHXP3bFg&#10;qBQevYtBL+C7rWDq3U9k7hWnY5+7hDQeCQvtbRaRpbSgbAuhH5lctwbaDKKEWDarhhOGhtMw+86v&#10;INNCCm2hm5gTLNPfbSXihnjRJBAo1B9VNn/9IkiQglFLppIxWFdRvebRhDHAnRh6hOMPhgfuR/OG&#10;sxh8/mLidQ0LL/wE+ZGXkH+4HlTRlGg6616RQvSqEEKCNlSEIIT9p5g85T7Mnvlj/JINyPSQcRQP&#10;xRHNuk2dU/p6cSfugbiWrryVcQNBApU7DVIcbCx1VCIrHUnvkVuwGxvkumtJX7kayxl6gTDVQ9aO&#10;E/ZbQ32XNcj+K4h7ryGvm8InImGswsdqrFchvYipLZIf1UfTDcp0kI4WuNiPKRMH7yhfi5uwbkxR&#10;qGbd7239/rb6euvvG6N6o1ClbtP3WRyajL4o9LDOLLroj8wRy0jHRYeS0+LDBpoECwmZz/jMAJse&#10;0F63Eb/sZvKlt5Cv24zdOINNJ2isWB5XilWAQkgBE6HFyWKEoAR3zNpCBwzl/ZdQ0G18pjvAVOS/&#10;a7iMXv8vfA8qRCtOd9ES2gM/YA1rH/8Q5FFHoCt7mDesfMHxbPz2BxEJiAZYN0HOGQ0Rl9F5Vw7h&#10;8NuXketx+i4Mckt1ywJz7zybyb85mTp2phmlui10R6ecp6bUkz3kGQ9g+vkfJ4yN4/zPsjlG73Ok&#10;DwxJ8Qqay24FVSwIfeuRRmLzpTgxV8UsMS+BeOxdmXz7SbBijEZAUaIorUCF4CnDdRvY9NyPUV08&#10;AxgMnShSPidX5sWpNLPij+5H/JNjIUCWgEih1XLn2f8uYztjuQBZxh0CFyGrEx1alNpKqFfviUfg&#10;EeZe859UEhhq4UyEXFywUiXYpob5F36C3lsfTf8B+wCOum/p4hpQBXqvfxiy1wpm3/5NvCqntviO&#10;sWmwQWbu2f+BPPUwxl9xLFH6pc+tgkel+fiPSWdehEsidlMiUS3UnKClu911jo2OhiIgF9/S2cKW&#10;8MI8XKB60n3o7bMKTyUIjKi4J3qTPeKfP4L+Iw5j9h1fwb7fwOcvpq0KRUxFCF46x3jGvCzQQyl+&#10;+VEbxv/iScT77MWqkw8j/Xg97ad+xNyZP8U3DyBGch3QYWJMIkNPO/UUZFGPMRIhW15MSneHioCb&#10;kCSQ1VFvFp2FQgyYBlSL7snmE3r1DO2VmxnKFeBKjIpGhTElT9boVE1YNYbuOgVrJtDdpgirp8i7&#10;B3orJwmrJ/GpGsZrpK5uq+tw6/4XuN1fbJmJyJaaZaRt+rl09+6HfatvjfaWi0XH6MBAoQyaE1qH&#10;+RafGeAzQ/KtC6Sbp5EN8/gtswzXb0JvbrHpBfKmOXy2haHhbUbbTvjtSrENUKQKSF2sdHMuBcUo&#10;iE0B6zIl1H0x+HS06XSgjUK1dB2+/1vc/n43Ctb8ZQgALsKCOMGM+sDVVH/+cOpD18GampA7bYZH&#10;8n33Yex+ezH/neuJUo63SyhNhk5nY9kwVXrzLbmBpi7Oct4T2s/+hHzCPQgPPQQqIedEJZGsI/qT&#10;4OqoRsLD7k447q7kr10H8bZOWFsNx34phBBo8gCRuoT0actQCs11qUJwrBkydvK9GH/1cejqGjeQ&#10;LFArZt16aDC4cZrBC8/AL5qmDY5awIOhSHePgTAYMPaSB9H7o/tvpcHzzuQlo8skrGXcQdh5V/9t&#10;YJmCtf1QNiDWkb6VRAmFSl4oJXOf+SkLf/xZoitDhH67QKrG0CaDtliocW1Z9S9PItx3P6gL51Vy&#10;SXp1DE1G1oD/6zeZ/ttvIIMM5iXdWLdQSEZCQx9x0pfAZdCKM2F95ts5pg5ZRf03JxN/azdMlPSj&#10;65l+wkfwPKRqwTRgbsXTftjSe+2D+H/svXfYZWV57/+57+dZa+/9tmkMbUBgqNIRERQVRUVQURER&#10;NbHHknKSnBSj5xij+aWackz7RXNM1CQmRpNoVDAWsNeICCJVOiIww7S37L3Xep77Pn88a78MiEk4&#10;v/xkBt7vdc11TXt3WXvtte7yLdOvO60zd5GOjmM0KIuPfzvp1kXEE9LrMTVbUf/ra2FdDw2xTLuk&#10;pK/XJiTJRcA/n1n8g4tZ/OuvIyaEGPCUUSKNZGqHLIJ5ph9r2r6w6o/PpXrywR39rdB+WlXC9Xcx&#10;/LNLGV10OdPbEouVkDxTZbnnM5hIDybZC5NiV2CiRXhgzUo3Sb2XKHVnSh4TTTDd0/3ARH+iXXCR&#10;rugpeo77O1/+3Sa3o/MYhR5V5bIFzDih+2XmxVnpPo+nFsp0WCb8dFsWnptOPutOR1FWLpASkhKG&#10;kTGChVLk9QJMReJMjc708DV9qjWzyJoBvmpAnJvC1gRCr0anauhVyKBGexW5Vxx2QgiUAJhisb1c&#10;uLt33zUjjB3ahI9aGDXYqMVGmTxsYfsIto/wbYvk+SFhU8N4YUjaMUTnG5hv8FFbjn9yMqChotKK&#10;HBNBFVElU4JIdXIeSjnnhWJ9LR46SlqhbQqgXXEs2bvmvYRpavfpuNI9ZvkcbTerw8opWlQ3QUvo&#10;X1bHQ0CSdd4dE+rjTte+zmRBuoFC60bthh04w+p/+RnCKgHq4mIFVCa0IuSPfofFN1yAjxJr3vdj&#10;6EkbIApC6DQ6ZXM1/MClzP/sh+hN9xAPNGTUFD1mLdPvfSlxtiJkIVdKDIGkpQkXc4haDDFuHLL1&#10;ue/A5tsycOr2bBM10H8WycumwLRk8kRCF4z4g+5oP2rcx+Ng+RjmGFj1wmMIv/F0QhJMA6EozMv7&#10;d8jZ8WvvZuFl78M3L9JKj5AbgkCL4N7Sr2sWJLPmlU+k/4unloyiyrEMlQJkGqlKcOEKHiysULBW&#10;sIL/apTreUdxACKliI6imAvTZx9NlYX5t36CuKOhjQHPLRogWUA7bcO2X/gXZt74FAbPPwqzQIpQ&#10;5VJYEAKaHV56CjNrplj6tQuxBQgd5SJ2TPYspeCL0hUyD+JxmSA6tD5G+z3GNywyfPX76L/qsVRn&#10;PZLmzR+H3BJcsQhuEILilskEuGXHMq1JUERK0VxloFeclaqqRpIxXGgY/8qHmHndqXDyxuImFjoG&#10;tIKakNSJNTAVCFnKlCx7ocRQrJNLIW6oRKwZMvjlpxKedBCtG0EElYkTVyZsXM/gf53B4KoTGH/m&#10;u4SPfQe94k7cigUxASSVT8Kl6BqiSyksg0DOaBe99Z/FMg1IIJkRNXQUH8UA02Kz6Y2TeoHeUotV&#10;gaqqSOKdi4zSBi9CWnhi6rYAACAASURBVOlSmCc2UvfBv1uwdIJWQYuhQEfzKe9GikJD7vsjkyJ4&#10;pxyCrjOb3J105wm9F1IbAl4JVleFUiElXBJKCB6Lhi8MyT4EE8bcsVy4Quff0B04USk6FSnfG+m2&#10;aq7e6VcmL0vuEfC6F6vsbvNYKFydmN38nmalOy6TRwmdbSuiyKDfnQelaRAH89yVm0Wn0BFrSuMB&#10;nTZgQi8LOx0v7tENSOeitGzDavcK05w0uburMYJ0lKdWATP8mHXMPO9E2H8V449dTfMvl6NS0rGF&#10;BFrOEc+GSNFrhS7DKWuFX7OD9p8vhVeeRCETKtEcVyGmTDxpf0b7z6FXb6G5/W7quH+xrRZHTUni&#10;4Jn+k49geNAq8u1jJJaG2ALYdVuwC65EjtyT7e/8LPGsE+k/95HFAU4EieX7JhLx/WYYPPdIdrz3&#10;UqLWYCNMKoLZAxqjxklh70I1GTN0P/9gNB07Dz7Korrcn/BCg+s1DYOfexLx1Y9DE7iWa4gTUJdl&#10;u+D8+RvZ/msfxbeNCKpEbykZLEK0TBMrkhhrfv406tc+AcMIAQJKWL6s6krzsYIfKXbTS+3/HVY2&#10;ILsWzA2nWGdiY1wrlj53HeOXvI9QTTPWIU5kKkXGNIQMUtf4aMTM751NOu8oBl5hATwGQnYIZeNh&#10;Zoxv2EJz3nsZNpn+OLOUSiFaURxXRm1DrWEXcTspTRFVBIMYFJ9fQveo8EUhIaCOtS2VVmXlrtAS&#10;mDppPYO/eTlaKWgowXepAY1se/nf4J+/lTEJoQehRVNGXn40M286h75GxpqJlLR1t4RkZ3T1nSy9&#10;8G/R+WLR6/dzlMbiVEOj/7rHMvU/TyOqgfchlJuoAhkpLkUqYIkgmdwI+ePfZfj2T9Neeze5qqml&#10;Qj1j1tJWwlihGmemJJahfgjI/0Xwoap2U2FoLCFatgqVZtr1kdnXPo20/yrqq+5keOFlLFz1fSpq&#10;+r0+KRkuhraJtioUtzCpeHcDLFOKuoJ7ZwtT6wTx9y26wv3RjibF/WQbJZPHB2enBmdyYLyzbp3w&#10;76UkVRs/+HzRd6I+7USBQst66mEzCvwvgZAE+iKkR+7Bmve9BF9VIdZgt47Ycc7/Ruczbi1on7y0&#10;SCXC2Fu0P6CSyLh1NDqaW/JUn95B65h99wuQPWawoB1tybstojH84y+z9Fufpn7pscz91jl4yN1n&#10;HEgUHQkSGH/wcub/x0eREEgjp6cZQ8lVJgwNQh/rLbHq879ItXYWr8r7UXeSCG1q0Ru3cfeZf05f&#10;egAspTFTHrFdLQDq/xKtAm6oODEOEM9M/+nzCE87FHUnR4g50ORErUWzkXODfPFmNr/mbxlon9HQ&#10;cc20ZFSKa6TGirhjSP3mp1D/9GOBcv8I8JCmwO6meFhtQHZl6uN/Od7ylre85cF+DSu4B4VZIl1h&#10;Esie6e+/DjlxA803biHMC3gLljEpqbpNyIQqsviZ6xjESDxxAxaV4IXGFBASTjCht2oOHruBeMkt&#10;jO9Yoq4isXFMSoNShOyTBIcHF5lCcdHUhZvh0OtD4ySK5W1tTtBIlvLnDEitpNES02ccg6zuFdGv&#10;lKlzUkXuXGDxK7dQefG4n2oDHLGeVb/5PMJMv1tKyT18JLOS1fLmT5Kvu7u4mf4Qw6raBaJg25fQ&#10;YULnZsnrBp3+pJSmSkd/8SIqzggBJR6+HjnvOOrj9ia0ifHdO8gLYzRQGoRUtjx5WUjNAyr8C0VN&#10;iohbhZytTAZNSNHpHbsP/b//CXqP24/qwHXIKfsxeMEJzDznWMIj1jK+4U7ytiHBiyZCgZYS/rUL&#10;nC7/KUzExpMNxM46B6VoItRL4nHRQ9z75+81r1G4ly3VTpSzex2O7ljJTjamuXv+4EKgfJZihY8+&#10;aV4mQWfLv+77uCv4D+FexMatOPWBa6ifewziCY81mp3mX68lbWohGH7C3kz91MkM3vwsquP2wZZG&#10;tJsW0NbIWZEq0uaEz4+oHrk3etieIGUjJ1I+PxOh2riG4QXfId+4ner8Y9B+xUTBH8zJKiWg87A9&#10;8E07GF96J1UM5OREVSyUzBtE8cWG2FfklAMIoiSR7hoiRFdk7YDBoMfws9eAFPOAYmKw+zcgBgRi&#10;uU6aEOdqpn73mdRnHkG50pckcsWxAKIOOdN84AoW3/BRzJ02B6IZptBzpSKQ3IkzNfWbn8rUT5yC&#10;tiDiZSvYbTdXsGvhrW9961sf7Nfwo8JKA7KCBw/uGBkXRVOh7VgQqn3nCCfsQ/uhy0geqUKgNaMW&#10;8DxGPBIl0HzxBsZ3b6L3uCMQsWLRiaAaivd7gLDXHL2zj8G+cyftLVugH0roYYxd8bMrtB9FtBla&#10;J6szDt3NuW1BoOqEssFg7IYGpbRjilgmLhr6xI3Eg9Z1VApQCSVFfnpAvuA7kAwVWBo3TP3qU9FH&#10;byjZFBPmSycoNqD9+28w/+dfJ6rQMKEq/CA8CJIzeSEz/PxN+D9fwuh7d6KH7E2Ym0at5Ji4SrGH&#10;DEU0HyaFcD8SDllP/4xD6T/9CDQnmms24clh0CPmrjlVaC0RHsBgKFLoU7FXFbF9jN1jBaI7+di9&#10;GByxF2HdLFo5khWpI2lVRXzUBvpnPZL06atpRy2YIF7yBOQBNkK7ApZf8k4FvovgHd3KO5vSosG5&#10;Nw9+8suWW4VOO6XdFuVeinJf5q2XB7iHzsVOz3HPc07MfXfSZ+303Muv/0Hm5u82EDB1oiveE3rP&#10;Px6d7iMYbG9Z/IevMn3wambe9hz6rzqV3kkHwh4D4hF70j/zSPpPOATu2ky+fhMqynSvx7gdkbcu&#10;UZ13PNHvof/JZHM9CGg22guvoZWW/qmH4l7oe2VpK0go9L148kb8+u8Tr9iEz9Wk0RKKYppJ3jII&#10;PYa33E3/OcchM3Ux8xOZLMOKuP24fWm/fhP+ve1kt+LC9RBoQFwo9tp1RX3gLDN//3L8pP0QNULZ&#10;T3fX9jLU0QzNX3yNbW+7mDjMyzoW7b6T2usxwqhzw+rfOofeC46l8YzE0F2L72n6V7BrYaUBeYhi&#10;pQHZteBehLjRHYtF1BpwPER07xn6ZxxB/urNtJt3FBcXM6LWtEAwI/cifPV22LJEddIB2HREQ+jS&#10;qiZBZYJVSn3aRrhtB3b190lBSxq4CHEifn6Q4eIlsVmUWiKanKiBJE7uiOouSqqEOnvRsaBFMO4R&#10;j0591pGlUBYtvHiANTW2uEj+2vdJEph+xkamf+50ggp5OVl4UjA6dtUmtr/+o8S2C4DL5YZ3f0W3&#10;m3Qpw04VAkmUfNldtB/8FunmzbC6T9x/XSfkLo1O8EL9QUvugnQjc18zQJ92BIOnH4kMAvbtG8kp&#10;Ey3QiDOlgftjB/0wZHGCCIkMUzW5SdQGrRuVRPz6zTQf+ibthd+h/eKNLP3RZ0mX3k51yiH4IBJm&#10;B9htWwnf/D5mkw6tVEK73T17Mum8DwNV/Z7GUyZi7Inm4z52pEECJRYRut1l2Zp0Oy6Be7YoOx+g&#10;bvtx3+da/rWTDmTnhmeZF3+fv1/Bv4NOzuAa0X1mmTrnGBhU4EraPiSetD/9X34KbFiNTGkp6JFi&#10;ZhGAfWeon3U8g1MPYNws0H5vgWos2Pe20TtuT8KBeyCmnflACRx0c8I+qxhfdDX6lVupH38wcf1c&#10;54Tl5O6cEFWIgerso2nGSzQ3bCKMBDHDPaIx4DmTm4zeuYP4lMOAMpiZpJsHCaBGtX6O0SevLQGb&#10;lnf782JChVQz9FHrmfvj89ADVnXfufJdaHWytQRbMpbe/jm2/+GniCGQFYotO+CGh1A2m2sqBn90&#10;LuEZh5C15H8oy1+8lQZkF8VKA/IQxUoDsutBd1oDB7rfSmlOZN0Mfvze5H+7mbx5Hql6kJ0cjMoj&#10;7pnQqxlffRft1XdQnXwgOhW7FUCZdmcSrgHtV/SesJEcBbv0e7h2au4omHdfhI7TrhOh4o9w1C3u&#10;SCgC6bIZYjl0Efcu3Kv8v/Kbe16bCfht29BnHkpYNY1S+NUuhSYTjtmPtDBEt26l//bziKumKJsi&#10;OpFxAhNcjaU/+BxyyfeKGjlDpDRA93ckZLmotXK8zEArYpuwK+8mLSwxeOYR5TlCRjzgFGpURlBx&#10;XAqNQiQQgLDHFHrsBoZ/dwmMizg/C9AkpFeV51Mhe2erKsV5SaQ4QJViRVFxpAE9YV/WvOVM9Ij1&#10;BE/Y1oamaaAK5CT41pZ04zbYNMRuuZPqRSdST1e0IWCX3kr7tVtLo2eZiWJ5d71l34viNPne7fzr&#10;h/zMzv/2782al4/OTg/1Q5/rhzyn3+f83l2P9f8X/MDGpzM+MBWyG8EngazFEtelodVAqAKuQts4&#10;U0fvQf3so6GO+I7E4m99kqmnH4NM9yCUa1yg20BNBgKiEATfbxW9Jx1O7/GHQjDa6+8g3bCJ/rMf&#10;hYS07NbmWl5fmFK4+i6ay+8mLw3pnXFYlzfTGRcoHc0KkEz/pI3Uj96IpBG2eQe+rUGSQDLquR5y&#10;wFriaRvRqboYalDOOxUvw4z1s+i37mB4w92EKv5AY70rIbgCRlYhmJVBjEuh0HqXPC6GmVGfcxRz&#10;v/lsdL+5bmCjnZZOCBnMBF8cMfqNT7D4vm8RNeI5E+kh2cgh4VFRCUg0Zn/vOdSnH4yGSNQAE6qt&#10;lO15+Xwe5AO0gh/Aw6kBeVidfisi9N0DyTNiAcFKUvIOYftL/5LmqtuLj1Bb4zFDykSHpg70M6Qj&#10;VzP3++cRD1tTUpI90IpTkcGE5GWCnd77Vbb/xr+C9omApFz8573MdXNOUEXUdv3TZedTuvf4/en/&#10;1YuIVZlWJ1WCt5TIX4c7FhnvN0Ovo8U0QN1ZIztK85UbmX/l39M6SHIqVxoxot1DvfiP0M3N8UHF&#10;7O88m/rZh3cOUhn3CpOMmCGdlwvS5U5Y4TknUfS7m9j65HdApTSDisGha4n7rmLh89dSLzhN1WPQ&#10;CiMZEjRCqPGmQStDU0uSiHtNOH1v1r7rZYhnhiHQTwnbMqT59NWkP/wiadMiuaqQyqmffhiD152M&#10;HroBTY7bAvOv/RCLn7+JPjUmCbPiBPawumiu4EGF0TXUnduTaTHZqKhoQ8PYYNoVNDLSIVXdo3/8&#10;/vRe/2Sq49bRfnc7zZs+xsJXbmDVn76I+uwjwRwNodCk7oNM566WU2f3HEjfX6L984upXnQC8ci9&#10;SVpIQbQZiUprY+xr32fbee+B6cDsr57B4IUnFY9NCWBlgh+77aeOE20dCAi+dZF89ffR27eT104R&#10;jtwb9pwpLomdg1tl3VRKICkEa2i+vZnt572TkHrFgW0XRSNG7UXLVlG2xckzoqFQUcXwLPRffgKD&#10;X3kqVJEQA60YwYuj4RijNoPNi+z45QsYf+oa6qle8Xpw6BSDZFfqOmDrI+ve/Ur8oFVIpRhCvJ/P&#10;egW7JB5WIvSH1Vm50oDsHnDLuIYyx7eEujC+bZ7mzR9n8eLvUoVIEieaE7PQ1k6QwNiEwUGz9N9y&#10;BtXjN2JStAdliWBlGmdlmjb+/Hdp3voJ7IYlUmUEK9zZ5EYIVfHN30W/HfeX0lscUYy53z4LOf9o&#10;etrDtNtOmEA2JBQ3K1cleKE+EBKShXT7PDue+w7ylpbY3TBD9pKx4v/5bVDJtqiRQ/rM/vXLqPaa&#10;K/EUAiGX4C8zQXZkZE0smgoTspY0hujQfPLbbH7JB6lXDWjHY9b+wTOon3ci+dq7Wfra9XDhlTSX&#10;3Y4tedGxYIhGzLsJKdA792gGrz8d3XO6uGC5lk2PQBg6237hI+RPXAP79Jn+vbPpP/qQYvkbBe7c&#10;weI7v8D4by/FPRLaTPaMhqrbtvyXf6QrWMH9Zsl4lz0DinohIWaFKikeHc+OTEf0yL3pnXU49SkH&#10;YYevJmgNYiz++icZvedboJnqxP2Ye/8rCjVV4f7qHPeJ1YB1c4GSveJJyZbwXqDOhQ+UO6MJTJEE&#10;W1/91/hnboUaBr9zNr3nHIVK2cq4JSTGEmQo5TqBC0EoWTVFLERWJ7S2nDFT1rTWbYKM7IZuHtK+&#10;75ssvOOLeCtdLsiuiawQc6E8mTu5M/1wVTS3yLppBm94CvWzjyTXgZ5pEe53TZWpEM3J19zBjrd8&#10;HL7+fdqOOhtNaTBCKG0qY0WOWM3M7zyTcNLeYBFMCPGHbzhXsMvhYdWAPGze6Ap2I0y0B65kIhDp&#10;b1jN3LtfzOBZh+JkKhFMIotVICRom4ZgmfbmHWx7yd9hH7+RyjIiiSTlZpu0aC00BAanHkr1nh/H&#10;9jHqBCMTejl0mggn7sJfjfvy4d2Lq5cEWPi9T2ObGkwyiYR6RDWgdSSp4SJEU5CIaEJzxFNm4S+/&#10;TLyrJbSFHpXd8KCkB5iTIiIwGjL1nGMJe02Xot4hZsOjoGPDN40YnvtOll7/Efz2RdoYgEyQjEnC&#10;v3MHVV0BQjUzoDr1kPLaH7mWwSsew/QHXsmaf3w1/bOOwKcjTXQSY0wDopnZX3ocs7//THTdgOAB&#10;VyOOQaRCQgX9yOBR++JLzuD4gxmccghNNLRKpC9dy9YXvIfxX3yD2ASszZhC7MIfVwaJK/j/C/fH&#10;xxc3ojlquQQq1hVqgk0lkgueEv3fOJu5D76Uwcsfixy6Z0mBJxAcBmccRk2gb5Hwldvwf7uF5Dsb&#10;B9z3CY1J5kfOEGJd8iQqI9RK7LQfWboQQDNElRQzs68/E6sDhD5bf+2jpItvJAcj2RCNgSSCh2IL&#10;HRVCJwyKAqKFQqRiSBUgRAKh0IVUYNyQgXzxdcw/48/Z+vYvoYvVrsy+AqBKpeNqvbjwJXFmc0Bb&#10;Jw8iM39xHv1nH0OIgZ4XB0dXQaNjIVONW/J37mDr+X9DvuQOTKDvAU8JSASBJing2CnrWPtPP4Gc&#10;uIGQtVBntbhDrmAFuyJ23SprBQ9buDlJQa00GhlIKjSemf2ts+n/+AmYgWsm0JJUO8/zYiFbxRl2&#10;vP6fWfqrr5OXjJANcSHmWETTliEog/3XsvYjP4mddzi92hlHiBJwy0W8vJtgUriogW9rGD73XeRv&#10;3E6VKswS4GR3ao9dOFVxKzI3khp2xSbaD3+bJoAFIeRcHMnMCKL/KY+ZbpGBOtR79tAXPApUyhxV&#10;BA8lENF6EfvaLSzdtsjw/Zex/ax3kV/3Afwz3yXNj8BgdOs8xAzDEb3zj8P3mSNKLF4wWSBnOHod&#10;0297JnGvGQZtTfQeEcGkYvHSu9j+3q/TXnIrtrCD/I3vsfncP8Xu2A5jICjx0XsjYYjtP0WabwjX&#10;3s2OF7+f7S/5IHbrPDqoi/DTbaJwQW1nL6gVrOBHAIm0EjCtCK3R9oz6KYcSnnV0ERqLYl+/Hhk3&#10;GAlqRz0CTosiB+zB+JBZkmeG7iz87ieRcQIrdKAfIAV4cbbDjKhFZF7CO7s1JkKWDJRrqmoEK9eL&#10;cMha6pP3w9tEb0lZ/Jm/Z/S7FyGbEikZVbKS1eRe9AzuZftJIBOIXpFdlq9NhqFZ8CWj+fJtjF7+&#10;AXa86oOMtmRCHbCY2NVra1dhJE6IAU+ZKQLbZUQ87RGs+eiricdtwKPiWnQ9olosjtuMjmH86evZ&#10;9pp/QBfHpCxgSuMNHgs9VjF63qJnHcqaP38RaVV3bLWiMtDJyn8FK9gFsSJCX8EuB2fiOlRcWrIa&#10;EVAUrWrk1I2wLuKfvYnelJKy4a6Il6mceUtuQS6+Gduyleq0g+4lhkw4IZTpm09PMXjCAVioab70&#10;XXyqQptOpLeLT7vvS8WKBm2IyPYR7ee+i520Ad13Ds0lRTotC09ZPrYsDdn66r+jummeXEfUC13A&#10;xRArm6P/KIPDKU5iqmWeEV/zGKqnHoFmI2joqG/FsUtEGL71Y3DbEngit4l00wLDj11Fe9HV9GKg&#10;+dxttJvvxmamWPPH58JMIGlJ/lWV4oEvyvDLt2F/82+Mo8KcMPPOc6kPncW/dhv57y9n/MErGX76&#10;CvKHr0Gvmic8bi+qw9Zh7oTVq1m84CryZ25m+IlLyV+4jeayW4heLKFbgcq66StlK1TZRJC/i58Y&#10;K9htsfN3uoj3wZsxca8B/Vc9lrnfPJve849AN7csfeoKwnSP8aZ5+s84Gl01XZqCLBASLkbsD9A7&#10;5xl/+XqYmUZu2gKP2Zv6EXsum1Tca5u62NAOR8RehXmiY38VxyktmgyFQovSAFlIoTjvqTi4Yhde&#10;xaiCOFYWL78Du/g7hD0H6Mb1SAxFY8XEDa9QvtQLlUrMEMvFcS1AuvoO5t/8L6S3f5HRTdsRgdom&#10;wwBK6v0u3IVUaLnetIYPKtJ4iZnzT2bmt86CPWfRaMU23st1TRC8TQQJLP3Vl5l/04WwkAimBAwX&#10;pRVhkBzp9Wm8Ze4VJzP1a2chq/qoB4KWRiaJl+O44iC3W+HhJEJfaUBWsMtBpGSCSLfuL/FL5T6T&#10;glF5pjr+QMK6iuGXbiaOvLOFLKFzdRtxNcZ9hcvvpLl6E/Xx++GzgxLCpFIsXCaOV6LUjz2QeNAa&#10;0jdvwRba8nA44lIe243lyn0Xwc43FpHive/iYE5qGvjw5Wh/mnDQGuj3UDrXKRw1aCwz/tOvkD98&#10;NblfJqz3uA/tdNP6IW/ZkEJLUkWykENDXDfD1K+eSVhVF0tkSjOjUm7E/sUb2f7nXynNiZWbo+Ko&#10;QLprkeFF12Gb59EQ6J12CPWLj4FcdaY6hQ6WUTQ587/+MfSGHXiVqA7eh6nXnkQ85QjqFx9P9eSN&#10;6L4z+B1L+NYlWsbkr9xMuvwOdL4hV4LOL5Evux3flsmbtkPXxJbCbKfjTFkVu640Hyu4f/xAj+4T&#10;2+byL97Z+0lH8czdfEM7G3DBCRbIsWwdswX604o9cT9W/bdTGbz1mcTTDyFO1Uhd4Rddy9JXbyVG&#10;8HmnftR+xMPX0iWLAqVhRwXdY5qlf74UkhOrXrGyfeoReNdce5dnjwsm0LzhQtrLv4fuMYus6RfD&#10;ZSnrzWBe8nAofxaRzo2uy3Hao8/4wqsJ8w2mxWoibRuRP3Il6eJr0cW2bFC8NPcqSsAxz3iTYcsi&#10;za1bab94I6O3XcTS2y6G6+ZxDeClMSleIhMHr12j+XCc2B1LJ4Ao4pncBSV6FGQqsOoXTye+8TS0&#10;jkgMQEAkU7yuuvNly5DhH3yW0Tu+ivcqYpu7x3REEmqQNFBbQ/Wzp1D/99PRXsAJhKhliyIQVuyr&#10;d0s8nBqQh9WZuSJC333h7st3eXNHXcrm45Lb2PFzHyJvGRHatlC33BGjpOkClRvNEWvZ4w+eC4/c&#10;FzJo9C4xvNzQzIHc4FdvYvGNH6G9cit1rBiOhnil9FuhCUW8vcvCwaToV9yNXHUc6xM2MHjjGdTH&#10;74daaQiwjF29ja2v+Ct0qxUTKnJpuP7TKMJQ1bJVagPMPeORTL/tOVA7IrFsU9yKrfK4Yek1/8Do&#10;8zfjUbGcCR0LNHfbERXBQ8CsZc3bn0s8+ygMKYVP6T5wMRYvu43R8/4Sj1PoqGXw06dQ/cpTu8T3&#10;WMaqkrEdi9jtS6Qv3cbo09eQvnULzA+RveawXoC7FglSY54gJ0KMmDmpKyhWsIIHip23GJlJBkon&#10;pA5gneC6BKcqRMVzcbgSNwiCNImp846i/n+eQxjEskWk2HObOKP/+a8svucb9EKXdn36Acz91UuW&#10;83aUor1yhWRG87p/ZPTxa6AK2KqKNRe8Ft17ulz/ohR3ayCTSdduYeG5f4nGGj3jAGZe8Th45J6l&#10;SWoVq8vwBini54l43s1whOFff53FX/04xBq1XEwtKiG3VpqY6Qpb1Seun0PWTRP6EWlb8pYlfNMi&#10;edsisj3TdqGrImCWuhyaXZM17iLFNVEd905wHp1gELIie/WZevtzqY7fF+kPSuOkBh5wgdy2EEDu&#10;HrP4S/9C+sLN5ZzJkSZmqtSStS4mHRXUA2Hm159DeNqhyFTZlJmEotFZwe6MFRH6Claw68FpS/VZ&#10;fNQVApl40gFM/8W5DPbsl6CqbNReIaq0GJULjQn1dfPc/aL3MP7CDUhqSSo4WmwtO1eYIEI4cm/m&#10;/u6VDJ5xGAssEVWpU5cqvov3r94NBBvPgBAasKzkS+5k4fz3MPxfn6HdtgAGKTkL/+si2Grk1OI5&#10;P/Byu0sHT5YRcXqLid7zj8P7imhJKJ6EbLkI+fJb2fqVm9AQEfPOnWqnzANzPBvuTr1+DnnUPoVS&#10;Al1IDEVXIg4f/jY9H2BueGvEJ24smSmhnBsEyEGR1dOEI9dRv+Z45t5/Hus+8hLmXv9k7IA5qpET&#10;U8DaBjPHq0hjxdo57Nof9Qp2MdxfWru7l+wK6dzaVGizo9nIXnJlojptGqOSS04EziAVEwg5dC2h&#10;V6LoshquQnCIHkjbRuUclQpR4HM34tdt7TYUQiuOaZnZBIVw/rFIL5Tz/O4x7f/+Eu7gwbsAwy78&#10;MUN96Fqqxx1MmxL5A99m8znvYulNF9JctRlPRvKS+ZMnWvau0TJVEGfqBccRDlqHqVIBKSjeZkIQ&#10;ApG8ZMhdI7j8dvKnrmX8satY+uR1NN+8g3z7EFvsNiNBIRuxheh9nPgj/lQfALKRqqKbg3Lt6Xuk&#10;qZzeKRuY/thrqB97MDLok0LGVUgpI+40XnQ2esVdLL3kb0mfuwkRIZmQa6fnQpZYFvEe8NlA/w+f&#10;QzjnkeggFCocSrBdeDi2ghXcD1YoWCvYLSBSNCCteOeMTwmkE4h7ThNOP5h0yxb0pnmyCuZSXLEi&#10;aBBIGW8D7Se+DZXQP2H/su72CUfWQSLZhNwTBo/fiKxfRb7sFvLYiLGEGj6wDcGPFhUlWb6apIZ3&#10;tA/1Eipo/3YL9sXvktYN4Es3Mn73vwEVSOF1Z9EHNJHwjmJiUYlNJp62kcFPPR4NYKIlZJKOOidC&#10;866vwLc2Y5YLQyXITtnanZBeBB+O6J9/AvUzj8C0uPl0zHMsZ+zOBZrf+wzjHQ3iRnXAHNOvP53c&#10;K0m/4oJJRk1AC81BvRCpfP0qeMyBzJ59FP6E/QlH74WSkC1L0Jak9lYc0TgpyVawgv8QulPTAdyz&#10;zdNQmmIcy4a2KScWWQAAIABJREFUJccD775zlYJWVLkEgSKCaUCzM3j+CaSj9iKKECTgXoYmYsL4&#10;/d/AbtmBRS2P3WS8H6lP21hclNCusXDcA2FWGX3qGlgQXDPN1XfQO/NIbG1/OZDQxYtFrLfF1vqC&#10;y7HQI47BL9vE+JNXkK+7HZ2bIuy/pgSJ+jJ5qDgMuiC1wHwiffUmXATzTJRAlp02Q2aYFp1HifgW&#10;ike6EdzJ3TdeKFbgZZ1zb2rkrgR1yJ6JMYIGooAHY+7Vp9J741MIe0yVY6wQXYpwP1RkLXby7Uev&#10;YOENF9DcvK00LiTCZIUFJTzSFTlmHXN/ci69Uw7EDKSjhSa6VPsVm77dHg8nCtbKBmQFuwW8uEMW&#10;ASIUr3QCEUMlEh+xhrk/eh7hnMPwtETASQKVCZKKpWzwjLeRhd+9mIWf/0d8yXBzTCa5504MxXKV&#10;qYqZlz2G1e/8cer1SspDKt+FJ3DA2KEnyii3HRO50ALcUhHcxx525Q7a1/0ji799EVJFquzQ8YuD&#10;P7B5hDmIdnS4qYqpXzgN6wGuy+nF0qX/1sOW9NFrSd4SROhrpN2ZzjahcQA+VzF46aNxrYBS5Fj3&#10;iCGAXLKJdNsOiJDbRH3+0dhUXQgqHjqBfcQ0kCZtROcw0+AllGtqQH3CAfReeiL9976E3utOw7Mx&#10;DoGeRqRpf+D9rnCpV/DDYDuLxwFxR7MjyWHUEGcjg1MPYPDTpzL1xqcw9d8eT33Kvqg0OC3DWjEv&#10;16qWRFaD6ZqeS0cR9XImizMOjjRDzARsTJSITvdpP34lducOJBUqlxjL+jVZN0d4woGEcUsOgm5v&#10;Gf3z5VQeS+6SlUbCgyFSw+MPwPeeIudM6kGqE76tpbnwNnb82N+y5ZXvxm7ZDlCseIE4KYBbQZ92&#10;KL66xrWiFmi96MTcBQx6rsQE2kJMQjRBTDCHhJMRWiDFssl22iJy30VhQdAQ8DbjaljV0P/951C9&#10;/vHI+jk0BNIkr0NAQrHODUtO/sPPM/r5fyJvHhNUmdcWkR5oQFLCopJtTDh2Lave9ULqo9aDhqJl&#10;7C5JFff8fgUr2F2wa1dUK1hBB9fCNS6SPiMQEIEkSjSw2ENnEjO/+SxGj9yHhT/5HPVSH2tbNELq&#10;JnVV25L6A3Z85Bps698x9T/OIB65J24lXMvVyiAuBsQz/uh9mP6H1zD6o88wvOAapAv1qyi6BwQw&#10;u1eo1863yR/lPUFxGqCnEaMEfBWtqJBRrG0QUXLooyhmiay5UJEF3PMDyrlQF4yMSI/e8fsQj9mz&#10;BIfZRFxbEtZxZ/xnn6PdstgJ+50lb5kqvi4l7LCTbkhjTD35cGTj2tKU3OO701G2YPhPXyWLIk1L&#10;vaZHffaxOEplFC708uszYi7NqomAZ/rFCg0PhZ/tgEpm2CyBOlUyMtD2IrV18lw11BRvDAugsRQP&#10;4pClTL3DhIriGZVATDCuoDZo6ShdHUVuF16iPWRgnaz3vn+3MwRBvHyW5YPpAuO67Bu17rqjglg5&#10;WUy7cxvHVKhyoR65BiQbnlO5q+41DYfuRX3yBvrH7k84Yi90/TQiZTASkmJAe92d2F9/g6V//BYW&#10;A1UuW10Ngs/1MbVlE47ymp2ew8idoEpAyTmX5n3zEu2lt9F/xirMBe3CAotTbmBw1lFs/YtvEOse&#10;2uuRLroGe9nJsH6AdJxDdyGLUq/uYz/5ROwNnyiNd9Lyf3yIhIBffBsLfJy5PzuXdiqU12IlZ0iq&#10;QP/gtbRPOpz0gcvxyhGKQYhQGqkEnduekP2e7WegbIhECo1UU+FTllT0H32Nfb/UOgRxm7DP7tF/&#10;oDQRpo7fl/4vn0514r5op+3JLkRRMqlkE5njty+w8LZPMPrwdwj1ACGjKRNDRFIqNNJaQDOzLz6Z&#10;3s89gbx+mmpyPZSJU+PktazMk1ewe2HljF3BbgGlaDQQQSUsG1JFCrc6CGViNKjpvepkZn//uYyG&#10;W9CoJFVCDLRYETuPE3Xdp/3aLew49x20F92AhVKyIwG1QBJKUYFS7beK2d85h6mfPw2WxkgFrSTc&#10;lZB8l1l7d66dOznydC43Iqg7wYuvv7pBLh762v03QR/whLFCMFdoGgZnH4X3Y+caVtzFhFKg871t&#10;bHvPVzE1agslLwTv8kjK7VMklIySqUDvuSd09LFuK9IZ+zjQXr2F0RevAwOJFXrEeuK+awvdSibv&#10;pbzfEam8FvdCyfKSXwCCoYxVyQhigbiQClUtKMkz/QZGUjj5UQPVlFC96BjkwDVI05IXh3ibcBWq&#10;GDEqJCm11GCG4lQG45yoRYliuBjjXXiK+1DC5Bu5cwGpCLWVZrBQjgAMkzJxdxTxQnESU5payneq&#10;TYAQEGoqzJVeqlHvEeIA2kTevg1brcRnHs7qd76YNRf+JKvf/QJmf/JJhFMPwveYWqYDBhSiYEHo&#10;bVzN4C1nUr/8MchwSO7oRiaK1OF+btDl++UUvUGWonkSK0Ly8UXXlqbDnVYgmHc6qkx9woFUJ2wg&#10;50xOxvj6TbRfurFQoXIqD29O1em2euc9iurQtWCOa/ddNRCjTPS/eSv5u1uoVAlJ7vUarQ6EVz+G&#10;ptdAqsna65qP8u8TPzn1ci24Z2c6KfQLAcukbKhZ/okHH7m7dlV1ob9lhFzXyHDE1POPYvZdL6Q+&#10;fgM5RJoQcekkbEmIWcne0l5xJwvP+hOWLriSfn8KUsKz4Caot9BzKonI/JCZn38y8S1nEvaYpjKl&#10;nXgATC55osU18kE+LitYwQPFygZkBQ8piAhBlf5TD2OPj/0Ui2/5BHrZFlytNDBduFbOiUoqkkW2&#10;/fcPMfdzp+HnH0eYLgmyeHejFfCqSOCnf+px1EftyfC3L6a9+m7QXLzWLZb/PHkND+L7/1GiCQm8&#10;otoj4KdtJGdHQykTGiC6U6WG4b9eQ3XnCJ8b4DiZ4lAGJXAydpWNe49wwABO2BtrjRCKraUCmKNm&#10;DP/m64RhxGvBslA98TC8DqiVKWCmWH9iTvz2nWz9mfcRzjmJ6sRHEA/dC/aaxiQjAercTQ0VmuEI&#10;kiNRkaiYOX26QmhQEX/zafSedRRzDdgtWxhecxfxsjsZX7sJbthM2rwDHQmtF0toE8giTMcBS96U&#10;tGeHigi7Ucjl7opJsbqzIBxg3FnDKpQpdKcpCyLkss9DumK7l0szGmMgdVk2rSdqnGEvE9ZMMz5o&#10;Df0Tj2XmpEdQHbMfvn6qPKcbnjpHKyZ6qKJtcCAkCAHoVeScmfmF08mX3kb+t9vRCoyAlhVMV2ze&#10;+33odL9sZJxui1A2b/aZ7xI2jfF1vWLKIIZ7xFWhgulXn8L2X/gIEpzYBBb/8gusPvMwGFQ4gqqW&#10;Y5Ih9QLVC0+g+d3PlkWv+7LrrbkT5hPDf7iE2eOeRQpddpKXzaOaMjh8b/wZxzP8lyupKE3c7ob7&#10;0i7dnRoja824yWgQQsronjPUv3Y6Uy86ATyRlLJh1XL9KkMWSI3jF3ybxd/+LLLdqUJFk1qIZZjV&#10;9oSYwBI0+/VZ/YtnEZ99NOItrgFzJ+40bFnBCnZnrGxAVvDQQ7farx61H3N/8gKq0/YpU6WqQlIp&#10;TqJA8lTcWYbG9t/9JM0vfqjYsgIhlyLRhOLBXtU4EB9/MLPvOh991kZac1R7RUj5MISp4amlfvnJ&#10;xH1mkVBB7rYGCJiTx8bwwqvwVVNoaxAUt24TRWeva5SAssUxvSccTLXHNCGUzVXZVgg0ifS9rfin&#10;rqWZ6uERYnR6j34EAB5Ls2CUImGs0HzpZsJ1Yxbf8XXmX/sBbv+xdzN8w8fIn78eHyU8WNGNWCLO&#10;L+GSMTE0Q+NO0Mg4jYgvPob66UeUDILaCAetYfoZRxL/55OY/n+fQ++fXwaHr8Ul4zX4himSjJFm&#10;CV9aAo3kakCUuis/V/BgQTrhtFvRkCGRiQ+3iBJVCRogCk1Huxq7FTtVnCBgqyOzv/9s1vzTy1j9&#10;ly9i9pdOp37S4ei66U6QbSWroaqWtUelUwDtnKyIkISiWQoV3g/0XvcEQixUJDUp6wbn/s+YVX0C&#10;3GMV7Y6b0d6xWATqlHwdh07jVq579VM20t93TflziMildzD6xHdoumdJboV6CsRkVGccRthvDo2h&#10;bCM7rRZA6zD+8GXkW7YS3AguqGdMoRFDJFH9+KPJqyoeELdzF0eSqlCpQkVoFT1+D2bfcx5T5x9H&#10;IwFCrwxYtLMpbjNqRjs/ovm1jzL/+guxLSOylNBBHDSXzCvMaF3pbVjFzJ+eS/WMw0t2k1alKRVB&#10;pLturWAFuzlWGpAVPGSwc3qwBAUPyP5TzL3zhcSXnoj1rDQL1q3/BWoH8wxR2f6pa9j2E++nveQO&#10;NEP2In/U4jG5TNGwDQPW/cnzWffG09FZaFLqGpUfUiw8RBG0ZrD/DIOXP7bYeUKxAEUQc1QC7SW3&#10;Y1fcwajLDEiWidJ5+1OS2c0dEyNVQ6rnnVCKKSnthFoX7lVH8jduRzYvgbeQjXa/HnLkXmhnA4rb&#10;8rakHo5JX7mOdqZPlYUqKdUt8+z4h2+x7WXvZ+HMd7Hw6xeTvnwLtmlEHuUuWblMLGupGOZE/wmP&#10;YOanH4+HCKpkqfBYkbS4HIkF2j/9HPGSO0ixolrXY/3fvILVF/0Mgz86B331o+kfvxdhlZJ0TJCV&#10;7cePCt5tHDJF27G8RQjSmQs5khLqkMRJZFLt5FWReNAeDM44iN4p+1O7kELAsmEiSK9P/6zj8P1m&#10;iNM1bVA8OFkTkMr2RYWqc7sqbg1dAZ69aLPKWKNs7LIgLvQOXQ97z9JowC3RLoy5p7/YybLaHd2w&#10;GsOQTr6iorg5se6x7f1fR7aOSkgoJegvuJLV8ama8MQDSnCoGD41IL/vm8SFjGQjSij/poKEQNyw&#10;mt6Zh9I0TddAFeqXiEAUZCEzfMcXiv7Fi3dV8ETYskT7yetZfMcXCC2E9NCY0hR3s5ZKKmzKqV96&#10;NGs/8Bo4fD2iSu1QAlOt7GKTk4KQbt5C8zMfZPyBK4jaI+Ri/64xot6dqZ6pLTL79I0MPvZy+kft&#10;04U+Ki2lcRWbuECulG4r2P2xQsFawUMPDlgnbrZI6EP/l59CddR+DH/jAtISRQ/hHdfanWpJqOiT&#10;r7iD7a95L4NXPZbp1z4ByYkkSpBQNBIBRHpkc6pXnsLMSQfgv/9J7Gt33KtYmOjTH8rwDPrso/BV&#10;oVhEuuBSgsdMHGuN8Z99ARklVrmyVDnR6XQoYCq0UgT8Osr0nvFI6kP3LLQVleUgNfViNzm84ErM&#10;hDpnUqvMPeUoWNVf5lhPchLMMz4Cm8+040Qg0wxCmdDGgIuQbtiKXP81tr/vEsL+s3DnCCSAG60a&#10;0YVq/9Ws/u1zYGYAWnYxESdlhxDIbqRPXMX4/VeU7dqwIWzcC9t3Gq1nmD5oT/xcJ8+P0Lvmaa+8&#10;i4U3XQA70oP90T08IIJq56yWDbOSwaEGXgmsnyI8Yg1hwxyDQ/YkHLIXus80smaArB4gs4F05Vbm&#10;z31nGWYQiObgTdEzhAonEL1k6LiXLUHpOwz1jEjstCbdNUHKtDuHSUYIZC3GGjIXyXtNU98+wjxj&#10;m5coLnA/SAUaHLCexViSMbzj45hkVIFb5knfvJn4tMNL/yOdID8DUhOfcjD5by8jhC75/KrN9L99&#10;G3rKI4q9hwhBnCRF31Sffzz1e76FtakzhuheTza06tF84lrSq04hHrAO37LI4oe+Q3PhpfiV28lt&#10;JkhiHCriQ2BoLyJYrgiHTTH9pjOJJx8IPSVOdpuSCmlUFNoGD5A+ehXj3/40zV1DIsrIWlCorBh0&#10;ZIUQS9NZ/+xj6b30JJgZFPMDjWBOUCkNpULuNJArLcgKdnesNCAreMhBRJDQ0QW0XKbDVEV8wZFU&#10;R+3F4k99kNH3FghWpoDqSlZIYtRJYN4Z/87naa7dzOybziCsm8Eo3GYhEqQUxq1CfdwG1rzzRcz/&#10;zidJf3c5SYQeXdqxgUVdTh9vglG3Gdfd/2snIsQK+mcew8iNAZ0zFFoyQNol2q98j/Hnb8Rn+9Ba&#10;4S5zzzBYzFGUXEEz7cy94lSK03HGPBDIkAMeIN9wN/nLN6EiJAJVnZHnH7uc+Fzcr7xw7TXgqwJr&#10;/g97bx522VXV+X/W2vucc+871JiqylBUZSADmUgIBEIIhGaUSSK02mirOPBraGkbW8VWW21buwGn&#10;tkVFW3+tLWAjahgjQwQShkRIgIQkZB4rqSSVGt/h3nvO3mv1H/vctypJRe1Gnw7h/T5PkqcqVe89&#10;Z5/hrrXXd/hfP0C66m5Gf34V3efuIO+ZIFJyRZKWrJKYwe9eIiVHA7hlokdSmrDmRy8kH7OBIFBl&#10;owtKFIjW4VFoH1xi9I5PrZgo6TjjTz+a0EQ6SQQvAmCfreHY9YS7l0gT+we/dN2L01L0DjelrSoq&#10;M0jg0QlW9DQelZBLx+sGFgKSM6HfrdYA5oZ5oSZGApozk+jUWTEJpVjPGYuO5OIyl3rCfzAvLmJy&#10;0ElKcEJW2uhUffJzsXwtFJFHwihOYdYHeqYQcCu5K0lLEGidnWyGx15LkByrAjEZSQ/aKjxsjcoP&#10;h+BIjhBazGuiZ7JlPDv1oKLbNEt80kb05HUMTjsaTj+S6tgN6PxwZUKRRdBkiCk5lmc8nrGZmRed&#10;ztKHbsJikVGHTumk64v/BF6XY/MO81CanrajW87IrffR/fV1tNc/gDfK3M+8FDl5U3FO67mbgaLj&#10;oKoJw6Yctzl29/7SfDzyxEVIZ22l6WliqiCpQmIi4cR6SP7kLYTnnYDHqjQLBqJOkjHx3BOIWyP5&#10;gYSokScNS++/inXnHY+Qi+zEoZJ+EnnCFprvPIXJH19DqqryjIQEqcE80+2dMPnILXRzd7P8B58j&#10;7zxAqAv9zANki4RsBx/8xyGMsikiBBBjIpnKtWxqdEasKrInUhCq5x/FzNteS33EDOTyzkuSCVKm&#10;FerFR80nmeV3XcXkdz5NW9eo0IdNKi6GmRKCUNky7ZzSvP0iZi88nRy8OAJSvsM0TF2vDt4vq1jF&#10;EwHf/JXQKlbxD4Cqkl2JT9nM7O+/Ft7+N7SX34lKxHJH7B1yUoS6NXItpL+6jqV7F2jecgH1ecdh&#10;SGlS+kKuNsWCI3MD1vziKxg9YxvLv/1Flm/dTWwymCJdwrRQhKokK9kW38yY0kHqk49Ajt3AMAut&#10;GrUGcEENLEe693+VEAKkYqn5KIiTVQgeqE7YBKduActYCEWY7lrsOt2Z/I8rsaWOFJUqK37mFuoT&#10;jyra/1C+rKcsMEHwkGGoyHO2Mfvs7XD3PsbX7YDL76L90j34vXuRcYdYjUmJ8arc6Yp0l+qCJ9G8&#10;5Iyic9FSWAeK+FarCntwgckPvo/8wGKhZinoQJk/6/giFJXeZckKHVBcWf7aXcT2MdbiMBARIooc&#10;u4H6/BOpH1rC7t9Dt2+ZsDfD8hhPJWsiUPISSvZL7y/sjsRANgim1BSOv0suu65ExDKEVIwZgqA5&#10;4KJM1BErXxA5FNcldSeimFsR2lcgZkh2QlAmwRh0RXz/qHOh2JCOvEM1oDkVK2iMgSuWy467h4BQ&#10;pgbeSKH1+EENw+HXqWweREqaPcnRb3syM2duRZ60Hjl6LfHIeWTDEK8i4gcpUd7nbCgUKkwFYqlI&#10;FjwgoviPXwiX30juhNgZyay4GWWl0kAnmehO1ybs6w+Qrt1J/to98JVddHftRiYlb8g7Z3nwN8z/&#10;7ncRYhEU+5Qymh3vOvJCi0VHs5Ju2NkfphxyrqUorY5dz/LGGXR3i+dEComQS8GcJLP8pTupd4+R&#10;TVJcrrSQsSqAWWX2XzyLA+/4DFVoGGuLXHob7V27qbZvQLS4OyWgskKFbL7nfJY/ejNhQREmyMQo&#10;Iw0hWGTyzk9hXYvToL3mxaTXvfD4f+Np74xmar0TWEBRUpewQWC5SzSbZpl947nMvOYZMNeXTjGQ&#10;KeGC7plOtNg033Y/o1+9jPZjN4JWNONcmo6gZdMgRKRO6FjgjO2s/+kXUJ37pHL/Qb+x4o+afK1i&#10;FU8krDYgq/iWgIgQvPjU6wkbmX3Xd9P8+qfZ8zuX0wyHSLLezhJyCOQMWil2zX3se/17WfPTL2Dm&#10;X55HUEBLxkbQYvHaqiO1Mnzp6QyfeRwH3vIB0ufuomsCUYqvfz3NCwAe/1/H/zC0N+zHf/TPWPvj&#10;LyCeU8TgZh0uTrpnPwe+cCczg5rWpmX9oxFFSeOOwYVPhjnBVVcsUg1BJeP37GN88Q3Usca8pXNh&#10;/oUn01WJ2qpevHnImqoQPRa3IQHXjGxbw3D7aaSXnUo9dvJ195Muvpr8V9eTxoVDP5auCM/nhM2/&#10;9mpkzQBVQQw6FYJZmSpkY/xHVzC5fj8Syw0hGGwcEM7a3lsBR7LllV1uECZX3EGw3pr478FU7Gs5&#10;wZkbWPtLL8W6VOgvDjaawM4Fxh+7mclvX15yH1zo1KlEaL3oFerlMTQNLUbb089iLs2ad0YISsYQ&#10;DWg2ApmJOAOPuAbGXaJKhntbcm9iKOJl0RU7bA+FtkbntFqXydUjkIqVALVGPBtJKWF5TUXXZnLX&#10;9SncoHmCWCJHyFVFHjQM2oNajkNR6EBT+1anNWNmbpY1b3ouftrmMrFwLS5rUqzICiWJ/roJWcqk&#10;Smzqoqb0tTOWnMGJG/ELT6L72F2FPtM54hnV4oqlNz7I6L1fIV1+M1IPSC87GV0Y0e3YS+sGddEE&#10;VCESl0eIGIk+3dwyKoWykw6M8AeXeqqWotfvwScJmlg0Hr0GxM0ItcDJm0mf20EtgluHekM2AzX0&#10;zgX8s3eQX3sqOv17lNGtBaF+3bnI//9F2n2ZikS3PyK/cxn6axeVVG0RKgcLhqeMHLuG+ulHsfyp&#10;e6nUaWhY9DFDHRQaWWtIGBBN+8bDex3YN0cBraLFlMSLI1o0xQzSQBkuTOCpWxj89msYHr+FTEdW&#10;BwnULr2+/pCG/bJbWXrjX9BlSMMh9Sj1+aihuORRntF8IKPffTpr/uPL0bkBraeShSIKj/OJ0SpW&#10;8Y+B1QZkFU9YPHL3SPpmwOua0Gb0J1/I+hPW0v7mlbQP7kO1guBYSoUuYiWVtyYw+qVPk296gOZf&#10;nU/YfgQhO6aABioHcLqBErbMMf+e72H0R1dT/f4VLO3ZT62lAFTLK9qGb2asiHktMbp8B/kL76U6&#10;9xgG/+KpyDOOQY9ai33wGoZ7JyRjhQb3qJ9D0YPUYsQXnUyIVQl6nNqYOkAmffYO0r4xNDVZlWYQ&#10;qZ+5/aAPjHsvKp6aDRWBb2F8KUKE0Bdu4niTaJ5+NHL7gxx4/9eIqqhnKlFGdKz93ucgR8+RmQZf&#10;lswTd7Bk2LV3M3nf1yC0kBOa+iT5Uzbj6yPi/c5wf97mViYWNzxEF8qE6B+K3MKaLZsxMWIVce9D&#10;Lweg62eQL99bqC5uqAjRnSROHSIcu46Zl59K98ACtmsBeWAJ2zMiL7XYJCEpM/JCtzIci5EuddRN&#10;Rdo4oDpmHXNb1mDrZ6hqLU3hqEP2jckP7Gf84D4GuxJLI6isQSOodYc1Ga5M8D6QzYIS3NBhjW9u&#10;qI7ZiB45j8zXsG5IWDeDrqlgbkj3gWtZ+sj1pGpQwgAfAceLixVl96CSim4Aaa5GUtGAiAoeyp8V&#10;D6gUXURp5npbUxdMDMklldMCvR4ImgzxorNZuvQ2IiCemPz1TaSv3wd37GIyO0dz+pHMvvO12FM2&#10;oSEwufha2otvYTBX9zkWgURL+GdnYtJPVvAyLVQrYZk37UL3jhATchBGO/Yze+du5MTNGFYmC5Tn&#10;yaxl5jkn4FfsKNMSNXIxlCOa0KbM/j/5POtf9RRkUChtU8thNScfMaB5zvG0H/46xArXQPeJ2+GG&#10;+4knbel5Pn3Anhf3t+YVT8U+eis2iExCyWBq8wSVSAgBSRkLeUWzcuj79/G+k5/dcS33eDAYx0zs&#10;jLppmPnBZ1K/+bkwrDDtCB765tvJZCSX/Ch7aJn23Vcz+f0v0LkRkhLp8FAmp45QoZgKPhOYfcuz&#10;GfzAs5A6kiRTFa5k0fFMJ6irWMUTGKsNyCq+ZWBSrClLXRrxYAxeexZ6+nbCz1zM8pfvpapnGLsx&#10;E2q6doTHCnPBQmLylzfSfvYW5n/5tejzjsM8FwpKT6NQAn1FQfP6c+DFp9C9/aPkS76OD2eJnTMS&#10;o/6HbIF/E0DMGcRIq4ZdfTfjL94B29YzfNWZ+PuuJVUOy/JoDnsPR/CUkPO30py+hYT2vPpcGhEM&#10;Mae99A5iRaF4zNbkLUM4fgNCLL0KrHDltbf1bfOEqq6meWal51MnmJJiZPTV+0k/dwmVl1zhTlvU&#10;K5r1NcNXnlrsmquS6m5agt0sKL6QGP3Mh0n7xxAhE6hDaZriOdsQZOWYijQ4g0O+5h7y7jE6DA+f&#10;1vw9cOvQbeuIGISAu2AqhFQBYLfvLtL4kDE3KpMi1CeQT9nE4F8/m0FUvMswyfi4w8eJ7rO3s/9X&#10;Pk7dxVIsWcKGQvWqk5n/9nPx49ZTDUPJhxDBYlWmMk5x8Bl3zC135J2LxEtuJL/7bxkvj/GZBkaP&#10;bhREoG0C1aRDa2f4z5/G4KJzkGPmkfmmZLmogGqhuXkil0vG4keuLQn0hzF2EMrah1woZGFi5NmG&#10;OFuhofB/zArdayWs0ukzMorGwQSy55Iw7UoWJ9+/QLx9Abn+bvbf+gB+y4OIdZgrkgOLP/NR5MLj&#10;mfsvL2O4dgathmQvFJvojpy5ndAUTVFWQz0wd+p6wnedUZyU+pvWYgDLxA72v/tqcpsIRJCEJSdd&#10;dQ/NSVsOoYyVe2fiTrjwePx3P8NoGSoPpNRBUDQLsRL82l3wxZ3Yc45ZyVKfNgaeM8OXncr4kzcj&#10;k0yoFFnoGH/6FqrTjqIZtaRBKBO8BP6Rr7P0Pz9PVQeSK0EznsCrSMbwzqk10Kn3qeDfbDBqD+Rk&#10;+EDR8TI8bTtrf/kV6Ekb8KouRgESmd6F4iBdQquK9voHWfz5j9B99QGUjLr2TYcTcFSUoJFOOuSo&#10;Ieve/hoeO7/eAAAgAElEQVTiudtBEsSiRSsvjf5KPTG+Ilaxir8Tqw3IKp6wONSzXkQQ70tcB4+5&#10;CE9pqE5ZS3jPDyG/8gmWP3ANdRtJ2egGQ2JOJUPEKzQ7dr+w/43vYf7Hnkf8508jbJwtBaYbQcEo&#10;tk1KxLcN2PDr38XSWV+k+8Mr6HaPaLL0O/PTErV8kT2ev3D8MbjIIkJrCdXQazEqwl1LjH/t0/hw&#10;gIrjVUDcDvszSjGkzP2bF+GhvIwslFRkD/3sYeci4y/djUgmakVanNC8+jTipjWlMZwmo00pM7sX&#10;6L66g3jSJmTjWpgJpXbr8x+yduhSR/uuy0geydaRRakRZJzJL3gKcvImkgnRp82HIm6EScfye75E&#10;95WHCHOR7DXD5HSVYcFZc+aTkN5C2AXEpUxpBNpr7obsaD58Eoj3uSj9qazcHTEEwvYj8D7jJHhZ&#10;l6S50Fvu3UPsxejBhUlVEqO75Y5wzDzWgGdB6ohXFcwPUQX9yk50kvFQlbDNMzex4d+/Ej93K9FK&#10;QZ6j9hMpCF4oVK49qT9GmGuQI+dozt6Ev+Hp8I6/YfSXXyO4YuqIK8V6SXEJDJZa9CUnMv+WF8Op&#10;G0Bb3LS//zMuARPvQyoDnhP67CdTHbkG291yuIdkqg8JGkieCBKRtQO8qTEv96UrdF5W0PSgjelU&#10;1q4YWcDu2cuBt38CuWk33c4D+L4JOXeoDqiDkJtAbQH3smNe3bmH+ogNZTKmxVy3cTAxmuPWs3zW&#10;JvI1ewmhQgYV8SdehM5VmBWaj4uQyARzDnz4KrpP3YIMh6QMmjODZsDyVXdQfceZ6KApa9/fG41U&#10;yImbmXnLSwj/+eOMzBlKoHPKfVYZ7YYhkzseZPDcJ+E9o6dY6CpiDmceBetnCbuW6bJRKbQf+hqz&#10;r38OHiPdPftIl9/J8rs/T/fV+4nNDJ2We6K1MQMd0LWJWoUclXF2mlTMOfrx5cozbzw+XJt6l1xM&#10;WGnKytgj9BtNII3SfNezmf+3z0PWz5Z3kifomw+T3N81YJ2TPngdy2//JP7QiEYh54hQrMVFAkbG&#10;RDDPVOdvY/4dr0G2DLCUINQ9VbQ3kZDyLlB//H8vrGIV3yhWG5BVPGHxyIJXpb/dpfBxA/RNQ43O&#10;OzM/80LknK2Mf+VjtPtaKlViC6OgDBCSpfKlZcKB37icweW3Uf/sS2lO3dQLLwvlA3c8COoD8qwx&#10;88PPIj/nWJZ/+3O0H/4aPjeHLLdI1RdQEnrB4cFj9Ud8gf+/xGMdg3ufaJ77YzUrWRpNVcTNU23E&#10;w/7OwUYkiMIZRxCetbUvTqTn3htY+f/7//RvYf+oODuJIO40Lzl1xYsJd5IUATEqdFfezeJPXIKv&#10;GzA8ZTP6nK1U/+wk4rEbi3WqCKO/voXJp29jhrpoAjyTieisseZ1T0Ml4rEUvNPAL9eM71pg6f1f&#10;RWYbNHsh1YSSscDMAI6bpyfBFOqW9zqWSWZyzQNoXQpXfayqQmRllDNtUqRRZNtayh1rxeELJ1hp&#10;3rodB/omp08GcEPd6MwZbl6DSF3cvaTQwsQck0x37z5CrLGUqF5xGnP/4QXoEXNTBSwqAaxkt3S9&#10;u5lIoVG5O1mKVXGwom0KG2aZ/YWX05xxNPt/5dJy7UdgCk1QJl2i/r5n0Pz4BciGub45q0roX9/o&#10;BSvrheWiBQoVsgZmXvN0Fn7/C4dftV5ATipOWplMtbFB6mL24C5IZ8iD+8n378PuX6S68BSY0ZWb&#10;2AQqF3zUwWfvoV0YIxlCXaHFlq0IjVNpzACiQ7pzL5NbH6I5aWOZfvZFpLmgQZm96Az2X38Zqc0M&#10;fuRp1OedVKYJ5XEvz74m0h37sLd/nhAjlpyQDY+BkbQ0V+2EPWO6Y2KhOnnGvGg0HGH4vecgRzTE&#10;P7qSyV27iYMKP20LzYtPZc3TtiJb15YE856+pVMKaBUJR87TvPDJpD/+EhojWQW/cReT93yZ/NBu&#10;2o9cT9rVIcsd1WC2vJOMomeRmoyhoRTiYhCl6JsUeVTh/HhoPgBCcrzsQaEeSW40YoxRvG2pzjmS&#10;5qdeyPDcYyEq3lPxYKrBkT7kMcFdC4x/7VOMPn4jmgq919xRMTr34qJlEzQ0SHBm/t2FVN/5VMKa&#10;YdluqMLBd/4jXd6E1eZjFU94rDYgq/iWh/V8Xmah+o7TGZx7HAd+8s/JV9yHhUCFM9FEJJIlM+OB&#10;A23H+KqdjC/6fdb9yndQvfIUGNa4QatOnR2CEqzsqtnJm1j7O9/JgfOPpv31z+GpJntHJBU+tZWC&#10;Dw6hSUyDx55AmJ6XqpIsMfOCk0ownBensICTKRa8+b4FRu+9qgiXvViq6va1hPOOLzSt6ZaheKHU&#10;mLDvkpvwNhP3LjD6zAL5k7chv/p5qmc9iZmXn0F1yjGMfvHD1J2yqJmQjWjQSUKfdjTh7G2QnRB6&#10;/30J/a6kMP7YjXDbblgRlvfNmTu6eRbZMNuHKx6EiuB7l/FbHsCr0I9pDr82JT+mCK0LTcaIm4bY&#10;5jWoSD8BKUVuCoJOHNm1XIoZMybiSAYNAfMJcuSaomkIAfpdf7dEUMXv2UfbJpoT1jJ464Wwdogp&#10;pcnx8vmdlqamygJaRO1mpcCsepveil6rIw7DQPzec1nzwDL7f+/zfbEbGDNh8KKTmP3ll9HZmM4z&#10;lVYgkc7GBCIhh754pacb5SKUd6N63Vnou/8WFu1RRZn0lVobM40EfNwxGjZUX7oTu2UH3Zd24Dft&#10;Jd27hO1vCUcOmL14K4Nj1mJVOT/FQRTbOIdsmcNHHcHy4Z8/AVeB5NioI1/8VfjpF/U7/EXXEaRo&#10;m5pXnoO843PMPHMbMz/xYlBBFJCWTINYorHIgbf9DXlvLpMoT1QhMEmZmaqm27FE+uSt6OvPQrPT&#10;qVAjpH6NXBL6ipOZe9lpNNmIAhID7ka2IpTXKa3H+wahN9sQdeZe93R2vu8L1KmiSgZas/gfL8Gi&#10;IYMhVQupeuK8iyaDTOiEoUSWafEQmFBRhczwX51H9Zbno8NAskxlxd0O95K94aAkQmuky+9g8a0f&#10;ID3UIYMAtDQeyF6h1qHB6CQQvIJtM8z92mtozjmK1nLZLHgCJcOvYhX/t1htQFbxLY/o0ImjoTi/&#10;sHWe2d/+LkZ/ciXtn34ZWUhUuXd2UWFsxjA25JSwWLH48x8hfvoG6h97Ls3JR1J1jkVKQ6FKMCfG&#10;qliOvu6ZzJ51HIt/cCWjj92I2gy1dcCjqTmPh+nHPyamjce0mLGZinDhCUge466IBpCIupB8TPfJ&#10;G4gPGQwoIW84zavOKK5ChVeFi1MhJO2QByfolbcTbEI3qSFApYaOx/CpW1m87FZktqIbeU9TKXVz&#10;jkrMTvVtpwG52Ja69CGIgqSELbW0f3pV75E01Z0UOo9nY/DkDejaYd8QlcLZRXFPpF3LsG+M4VT5&#10;scSlMpUnlF85RSuyZQ6dqXpKi/f9ixA84Q8s0S4sFZlLkLLzbEJyR8SJx6yfrvxK3e7qCIG08wDB&#10;jPl//XzCUUNMK9SsFNda0ucrK/oJguAW6DRTIWg2clCiC0m0rFFJ2APLyOvOYvDXNzK5bTceAxoC&#10;wzecj3umCg3iQidOzIZr07tPlclCNkO1NExu4KOEzgfikzeRr3ng0fS13nQgqjDxTB2V6q9vYvGj&#10;N+OtlaFSKALsOIz4GHRhjIdZ8IppR2OAzFfIUfP4zQ/iEg+5Go+4UuZ0UpLC7SNfw978fHyoZZoz&#10;/VlisHmO5tufwuBNF6LBcAnFLMFjyXAJAbIQNg7QyRiPheY5sUwIga5rkVCz+K7LWP+SE2HzkEiF&#10;qROz0AYlxJJr45LRWjGX4i6GELRaMYjr7RDKpHCaH5MFj4H5ozbR3j1iokZQ661gIzouhgJiuacf&#10;ffOjbospwBgnDit03KJP38bwzeehzzmBUARCvV7DiTh4KHQpDdjOBZbf9Vkmf3kd3cioYoA2YwQ6&#10;LVk6bRMxT1SSGbzyVPRHL6DatgZwaqmwYP38fRWr+NbGE+OtsopVfAPIAhVKtgyquDlxwzxrfuqF&#10;dM8+noX/7y/ggGNhRMwVrTiVZXI2LArJFD55J5PP3IT+2muoX35qoX64MSVfiwjJhDrU2JlHMffO&#10;VzP46E3s+4m/oF4K5Cogfjj/oCcGpo2HHTLliWNj8l8+jf+b86medTxt6BCfUKcKncDkkq9jc0M8&#10;dZgoVQPhpacgBm0QGgrlyzAqiyx+4qss3rWbZjiPNKVYrywyVsWioF1GW0Wt7EC2lqldad3R+ZqZ&#10;s7ev7KijUqxZBZJA96lb6b6+C5kbYOYPc/lp25bh6VvQqCVkDADvqX6O3HOA8VJLpaFMW8KjC9tp&#10;gyAiK/oPB2T7ujL1mJo9iQNKtkC6ez+yaNTNAOsyyTPEcm46WyObZ/GovQ1rEVejQkaIO/YzOWUj&#10;8u2nYzGjk4w1QnSlzUaMShJDQ83S4ohm115i53Sb1xDWDYq9LSBSsiymIW4TUtFsXHQ6k//0cWJV&#10;IRdso3rGdqQ10lDJVoS5LhAxLAhx2chX3gmfu5P9excJOxbQ3cukpSXafQcQm5v6CTwM07Uukq5A&#10;ECMZVG54zHQIHsrfFCBPxqT79lKfsQntG4nYN42hCYTj1hMuNXLjHOYyAcWyFy0NSHfDLvJtD6Gn&#10;bkA0HFTySEDMGb78VOLmWYzSqCWMygOmiX4cQvVLL6fdt0D7gVuR4RBCQLuE1wEw8o4D7H/nZ1jz&#10;Ky8rpEbJdFEpSoOA9kEmMqXv9Q1kITM6moCg5HFCBzWWHLtxJ6Pf/DT+yeto4wCnInp5BxpCQ4Vk&#10;ZyxGqBs0tf+nj/zjCrZCdUporCAr3XjEmre+kPim8wi5JeBIP93MfXp8zo56xiunu3oH+3/wz5B9&#10;RkMur4nkJIUmO+ZCS8tAhlibGL7t1ej3nELdNpgKSRJBe8rtKlaxitUGZBWrELwwX7R4ZKXoRHHI&#10;Rnj2scx/+Idof/VTjC69rd9NdFIyRIUmacknwNHcsP8tH2Jw6U0M33Q+cuKWEgqnpRSoREheGMRi&#10;mfrbTmH+1DeS/uAK8gdvgOWDU48nCuVhCpu6hVHOMeeMqDL52zvpvud29LQnMXjpiYQLjoXTNpNv&#10;2Ut74y5i7jn6BPyEtVRHz5csi942VXvRgmEMX3Emm46eJ33hbvKVd9Pd+RB5oUVcqSRAXQq73Ocw&#10;RBc66V+CR8zDhiGeKTkKHsCLOFkztB+8FmkGD9PpZJxKlCBCOGsbuRePmhjBZMXVZvzlO2hyycJI&#10;U3H934HpZEWBcOKRiDtWSIJAX+yrY+2Y6pyjYN+YbmFMWFJskmGU4KhZfP0Mao5LuT+lF7amSWKy&#10;Z4H573kGITieAlJLf+xOEMe6RP7MrSy96wukmx9iaXFC45FuAPXWOfRlpyA/eAFhrsaDFRtTUWoN&#10;5dq+4kTq3/oM46XMEd9xJu4Ja0oIYIXj1ocZpsTkw19n/zs+Qbh3hLaGR2eMEl0RMWodkMNkRTT+&#10;MEh/TkGQVsg15JyxEiVdhPy5NG/JU8kauWUvvChgkolSaHyJUsDLSZvwbI+pWRAvwYyx80LPCTX5&#10;S7cTTt9EtkzWQG2FipVUSYsTln7+w6z9uVeQ10SiBdwTLhHNBsGJUrHuv72OxSM/QXrvVSRpcGIJ&#10;ljQj1EPyh26kfcZ26lee0U/vCt0OLbkmvQSqaGi8PBdmZfJlQdDljnTzA+TP3UX6+E2MrruPkDIS&#10;1gJGRTE1EBR36DQRQsnR0bY7rIjjscwpHm9wDtJay/p0NC85ifkfOo/qnCch2YEGF8elmC2IC2TD&#10;VODeRRb/5Ep43zXEhVy0Zlbi4nM0QmeMaqV2I0rEzt7EzE++kOrpWyFDDiVnJ1IhZsVM4Jtg3Vax&#10;in9qrDYgq/iWx/S7QCmFSk3JfCAEMka1dR3db1zE2r/6Eou/8FnMx8WSNQeCOymCZBjgLCeYfOQm&#10;0hV3U//ChQxfcnYv1gbEi9bQ+n1SheHR6+AXXk56xWkc+PkPkm5aRuoBIY9xLYJmcFrJBJShRSbk&#10;b9rvr0MLFneDoLhE7OZdLNy4E//9L1A9cztDrbHFFrES0maemDnraGTtbHGmorg9+TRETgI+rzTP&#10;P4XmgpNh3OI7DjC+9Ab8A9fgN+3BDbSaoTanCx1Drxl7R0ZoNs+g83XZlRaY0p3UhLRnge7G3QQt&#10;F7r1TCUVwUZ01ZBq0yxy+uYSKKdlB7zkTBRlwOQrO3GV4la1EoJ3OBSbYNdMoCIFRY5fg1vRDgQv&#10;zkn0gZry3ONZ94xjIWVy26G7xqQde7Bb7i8uWcN6uup985JxV3hgD3k5E5+1rafhTDWvRWyeFdLe&#10;zPK//zC2rys77CZkDCaQbluAd34Rredp3vR0xHXFRMDdCarots0cOHYtfud+9BnH4apon0PhIis7&#10;zeOdCyz/p4/T7E10UqFDZ0LXu31Rst3dkMfo2VZoa+YQrNeoaNlUWKFXTQ0dyvTFr3+AJE70ojsJ&#10;QCSBReJpRyI9Be+wjaJoz2lyYlJsrqG76h4G3/t0rK6oetct96LXGTzlGJbf+kGWB/PM/ocLoVGS&#10;FMqfq2GEspNeCfM//XyWjliDv+1S2pmKxoXSEWfacaT9uQ8Ra0W/7Qw8FzcrY9qsTjVU/bWSEprp&#10;iy1+6V08+OdXUl29gzTJ5BAYWCjvMM/lfnU5OCXoG2koDZfrQYe2xyNMfSVEsspFA5NJhOSYBpDc&#10;h3pGfCMMf/k1DJ93ArlSRApdES9/B1FCLo6GHgS54j72/szF5HsXIBseQVOLek2mwjxjdbGINkvM&#10;/MizGbzxAmSmn9cFLY0tPfUyPKYFxSpW8S2H1QZkFd/ykENcWwp9ohQfpXEQiJGBJPx15zF35lGM&#10;fvlzjK+8hyo4bc7EHKgEWksMJWDJ6R5axn/4Q+TX3srMm54NTz66FD0KjpZAOne0qcg5w3nHs+Hi&#10;N7P8u59i+c+vJe8NSKgKbz71tpvZmMSMmT9msvjjFYez4IV+R9kN6YucODLk0ptYNGdYNSyRqTXg&#10;ixPkeccjYoSuo4sNVU+dKUthxe3JMhIFmwnoUzZSPeUCmh85H768g8XLbmR85R0Mb99LN4F2kpBQ&#10;ihedHyC19jadh+xQZsf2LeLLIyQYlhODUJEMQqhIKRNOO4Z6fmYlXK4Uy32jsGcCd+4miGL+dycQ&#10;Zg5SaHIGr5XqqPV4KM2q9ucrU616jMiwWOlGGWJb5qlO24y/+BQag1ZKyKMUZntRr4gwuWcPMTtx&#10;4+zKafY+V5iDJKP95A343fvx4ZBOEgEtDWNfqEoyxh+4mpkfehppGNDeDtdXRAdCs2UtkweXkU1r&#10;DrqWSa916Sd8+X99Cd+1TBu0d94qSdArlLSH/+vvvrfkMM9y+QMP+/Xkrl0MpvbCvQC9H1YRj1qH&#10;rh+Sl9PhG0X3aUZfSYZ3aG+8n265pQpVEZR5aXbcjXzMGvSpWxm954vo1hnCDz+bWiCLob2Va3Ql&#10;B8GGAwZvPp9w3Dr0bZeS7l0kV5GQE7U7o+WK5R/7AGtv2El47TnI0WuhFiSXgFM1LWYO+5bw2/Yw&#10;vuw2uktuJN98X3HBGgyp3KmT02Il8f0g9+/QBX34+v996/7/GJrLs9YItBHUEiCkCFo5uQ3UzYD6&#10;omOZf/O3wRHDMuXUgGeHKCXg0wPaZbqgxB0HOPCeK7E/uAJLFRagNic7iNTkKITcIcGJCfzEjcz8&#10;1AuILzqp0ExDaYQPmir83Wu5ilV8K2K1AVnFKh4Do97xypQSQJUMPXUbw9+7iOrPrmbhnZ9F2hrJ&#10;PQVFhWwZj4Eqw2S2gUtu46Gr72LN68+jft0zSTWoOJX3fHFzYhDImbxGGf74P0Nfezbdb17G8iU3&#10;FbchdcQzroJ09AF5TxyKljhIngqsHasqzI02JWLs3WeGDXbd/aQnbyE8+Qjop1Serbg+iZbGTMvE&#10;yEIpoipzqBU7dytrnrGN2QOLcOse0s9+jHzXXkJLcbmJSgrCNGYsQynEzAgSIfQ2saJ4Lk422Q11&#10;QS84AUQwP4RmhpDNaK+7j3D/Aj6ocZXeKvcx1oFS3LuXXfQwE0veiR5SvExdsqY/JBT7V/d+siK9&#10;xiYotUEKTuW9tqS3fu1u2oWqYLMV2lMCvZ/4CILFiF59D0ki2od3rsDpzxOqew+Ql8aEpioaFfWV&#10;JikL6NpZtAnYYLrT/Gg3pXTN/SCxuJ+JMTGhlkeaN//jQYF8zx583wQ2NOAl/Xra8ugRs+i2tdgN&#10;u4pd1CPgvZWzeKE2RRTdsUi+Yy/V2bNFc0GxbxaKSLx54SmMPn0PS79+OXWX0Dc8l1CzYqdcrrkT&#10;e/FPePFJhK1rWfwPl6Bf2wVVhUwSVVQsCZPfuwp9/7XIWVsJ5xwHR84TzJDdC0xu3Il9dSfpviW6&#10;SabKjtVNOfKUeyqaEWNYsc/+ZodTcmeiC1jGNBQKZIiEpTHNc59E9dYXEE45GpoI4rTCynOBg5ug&#10;XcKCw19/nX2//hn8jgMsS8VMiCRrgWm+TUDTmFg3tCnT/IuzqH702YTNc2AZNEDu+45VuccqVvGY&#10;WG1AVrGKx8DMlB7RF25eKZqNsGYWfdP5rD37GBZ/9iPobYtMolJbxDWXXTQVqhZQZ3i/sPyLn8K+&#10;cDeDn3sRdsw8UvcEHVXwQiUKHqAK1NvXUf/X11Jf+BX2vetyqjsXSFRIciQaYiXT4ZsdK1kn9Bzt&#10;/vdjBiEiETovCpssTvfrXyD8wRVUZx/D8NvPoDvvONg8i84OCvWnLyas/xmupWFQBw8BcyOun2Vx&#10;913Yjr1oBzkEQsrQpsIFn4q9++OiFmTzOvSoeSb7DmCi9D5HhUbUCINnbj+4+37w5HCUyedux03K&#10;dMN6/6zDXbp+2paxPtQxYrMKg4h2hsaDlUyefr4fbBqk/8yxeLGj7acGMccyXSqbxGVNbtuDxYDJ&#10;QZrRNMGdZFgA9o2wKoKXBsYeccyCMPLM/DhPGWuliHdWMg1KQrYhKSPx8MSzPDE6gQF9Ex7iP6n+&#10;yURgX4vfuYe8cQvBAy6GWgnnSCroyZuR6x48fHiFFCqNWEmET2Q0ZdqPfZ367K39NSljKrESTKov&#10;Ohn9zc8gy5Hl3/o01dpZ4uueUcRFK2YF5b4zF0JVEc44mrXv+2GWf/Zili65kSo4lju0HjByx/e2&#10;NB+7le7ir/VZPAYh4rEiDitEjGhGjlAloVgeJ4IIlSo5pTJxeiJAMhFhUY1ZqeigiPLnlfqnnk/1&#10;vedSDxqsd0wTAsGKM5qIFacvEdr9S0x+9zImf3INSBH3z+BMtGVIYCLWT107Uhxi6yPDn76Q+tvP&#10;Ku8vBculCU/REHfi4yYBZRWrePxh9elYxSoeA5kSQ2dahKfFhreEDHoCPe84NrznB6nffC7VjOGW&#10;imiREmxmwXEDSwmvYPlvbmL82j9l+Xc+jy/2u/7WO9VoJOM4hsYGi05z0als+pPvZ/ivn0OzrsYk&#10;F0HpE+SpPdRJyt1X/jEpxWuyXKhLVpzE4qwgLUyu3MHCz3+cfa/5E5Z/5H2M3vFJ8hd34MsZ3FE3&#10;0IxpxrWIPpVMxEm37SP/widgbIW6kg1CBQ8uwsKkt3UtL0bpBdwyF5n9yZcgTUfoNQ6l4lbYOItu&#10;m4dHFM0OhEkmf+kevCr7PA832n00vJ9uBART0LVDfBD70Llyn4iDmyPZkGLEU9bHy71aE8o5eX8U&#10;vUsVXgqtkDJ2y55CL8xeilb6AtiBoKg5NIEq5XIs/bxlpUnse6gmVoRhReuZqWVU6nMTgoMvdchi&#10;izw0WtFjPBL1xiHRipOQ0lv7/j1UtW8EHgTvHLv2PqY6n4PyfkdwwulH4Y/xkDmOWN+oSLE/8BhJ&#10;l95CODBZ2VGfXg/HqI9agz9lM91kTO0Vy2/7JAvvvAwb900FjpqQUdSLFbJogKEw+E8vZe4/vwy2&#10;rS/6ojym6joq86LNmBvC3BCdmyHMNYRGSJax1qkISDISJUBRD8kX0ifQV/809HNWKjrv8JlE8/qz&#10;Wfe+1xPecAE6aErjGHq6nZXrrDmVjYIkdH/2JZa/871M3n0DOZQ16vDeaMRJDsG1NOfqzF50Muv/&#10;7F8y/+qzeveskmWkWsTp2lMaV7GKVTw2njhvoVWs4h8RQqFXBC90i8pKqFxWBTJVXVFlYNMMw594&#10;MRv+8PuRY2aRnAudRwXNxUmpC45aIIQhS4tjul/9LHtf/d/I1+5E3MpunCeC9NxxEtGFiQ5IR80T&#10;f/x5zH78Dcy/9ATq5Q7zaqWMdfrCnYM1J0ynC1NizeMTjpeU5r4wEjlEI0CfSeFGhRINzAPqNSEO&#10;MRPCcke64n7Gv/VF9r72D9n7yney9DuXkXYsklsn5EDIimQv69olFn/1Y7Q7WzAnRi27lgij+/aS&#10;9i1PxzGFDqbCmIRppnr+CWz44x+kPnYj48kI3LBs1MdsxGfqQ/oKWTm3bvd+0h0PETT0zkryqEnC&#10;ylpI+Tz3Mt3IbsQNc9DUxTp3WtD2+p+0e5Glr9+F7VlGxwlaK45X1u+ou5XmQ/vMB/cy/VgaY/fs&#10;K39ulEouxfRaMN0NhnzUHCZWBNUqRcjdN1kBSjM+22DrZ6h67Yv3zl/9rUdeGMEo0923Z6Wxe+Tp&#10;61O3gjrZjNQXfvERVK2H3d/fKLy4b3W37FzRctD3a64QxKmO27SiB3rk5yolCaYNZU2CF+H35MYH&#10;6G7bReul1RK3QucRQzUyPPdkpImYZ5hUdL/6N4x/+1IyATOn02JJLBIK/UwTKorMzDJ70VOZ+/Pv&#10;Q07bSEwDLCqxLVPCxgPBnKRWnMWyENwgJJIamsPKhExwsqXiBPU40W88FkoPV1Z+ZXPikN8/9P3X&#10;iWBByJMx8alHccRfvJG5n3sxcsI6assEiilEuXrTMEvDxOnu3MvC6/+IvT/5CezeBxHPNLkimlO5&#10;0E0yFiJIHyI6q8z+1++gftu3U21d21+r0E+9jKRGVid04IcP/FnFKlbRY5WCtYpVHA6HqDC150iU&#10;1BW9cqgAACAASURBVGRZ4YZLFfvvMiM98xjWXPxDdP/9Cibv/TLduEOCkLMQTchqqBnaKtYE4i2L&#10;7Hv9nzHzqtOpfuAc6u0bQQoPPoSAGyXV2Huf/yPm0N94DbzmdvSPr2b8t3egCVRLAWO9MjlCL6o9&#10;yFV/vLYgK7Sfh/1egYr2RevB4D51x0Lq6T7gbXEDywMhSIPevMDo7Zex/AdXEU9az+yzTmDyrKOZ&#10;O3UraU1Dd8n1pMvvJDZCcmU5ZypVhETYl5FLbiSfshk1xbRQnGqJaBAwsHOPZnjxDzD31Xvobn6I&#10;yfUPEo9fiwx6G6mS8lAE2epw5yK6sEyKNZoUJCMrMYaPRjDvMxyUaGPkyDlCVZy1wlTHUSQf2Bfu&#10;YvHffoDxmhnqWbAt6/EjZ6g2riWcvon4mqeisUJ7O6MsoWRu7JnQHVgujlwP7QXfSPBIkqKfLvoX&#10;pz5xM10WTFo0VUiAmDNtVdZCHPTEdRTxugFVv52VMBTalrjjAG0X6P72TsLTt/YBilOKmyGm1M89&#10;iYXf+yzVwrQZBfPDtSr/OBAHqwN2+14YOTbMRLToMMiIVYRj50tTudzhZlNZDeWoyw9pikiIHIoe&#10;Rz3SXXoz9VlHlw8pyULFnU1An3kU+Y8cHdWojRk3Df7fv0J+aJm5n3gB1YZZPBaXNS1q/jJ/9ZJD&#10;ww0PwoNLtORef1KOZpocFKedpPakPO81HuHQlZRvGtqVUxrtTNFVBZ8GbCoqQicZCULIATzRnH4k&#10;+v3nMPPCp+BrmtLsakCknzB7T8/sbXDl/kVGf3UN43dfjd+zSBwELAtqThtKMGzAoZZ+Q2LCzHec&#10;TvOm5xKO24AoeFOvrG0Q6G0eCqpV+ccqVvH3YbUBWcUqvlH0tJl204DhTz2X9N1nwBs/QL5+Lz4X&#10;oG0JHhGE0LvftMOA7xvT/q8vM/nQNcz+4stoXnUmwUqFZuJon7zu/RdxbISZF5yEX3Ai8WNfZ+k/&#10;f4z23hHzFunqTI6BzjKBUlRlg+QlJfqJimy2Qi3JChoq8qhlct1DpGsfIP/WMr51HfUrnkb70auJ&#10;WVn0TGMCUZEMZi1VHHDgD69gzaufStg+R5CmfEBJ/wNxojs+W8H52xk8ZzsikcqAbgSxAlGksMXo&#10;cOyOh9AWtC7hf9MpxOEtZf3g7q44TIxw9DqkOnwZ0z24FwR8ZHTLGXvgQdrrhVkik9s3sOGis6Hr&#10;sEZQQnFNcyftWUQWxohEult2Uz/nJMAxme6TlyZAztpGnisUHg9CdGMpQJOcHBQnMzh7OyoHJxtl&#10;j7lQXOzuvbS7FqnqivypW/B/9Ww8FDqXGrhq0T1tm6c+9Ujsqt14t8RIjQFDWCmt/3HdlrTf/c87&#10;9pAXRuhg+DAhugHMD2Bdg4zS39u9S68riE3F4hduY+PS+fjMAAmgRrFsNqV60kaqtUPyZBkxIUgm&#10;xsDiB29Gbt7NzB+9jnBETw9SwbxodDRmunsWGf27D2N7E1o7muxxP8H4RhG8b2VdkKCMsqEKAzPM&#10;haYeYpMJecaY+/HnMnjd+WilZC0Ni6kQcgaPxWZ32vTGSP7c3Sy89S8IO0bocECnoN5BVixURfcU&#10;oQtGPRHSxoqNv/H92LM2o5pL/smhTnmrWMUq/q+wSsFaxSq+QZSYBKdCSXVk5vgtrPmf38PgB04j&#10;zAhIBVVgXDnuysQNxh2qio4hHTD2veWDHPg376f92j2YlHzvKd/eKb78rhEwvDGGrz6VjX/1I8y8&#10;4WwWt0baEDFXIhFNTtcXwY08sR9xCVMOkeOhhEKG5AxHE2iN0MyT7u1Yeufnae9tGXeZGSn5LXWm&#10;7HBLpCUTF4Xlt36AvHtESonkia6/tplynSUoXtUQKioXVAUZzB7UjvSOVIKSbrgPrWpSLpONg0KL&#10;w8P7IDhR0ElGNs+uZFiUU/QVWoreu1gcX9sWy4ZkZ6Y1lvMY3bIWi0KuKvCqaEAAXLHdy4QEEhX/&#10;yk5MdcVVy4GsRWBdb11H2Da/Mh3Aiz2uC4SkyCAQnvYkYJqzMT224lpmX9mJjBJtlUk374M791K1&#10;VhqWPitFxcmzkcH3PxOWFgnNgOaf2GDaAIkCe5bJu0fkPlOlNFGh1JTDumS7HOT8rKz/I5+mFU2M&#10;OnrHAu19+/rPKRkwQSpAYfMsnLqZagIkxUzolicMJjC6bhd7v+9/0H7xTqxlOiIiekd+cIHJj72P&#10;vGu53B9dLtPBJzhcCrXNBSwZQwnUCCkqKQpp4FSvOoV1f/VDzLzhucicMBlmrC6bEWrQacBImCda&#10;d/LND3Dg5z7Kgdf/MbJjTBuUyWiZJlSo171WKqGe6ZKhROKLT2Dd+78PueBINAYkxvLfoA+njq5i&#10;Fav4P8YT/022ilX8U8MFyYWZFbOi/5u9N4+266rvPD+/397n3PsGSZZsyYM8yJM84gFPGLCZhwAB&#10;UpWE0IGEhE7ISFKdTqe60qu7s6pXVa+qTFXdCcVKOkUIJBASCggpjJkMBmOMZxuPyMLWaFuz9N67&#10;95y9f7/+Y5/7JHkgEGwsS+frZVt6enrv3HPPOW9/9+87qOLHTjPzf7yRJX/+drjiOHTUUrmSpCky&#10;HC0xrrmCQTaiVIz+8X72vPsjzP/eNehj85iU3TbM0FQqx9AKpyqxkcfPsORfv57lf/UzzPzEWWBj&#10;3FokBDQbtZZCssMZT/QKFBM6tFSIRmgSHp3xlDEQowoV3iRcSlRsiuWcBsvkCOm2x9jz3o8RHxsT&#10;CNSjtkTViiMSyOooRlYpZnSFLKmrjpFFflG70t6zhRSE1Fmwi2fg6RYrZdJiXjwrihBWzy7GLT9x&#10;kTPeshcXKdIPz2RNWIBoMDz+qJKwJIbIhMKUnXV5fB6XQBJn9M2NMNeCQ0VJiFKk2CQGgfryk2hV&#10;i59h8nEBqwJhxRDOPAZz6xbEZXKilJ3h9rp1oKEE/O5taL72HXIsEcmTcUnpwKioX7mW2d95FZ6a&#10;MknyfFAM7zOdipU9IyNHHl/o9Pvd6e+SxcKwJqxehqe8mND23Y5BKESWfS36wE4kODbpbMmlSNCH&#10;mZmXr6Vt52kjDDxiGnAdE82R+xbY9yufYP6vb+p8NAk8MvqD60h3Pg4DqHNCQkXzdK2MhxFcpAQT&#10;SCCokINj2ZH5MdMvO4UlH/hxpn//DcRzVoI5LsqAisq74j/x0tPhjuxu8D/9Krt/7iM0f/0tYh4y&#10;Drl0LInQaMI9EzxgKHE0Rs6YZfpP3sr0H/8k1UlFHosY4vqk4IwePXr889ATkB49fmB4MTOLkqOU&#10;kb8quQroJas56q9+Fvk3L0eWBqJWqBoxGwMPNGY0dRfvK+C7E+n932T32z/I+Ivr8T0jxI02Ttqg&#10;S5t6kRkEPAph7Uqm/u+3suK//SL6ouOwkMmDSMJJh7kQuXRflJjYUPawad0QSQRLVAHMMgOpwZVR&#10;HiNVLGV6ZlRZaLVBLJQpgBvtjVvZ+oY/ZOFv7mBh14jcZDQb1iTUtYtFc5rgZIHokUknIkjxcezK&#10;yMO7UHMqFUK2LiHt6QhI1z4tgmGkqRo5YelTf6oIcfMc0UsTtlon0zMntkZ7wlKyKoGS5BW668bN&#10;SVv3QBWpXMgb9pK++gBmgOf9yV9a0n7qV5yF1AEJnQdKipeJpiW89DTCMTNlt9knveOFLPvmXbS3&#10;b8LqQABSgPaTdxLmrXSImHUGXek6dpz6N1/C1K9eicZO968CYeLNeOYQvHTvZIe8cWeZODnghnuJ&#10;e6ZSdM0KckpPOO373zv3/ble5ZUIOSfshocwWoJp6QRaGBWy+KVNtF/fgAynSvAEUGcBImIZLOE7&#10;R7T/5lr2vOvD8OB29nzgJpq/uZsUItYkmig0GPEIWPSKFzKdvYsq9kS8YCWzH3oH9V+8nfrik2A4&#10;wEXxoMUvkpysnQTQDB8b7Tc3sefdf83cv/0iecsCIY1pUqKyYjQPXmJ5PcB4yokzgeoXXsQxf/dL&#10;TL3yNGxQmuOlxF91ZvbuGPvpR48ePxB6D0iPHj8opKQTqYRuczcTRfEALRENxtTPXw4vOYOFD1zP&#10;wme+TVwoGaoRxbLRRidmAXPSVCSv30bz3r+nfeEJTP3yS6muXFM8DqUDryQiacZFiaZlO/+CVRz1&#10;/ncyuvURmg98Hbv+YbLHknTUbSkrZZGV3akkIFZkN+bGADlAef98wWTxC5PoUw1ajMyT5CUR3Ios&#10;bUCAbJ18u0g8qlx2XM06iRBCtdMZ/Z//HfuzWQZXrqF64YmEC08knngUTMdCGJFu0VoW4ZNKP3NH&#10;7tpE3j2PyAD3TpDjE6fEU72KSapSLt0lS2pYOYNIeS1K99pEwDJp+z6ydAt5keIdqpxxC1NHT3cW&#10;6EKMFcct4xZot+4thMKBGJn/zF0se9lZZIEQvMT/Wnld9YUnU6+eoX14H+YtQyJjjeiUM/0Tl5WU&#10;BMp5M5VS/iaZdNtmbPt8ITKWcDXSHVtp/+Jr6K9eWaRe4mXnXwWqitYaBr98NfGCNYze9yXaW7bQ&#10;JogayxBIQKwhhRrVEtM88EjTtbR/r8gUr0e2RN6wkwoHNyZ3rkrXTr7mKHScsaoievHITBreJzjw&#10;nXQtxGb+G+uod76K9p6HaG95mHTTRsbrthEen0NbIYRIyomWjEctkxMpnhrP4FMV8uXvsPvbH6Xd&#10;sZcYIDQJ0aoEIbg9PYc9lNGdLJMiYzPKhoG60LgRQ+kysVDOs2kJ4BASesFxzPz8iwgvOYV4zBLc&#10;SkyxkHEp6WuuTgjQuqGq2F0bmf+zGxl//gF8DHFQZJcELUloKjRJqDWwUCvTo8T0Rccx/PVXUF16&#10;YgkKcUFCl6DlUjYfnrWKzB49jjz0BKRHjx8QQpfbz2Q3tBs7ZKfuisnqwQA7/1iW/f5PMv2a+xj9&#10;L59kYXeDxsCUKdkS46FAawyzUkkkzyXGN25i4YsfZOrHzmf2d16JnLiU1BEHtapkKonTxpaKiMzW&#10;TF91BoOrzqK95j4W/sNn8PX7SvIPhuZM5YFKlJxaiBUBJ0ogP4v9C88mFvP2J1MI359cNplKLEp/&#10;6Lwc+/+Q0lrmi19HOnlWBgYb5mm+fTt7//wbxGGkXrMcvfQUeNU5TF+2hrg0lNSyKhGsGChCFua+&#10;cD9ppISprhlbFwOKnho+OS7DTYmrZqmWTBVy233CxIGQ947Ie0fdLrwsJqCpKKJKXDFDNkeDIJNF&#10;UwYwfOs+BCOJENSIX/wOzcM7GJx+dEm3CqU3xMjIqinie19G+56/QZcsZ192tJ2n/rWXwGXH4ckw&#10;IkG7nhIRFGX0yTuRcWLgkRYjEGnMePzff4ajrziV6uKVSKgY4Qy796OmxgdOePUZxJefRvragzSf&#10;uB3u3Mrc/BhmhqRVSxh8fSsZJwWlTUaMEU/f+3Ub3UpwgQfswW0EK4QjUyJ41cEzcPJRtBiVLKrg&#10;DiIfT9z5zk0m1kN0/RyPv/z3kcfnqNsheSZ2scLdQtZKHwdwkJFZFq9LLyWRW/ai7iXYwPdfu/p8&#10;3XFfHBeVzYAgQouBZwbDKdJ8Q6grcs5IVTEcZ0bLjWW//XrqH7sImapI5TJHQvHIKRVkWNCGQY4l&#10;WnvvAu0Hb2X3H1yLemA4u5TsY9roeHbclKEKC7lhWqdoSaxo5oj/5o1UP3cZeEaq4qOzWrrYZSYP&#10;dnrRSI8ezxyep0+zfx68F2z2+CEieUmyKnZUQR1G4gRxZPNOxn95M3N/ew/smEej4m3GYlnxlPRU&#10;LXdokNLWfeISwtsuYOatF8Dq5SiCBMHEECspRllL+o5YxhBsxxzps/fQfPhOmge3gRUdM14kXdZ5&#10;BATFpRSh9egg3YKn+8fd8VzOjwQjLh2QT1hCdeoqqvOOJaxdhZ22lLByBXve8n782/vw6ukq+A5G&#10;p74CN1JyZl9/NtN/9uOIF0nXZAIiCOmuTex6818gJiW9yr2UFSqgyvJr34OtOYqggrh02bOGN8bu&#10;N/05tm4nCSdg4IHBb7yU6d94SelKUSdkxcXK5yRl9JGbGX/0Vtr5luk3n8/0//hSZErwUEzz7oJ4&#10;xsikr25iz7s/hFsgJiNJ2eEPWYt35PxjWPZHb4E1s7hV5bq3rjtDpXAlKXIu8YC3GW8TIUL6yiZ2&#10;/sJfIkSCl7jicRhTe/U9v6UmpUgQiVRrlzP72fcUeX/XweICIQt55xzbr/5T4lxDg1NJJ3d7mnfT&#10;JBEs4qUOG48KOQDtQZ6B71ey88/5O4cqTErEco3QSjEBBS2epxwok7mcGJ60Et72AqbfcgFy/DSo&#10;HJTSpk7XpyOoe5n0bVug/ez9zH3oFvK9j3cx3mUEaqFLFERpPRM0oJ7xoRLfdB4zP38letYxiHYh&#10;CiKL/UTPW8LX4/kKFzkCUiY6HFF3V09Aevww4Q6YgSqp279WB/eMEVA38sPbmfvf/jvjL60nTk0R&#10;m8xoqqTdGFCJYVKXH4SaaVImHj3Lkt9+OfXbLkRaB42gidwtkqpciIsrkMvXSeMx+rkHWfi/Psf4&#10;kX3I1BSiQraWKgbyqGFIYNzPRIHOYGoCsTuPGOIZMQXRbrc/gAkaFFKmHc0TlgX8uBnCxr3kHL/n&#10;xCKnSLQEo20SM//TVUz/1itLMKx2JWjiuAvNJ25j369/CmIs7ejd0szMCMcu4ajP/RKybAjihYBg&#10;RSs/P2bXy/5f7LGF0o9gjrpiyyMrP/Or2KoZvNZFmV9rxaSLg4+tyKtCpAolLcrFydaiDBAxbPc8&#10;29/wPmRTQ64EMUOyoaFCstF4i1YV8ZQlrPjou/GVQ0bAVDcxLAlm4GGSqyWEPBlbOXN/8Hn2/cn1&#10;UA9QK90XiQb9Pgb5SRWxjLtQLVdWXP8bMDtdfhJmIwcnNpm0Ywd73vIxfMsuWoWqmxAWp9BTQDKG&#10;lgS6WolWzm8QXTQqH2hm/26k4kDScdgQkC4cYnIOzB0bRjSXa9RHmTB0hr/zCuJPX4zO1mQJJbDD&#10;jKAlxEGlREMTAowb0iDgN25g/n//NHbvLtoKqlQmZFmdkKyTNwoigTpERnN7mLpwJcN/+xbiC08s&#10;IQtRSiFsDEzCCKTEmz3XZ67HkYUjioD0y40ePZ4leLczbXQFgQ6tZ+rF4jNF1hzN7PvfxuBT32Lf&#10;B75GWre7tIwFJZphVmEhYzlDFqIoYfs8e377H6j//i6m330Z4coTYWYK9UzUSA6lzyACogETqIcz&#10;8MYXMPPyU4l//y2aj91Os347sREsGx6VefWi4+9Rdj/L2qd0e3hEqXExHCsRuGRcoU1lxR6nZ4hj&#10;SOvHeBw83VL1qb8fjlHMtCpKPG/VATUDEzmZAY4/vBO3YpgvUrJuhmXgq2eR2ar0U4iBlAUVLti2&#10;vdhc22l9HA0lAcp2jZn73U8w/KOfIA4HtEMIJlQScJyMoXUoaWxRSALqxU3hBFpvy7Tiz2/CHl2g&#10;koiOExaUoJGcElYJVRPQBON129nxrg8x83uvY+riU3DPSFCCOx6FrmaynONopQXejHzbJkQqahMa&#10;z2SH2gPp+/hxXWcoGj0l7W5In32AZsU0umEX9tB2Fh7aRnhkH+22ORi3EIqZ33JGVcndPf1EeK5Q&#10;FbLm0rpiRpz4gb5HMvFE4gHfnag8n+ACrQJdElwbhappQRU5cSnDHz2XwdsvQVcfVZLmPCBuiJeE&#10;K6MECJCNLMCoxW/dzOivvkHz2YfAWlJ0pCsRdc/F5C+FfMQY8TzGj5thyU+/jvodFxOWTHd+EFCP&#10;pdzRJxOWrl/oOT1rPXoc3ugJSI8ezxIm8vuyB10k5FECLRA7u3fKTpgaMHjbBYRXn0n6yF3s+eMv&#10;EnNpwHYtiS3Ji7/AM7QRwiDS3ryBPbduRC88ntn/+RXwolOoADwRuiZx6NqnNZNxdHaWqXdcTvXm&#10;C5j+6nfY9ydfhjsfIwxrxKy3WHbwieRJvNPnZ5J0eUdWdkYzjppSE8kYZg2tKBqgVaOygynIP7UA&#10;tYlPRIV48orieZ74DrxMHMwFdszjoqUVujvWLKDJGJ60svRcdG3lEz6p7tjm7ch8cWXgE9N1QGPF&#10;3hs2wkduYvo9VxHIZC3+kSBdmpZQSFWeSMo6z5ML0TLjr61j/r/ehISKlBNSCWSnBQYOYxcIjrkR&#10;dYDd9yjzv/Rx2l+7mOHbXkrUIiErXRtl4ejiuENwhR0LjB/cRpCK5ImI4RIYiRG/j2ViUqPOzhxO&#10;zZA9v/uPmAXCqCVXAaNMLkSFulXma2XKIHXXwdN9Kw9GIlHjkEunSgrFmP+kqGiemlhMpgNPJCGH&#10;C6KVyUIbYbB9HjvrGKZ+8UUMXnsutmoGUUXEUSt3nwUlmHc9NI54og2OrtvDvv94Lfal9bRJgTES&#10;KiSXPptkiTqUFECkRKS37Zipn7uC6Xdfihy/tJjYvXzt4LGT13Vuq87LxHfzbPXo0eMHRk9AevR4&#10;lhCQ/TaO7mOT/V2IIFB1u7fJI9XKJYT3vpiVr1/L3j/8HM1XH0FGxbiKCmZlV9hQdDyJdQ3I1zez&#10;810fon7Tmcy88yri2cfiNRglIahUTwRUSws7AeLRM/ibz2HFq05n3ydvpfnw7di3d5dSOaPE03Yd&#10;D2KOBcXI3c5/Z9r9IZ/PHyYEWUzKmvx3MYFTJkvwsog3mXx+t3AEYpZJn9z+r/nddrNdCkl0QSNY&#10;PU0UKYTDMjkIoXV8nEnj+WJq776Xe3kvTI10waoSF1wF3JUSPVAmHvbtPdBmQhXIXXaYuJVFf+OM&#10;//jr+HHLmHntuYQpSJ4IqrhBDoHKwSUVPb4F3DLaGqMbHmb3L38UGQcqo1yXNjl11i3EJ1FWIF6i&#10;12zbPO3vXs/4mvXMvuel6NlHE49ZBqqdqd0Rh5QNtuwibdvHlNa05uQQS4yyKN/PMl0dkgYGDpCg&#10;6fwroVzni1ESVpqwqwype88dntYDog5K3H8sAsG+h/f9CTjwcw/16YfjHWEsEbWlkDUT3UkCVSo+&#10;oQajViWLMyDCibNU772SmZ+6GD92aWmG1wBdGp8seoDKs0i9TP/a9bsY/d1tzP3NzcSdxSyOJ8Qj&#10;ghFMMFEqCTShTDKiCuHy1VS/9QrqS45DNTKZa4gsxoV0z2R50n979Ojx7OGIust6D0iPQxXu0Obc&#10;LToNnc80d2xi9L6vkr/8MEFrTEYkcaJHTMsCUQlED+QavHF0ZcXwFadR/cwVyHknELtVsGi3o0y3&#10;y075PnjZZWbHiPa2DTQfvpn0lW/jqTT+ZjWwTPQS0Zu7hZVokef0eAbhVjJ3PDF77a8Q1i4vBnNV&#10;fOzk6x9i/qO3MP76dwjztliENlmoBsvEX7ua4Y+dByumkaOmQZ1AifJd+L1/ZN+ffZNYDclqqO1/&#10;/1wciQEqYfhTFzH7r15BXjIou8FWJGJuZbpj3pYo23Fm/KFbmfsvN1BtH5HdUInY9xHm7MEQIoZQ&#10;r1mGnH80g3OOxU8+mjg7JKuQRy32zfUsvO8molZkt8Vpgcr3I3Tr8UzCu3+DFAHh5P3AA8kTaJET&#10;WpNL1PUlxzJ856XEl66hXjVLlogG7TwahUT75KniZeooQH54F+1/vYnxtfeysHUPlQzQLsWveJki&#10;UZ1xpEwd1fFxQ7joBJb88kuprjwFW1ajbSyTOT30yV2PIxZHlAfkiLoLewLS41BF6QOQxTikxhtq&#10;EywL7d/eyt4/+AJ5XzGn6+TTKDplszKWEIGEUifBq5bBe65g8HNXEFZMlxbrqkZKJFfZERchAcGN&#10;4E4KTmih+cZG9v2n68i3bUbGGRlEcjaigYrSSlm89grpZw7uXgzQXpHSmFV/9bPY1Sfj8/O0d2xl&#10;/o+vw6/fgFc1oYq4pSeZm8UUtxbPDRyzhGrVMoanHE08dTkL5xwLH/wGozu2IrFCc8IPjICldFmE&#10;lGk9o6cvY8lvvprqRSfjM1Vpiw9OygkdG+1tm9nz/3wBuXEDcWoZkjLztROyd5Oh7w1aRZq2QUNF&#10;NqdqM4xaREJxnwRl2MBCFQiDjkgfcM76heRzDBHMMiIQJJK99HFgQkYwGqpzj2bm56+i/pHzkGHA&#10;PCPdlEu6CZYAY8mEXAoIcbA9Y8Yfv519//mLxN1KqwGNirUNlRUpV0Q76Z6VIk4UWxJY9gtXU//s&#10;JTTLBsQ2oSpY0JIc2F8zPQ5d9ATkcEVPQHocqnAvmhXvkmImOUDkIkXIj++l+dQdNB+8lfTIHKGK&#10;WJshCmaJiJa0ngxN6CJN20xcvYLh688i/ssXoGcfQ8RxDbRq1AS868yYtECX6UiG+ZZ8xxaaT9/P&#10;+Np7aB/bh0pEpYh6TOz7Wmj2+CfQ7R6PxKkbQ995EYMLTiD9t/sY3/YIsXEy4LFELON6kGfA3Qup&#10;jEJohYgwzgmiIq3hQ2GYlUYVb1skTDxCHOQ58FCDtJgnAhWycpp69RJYOo1WNc2uOXzDTuzxEWKK&#10;2phWW1Tq8nu+Px9RobET7X3ne9CAC8RktMHLFO8pntw9AXmO0V2zyUvUslJ8a00eM1w6RF52OlNv&#10;voDBZatJy2sgFIKw+J531CM7qJFzIhIZPbqb9Hd3M/703fDADixWQEKzkyelmwKpK7+UWOPtAvHo&#10;AfVbLyL+5IXEs0qvjYqSVUu0udC3l/c41NETkMMVPQHpcagiQ0kB6ggIi+VjGXIEcZJnskHze59i&#10;5wduZEpnyFUsTc1epAtDV1KM2KhBhhFao8kGusDSd1zB8F+/gbC0QsYZ6kD2XH4oa1G3Zy+RrTGX&#10;1i8PTvv4Anv/7Mv4X36DvNvQmSnqDE33mHSbVOT1+OdCJtvADhaE0I6wxtCZGSxAblqGUjHnzhIf&#10;MNbRQX/fvUS+igstjkgx/ZIhRadVZyBKI8Ygeeez2G90nvx/oMqCCTMmLAyNFLUQ2boqExIxmArE&#10;cWJhLuMh4G3LMEnxekjX7v09IvqYNkQSSsiRoErKDXW3sI2dd6B0Osii/+ZA4tUvKJ8bOKWxHBcG&#10;oWI83odURvixi5l972sIa5aQ2xFBI6pVke0JeG4IEvFOPmedpC6IMnrfjez5/X/E99RMTUfGtP8m&#10;1gAAIABJREFUdUNMRdaVzakcRhHUnNrL32/nWsK/WMvyf/dG/OgpkIC2yrgugQaVGWg8wMP13J2z&#10;Hj3+CfQE5HBFT0B6HKowStwr4uRuuiBeZAx0yTAgeHJcHbtjMwsfuZXm2nuRnQ0pVIRknX/Wke5r&#10;JHHUDNUhOSXiyhp5y3kM3/oC4tnH4VGIcTIJ0a5duxTIlcx9KX4BF/LDu1i45lvkz99PvnszeSxo&#10;iKVrREsKk2pnevf9ZV7CwV6FftH4ZEz4h0mJwE2SiUQSucjdtBjHgxsuxTfxpEQlLzIqx7v0oK6d&#10;vCSNoua0UYguJN+f6nSgudqz4VX5YJipWPq+H0fPPqYUIEZFgxLqAXP/6SuM33895gE84GJU5iwo&#10;1N/HUzYTCG7dsXhXBljav0WV1P1Z4WaySHR7AvLsYLGc3X3xPqabWHh3L5eHRfFtiBcfT3XGMYRX&#10;ncHUmy4inLkUYijFpqadsrT0IXWJDbgVgZZlsEd2M/7Huxn97S34xjmECjSVY7BSOFmhNJIXQzHE&#10;wacFvepUZt7+AuKLzoRhhYouNspPruxJUrXLpMqzv156HLLoCcjhip6A9Hi+YnLpmlkxjYsTxsbo&#10;4Z3k//gFRp+5lzyYRmImjhKEAZYzVhV/SZTAmMxAI7HNNNPK9MvOYPhbr4S1K0qjcHKkUlqKhCcA&#10;mYR4V7rXJqgCaXdDvv9x2vdfR/uFB0qjtVakytFxIoeAmlGpMlJH3FDfX8gGvQn0UIUapAgtztSw&#10;Zvh3P008e3VpYpeuYC9A/uOvse+PriNrWdz17+bhAXdBu7Z4iyUJr/ayQZG12xgJyqhJhLZl6spT&#10;qH/xasIVJ6IzFR61xCJ3vgyR8jxRIJjjmvGcQSvYMmb8/i+x5x9uJW7PmNREz7SVU7dCK7HIQ2lo&#10;I1QewCN5fp54+bFM/a+vZXjBycj0fjIeQuheR09Mezwv0ROQwxU9AelxWKCLp8xipUgrCfnLDzL6&#10;yxtYuH0LYVwhTUbFacoMhShKFsgIVVZadUgtcVlN9eq1DN52MfWFxyN1DeEACZgU/XQxizouVoq6&#10;AJLT3L2F9LFbGd3wHWTDPtwECU623EmzhGABUz/sytUORwiOZSfGGq+FJR9/B3reCUjXk+BWpiqj&#10;993I/H/4Utkgt6cu5+txaOOpppKOdcZyJYhQwrczLkrwSMaR46aYuuxEhv/yYuTS1fhMVdLaUHLX&#10;lRMpEi26Rwk47gLJaB94lPyJuxn9/e344wswNSC1mUq0TF6zYaFCU8ZDecYFIlSBsPYo6ndeSv2j&#10;FxCma4yMyv5A8P7Z0uN5jiOKgPQ9ID16PM+QxVAVgilJBImOvHwNS150KoObH2b+z7/Owg2PMExC&#10;VQWygWRDtDRYZw0lCGtQIfPG+NP3Ytc+QHv+SdTvuojwmnMIQcnkzmhaitgAggcSRhCnDUp90fGE&#10;C36EwdY5+MZm5j52M+mmDci+jC6ZJqSWRhvU40GLHdWDJyI9Dg20LsQgjCRRVRHJCc3FZDzRQokJ&#10;hMO5BebIheZIjgKMERFSGGCjQJCGcM4ypt95KdWLTsHXLCcEwelSsDQAQkAwMXxCWVNGA+ScGN26&#10;ifyBb2LXb6CZHxPESXWkHiWmgjKfGupQkVzItoBWNZpqZDzGL13B7K9cRbxiDbJsGlVKEahEes7R&#10;o8fzE0fUrdtPQHocDnCHbKlIJQScgLhiBqqGieCfvpu9f3Ad6Tu7ISpjN4YmVNlp1HCDYRJGg4gk&#10;I0chti1mUF15PPE3rmZ40cnooEKCotJ1bnfa75Len+mqRCAo4omcwW/ayPgvb2TfDd/B92ViiEhK&#10;Bxx/L8U6VGGi1NlYqJyhKlMffQfh/BNRc0wSmouGfvzhm9j7779Y0rh6CdZhAfciuxIoxYBtwodQ&#10;n7+a+l1XEF91FqHOEALiAXNK1wdlImoUb4Ymw2JpM88LTrzrMXZ/4HrSNffhSQhxUEIzxKmzkYPQ&#10;mlGFSHJnIBVRM20W2mNrZn/9auqfeiFRSoLfJKhPpeT1Suj3UXscNjiiJiBH1M+NnoD0OBxwYHJR&#10;Me8KRvFZJIyYHAuC7VjAvvxtFj52K/kbG0hJ0KrGLRXPRxRiKpG9qZt0WAAShDoQzl1JfNPZ1K87&#10;h2r1ClxyVzamFHNnkVV0Vs9iIO4MqtJm7MHHab7xCM21D5C/sZG2bQkhoKqYWU8+DkGYCiEnBCVX&#10;NfWVx8PsLNJmSE0hu+MR6fG9pIf2gHtPQJ7HmEivRKTck+b4IBDPXcnwtWfDVWsYnLkKH4YSihF0&#10;sdzUxBcDAoTunqZcQ/LoHKMv3EP69D2k27fSzmckKEHBUiK7U1HIRO7ifFUET4lkifjCE5n+8Qup&#10;X3smYdUsTgAt4QQuxSCvXuLKg/bTuB6HDXoCcriiJyA9jhTsJymlrLC5/iHm/901tLc9ClOziBjk&#10;tqTZmBG1wpNBMJJD1ICheNMiS4zpn3kRU7/wEnTlFNYaSSuqrl1dvSTcuAvmoG7IxPMhAih5wzbm&#10;/vN15I/fT5ozqpkal5YsjrSKeiApOImQKF0QwQ4iW6HLQHribdwTmWcHi5K54gx48p/3xOPQgoN2&#10;BY7JMyhUXhKoEkLlA8Qha4uTMIlUocKC4rvmoFaGrz6Dmd96FX7usahaF89W2l0CkVZA3QlmuDoQ&#10;8MbowtCIe+fY++F7Gb3vi8jWET4cFh+HGa5g7lQZrA7E1mmjE4m4CW2zQDxhwPLffTPhrecB/b3d&#10;44hDT0AOV/QEpMeRBO/M6skyHoWwe8zoaw/R/v0d5Bu30OxdIIqgURnnllqV7AF1x8nFWNxJvGgz&#10;HDtFffVpTL3ubMKlJyLLpxApxtPgRZJlIriHYliWUjMn7lgLHgXfspPmy+tI161n/o7NhK0LaGpJ&#10;dfm8KKWozLveB3FZ9MJnzwB9/GqPHk8J77pdSugELiSkeLg63xZuWIhoC4LhK2rq84+jftWZ2NWn&#10;MjxlJYRyL7pKuQeF7j50wLDSYb6YHS7zLc0dG2iueZDmi+tJG7dTEWhFiCK0ZIYOblqIbBDcjFQp&#10;cezIUKguOo6ZH70Af8PZyNHThG4N1t/jPY4w9ATkcEVPQHoccXDHPCNemq89OGlhhK7bxa4//RLx&#10;4/eTdQofhlIy12Y8UErgTEEirY8IImSJIIHkY5acdDT+rvNZ8tbLSEcPCWZoG8h1MaEmhGFHHhAn&#10;F0pCtFx2VduM7RjRXLeOub+5Eb91K9kgTg8RnEwpZaw6mcWCGlP54AlIvzjp0WM/nE4WZZPwulyk&#10;lsEZekXWAK0j4xGcvpLpt19MePN5sHKGOAiUeDsvpaihftIXN4GcMhXFK5IXxtg1DzD//30d7t1F&#10;yNBqIlhNJmGTDiLRQloqQVKRcHoyEpnq0uNZ9q9ej120irikeEM0KVL393aPIxI9ATlc0ROQHkca&#10;Jr4ME0GMorO2Lr7XYHz7Zuyvb2H01YfIO0Zd8ZdRuZBUwK2UgKkRXYjZSaFIrXKGweoZpt5wDvF1&#10;Z8M5KwkzNaIC2YtZFSF36VvigoliLgQrvQKKY8nJd25mfM095Bs30KzfTVxooB2TxAk6IOZAkrYY&#10;UKUQm56I9OhRiMfkV6XAVEkUbxdWvBdSK756Fr3sBKZffx7hxaejURApUsli7i51lEHAfFL+2D0r&#10;urSrMDaah3bCdevZ98nbGD/4GANiid/NpfejiU6dQc3IMaAmxSumiaCRNBuZvnQ11Y9fQP3yM5FB&#10;BaIl4rczlIUjZw3Wo8eB6AnI4YqegPQ40uBeuIBIKRT0ro1YKKWGaEKSw4O7GX3uHuY/cjOybidM&#10;T3Xu0ox1ixosIwgWAp6cgRgmimigHUJ1ztFMveki6h+5gHxsXVq73UGKgTRAJxEp8b6mUlq+Kcfk&#10;IviOPfjGvYy/so7mU/fQPPgYZGNQCSYR8zIdEdtvnu3R40iGQ9f+XeRSiBBGiYU8Jq49lqlXnsng&#10;NefCGUcRl89QUpRDCa5AuvtcgIy5oAauJe2soZQPhoWW0bX30/7t7aRvPcpo9zyVBtycKIHWrDOE&#10;R6qcaAWiKuPgDLKQxmNkxSwzbzmX6idfgJ62ApmdxXE0QxsVxQk4Lhmlem5Pao8ezw16AnK4oicg&#10;PY40OIZbRr3CtXxEyJgbKhG6FCszIwWI2xZY+OgtjD52B7ZprsSuupVUJO88HdZgARzFBDBK+3FQ&#10;0tw+BicvI77hXIb/4iJ0zQp0ugYxLBRdutJ1SlhZOKk62Q3xojmHTBYIrWO3b2XfJ+4kf+1h0mO7&#10;i2Yc7SY7E2v0YttZ51kpBmmf/Pqgx5xPPg06VXs5Jwc/CnuPSY9nG083wfPFa7Rc113oFIIsXuZO&#10;SY5yJtc4hURUoEdPEa88hak3nkd1xRqYDWUTwQqpQIUkieARgeLVsK6EkhIi4TnBKJE2z2GfvY+F&#10;j97B6OHHCfWA7M6UKCklPCgJZ4DSWCJ2pYBJBVMYCrBygLzpBcy+/SJ8zaqufEy6mxS07IYUydak&#10;muyIWYL16HEQegJyuKInID16PBnu+1vKy8rfyY/uobl5I/kT3yJ95SHa+TGxDghKa05wyCpEd6wr&#10;H9OOhGBdY/Z0oF67gsGrz2L4+nPQNcfgETBQlLE6lRmqgZauFdVzKTHzQgtCNpKCbJ/DHtxGc/sm&#10;mq88RLpjC7Z7jMYAUXCBYCWaM4mgliFqJ2s3zJ0gUgzu0hGMrsfgqdKcegLS44eBg66zjk9LUJIb&#10;6vuJhTq4lhLSSeGfZyOPM2EmoOeuZPpla5FLTkLPXoUeM4uG4tuwjqwoWghN13aOF6mk44RQPFqO&#10;kDfvprn2fvJn72N871Z09xgXxVVxB8lOUEhWCkWzOMGEKIFGWrzJhEEgXH4yg7dcwODFp8DJRxW+&#10;0ZWQToIkysvr77MePTr0BORwRU9AevQoeLoFduv7s/21WxDZQ9vY+oefIXz+YaSFalAzTi2SDCkC&#10;qv1txEbxeIgiEsrkY26eVAeGrzubwbsvp754NVrHYmxVBWlRDJOAe9XF+hZiE7ophbgU6ZYaeMAf&#10;HdN+/C5Gn7qLZt1jhIUxuRIsREILSRKIUKWywDEtB5ityDxKSlBHlIIc8AJ69Hh28cR7bzLByFom&#10;AmKOS6n6FIqZvIlCDIHQGrEt079wziqq169l+JYL8dOXo1qmg5K9TDs1QO6mjEAWIQEV3ezPnMJJ&#10;jNwYeuej7Pvg12g+/wC2vSUsXQq5AWswKoSyUaFRsZxRDQQXzBwZQJsaap1BLzuO6d98BXL58UQS&#10;JhWuAZ0MKft7rUePp0NPQA5X9ASkR4/vDu/M6UjXb+y504pH2vu3ka5bR/O5+8h3b0HnMm1ddjM1&#10;d03IKhi5lBNOphgoHlo8CaoV8dQVxJedQnX5SYRLTsZXzaAunSKjKxnT0ryOCdkpu8A47oZ4LgZZ&#10;Dfg4kx/eRnv7ZtpbNmJ3PArrtmMLhgJpqLg70SHhZVdZhNRtN8dF+dYR9Sjs8RzjwN1/72RWsfNe&#10;ZDeiaJFGZiOZEaYjw+OXwnnHoZefSrzkeOo1x8BM7KSVZdrX9YN2iVjSkRjrvociZqVwFCftGWF3&#10;biF//WFG168j37eNMO/4oMKkbDAoihFxTeV4u3vFXVEVLDUQA/GslcTXnk79yjPQF5xAJQE3w4OU&#10;4lKh26rY//p7ItKjx5PQE5DDFT0B6dHj6eHuHdkou6/ZS6xn8E6ZRSoTjjG0d2+i+S9fpvnSOvJ8&#10;JBw1i4/nyw6uR5IkopcFfxOV6AEnIbklDSKeIoMc4PhA/JGzmf4fLoMzV5LEGLRd8VnQ/U8oKRMQ&#10;yYoHFiXkWYvLPpriYviopd38OAufXY9/5k7SXRvJIyUOp2FQoblFMyTAgqAp472ZvccPGQcSEOn+&#10;Px9rAk7VJhiPaSUxOO0Y6tesZfgjF8I5K2FKEU0ErbpwCBa9VKKlZ6PtJid1RxZyhqCO2ZgclWpj&#10;w+5P3YF97GbsvsegnsJcqBUyhmuJvq6skIaxOsNxphlG2ihEF8KohZQJLzmN+hcuZvjiU5HpmeIp&#10;C0WmhRQfiIigySHKQa+/v+d69HgSegJyuKInID16fHd4N4XAyjQDut97CeV0EUgtooLnQHv/FuQz&#10;9zD/pQdI63YT5jIWgBAwM0JHYvAipjKB4F5M7FqmD9oYPh2pzl9F9cq1DC45CVu7kmrpFB4mgrDO&#10;JCulEK0L4i0RoZ23Ayta94wT3PHGYcMeRt9cT751A+29W0mb9yA7x5DL14pBy1fuHw09fkhwgG4B&#10;7mZ4NmII2JJIWL2UcMYxxItPRC4/mcHa45BBueKN8neCKFlADFwME4iunYOjm+h1uitzx+dGtA9t&#10;hzseZfS5+2lv24DvmEfrQXGAtwlVJXW3lBZlVun9wKkQUoDQGFZBtWYZ1dWnUb/mHOJFJ+LDuvhI&#10;RDoDvZZ7m+Jj6YwsPeHo0eOfRk9ADlf0BKRHj38CnXwD8UUpxwGBNWWntSMj5qBWcnia3SPCtx5j&#10;7uO30Hz2fsKOBWRqCBrIubQwj92oKaVkScqvE6WoTM1xLwsdBgE9aSmDl5/JzFtfCGcuRysgB9wz&#10;rg4aUFccK35aL7utsTO6OrlrY+uU9DmT9y7AjhHN3ZtJX3wAv2kT7YbdjC1RVRVaB0zBcy46fMpx&#10;hW7xN/GJeGdkV7oo46CIK2pWfCWLxK2TpR0kPulxqMG6ZfMT36fQEdPy3oNJ6blwL/cDIpiXmNqs&#10;IJmyCA9Kzp2J3IsmygOIOm4JbSPeOK4t4fgZuPxEpq86G71iNXrULLJ0WMIVHBBbTHNT0e5jQitG&#10;VfzoZeqYKcfgJUTCzdFNe5n/hztprrmf0YOPUY0UEkgoUbeZ0vMTSvYVmUDoiDwqUAkmkBYWqCQT&#10;X7GWJW+/FF54ErpithCKSbZ2tzHg3X0iXbpeV9jTSbCOqOVGjx7/HPQE5HBFT0B69Hjm4OaYlvQp&#10;z+CxTEvSIzsYf/Je2mseoH1kGzoakxeEug7knAiiWIYgkSSl08Oq0g9SGYhUhWQ0Yzy0cOGJTL38&#10;PPQVJ1GvPgaWTaGxSD0OKEEAsS6iVxZJE0/0e1h5BCRxZGTYvVvIN2ygvXMDdt9j5B1jbCETs9Ca&#10;oeJk7aRoeEnwEkVySf0ylKyCeINqiSXO7qjLAbu/3fmCxZ3vHocmDpRGJQxRRQhlumZlta/iXYeO&#10;dMlQRjQgKm1OBC8lgC6TBDYjxogPIn7MUsKpswwuOol45ekMzlsNs4WUB7oEORwPinfsQidZuxP+&#10;gSDZStQtZRNAcZo9e9GNu0m3bCz33i2bYE9GKi1kAnCbXLeUzg0U11jkVMFpJXVGdiFMVeTVU8xe&#10;dRb29kuYPnUFqRbwRJSKLHKgqqpHjx4/OHoCcriiJyA9ejxzyN0iTH3/ws066ZaY4bsWaNZtJ33h&#10;QfI/3MP4kR1AROpIFCNJxnKZtKgErOsZCd0yy+lMudkIooSpCl+9hOri4xlefSbh8lNg1bBMa3LE&#10;DXLlBPOS4BVDISLmi3IS9dJ2ELzs+pZphqNNJu+cxx+fwx/axvxdD+N3PEb74KOE7WOsBY01HhVC&#10;MdqbZZRSpuhaIdkWde9QDLtPbiA5wh66zwcsdsgc/M5kyga/dLXgFpwMRIu4dHG27ngQ6izkADmV&#10;tvAchLx0murUJdQXnMTw4pPQ05fDCbOE5dPIsCKLF7/VRPaIUNYe+9tp3B31UvIn3o0hQ0DcSSLE&#10;fQ2jb66n/cJ6uOkR0ubdpD2pFI4GR0hIR5rNMq6KuBBcaDUvTlU8RtJCS2Wgx89Sv/ZMhm88F1l7&#10;NLpiBtFyD0k3J3IpxaHhh/cu9ehxJKAnIIcregLSo8czB+8WRFYqCTH3LvHmAJkKBmpkN9LnHmTh&#10;r28l3bwV2zsu6TmUAsKcymJeVEiSS3Sud7IY87JgCsI4CNOtIwtj8uql1FecwtSrziFceTIsHyDD&#10;iDnkqIROHmNSNPRKOabSCO+T2gWkNSQWw7tZIREOBBNkrmV05ybshodINz9M8+3t5N0jogsmpRcF&#10;A7OGIIqLY5aJbogEWi0LvOI06c7bc/Be9Xh6PBUxdPfFjpjFHxvSfbYUIlKHGjVos5FVicsGVKcs&#10;o37hceiVaxhccBJ+7BQlmqp4mSTTTTImUzo/4Hoo0ipBiN3Uwzs+ItaRlKYl795HfvBxmk/fQ/r8&#10;ekYbd1EParwuV5lYCWZQL/eiSbn/glA2BkRJKgwd2hggZaqYyRcfS/1TlzH72gvw2S7NzhXRSOju&#10;C7Fy7yBWYrKPnLVSjx4/DPQE5HBFT0B69HjmkHxSSEgxkzvFpO7Wab+L0ENMQHLRw2djvH47ctMm&#10;xjeso7l5I+3GnVQhYnUXJWrdTrBZ2WmWYn5XK9KUshPruDVo1tJ3sGJIfdoKwgtPoLp4NeHC04kr&#10;p8kRENDsnUyrs6+LkTFCp1Xf/8yXEpEFZaHFxPfikAzfMU+7eSds2kO7bjt+/+PYuu2kLfvIe0dI&#10;03lPQkBUUPXFFa51v5D+KXRIwZi8x/sLuEWkJKwV/kzOBtkJISBLB3DsDHHNUYSzV6JnroSTllAf&#10;dxSsXIIMQkd2nUQAN1Q7maBL12xeTNq4od3kxVxRd8wNukkFOLZzH809W7FbtmA3b8IeeJS0bYQ3&#10;LVJrCWWwQPbCWhxDyrdFTXEtBZ2KYOpkS0jbICuWUV10PPUrz0AuO4nqjGNhoKUJnUKwg3SdPCkg&#10;obyGUuJp3WbDEbWE6NHj2UZPQA5X9ASkR49nDtmL3MlD55J1MAXNgCyWqmOeQUsFunZRv05A24xv&#10;m6f90oOMPvRNxrdvwsMAHYbiH29z6UaYfC3AsyOiqAfcnRxKPhDSkYix00ggHDVm6sVnEF5/DlNX&#10;r0WOmaakXRneGdMlPPnxV5aFvljYtugvYdHvC53UKnlCTNE2w44x6f4t2G2baG/fxPhbW8jb5vBx&#10;RmKAKqBVRIIiTe5Ttw4huABBURHcHE+ZnDM6BolOWDWNn3U08fJTmDr/RMI5K5FVs+XvxCITdCvh&#10;1cjE+wFBwC2TtRAL6SYhxVveeUjci2zRwcWJGkrC1dyY9LVvs/DZe0hf30x6ZAdRArkqa5MqQ6OU&#10;KYc7pk7lgpt00i5BpDSnB4VURdJ8w7A18pkrmH3TxVQ/cTZywlFIJcXfEkOZXB5w75YTVDxQCkVy&#10;JgIoekStHnr0+KGgJyCHK3oC0qPHcw937xZenSFWHG2cdNdm0lfX0d7wCO26bfiOBcxK3FQNGEJ2&#10;KQs7z1gZuRSZlghmViYlsUwx2pypBWQ2IuesonrhSVQXrkZPX0k4YRkyO8DVDk7n6VZgWUofyoE7&#10;48aiF7hLRyoSHS0pw6iXEjlE0Lkx7ZY92IZd2EPbSQ/vxDfuJW/ZDY8tkBdGyDhDmxd3vIEi4zrg&#10;x0/mgFhUOgkZxRgfungk65LJXBzpjrcc6yTBC7qoMBaZ4sTRDIuToaIu2i83mnzmJAj5wO4Gn/hb&#10;ugU1QLdERT3vTwzzAzICYPE31sWtaZcwBQccTncsi2/J4mEe+KvOc9QdQ2D/y3OKTKh0aToViplj&#10;KkguJZlmZfIgMeCDiMxUxKOm4LgZ/ORlDE46mnDaUehJy9GTV8DMoBxXx0LdipdItaQ/TSRWE5Ir&#10;E6JBkSopJXJXpFzHiwlbKsi+hrR1J75+F+1dm8i3biTft4302ByeHa0iHss3lmTl/VVFu0Fj7spA&#10;tLtHUCVkSJbLfbFkwPDUFcQrTiRefRrVRSeSlg2orNwzIoIGPfj89+jR47lAT0AOV/QEpEeP5w5P&#10;bH8uHwRShqhkcYJB2jfCH9+H3/Adxp+8m+bOraR9LVYrwxjBWrIrUSLJcmmKVkUklAWeWfGkAKCI&#10;O1mK7KpCSdNKOGEp8ZITmH3xGYQXn4wvX0ITlAjEbJSlf0XSTBQtunoM04AgmOeuRK4sxBOhRADT&#10;EQK6BfP/396d/Vh2Xfcd/669z7m3pq7qodjdnCkKpCQ6iCw7iRMgAZwnPwT5Y/OcBwcxEiAJA9ly&#10;LCucJ7HJnqq75nvP2WvlYe9z722y5VDQA+3i7wOwm1Xsrjuyaq+zplJWo1t9OcLFgjhfwNnI+NlT&#10;7KPH+PsPuPjkAX7vhPLwlPR0wDwxpETONTbxLlHa7pQUgZXUskNOsXaFegqGSssIpTYOtV3ZN+rX&#10;iqgjlKceh+mHQIo6TrZeod/8VhmrMqFnv4F6CyrSelxzCyifV2Y2ve6plRaZGaXNYmrDkutkNaIe&#10;omu7MyXqY6zDDaJNda1X4eth2TGrmbiwIMLJi9qvMIxLIpzUJ9LWDA636e/uk988hLduYW8dku5c&#10;Y3Z9G3Z6YqsjbXf1fRQdZrF+LVOqgwwoGEaEUWzVlt2euNRilGCMIPmSZJlCgCWK1dcvP1mwfPdT&#10;hr/6EP/lPYbPjojjoFADo+xRR07bFDvWKVy1NCwR1PcVxckkvIOSE7EM8vlAXMvkn95i9h/eof/z&#10;t+jvHmAHsxooA1EMS6sZuuvgSkS+TwpArioFICLfn80AZPp4Gj/ajvcYBRtSvUCfqFfM33/MxX95&#10;j+G/f8zi7+/RHQ0MQwEv9JbqyFNg8EKuJ+yWtahjct1oW51hzG18rwfjYlmjhf3E7k/ukv/4Jfo/&#10;+xG8eZN0Ywe7vkXuZziBt3Kt5PWUP823mqYX5XZMdbxNB7JWqlWzKCXqGF9zY4wFXdfXK/VYS7oE&#10;thgZHp8T907g0yeUL47wr57i90/wr0+xJws4LcTFQPiIj3WKWMLoSt1iXQ+TdZ9JzZi05XQG0/pG&#10;Wg+Nha8yFBHTbpP41pbqYEoM2bqP5RtXyTcDjlVzP62nYrqNVQ1bO9BbHVM7pRWmr5laI/XY/ky2&#10;+np5TFvDo36tlrlJucdmmXGesN2O+cEOfnObdHef7uV94qVr5NcOmL14gN0+gHlHnagb7Z2XakAW&#10;NZO2jshaBofpU8Z0d1PQfpmyT14ze1bfAxkjecLHEX96gR9dwqfHxLsfs3z3Sy7ffwDqqr31AAAU&#10;0klEQVQPT7CUGOeJ3HXkodQhCC3XU3tFEub1+bY22WG0YBY1WAuDwQK6zGx3i+7tW/T/5nX6v/gJ&#10;+e1DojPMW69G+3qrR/ODOeaI/JOhAOSqUgAi8v3b/N8wIrCUWPWItyvJQT3M5WA1RtcuB8q9Y/yD&#10;Ryz/20cs/uoD+OSI8bKQZj197nFvezsoZK8H6tFqcFMXHrZafQdPjicn+RxKgRixeWLc7tg6PCB+&#10;vM/sJy9if3Sb7p/doXvpGnT96sCeSx3D6tkg5ZYNmEqXatagluNM5S21dCjF2E5/1ibAtlKyaeqS&#10;twld056HccQuRvxiiZ8tiIsBO1sSp5fEo3PKg3PiwQn++BJ/ckE5OoHjBelkAWeXjEPCR4exYGFY&#10;aQvjVj0wtel/Wng39dOkjYWKllad9GtTENJez2gBg62CmpqNqPFFqhOggPCWm7KgPhVtRwVeG/dz&#10;glnG+g7f7kh7M2Z7O5Rbc7qDbdKtXeJwh3R7j+5gl7g5I2/PYafHdmfY9gy2M/RtAgEJom4Mn6bc&#10;1vIla4GRt1emZjOiPcy0CtnW5WT1F8fd8RQka8v7rAWSYfDgkuXffsHy/S/x/3Mff/8r+OqM5elQ&#10;hyZEIZLjZph1NQAvQY5SM3Wtf2MKaQMYk5FSR4o66jouR2wG3St79P/6Dfp/9xbdT29jL+/BtW0o&#10;URdkruK7FuCl+jpZwA/onCPyT4UCkKtKAYjI92891nQqqF9fQY9VP0Dbe4AxmtW9HgnwQlBIKWOL&#10;YPz7+1z85W9Y/udfM354RCyg81yXxRlMJ+apUMZx3GqPQvZMVzqGdEbkjvBEFwkyjBlyCViM4CNl&#10;d0b3o7vkf3GH2c9fZv7PXyNu78BWIs0z3vVALS+yVtISUzSSqAfBNGUBnmm+aBGLQxqZDszW9lM7&#10;sQrCIgKslhsN1q92MIS1MpqWU5nSA2UcKZdLuocXjE/P4OkF+XhBeXzK+HRBOSlwsYTTBZwuicsl&#10;/flIGUdiOeLjSAwjPgZRcg0mStQO69go05q6kVN73D2knOto465e3bcukXqjbPX4dg97M9JWjx30&#10;pN05dn2XdGO3/r7bkQ5mpBt7xLUZ0dehBLWTopq2lwelHuppWQJrfTjhta/BWlDQSvKSZ2gZlGd/&#10;+KVWmhbk53RXF6sLN2mBByWIhZMWI/5ggb/3Wy7/+jPG//EJ5cPHxLFjy6Ds9lifMfc6xQ2v0+NS&#10;pkvWslgjKWeCfiM7WEjWep3M6LqOoSxZdCO7L92g/7dvsfsXP4d/+Qppqz4jJYJUOqyrb6laLjZ1&#10;5kyBVbQciH07ANl8W4rI90EByFWlAETkH48pU7DKfGBtWSC0y/D1oEu08iyrDb1B3Rjd6nsiAi6C&#10;5SePSL+5z+Vff0z8r/sMnz7Cn16Qc1cnDnWJ8JYFMGvlP9BFqvsXzNrStvp7yUakGhyl4kSpl/Aj&#10;G2xl7PoW6dUbdK/cJP3kBt2rN7E3D7G7e7WhuR1y3doOkhK1P4LcYoT1FfdoTcStLbvFLTUIi5Yh&#10;MFrPRkDYuOorj2kE8uo5a9/WV03T3/y2VzMVz+7fq58Ibz0kxcEDK7H+fLSg0FtJ1uYXaDddexRq&#10;VqPGUoaltPq97lupwVlMZVfx/JPvlKGoQWoLetrjm7I19a6X9qdbhLeRyYH2fLW4zGys/y3apvGp&#10;LLBlN0qapqyty6twI04X+L0nDJ8/hk+OGT64D588Ir44Znl0hp87VlqvTMfqfueglZJZzQK15v2I&#10;aZgBdWkgEG18nHl9r4wl6PbmpJd36H7xKt2fvkL66QvM3nwBuzFfxwsxRbnPLA1ppWH1c1MJ2eb/&#10;e9/qNVcAIvJ9UwByVSkAEblaAqAE5jD4QJp15ALYEv/6nMVffsjiP/2a5f/+gnh8Sb+1xbDTs/SB&#10;udda+jH1dKUwZqcwghUWKdgZeyLVCUoJsFR7BcyDbEaXMoMXPAIfnTyM9Qx4a4v05m26n75A969e&#10;I/3iNfo3bmJ9vQa92h8dAUOpV+S7zGbzgdVxSW0aV318BJDbmNb2YWqlay00qvezHX6naWPJuvWT&#10;9bxD5kaQUvsYWPd4xHTI/+4/KjZX601/v7S4aOpAsClKsGf+6Mbfr1vC68e12d3XXSzrvxYBlp8T&#10;w4ysStssMW34GIK65G/0mmXIuY6VnTIiVrNe471HLP7vI5a//Ax/93OGDx6SHy5Jy5HlDFI3ryVi&#10;XqOxbhxqAJBq801gFEuQenoPUilgtexvCsA8vA4VSEYpI7NlpgwDzIz8J3fJ//FnbP/5H8Hrh/Tz&#10;GnzSBgxEy9JoYpXIlaIA5KpSACJytUyH7GhlT0bUpXEEllsXsQfx9THje18z/t19/JefwwePWXx1&#10;hp8X8IHoMp3lWl6Uar+C5wI+HfLaBCeoB8l2ep5KqiLVAiEDYqwNyeY1E2DzRNrr4c5e3bvwxiGz&#10;O/ukV64Rh9vkF3ZJBzvY3hyb11Iu3CkpyLTAZLodakYlR82mwHos8NRXwurXqZ/G25QjWzVVw/px&#10;2ca3xWl87PR3oWUHfp+lD9/8Lmvrz01N+89mv6YCsnimPM+iTvea+kosNu6Dre7lKuOz/qrRQrFE&#10;Xj0HNeXgyyBOLvCnF9jjM8qDE/z+GfHFCctPHxJf1o95comfD1hxUpcoySCl1qTenpsp49H6fEpE&#10;28HRAieDFGPLdtV3R20haSN5w+m3Zwy3d5i99SLp5zfofvYS3Tt36e5erw3kBi391FJMNWDSDg6R&#10;K0kByFWlAETkagmvV5QLtRQlWWvcduqhLQdEgpG22TywZcEvB3i0ZPk/32P4r5+z/NWn+BdHlCGw&#10;3JNnc8ZUmLlRhoHI0KVMeA0Apov3aSqBol7lr4X7rWzLgqAwBJhlcisRSn6OW67X9XMmb2+Rdnrs&#10;7oz0+i3y6zfp3riFvX4TXr5OPtjBdnuwtmMDKJbWk7ZKoWRaI3xitS+jbX3f+PCbT14rV5qawOse&#10;kvpX1qN0f98MiH8rAqlxHbRStI2vva6TWldiBW3oQDt4p9bBU9xrUAmrQCUlIygbWaUWBF6O8PSM&#10;5ZfH8NlT/KMHLL44Ij5+QHl4ij+6xJaBeVpNk0oY3srZalDnWFdH6NbekEQUJ1t9HwQFX2V2au+J&#10;0Rb4WdTpbN2cKE4anbhcgEH/wg75F68y/vs32fqzH9Hf2YadDtua19ehBF3uaikV1MCyjVGO9t5L&#10;ynyIXEUKQK4qBSAiV8x0aG0LAGHdfGsYI/UwmRy8bZ6uE4Gm1txWQ398QfnkiPK3XzL+6kvO3/uS&#10;/osl45MzksNQvGZDsrWG6NYzMU0XMsM9pmaCdudSvZ2I1s5SeyhyZMbUDr1TdqD1WYylkEanw6BL&#10;xF5HurZFur5NHO7CS/vk2/vk29vkm9dIt3bq9KetGWxl0izX5u6tHu8TkdtixunpimglTTVDYNNh&#10;OaYns6u7NGwqpJqyFL/Hz8RvTMey1b/bM70Z1bjOuKyWI9Z+DmtbyX0ssCz4RSGWA3G+JC9G/Hxg&#10;OLmg++qC5cNj4usT+PqE4eEp9vgCP76gnC1JQ82IeEDOGct1b4YbpAiS10DWWk+KB3iCFB0e3l4j&#10;n2JLyrTyz+q44DoG2sCD7DVzU5LV5vl9I7+4T//2IfzsNv0fv0r/9gvY/rwtZamPefS6b4ZsYE6h&#10;9gpZ63upAwlqX1B2NiaYicgVogDkqlIAInK1TFNGWR2gW7lNTCUw9fjs5gR1aVtVT5N1k3aQI4iw&#10;eigtgZ9dUo7OsQfnLH9zn/FvvqT8zW/hs6eMpwuiOF3f4V2CLtdMTPE2p8lWJVrJHPNaquXtAJu9&#10;dba38ic36mZzd3LUTeildU53JXBr96tNnao7IabFhAEd5FkP8w5mdau37/Xka3O6vS38YEa3t4Md&#10;zIlrc/L+NmlvDrs9abvHtzrY7kjzGb47I+VUA60uM20qrEvrvun5Pz5WQZ4HMd3nEsRiJC6X2GKE&#10;yyXlcoldWB0v/PQCji/w40v8bICTJeX4jDi5JB0PlJMFcbbEh7FmrxZBGmiplWm+7+otUAOCVLNB&#10;Rqya1iOi7WyJ9Xy0Vr7mbXN6jtTGQ3tb2EjrZbE2OncqX6tvoLJc1klcux3p1X3yO4d0f/IqW2/f&#10;gZcO4MYuaX8Ly7V8qw42sFWwterBsek5bQ360w1H1IbylFofjDIgIleUApCrSgGIiPxDpm8REVFL&#10;Z1Jb4hZRG47vn1F+8zXDu58y/N09/PNj4sEpfuqETwFI63Sw1o+Q0ioxUizIUSd5Wft4avpOrRSo&#10;Zmrq2Fdru0ScutHcqNmceuHcawrF1j0UrU6n3vdSD9fh0+Sn1rvgXm8nGynVMbnkhKVE5Do6l1mC&#10;eYZ5wnLLpLRpVilNG8jXz9n6eYM01ufOxxEfxlq2dOnYIvDiLVgrddrWQMv+1FByWgQYCehSm6aV&#10;avmTrcfvTssmoZbBeVsCSJtgFjZ1grQ95dNCRryNZw4yEG3VeNSnrfWaeOuFsToEIKZA0THLNau1&#10;lUg3t0iv7bP1s1fgT+8ye/su9votvGsBQhjFy2o88PSPiMjvoADkqlIAIiL/P7FROjSNucXqobK0&#10;RulEXejnT86JRyfEV+csvzzCP3oMHz1m+Ogx/uic8mRBGgpmtawndx3eOcS6rCaXunAxSO2gWw+7&#10;WL2235Hoptghpn6F0g7OdTu3pUTy6Wp/zcA40+bw+rhWI283vgvWAGddblWmYqsA8NUmdYu8au9e&#10;9Yl/o9djOlx7u72pKT9hjFYbtOvHNWAys9XCwvWTv/pldcengCNWP66mzfP1857bYj1vnTlWb71m&#10;weKZ1y8BY9QwJlkNqGoiogZHOSCGOkQgpwx7Pd2da9grB6QfH9L/6BB7Y598d5+4tUN3Y4fSt+en&#10;9a0krxmVwaBvj0GBh4h8BwpArioFICLyXayCkI2Do7sz7eKAdtBuV8dHFuTc047WRATj01P8o3uM&#10;v/qa8utH+HtH+CdPGY4usVJIeJ3c2pZ7eKqN6hHO6IVsBta3HoWA1HZsmBFlrPdvyrlEwq20qUmt&#10;QXsKCJ7zWL75+KaPc7SffVM5kE1N4eP606sfG+2Q/41AZLWGpPVQTyVxaTWJa33bm/8+LVm3qSG8&#10;bUyf7mOHt2yLMU5ZEozwGsDl6fEC2HJjulYHKTOEY1EwSxip9gV5EFHoZpnYzqSXdknv3GX2zsvk&#10;n9+if/UQXrzB2MZOpWC1jTwlw8Jwi5q9SkCOtjuE+txkBSAi8p0pALmqFICIyO/rmUOyF2pDwPoQ&#10;bq2WP9oV9+mq/2oTOm1kbnH8+Izu/jnLhyeUr06xr84pXxwz3D+ppVyPT7HjJZyPxKLg3hYO5gS5&#10;TtHKGJ7XvS/RFiqu2giwaYfjKlvzux7Xtw7GGxmJ2Ph79ryvMUUY3/rCU3aCzSFXq6/gG9+G0ypj&#10;sXG77b5PDdiTwSBN07/aQr+p5KqY113nHmQPwjNBgi4oHeTtjtnOnPFwh9nhHunOHry0R37lALu5&#10;S3f7GunOPnZjh+iCMAf69X1f7d9oD8zbbafcyrumBpSpB6jKCjxE5LtTAHJVKQARke/id32rcI+2&#10;b6T9OWAwY+7LjSbhtDEMd51hMMC8UHImTR3pU8bCHbxQxkJcjsS9Y8bPH2EfnjP+9ojx4/tw75h4&#10;eEo5Pictc716TyJyJnImdW1p4dQLMbVgm6/LmDbuuHl8KwMS2TZ6LKZyrI3u7qmkKGrW5Xk/QspG&#10;n//qv4Y/s29k9Xxu/qi1tuV+6pVopWFTiZhZIoYRxpEUdZFf8YLPejqDfqfHbu+TXjzAXtxl67Wb&#10;5B8fUl6/Tv/yPrY7J9IM+trQbcnaio1Sw8Wc6pCCaSZxV1a3a1E31Dtt2WPUDJibkX3jlbYpcGvN&#10;4+kHc5YQkT+cApCrSgGIiPxBWpZjmr6VpolbrRxpGrcbrU7LpgN1rPsjauZifbXffPoaTrJUm6lX&#10;6i0F1DXeJwv87BIenjIcncGjM+zoEn9ygR9d4k8XlONz4mwJZwN+uSQtghhGfDlgY9Qmcfc6NniK&#10;LZxVRmFq2G7rHZ+7HX314GzdEzI9nq5sNsS331Na9ZlYrLMcOeUaCCQjukQkw/pEbBlp1sFWT9qd&#10;k7fnxEGmO9glru8QN7ZIN3bpr+1it+bkm3twcwd2e2yeW3nceimgt/uWS0vQGG36VbRgLW1kf+pk&#10;slzSejIwgdl6clZqma2pcb2wXkRZn4epCf4Hc5YQkT+cApCrKiKG7/s+iIj8Q565TuLrrIVtZh94&#10;9pt3RNTszOjEYsSm3RmLER8LNjoMIyyccn4BFyNcLPGLEU4H/HQBlwPpcokv6r6NshiIIYjLIA21&#10;z8GL417WI3atdb2k2lBunRH9rE6Cmue6g6TLpO26m4RZwrZm2O4M3+rJez1pq8O2Z7A7g+05dBnr&#10;E9ZlbKuDWcb6DNmweVendJnVJYxBmwS2Uev1HKtPqyRKRP7xcjObf993Qk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ERERERERERERERERERERERERERERERERERERERERERE&#10;REREREREREREREREREREREREREREREREROSH6v8BEl8rPooNB2wAAAAASUVORK5CYII="/>
  <p:tag name="ISPRING_COMPANY_LOGO" val="ISPRING_PRESENTER_PHOTO_3"/>
  <p:tag name="FLASHSPRING_PRESENTATION_REFERENCES" val=""/>
  <p:tag name="FLASHSPRING_ZOOM_TAG" val="50"/>
  <p:tag name="ISPRING_ULTRA_SCORM_COURSE_ID" val="A76DEFB4-A5D5-43F7-BDB5-1AC15D5101B8"/>
  <p:tag name="ISPRING_CMI5_LAUNCH_METHOD" val="any window"/>
  <p:tag name="ISPRINGCLOUDFOLDERID" val="1"/>
  <p:tag name="ISPRINGONLINEFOLDERID" val="1"/>
  <p:tag name="ISPRING_ULTRA_SCORM_SLIDE_COUNT" val="1"/>
  <p:tag name="ISPRING_SCORM_RATE_SLIDES" val="0"/>
  <p:tag name="ISPRING_SCORM_RATE_QUIZZES" val="0"/>
  <p:tag name="ISPRING_SCORM_PASSING_SCORE" val="0.000000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CVg1RTmfYV+4oHAACwGwAAHQAAAHVuaXZlcnNhbC9jb21tb25fbWVzc2FnZXMubG5ntVnfa9tWFH4v9H+4CAIbdP0xaCkjcZHkG1tEllzpOj82hlBkxRaxJVeW3ORtpQ9jjNGWbQ+jlDWEbG3WsI72ZTZjDwr9P7S/ZOdeyU6ceJGUZJCApeR859xzv/Ode67n7211O2hg+33Hcxe4W9dvcsh2La/puK0FrkEWP7nLoX5guk2z47n2Aud6HLpXunplvmO6rdBs2fD56hWE5rt2vw+P/RJ9OnpGTnOBqwsGL4pY1yVBxgavSbwh8wKWDYEXlwyiGgKuSApXqngogJ+2jdbtluO6EATyNtiLfsdp2vM3UtRiTlRC1JpR5xUscyXBCwKviwTTPx+awi9LFZ5IqmIIDQBWdK6kmAOnZQaQQrQeArzbPx+2jgmRlAog8pYFBs6603GCbaTbQQC5OC+qLJUxV9LPn0Gi1sfpI16vaO4aZUmFtGlakjUGCSsMm46HXNP3WeIKANZlfg1rhi5iAKXQKjH0Rr2uagSXIULKFqcbdpINcfrI9QLUD3s9zw/sJnJcRihzKsNdr1Bu9CVJMcA9W1/6WpIlsmbUVJprEvouAueX5kRRtRovT6FvbFwCfF3DOlYIpLNeVYnKleq+3bfdwPZRr+0FXhE8SjNDMdRFQ1QbCkkZh+buN7DOdl5p1ASszdGSniMqgfWM/6TPFXC0DH5mEGoZnJ2PUCs8JKDGa0tJTkQNw4uysSKRKlcSfduktHnoBG3k6D2fipI9MDthwq9UO7PcjZWOr9dT3RjHLZjWZpa1qNag/tYMWa2AWEoVriR7LQ9Z0XsIJtj+6NM7d7du3b7zcSEcHRgln0BCDOr2zRxICtFUOZEFQ8GrsN/EiYd/91AQj/asYvZqg8iSAtQ+fPrhbTx6AbGsO9G+WwwFyLwMUfjx6GfUiYc7TqZ5Q9OA/Sl1JZ1JCc2RjJmUCADiQiHEw10Hbdld6E7RS9D4ePQTCnyTZsyP3rhttB693EaHz+LRYxQUSEJZrfFAOKhBokkiJTNX0uLhXpCgWNdQEO1YqAUPuwAf7QLs8PeAhbIO79wp//B530VdJx49cpELb65n+19RZJUvM1bWoBz4CpUXDw0c+yGoJGhnL9GDhOusBga0zq6hpvfQ7XhmE234NgCqOjJ7vY5jpaqbFkq9Y25nRqHxK9D1oDpUWQfBK4/fcKUlyAIkox0NrXTBg3j4V0FAjdexxpVWvWjnHJYGK5LV6J1Jkw9bY0EcxXCqUqUqwy+hYSjx6EeHLuYgKIZSx8AOIRpmmqV6zuv6iqoBixXg70EPdalLtAkPr8OUqzN5lAUvKaIKZSOSYy5qx7E320xMgK9Dt5WNBsHyjPtpGcKSgZcGYZIyVYFtVn3AhpcQavDh7YcdWoG0QgKfysZzC3w7COr/hUODGT1xZpRprsqQ+YYiVg2BTGRaNkPXaue0g6KeWVLHCyjs21NlkhlTigbn2VUQKiiOavSDUilipS5xJXWpiMUahsOoGH2fZXPsVAwyOha0Iw21YDe+gS7zDraPqaQfbtNKAl5ayQaeVlOQO6a5472FN++uFwtEx3DCUIjEyzPE/D8cw+HQY1G+piL+RxKI1fYyXUP7EXGZFuz9hvS5schLMjtFnKJzWiBpJuBVF4E3eDOI3tB6PPqXAV36boAehCYNDlgN6v6Y5sREtMudin4ubWVKGa/OFY14qvudUYc08IN88aCpgOh0ZzYHpmvZ54mN6s2ZgZ2VLppn5/8JcDKJ5N1y2txd1KHt+swt70bv6dJGT6jp7PjPu+FT01OeTbfi0TPUguMH+J8VVxr2Zaaz8J7nyNeFAkxHJQynNhAU3DWdTn6rKnUrSCDc8fCVm99OUhZVOtUmBILp1W2xM7JTpGkfwSlqiriUICaaPAEfwOnxgh70KuwUW6jSpofRELWhU+e3Z/PdeJ4D2v1qXjCgFSzoEoE2vGKv950gc0hmglPoMHJKbC77PHJsRJjqz0QiMhubxommbun0FI++pXPD6DlESsPO4aBRw+OkJQ10xuIpW7ohSIE7NejMmkbi0W8zVmtRY1CT6E92RGTFa7F2nOjfvYsEmiSDnBlYFv5EfQoRYEp5LnvzdcxrcKgUeUWkJ9HDp9G77IN1agTlTjMmE31ykI1H30FsbLJ6ENLJMojedGlrGu5t50RN5u0yXuQBOU0OoSibNPfdnCgnAls6EdJnhWDomRsaBp7AfaF4gd3/sjAIXc0EY/nwsTvh0InNy4ZuCIySuqEuLsLJe2Mjy4LwwvQiKkAhC8bfPIbpJcrYlDjRfjLoPcq0lqCiLusWIum7bcb7w2eJJuaiOctVSi2eEF6s1qDCYf4g8ejrHvV8AE42o1fdIkhjkopqQ4NpPtUI0Qt9mL+IE3RshLfMbq9jF0Glt4XQWdhkTgck1klBcCAHw4BdUhRaLtvzArt9zHRydVZov4/s8xw0+l6eFkKTQaS6wZfL7IIxuXnY640vxtrRPhCGEiJkGpmkDLr7+PIxrwOxyivQ/2b4YGMmkKQPA4p5MV8axpPrRXpHxu6jZM+k34z989UvWfbJJXXaPUCEk+ex0h0dvdhlwDTY5KnPvlubv3Hsq7Z/AVBLAwQUAAIACACVg1R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JWDVFNPpO8mngUAAAIdAAAnAAAAdW5pdmVyc2FsL2ZsYXNoX3B1Ymxpc2hpbmdfc2V0dGluZ3MueG1s5VlLb9tGEL77VyxY5BhLTmzHMSgFftCxYL1qsXmgKIwVuRa3JncZcmlHPTXIqSiKNGgvRVA0QZCiSRM0RXKpdOiBRv4H+0s6S8p0ZMkK2cRG0hwkgcuZb74dzn6zK6qXbjo22iWeTzkrKTPTRQURZnCTsk5J+UxfO7ugIF9gZmKbM1JSGFfQpfKU6gZtm/pWiwgBpj4CGOYvuqKkWEK4i4XC3t7eNPVdT97ldiAA3582uFNwPeITJohXcG3chR/RdYmvDBAyAMDH4WzgVp6aQkhNkGrcDGyCqAnMGZWTwvaajX1LKSRmbWzsdDweMHOF29xDXqddUj4pFpdnVxcObBKoVeoQJnPil2FQDotFbJpUssB2i35FkEVoxwK6F2YVtEdNYZWU88VzEgbMC6MwMXgydyxhVjgkgYkBvkMENrHAyWUSUJCbwj8YSIbMLsMONXS4g2QCSsqqvtWqVla1rXpD11pb63qtmnDI4aRr1/QcTnpFr2p57LPCNze1llbXtc2t5Uojp0d2Uoc+Wm2pUs3pc1VbblX0vJHqS7W8Ls31Rj2bz0qj1lyqX89Fbf16U9usVuobW3qjUdUrzUMvKN6h2lMLw8WpQhHzwDNIWpuqsAKnzTC1QQ+OVKxPBCiKjb0O0fkahQWzjW2fKOhLl3Q+DbBNRReEpwjCs0OIu+S7xBCbcoWUFOEFRDmESwCBGCybdPnNXUyX34WFoakXkuiH0xrLUk31qGlxwU+Z/UxxLqV/cXYy/WOIqqCHLmbdKu+cOvu5+ZT9ufn5yfTH0VSxENiwQCThgcTc1MLrQwdmVE4bG4LuggKTI7PcDmy7Fbgu90RZso5Dvz6YUjgGRt3mbKhs5TVqc9tME0acNjHr2CGvtZbWDmVrYDmjoG1YYDaksuEShlqYQTujAtJrpAB+0PYFFXEbWxtYL3kU2wjwoN8SVGuNpNuwsOcPraj0ycoeYpQ/r3NB/C+SZCdDx5pe2b/NUDvqPWRIeJh14Dt8yizUDu93MyFoDiydLIZXSdungmQxXY56DxgywhfICaL+XaBGo97fLhJR/5GRsk15yvHfR+kjQzpTwPkLbuzfffU86j800E3ioB0rfMk6l7JzcS0ISpHFw/sQ2oLvOAZFOzTq33ZkcPjICPcMQKfIi/o/w10r6t+hY6gx+JrOHX43noJANwI8Gh0Mx0U6k3TbSn1Vu3YGCY6wuYuZQfJHFzCZZyNxo/4vJxM1eUZx1Nvx7ByI9RhGdsOnsgYOTSalZSy9IXbTb1cF4tXzVw8kfPjAOIUSGIrthC/leP9ODH2a1TcU+cQrz4B1jDpR7w+IMC7ygNg7LzqpOgzZ4RM2uegyZOMtS06KlogffTvq/zQm2ft3U8YDncwhtED9m1huB/P2AhDPqPfMhcG4qkejhQ8TTgdVByMv/tu0jgkhLMJjPo/ldP5MQhoWzxSkOHPu/Ozc/IWFi4vThX++/vXsRKfBVrhpY8oO9sIrxx5rsnkdOdy8wenYI05mv7w0Jxx3MnuOOVlk9j169MnsOHIAeoPnhGPQGzwnHIZGfNe458AWlZgjlTD+LJ3BvSKnu7SiV65U9OtjAOKSHt0LqgW5Tx2/bY137+/rrnUDpEvKKQgDNNOnzmKWhV6N+t9ByzviKnWj96ibBUCn4ZMgVs9bWcwvQ3M1rLCXCdqTmw9b9oNsTPJp90r4QxazjfXwx/rlLJaNjbw0R7fiWRD2v4ft2a0AWXHrANmHlvYt6sDgPdjfyPbwQUh8poX9jrvDianmh6Ffb33sTgTwZPRLl8KzI1eHc2L1+3G0mZN8Sv/jtL/ff0rVrQPVz6bvUe83dqrraPiJtLRaZblRXf0IhOs9zWBylb5tGHq9kP7tPfzOTN5xKKMOpNWmJklftJXnZotqYfytqSlAG35vWZ76F1BLAwQUAAIACACVg1RTgv8876wDAABQDAAAIQAAAHVuaXZlcnNhbC9mbGFzaF9za2luX3NldHRpbmdzLnhtbI1Xa2/aPBT+PH4FYt8h27oVpBSppCBN67pqrfrdIYdg1bGR7dCX99fv2LGDc+ESVImc85z742Maq3fKh3uQigp+N/o6mg8+xetSSuD6FYodIxqGKVHwRAq4G71R0FtBMsHzXNAN5YSNJtZEMCFfQGvKc4UCJxnS7G60FsWO8MOjyMU4Jev3XIqSZ6P555V94omFtoy2hx1IRvk74qLZbbK87ccxqvRPDcV4Q9YwFliJcZwsZl+iawx2EpQCk8y31XSafL9gw0gKzEeJ7HOVxTHMuZpbRnuqqPZGPx6+9BthaxHb6Ov9YvmwOgUXu3LXhC+/rWar+xNwKXKTe2twyySZTS9YMOQJsgHhD5H5XIAj1Q4miHG/mH4/1VgN/+kLva864oAb+5wC5tAsLIrSm+xUYZggyBb+JprNTnQ6LbUWfLwWXONhGnMhCzwt5zNq2TiiXWFhyVyHiOBHSqaXDWoi306zm364YjTDJgmZWShE5nOEum/ByY9N8lKwZzOFxkYwfE4ZzLUsIZ74N6NRW/Hxp9R43GG+IUyhOhR5yDNO4JmUyrtoyjzqL3xQngUQJ/D6N8HKApIqywDWlHt0kixswwJgLarzkrDvoAKhxz0hJTu4QOhxL6bnfzg7dMBtjbHwJ2hB7OzO9PlTDJzgd98c/2ZVxv2j2TsqiOcEFlCIDOaWDq+0ADOYeGJlJolJK4uYkz3NicZb5bfBpAebuoonLUVFoV7GxJpqBl0erUUpFSaByjdXnCNNj8YYVJRX9/oRNtpjm0LfenNJhRS07yF5nW7fdV91qXoZary+7kZEa7LeFniU1WjoTHCFYXvtrdmGm1sCsSB/8o0IDGzMXouCyHeQr0KwqwJwoUFd5VhUR68fWzfPTq93SrFz0J0eL4sU5BInTsFTrSkzqC3Ntwz/NP7i+IDMq1z3T2iNod6iL05oTeNAYIcMRK63nuLVi5EXJdOUwR6YDxJITJknCooV0rpbpeFOk2+BpEG24LB5rrn1ceRCc60E8g76DbNpELilOb+HNUmVreW4EvwOPmYQbGW31gyrwpiVwBIl9IjKnl7hRIK+kVKLF02kdgGP77ZUsod7Tgu7PlCsawb1aYwFE2LnWmBVPs2O3Ac390ntqK6qR9NvYFbj/GufgdU0N+MrHrX5RgKEW9EKB/Wu/gWHVBCZPdWAxvLuURtbrAzvMrtgcTEXOx1PApEdRTCBgnJq/g9ISqVFQf+3fpbucvCn4RxmgP5QNx8M/gFQSwMEFAACAAgAlYNUU9fGmh6YBQAAjBwAACYAAAB1bml2ZXJzYWwvaHRtbF9wdWJsaXNoaW5nX3NldHRpbmdzLnhtbN1ZS2/bRhC++1csWOQYS0lsxzEkB37IsWC9arF5oCiMFbkWtyZ3WXJpRz01yKkoijRoL0VQNEGQokkTNEVyqXTogUb+B/tLOkvKdGXRyrKJHbgHydBwHt/sznyza5au3nZstEs8n3JW1i5MFzVEmMFNyrpl7RN97fy8hnyBmYltzkhZY1xDVxenSm7QsalvtYkQoOojcMP8BVeUNUsId6FQ2Nvbm6a+68mn3A4E+PenDe4UXI/4hAniFVwb9+CP6LnE14YeFBzAx+FsaLY4NYVQKfFU52ZgE0RNQM6oTArb68KxtUKi1cHGTtfjATNXuM095HU7Ze2jYnF5ZnX+QCfxtEodwuSS+IsglGKxgE2TShDYbtMvCbII7VqA9vKMhvaoKayydql4UboB9cK4m9h5kjqWblY4rAETQ/8OEdjEAic/k4CC3Bb+gSARmT2GHWro8ATJ/Mvaqr7VrlVXK1uNpl5pb63r9VqCIYeRXrmp5zDSq3qtkkdf1X1rs9KuNPTK5tZytZnTQh3UoU2lvlSt5bS5UVluV/W8kRpL9bwmrfVmQ81mpVlvLTVu5YK2fqtV2axVGxtberNZ06utQyso3pHaKxVGi7MERcwDzyBpbZaEFTgdhqkNdHCkYn0igFBs7HWJztcoNMw2tn2ioc9d0v04wDYVPeCdIvDODiHuku8SQ2zKDilrwguIdugucQjAoG3S9pu9krbf5fmR1AtJ9MO0MlGWUjpqWVzwU0Z/oTibwr8yMxn+MUBLQIcuZr0a7546+tm5FP3FubnJ8LNglrAQ2LCAJGFDYmylwr9FB2pUpo0NQXeBgcmRLLcD224Hrss9sShRx6H/LUwhHOOmtM3ZSNnK36jDbTNdMOJ0iNnADjRPa41paBs6yoa1a7qEoTZmML6ogPU0Ugs/6PiCinhsrQ21lzyKbQSjCeYrQfX22PoaFvb8kRZKt1IODWPx0wYXxP8sWd1EdKzq9f27DHWi/mOGhIdZF77D58xCnfBhT8lDxYFeUVG8QTo+FURFdTnqP2LICF8hJ4gG9wEajfp/uUhEgydGijbFKeW/jcNHhjSm4OdPeLB//83LaPDYQLeJg3as8DXrXlXH4loQlCKLhw8htAXfcQyKdmg0uOvI4PCRER4Y4J0iLxr8BE+taHCPZkBj8DWdO/xunIJAXwR4PDooZkU6l4zXamO1cvMcEhxhcxczg+SPLiCZF2Nxo8HPJxM12aM46t04OwdiPQXJbvhc1sChyqRlyYQ3gm763apAvHn55pF0Hz4yTqEERmI74WspH9yLXZ9m9Y1EPvHKM6CPUTfq/w4RsiIPgb33opOsw5AdPmOTi05hNd6x5CRpiXjrO9Hgx4zF3r+fIh7yZA6iBehfx3Q7zNsLgDyj/gsXhHFVj0cLHyeYDqoOJK/+W1rHhBAW4TGepzKdP5KQhsWVghQvXLw0Mzt3ef7KwnTh769+OT/RaHj2bdmYsoPD78qx9xg1qyO3mbcYHXunUbbLC3PC/UbZMuMqoWx79K6jbDh243mL5YR7z1ssJ9x+xmzXuOfAmZSYY5WQfXlWMK/KdJdW9Or1qn4rw0Fc0uNnwVJBHkyzz6nxcf3IMbXz4c6pG0BWkkCBCmB8PncWVFq7Fg2+hSF3xFQyRf9JT8WBTsNnQcyXd1TUr8E4Naywr+Tak8cNW04ANST52Hol/F5FbWM9/KFxTUWzuZEX5vjhW8XD/ndwILsTICseFkD0MMS+QV0QPoATjRwIZ4LUlVr5Pc+DE+PJs8FYmTdrOpGyEpI7GcbSJdXsyH5wTqxiz/Ao+XAb8z9e6cwW8LPGNmoTh0qjU5rfDeuA1tUIPOr/yk61bUZ3o12pV5ebtdUT3Raqti9nohfe7/Ilv9LXBSPvB9L/W4++9JoC+egbxMWpfwBQSwMEFAACAAgAlYNUU1ALiDTJAQAAewYAAB8AAAB1bml2ZXJzYWwvaHRtbF9za2luX3NldHRpbmdzLmpzjZRBT4MwGIbv/ooFr2bp4tzAm2MjMdnBRG/GQ4FvjKy0Tduh0/jfpYCuLUUtF/ry8LZfv/T9uJg0I8iCye3ko31v5w/2vNVAa0oc4crWyYheaT2QpMzhqayAlBQCB6m/f/2RP8+EzzigrWl6etS20vALmP6yw0SaOPdYCI8mPVrt0V492ptHe7cK64vqCjJOOT0qxeg0Y1QBVVPKRIVbJrjctcOsz4FZDeIPdIczsEwRLFIcjpFnR4SWYT43uYxVHNPTlhVsmuLsUAh2pHlHJ+0w6f2Jg2j6fejtomW8WZoAKaW6V1C5CyfxKpqhcZILkBL6da+TMIxvvDDBKRCrID1+QS3jYUEOXZeyVAa9WM9MmuMCBqeEUDrPQxujjZfL3a0262Q25BS8qbF+c4JPIIZLzlEU2VaMH/mA21wnUXJncYIV+kSGvd7EcRR6UcJwXtKi49ZIP15Ob1bb9oar8MbuTBsY05SJ/Lt7gPRjMufD6DtrXbPKSYIuGox7t/dFReUT6T+zQnnvu3TW3fqWGE05F2QekP+WW9ZelJs9ev48CbBSONtXTaQ0adqcAhYHEE+MkWbzL2ZSEN+estGKXLH+EbttXXx+AVBLAwQUAAIACACVg1RT7F3esXIAAAB9AAAAHAAAAHVuaXZlcnNhbC9sb2NhbF9zZXR0aW5ncy54bWwNzLsOwjAMQNG9X2F5L4+NoWk3Nlgo7FbjBkuOXTURgr8n2x2O7jB9s8KH9yJuAc+HEwLb4lEsBXzO1/6CUCpZJHXjgOYI09gN6gvpg2ttsMCm9ON95tyi8p1yky/h+naKbim5rGKk0MOtrVfhiMex+wNQSwMEFAACAAgADqQ1U4NAh9PHPAAAO18AABcAAAB1bml2ZXJzYWwvdW5pdmVyc2FsLnBuZ+28eVjS29s3qmW7rN2wbTdqsttlpaWUmVMKmWXlmApajpWaI46poYLNNphmqeSsmag40KCYotKwC5WcQiRBxTIkByQHQEDgoO3fDvfze673Pdd5nus857z7Dy+vtb5r3eseP+te91p666TtsZXLNy9XUFBYeeL4EQcFBaVMBYVF5GU/yXo8xv02yn4pRjgcO6xQ2aY2LGso+ZrZmCkoPE1eMXt2iaytHHr8dISCgsqFuR/F/vOAi7J5HSeOmEEuerD7EInVw+4AHlHRgFP+aJeKQwluXfxvp31u3T5S7uTifLw69TFu2/YVGiOff0rQcgg67WSvWorT18Pe7g7TPLFr8vXvAR+6rM55b357OmHzYa895k8X3/jjJ58+w63c5b4Fj1tU2amci1hmTDCS5cZ677Y/Ysg4L2+6M7uW0W4UIc01YrDqOPDQTgoRPPH6rQGSHLHBU0Tj4KffEgSuijLeB3y0DSxvpO4pxaKuomvip1ajdi+Wdb/UaU51cf/JhiE2BbvrLJP1KGxrTte5imaBp6yYi+baoSXe1qvDTd0PrJ1rrUpLHH6Fin8bnbZ/nuzJ5ofqkP1zXwZOXdkx9xu9Rm/uy97r+cqyX5c0lWzmeq23+s1RO3O78Aq6PW5obkZ2yUhEL8hTHEvgf8YTWMVA5NcEcGxBqsPwkmHl4ZXQdsM/Os0cD2yREcFHjrGqGYIiBnJi1hc5XJSMstTkBqb131O35yb9Yibj7OWiJHE9TwyYqUWBHLSKurDY6ZuY6MRlMgsrrA8dYx0oSt0MpRy0mOdmxYvgjumBV1dzUh1GIZFJBnRMDPHmHLtnFK/sKOraCs0ZbMVh+vf9PsfzqZfl+Sc0I5Eac42BrXMDoFYdSrIlzZVsLEvL0ucmXkpYlpnq4Kw9x4rC6l/0NIsqXebVoR7eJ5tdhIP+xefcpJ5/mv8dzZGHMUMZvjr9324YuJkIvxZuWK1u8iKVyImXijxdDmvOD+tR0Su1N5XOTm0IiaXTddThX1JQb4osD+8qcoByNv4y57t7DnU8xsRMvN0AvFpIrR864FNSZXVYs+gvh7iUf4LLnUiOn/1sExJDDp3+oGMHEnyxcnVgucmToH0twgoxWK03hV5fkDaW0AavI3Nu80TBjCzoTgDPfiJ1WkHPXNiyaV1RG16O+HC9ViGqXzweDZ52HjxvdfFvX01GxDKB3qrKpNTdmKnNj3ZgucstWxXMBL5kDvUaGMX4o3qnTuSEyC8ck3aPhbMAsu+La1pMs1QuMnNPKhO6hPJKDIQsyq5pYMNQqAroq3Z3vwKH8RXVOShCKGqvliJEZ9RqWVF36V+h9ZtfHSFNYWchSoUWdDWbfk88rmqatqaUUrCtPDyDEegxlUmKfA5T7BKXy0+JT7PqnET1jZ+bduBlIFgbXZhh1UGHC502VUO0I0rGDBQhFjAmdqj2Z05V2ciWbXORdGnJsszxYz7TDovS8ZsbUu/5MlY2RveF1gNSLjgaaLQ/1ZgNB5SQ5RkzZluG3l9TtPxUsMuVgmsGCUoGyq8wsC8fXX30HKrf24QBSvBl8sMbLJ88GBhCWyjc3Z59Ym+ENfNhGYx5vybxHa3mPYw0ShtfHDk2BUn4gSJr9HJsNaYNp9E9zzXiTrygHC4o66r04gBr8WVWUl5zBIdjVFTpKWebCzVp9qBNpyM2FKJodxt83R3SD5XS7F4XOeHTawPFTbsjxXJAhMaXJuY3M12hX8PIKrPbv9XeOqNx2aa6PSqveCyCqhutva2uK1t+PB2b+Fsd+4mGiNT6wnUgwrF69B2zJ7oMX1crOK4jdozAyGkymBA8pVt7bafY9H5wna5DmXGSCctJmYbxGXexeFhqJO8PNa41vzzb3tWMyAuOmf5QSVv3mBv/SRtrvuhJ4gXLlxHLUWRuYWUXdwH1mmBdv0y4F2cUMh5ZNTrDg44zUgftjqf7hIiAXX1DTVhK2YLhUe4uUVBlL5Wx7A+e1qSnEOJmZ6O2+vObVqYpaBXmBY98eOO4bNhpgdeJ68Z9zp0Gb0OqvMwOYPafpDxtnyUFK9941nAaxSiFL5DAc1OG45It25Qdw+FUzbseNOimyxDThMSXdc0tiFIaM1oZv6phtpJwurYOKR8sbOfX97TGSrYrNN/Mwdc95UcGUJcV4jfeSkPseExfNym4ExGxwDvRKkGQy8cedBqKPf3xyWmXymOCowXUvqjrccr5XfV/M21l6aLkxDN1yYUoDC1ycCrxQl1Zi08kZd9/oFppO/zhWRbGnX+8ruyML7UoQvK5t3cBsTJ3VDoT2FLhICgLpUS8L7ocbY/3iDhQI48a4yO/ArWz3AUr4JSIRPyLI0/qDLotsfxSiJw398FyaEU+BvabGiCmxMSoOjZGx3l6A2vIecEYdp3mjOWnY5IYD65axOAUvdy9sGx8EjtQ4bLQ0795UW1eOQtGI0odX0wIKgmG0Ru2lTlh5W0oamkllCl4F6Xo4yU0Oqx/Jo76dV98WPACK/RRK1P0d/c9jqFGJNIx7medLdJKa+XNW2xf62m/7soXicXurkqR3lvY3V2TG1jBWHnx9bT4yrQbv6UQPkbl7eZntETQI5PRLyryS4Ur4mX6bJVXQ46Fxr2eG7+1Iuo1L44npN4rjwG51qzTg4oaW2OP5DjK8zbcVXlmB3993eo0wm8o1Ycc1YaqSFdUJfMjRsxAUXmNC7GCXZdsP864gElT9Wd9eDHyrCrlmrXypeDCqL7EWZyFY46rPGl/CqJW82ISq8NqEKeyl3m/ml6/PZTqmY1PRmn0J8jbn4xxi3Fa8ntxqOO3a7pEj81U0t2aCA4aX6LkStlXmrUAEito0Y7f3NBRdJkPq9W1FIWl/OKyyeYCdVuCSjgsuVVGvnYB6TKtX2/1rhjGaaHesTcvuXCzPNYSJYIWPpl9W5u1EDxblj2C7VIxQDh+SzRu+Vrozr+1ubmkWE3knlhPczbKHbko/g9TLPc+GwUdfy61dMHrBVN3YVLUfMfpF1zjTce1qkeBbTm0ld3OGPkZrbTIHlo5qUGl0dvVueFpdLAt0tmAB8KFN5/lqtkaqeE5C/zitLIZJnR7ZYy/i85dq6/hFKtBCwNefzB4q5OFpc8fjuidvXV3SCPh7+kslZEhefyyrYkSF9V4HVPxESQewuAibybG0aKb+5/SQxQhuKw1u+iNzQRLZ/f1D6lOfW4L/KG70qpxlfIJ3d9HjFHv7gaP5bB9H3+A1hBINkonKcsqlbz+vpDKZNDi++g6wsl0QltRmPJdFXX28mgaL/puVd0JusJIh2g3O2bl8y2REQskc1d2xuRvf2VVNsutGnXbjIpcLVgRpHxRt0Vzq0137Z2X/ruJ97ya9zGNghaXjDyr/SYLB5x8OFTt/mS7LtXN2cLU58KHRCvys7tqvq9zlbyUo897OhjQC7Y96qIs4JNQGaPZ6/Q6T8lM+XpwYXiPC3i5lmJXOSvcfeR82YKBKh8gZ5sLZIpuvNNy85FbY3fyFUySeMc0agtmoSuKW4r8iR6301PMRcFjCAxF5w3JB2EkyXrxM/BTel2PvBuK7BOSAoyn3/XznwpJ3ypj9k9ecyrWexZIWTDIUaaUb4/7PorcFqe63Yhuam3a32rzMqRYXnAkVLVzLXyPYY87+/yXuynWNc7yGVtqpvv/Sc0qj4ZPK0NeXJSKGNIP0ZZ9C2BXIvyWAI6bkJ2SUI0HxTHkrP4Lw53HAA0zM0Sw5ENXVikrT4acbzd4xg3jw3x6jskS6ckXvxMzqDh4qyzt+3Dfs2SPFCdLJAt8JpFVLYPXAmD9zgiK85ZIk1KlcCM0El/Ka+TjiCifSeMQFmtjZfie3fJwycauN+xNsLxIttBlTuAZ4nES0QCqDMcptjbGTDbvlKXmkCTg6M7ygLSXrAzfXPgw/g5pkLHhY9CbKiVTZeyq0vXnfETw+LJ8f9U93DTuc6nkoqhFCG9kyW9TVYRVypkq+tshN2Hf7v2mcflEFmP61btGblnAVovtpwLMrBt5ohF+SgsuwkTZl6dNHjpA2efj4oFSOgg7KKirUPNMb32qcXzkahFMY8af7kcKScZCc9/wEM112motSNev3Zi8bo+rY8XLM8Pfiw6XIT3xI9nHDixQs6XCU6CfpeGH1+nrQV8Cy/QD0K12Fz8kK22uIFQoafRYpJPqEB9TxFVPduh+Rq8++SzIFatNTgDD6DAPHIpZlq85JcrXpDdJcJ9sVbkPFIIYow9bcDSh0Xg5HqsLFtlqdDQ/5Zk5SHtpE9xt+S5QM8fYlVGUSmoRdk8EubDFtlouPPzj2SsyVTy8PcABRXfv+SseU+d/snp9R8m01Lyb4bRu6LFKzPaNI7tJ3LM2V5LZu3LWXynSJWxxDfiV98VQdGkHfbiGYbGFaaThRuJFQ9NP7O3Sorc0PrfF/ZLB4ACx9klg0lv9mWZ9Gmgq0nlvFUK9tJzOy4osjO/bb9quSexKJ/ERPqp0f5bDAhPxltgg7nU6o308tMz+0PcLGFV7hvQUJflQjU83Xt91+rxqyfSoxq/DV9Fq/EpxkRBWjHt1Gke5Ujzmqxpe3TKpnIjDOuIodqTBoGIoLo9qQNrh16KP25auC2M0OtJZ9tAhXwBMdHonHdZ+IA3BpZ94QgFwjBb6otJS5XUYy5f2S5Qzul9nXVup/fMt0EVjb3EjbwupMlK4RoM0bXYc44l1D07nbHt1AmACK1vup+JUnWKufF6IcCY6X7cuxUlh1SyGBxX5xTkpEm+L98bWeVdCuSaYlojA9q2jEGIvmBi0v12kJg+oPOfXV9YHB+0+e2zdDW+XFa7C3zToI1dTzLs5gQfPlWATP/bcOHxah1SDSLqChuAehO4gwVB9Tus6vsCHZtaObfcLSBMHAbcFYm24bs9zlE7QAzhHk+DUKVgaKwf2RQDBynJNOCSN1TFem8qGcQhVKzMnT3VcMPzXTiParXgE4DFNuXIfWWWtuq7rdf61X5RPYQaG7nFlGd551dDHzzxwFCyKKczfllxDvOevreb/yvpgtzuxQwtrFbnH6B1y2k4rWTRQasrX8g5I8xqu6fQg8S6K4p5XlJO1puhC5aKou22YK2jQGmuNmZZwWAyPQbATZLKoBFSPZ/wsC7LAF1QObT/zMUDx8IobKh//0A/ym1ob4+3RzV58u1NIb6nfQ05v57lo/Ow/9YwQx776MI4gC63qwfdUnlvNaFXL1+L37frCl7vopGlQub+ZzcFcnHURNBZGixjxzAoq3hI4dLQbRky5Vwwwo1zJVyPinvXzjM738TZbJHmp3ua2g+n9P50+TaAxjOTTxdZSpXWdCbvh2WvOHTTeofg26rFVtaTS0u9ZiEAfuzpjVanaqP7GEy/uD+O1RD0/edFTIBUq7yDb8nnQXEYj6wHCkytIGrkHqxHQqb8xWILcQHl4aIW+fjwSXmF9UD+0dtjylMOSbcq5whSzhK7KFPOMdPjzxQWO5fXnWcaZmvL5gYHzJsp9q0oVwwPs++WOK1zDTZQv0xDXf9+GDZ+ldxpDfb7YxyILfznJWqPHhOdGLFjQKX7YOaKl2rTb3LxgD4q5WrloYXngn4rTj2alqp7pxW8D9x1GZgOoAs8Fw/5XdcHf/Rws3avnncjE26kDYm9Z4Ugx6g+SD/5Uh4S/lSepK2WdAa5/xcTAx/ZA8PSbPMRw4WMHS7HQMrnkr7FEpIdohCFq2ABsnMF6CI+XpjoQnIZXDv/yY7ZWHrVxdnfj6OfBvIufipLTLTUjw3rWflDF5IYt+y5KnMdi28vf6YGwisWHvvtJHvWS42/fN432wJea8xXfPS9ZBwZ+/Z7eDUxtDl3+PUC+wVcaLvku0Ez9T9mL/m+TnWdyMrA/dmLcFzn5uQcQJ/n8XCpkKPjqNPxmurWhYGRTwpq/lEEYtCKIPx+L521oWZ31Em4VcvxvGmkjTJROLt5x6PExyL/c/pIXGAsF7FGMkYMapfdOcuZ8GfTPp/8Bn/7YCpostfM0EXQ5bghBklyBHuKZwYMNE7d26qBEA0Rkee8qVoFc/HxkuXPgQt1DMd8GXnU2jnUeA5oX2yHHr4fTy+XDrGT7b8L7x9Q1Fz/28jm4SVkj1Bggt+gRIKq+YeQpseXl1zrd15rbHmPEz9LlDjKPTizTC/yVDNrUB2HnRUJ+YOnaienn7ekFHTa/6FdUyC3XxAwnJnq3aITSCfobMjy0CXdIX7vlMYbF3pYnnDbb6ihaEX66kWb7QECcLaq75kaJesFYUCe+Gzybs2YEsy053KjfT6T8ZPZAHRciX2aOER3sP30DbHP4UecydMq14yFxn2+Fi2yGnEfD4+VRH255CXIdZGOh26rmr1eXOo5oR5S4JYtK5bhuIzfaWyhnnGcc1CygNGZd33kT0z2IlD+ATe3f3HrBMX6lzidoNWGoDjUcZizP7ewXLBFqZtc73fQIsa20fza9Jn00VLqA3R4+auC8p25NmtVXjNgiqcwlQVQsz4Ldusk/YH07h6uxsYha6UP44vBxW/kKC2o2skZr4Jabg3PFftdxRSgbPMutPSC/BLwnOh6d1RhU2RPt+I2+HP/itHzRyqNfkhSdrmgHITFSA6Qpg2XpLGSpvIS/+33WX0DuF70w1QUmWZb5YuUCkrafgI1s/KaLSViZNEXy0li9fixjlr4cbrt17PP5BdcDpYtyL7JHPTx1wHTVvIuPeuPjJiOAqaOhhAXqglO8ktO2tqNMJpsqlEx77KqlwNjpznD4eJ78ORtsB+JCNk3/kcWY7A7POc3rS5xF81vZC+SaSrFD1P0ck9lbjnfh1Om6BFD90C9KxeGiBRcPDcIJIunJznD/Phu3w6jYQ1DRnbHnMqkWuImjxWroZbv9B4No0Yu/XRT2+JK4L/LkycQxc49Dv5K/6NaMerSlPwmgthKzEisx3UzJAmdKW7MrfrhieXzmNZta+MVqyXELzbuH0ZvOri9e4BKuh3MRBl+DVTZuiYHTRbmijn7RPm4/N7eYBAslyOl0rfINzJqS+7+crGV8oDMm2jx3oj7ftTjOfWYbadIbLx/u3t72637qS70GpYQ9uSEf581FYdBdeq4WIKjId8sCgOAHbe57KcKEA0vMOVN/iOXxCxIufay1pw7Tq2YSz6ykbRiV0/uOqBN7U0m9mIGvJ5Uf6lpiaKBR+YtICxVDn2vkgnh7HVQT8zwDIOgqJrGfNsqxdA6VeKTlJtp8MbpivWEtUOY3ctNxKj/PG+zbV4yKk6kMMpmSU3Zy0dLZ+8UzO3CWWTt1Uo7f9y+G+U9n19VVL4AH0i50Wf/V4TrduuE5aDDRGa+RdzFPTkw72UdB777IgO2gDb5P8HPeAuDLl41zinsf4pcjtGrfa5Pivzjm6dRUpzFVzvk0BMSmudU5w+4sdKL2rVsddQKtZiL8XlRZjb9J/cWqx6M6L/eJ/5YFsbVKOUNXZbhOkdxdYKDWPgEdjVgYIPPuF1rcXFK4x7HioFWwxLROMGMDWGyAlV/M3OJXNj5O+5OdZJF79XiQUbqzKe8UXC1lsL7C69P5BeH+ccOYt8frvICGLN3lWeOfHz6U98VuVFaY81nbXubXAvuP0+925u6iDk7Lq5Gm8jt0q232a40A5Sxe3/NmceZ4sZwaXeiNv5gXq3xOfL0X1dEHlj/3VCJQ73NoPv5zoQzPnhiqqa92SyAvuLUTNhWDGqaw75kO1Y5qGtMjRAAw2UBmyAWY0y3TJPTM2jlzMY2jtT+diqxPWYNxSSBD5EiNNvsVaZXfSjyP6TZaJ1r0jG/KLwjfYivvOxUsUMIBkY5gP2ZYUiIXtdXeeuTG2P3Q0ezNhZnjBHnhSI2E/igM/zyNFo1FO4oC4V3yhQftTdWQJXqbmBDteIyHqI6Kat9mOwEcmngiT4K4FMzz8tm7dm7rJ0XaUsjtIFdQclNJRcAW22Py3HkxGu6GG7lUt2nSDxiPNvYGjmTL28E4qk9pFpps6qQTP6K7vCwGlNLpSjHOlg92lze3UZkVFzQHauVx8kB5VI/b4GTtAmftfkLzibhLYi2wZZ3UqfGP9555+AXQJ4md249/2jfRyAJBKiPyIO275zIY5mRvw4K58xows5ZtQwbKqRhWOmlJGbM2Vt71pRo3S8snUT3zSMfaME6+kCm3kPJD+XzjUs//iE9RsdTY3EZIK30uKYGXZhI3mIjHnm/AIvpGSfD93vQ53zYKQXn1D87IUrmxz60h8EAjLMqreapiKOfqj7cclWaOhwuWrlYf60o32m5ieXJC5uqEi7KtcMs6F7e3O8H812+PgbjDCWhE87ZktS1PetPqLSiBmYPtUx9tQyazp3rL4DZXcuqj6VTfPHPG4JAM0L5ONlQOccP3wEGFXh4/Cj97Hw2v+GS2AhWTcG2NsopL0wPiacmON9fHAmOtN/lEYC5bWEinP7nG3qXxM1Cd4IxcVic6xCej3o5S77Eo18tCZcukOn/VyszfiWFN+7Alcqp4Z+Zo0eSdcR7v9vo+bizqiKPrTrrf1s6oDCUVmNiDYO190JP3tRBldmyoxquZR9uVG9fKVw6mhfkQ8FdKzNM5yQ3UXGd1Pj3RmlSfeCaAmIEVC2F9146zDXH0W9btoikZ+FyEN+Di6BbePWOFbCBtWnKgzVg8K0tE6VhCGhwuPkaqEXOn6E+dSOMx43z5Yhdiq8nHdXoau/wVj4lArw657tgWJRRoKxlfUFUGhN+C4h7Ald0nEYS7O84eWafHFPEMPZ9b48g8lAA/vvtC0yQ82yt4KiIOds0egnVH++QE7WawBDx6k/7znLGD2zKe5eDGnNIZP9nABE36KteqfQorsrhCVneuFYEdR+CYjvsQjMbZk+LRNH5pXt5goJmDekhNX7vnUTkO715FIy/YLbq+/ub2b00x4lmTtqr3JH4hrEoA8wiq6SHFnPY9qN2+Ndl1zQfPG+lnCmOQYTK+ehO29cSvcIpqiMroTtgJfflhqXGPbayNVo9HbFInj77UJMVr1DOPHVbFL4aVNUjw/XkVOAZSYJJQf0Mc3nDNVizK4dDr68fp7Ip8ebdO0KB3PLIZNb+qda+pCtfvp7rpluMSG0TJh9GaPrtAEmuU9zDKlKAfUhV3OBXW0dXdU82WGI257KAPLy5jh00L2UfVWS9wija4HoLM/eg6DDTbON2dWGvaqD+ixQlJDxkNetNsIgVddJHXAXv1Yd71NfhFt6wDR+/iUl5uNXPE1+/2rHnliGVEgSuuq0HXPBsVVMMLmft/31VgG6uD+FYVSM9Ih4vShz0TRgxjxLxz1En2Rjr/x5oidk2GYNOrNPaX6tFjekf7B/VbtEjc9sB18lsReFnPhsPb95QcLrAONHvtp5riI4pV55KCfRrYPN2KChRWjKNXjcyv7LoxPVRziuZzmfLMBlAPQW20AGcWGyd5EBo+Vs/yuOpb6FECfRj1qXcDOzaXlQYb0n1Rj4L3EizobGbke/1ncVfQ+ggN+cUP7tl0fY32pWFOSCpRrOFeCDuiujV18Ovi25bddI+ANH9tw2Yqkg5z4c7S6jsna2cDndd0j+/rsmufpPsbDUW9GW8aJScPNVNlen/WgBS7k0I8OSNwPjGqSUSWuQ0hvj3CTXtvy2x9HswjNpfO9nFRfdttt8D5xMIzRUbbr/m9ckAfXXQNdM3QW1X5LE0/XO2pe7H/tvPPgvAEe/Wage2eIliNP2UqcMqCVMN6eFK7HTg1iVhBDp/Vtr6lFisL7IBnSNcdJD4fgUkqRCGqWDnUM9RJOhUf05/RnQTDx2XhRk8981j0qEk3hUUjsOC57Noh+NDHGjoJFK5WeGaiUT5dNlI59MfTV2aHb0ZluJN1DowWc1UCqvK/oJmnVO4H5Tkn4Vf76YKJXUt10sxRZW6RDVkfckm86lvWjANA3eUBqqCKx/JPDpwWFenrljTzN2mQ7fC7lR/Qmko90FzUs7Bs9s1KinxG1BeAgmp0+Kvowo4Z9aUl/tYyMU1Ekd6F+3/U/82LkBgcgGW0FGY8kifugX8fcKGW4u6PusnFMD8CX7l54B3rZjlo+aPzXlc5lSs+h/7z6f+FT4a8Kdpz8Eyc4JXKbx+2/XgP+fRfBTkycDZcoLjWMOQ/VBXVxbc5dTN0sGSKudRmwKRo52MDiOngmv8ndcD/yvLiSygIi2BS6/mf+9pnv7yVCTn71lfKJSi2ucWYxRyOMafsX7X1L2GRRBRS9DZZMgZMBehfnkr/D89Oc+IHHZlLrS/9rdZYBjq1aPq/M8EaXgGaeQrAX2REALRYisQfqWrxGj3T+SJZPPEgECSo3aCeKaFRGySfKclgpKA6D0SaqwaQ2Du9bwPhX1LuRDewhklEo9yRh5ee/si0yGaOV7JlmVaqLpBUxRH9chQbM/aU5D9XREIRcHAq5fDjuYIDqkacYocQOiRtveyYFe24dUN5+V8M917o6LJYyb3sKAJNPbNW7ezq9t92e/IAY+fsMIFQiZMqWRrlXnOB0e3AojFmCdrE9luqeDNFSU4Ugy16XJeOqpz+K3mg45YfH9wrHj520McDAOGSXY5fuLknb3C4pu9wxdBDtqLnj4Os7Va/ALLrwIPQYpvR6t+0FE822p3swnWimYFZ3SQcfRm6SSOMPVmPY8jSp6nYTWHVfepP5Bz/bX7pkkMwPfsVueGMx3HxafmahXm6YHqbbueVYhwDZ40HQAAmzDCC6Zkf5+DQ22YyKc0cyGgfCfQKGndXMtQPc6GHiEBnIepE/cRF735EEEI5M/M9wbajqz2EzFti01qumvLG6IfvFG/UY6rUxhFGw6u1/AJQDXevoKNOu4Er2AZTkw2ql978KPJdcvw50+VeF8NOE8cPun3NPIOqE0YaRNJtgr/mCE7rkKrOaNGQU9We6GFp3Za9PwoTtvv8biuZwGLIV9BzBVFUyEZ15Ru5SF4PiXgaCyuscd+pCFV91cUxoPsXQLf5XRn8sSL958ykNNHvGkq3lY7SBbD+KKFOz7tG9oFab6w2C9v6auKHmJpLbV6KIf8UsP+7Pp2J6pge3hA/8fkYcgjgNtthh5j8HCL5euzy0S/ZbbU5EfXG/NgFg3ulE2s3gKfsJMNvwRIW0GP2A3Z2+ZOb2WSjmogkZxbyR13k/apM3ckC4b3l5VtZFyPH+fKAZHhj/morR8bLvvmAGdvutyhpHi/P7DRbG/rz/G3XQeXMS17zofHxRMeF+rzZnryGmdo8qSBcPftZnrTIs27Gs18quSMV2s3eQombwdxiHeRALauFuXv+hiyqbrWZI2iZdIAhimXWl7UsHQuI0QC05cE5scDF6LjfpCviJ4AetmXp1x3TQqdHCZJRoAe/jpommXFluFTWzD/XP1PsqJwp+RAdd0zwyUB30WDH6lcJM193gp7u92sJC+Kn5e8mTx4Y5U0NgI7vzcz7lG2nbCPK11OEIHH7gVsDCB5H59/52xbrP9IEXJq6bFCYIBze1KkX+Kv9lTIlS0p93Ndx4B0Skv7U23RbxotkFR32ivvC3wJ+RS+fl3u46wo6rqmVaUofFuT3LsrfQ/aO8Y4ZquHwEafavt69ZgHPXv3xdOP1E/DepTZiEM0YJoxMUgwmAwTvQupNsLwlRQK4qTfkwXd122r7WR563lCuvfUkSKFmdbPy7WfWoDW+gribbU2F1qTjRXEVrzE7SCzzSNW3naBTIfwH2B5bHspHuHqEavrTCxtBbVu79wFsdFP4d/0aV+drKtpeyUK6BL/sYxhoFthWcZ7HHc7R1yq9+95vKlb5Nq1+/a/VcLrYGxm/5zSWPWhMVKhh31PQXHXa9k/FrNfTqO/xCE//5TA711J714hULRa0kc93axHiQXt8PVQLuhKsOzk7US99wJuKunBUHLzP6xK9e5zQZfEFOvk810eYN3j7L/EwoJ93PvEvsF2UjdxuX3WoBJHXeVRGpyblWI8F2EVTKPaOPb2DrGIN47RfyJHRSc8jziYGv6HsYLmtKKSV1Lt/98YLlmaOi7IlH6p3AJD0lXVTl2ulT+obsA7bN46Y53kMaVi38ISxOm+jwPTfMLXj+166+5k5vCZLfA+ACcq2+4HP3MDxVn/K96ueT1dH1B9HRWt6G0PM7EWg0aBjGzQOBVzudBqqJvY4rXiAEzWDhFaMyVd4xEzjHLGm9hBklGt+VXvjkxN/UdHwHlmc3cRHzKQeKl4dqovNy4PTO3yp9Yn5AYWZMhJVcR/bJpWzJw+chQy5szYOVPo8dkeis2bHhlhg1uutZ//lApp+xkeVC89Rv646dfRKFyioZXB9Je+vGMxcr89ennH4+6pXdgxs/G5oFT1F4nwO9eTB/3bwtq7KRH4tBsEn9ku/5KUDTl4WabOi2iZGejl/JYuXeszIxZ6zb+8QuLIkRI2rUK7xb4asPfT/wzz5UtayTBA3Xkq6w5lpAjfODHFEGXfAk+936vR/gwEWjxdkE4ySI0Cs+so2vuVfJB5u0RP/sYIQNyHqF3feoc4KCEv3bGdFtnFG6hk/DnPPr6Kj4wYA6QCHyyIgKzqyP0RenQ86rZ9UZjMocMKP6u/5pTaUBMczWxZ0ztkXM4X8cc/Z69QxDZUyPc+FUURtMQs/ne+YFrTH5x5FDCwG7GJEdzvm8F3l711/voKesv+n75++/9P6WCp64svR8dOfWxncifD+bnojv7hl+PkXw3ATSn0W5O/DnVdmNkqwszNvk+NGNqxaFZIr/ghumJmRCu6sbp6Om/sDI7EzOboZRAOJiGmQA4g89sQ0/WMbfiSisXIBCFzZcf6FZUfqvS++Umx82EQ7csJTXe3h2HLnSuO6nVudDyBQILfNd4NHzB+Zw5KL4yvp8Cvoc8YykIm2mmNDlvTQCZLVOgT1tQ/HXPS35bh8fUBUvpwrSImfDTd8ABeAaML40Z3g6AmSdJLhEbx/tAp2gGIsoF1Bv+dQRRHS0WJPD1CyKL90i53j3ceYpGJ2GQzIqPEX0AjrGbxoSSeJjvUoPL0ARZZlPvxkzPej/bRDNOaCy8slskXXzJTP6IZrMY41tofDs5lCtl5CORlsey/13q5Pp9EhV9FKHsrJNBxGzKMHCmHTydtI53NM2vSfJ8cBjNLLEr8ZH5GHPxkg75dBVarCLs9CgICMSyHCqiDbp5uN2aIdJN8e9rShd44k7Epu4vERFOzVSQsgjE8e4mIGh1GjgGPpsHajVx8q4c+hLLGTHKrve1N614+mQ7bY5dNlhw/SJnn3IGv7/WSE8N4VFaraG1vC2fdfeBCCXIMPNsC8RIbPgrr9p4SwY/jUUNzfbWbIzS9tnr4GUj47aUhyInGjKmTSNnUxsJoOsNqAC11OkSYwVTqxE9zeZeOuVQP9u//sv4pOVG8pChTrtkb1BAijMpT2al9rpvKcx8/FNp9+HpITBCaLiEZDe8jd7fUQ2ZmatqwwCLsZBtliR7gLUT29Tjz13id202XKUPWwQYExR/5PgG5tqlyr57P9JKAectnquTsus9F9R/LaFj1xQ+qkIRlXmBJV8WAY1iMJ+9J4EiZgLyveQ+eto4sP0AebB/WBZg6uYIZvRpBB8loPLp1Dzar4N9TDCJC/Kfdq/nDcP33/9P3T92/6XrTm34oUJ4QI2iYRvqZ/T+kInD6ANjh7Ed/zP0sQT/67BJFsV/+NZHHg1ZVwD9ZsZZuo4q8C1d6Dfrel4ueEixPEftEDZgJ0QNIsyJ6qM2bs/lG73SE7NtT/lybOLyryh3tWi7esd27gZP+4Iw/NMiOzwFL4eu7l1XH5cQwju4Wb8Y6Yf9r/H26z1PQQkxFAt7hvXmCntjK157OiXNFJI3HXgt1cTVVPIwg+5dofM3+LPz1fo96WJ7xQGwR8ZeW689ndgFp6V1JppvMwClAhGnh1NVxYWva3LGl6/rb7gp36ziBMOkzlyNy9v9vc2wKUYiu+f2qaSQ3ooV/IyffXqzvRUXV1buqAnrIsWalDtW1R6fbOmH8157H90vzDBM2tkKzcSyPNxbl12bl7y647ZvSnJ+ub6jpobT0JBjNqBLDY1kovu5td6f50Tl7gEL/wWXgvTGAyfhXNnlDTXTRWKX+Ptd/NwM+yRHdzZ2q+xrZMlckglsaTuWd7DSYtmsmuTx6c3LENPYmoernrrJ23y2FMED6Pin1ATIELGmGE1rIraDVfgtvBcZNgEj+ZPjV6LIhr5uiRd80B5koB2R1dkMVEXkEnvj/hd1+hKJNhtfHBmZ2XrRc9Xv9z9ckSbaqF+EtYOoycpeRI77TvsVhxNdxEOY5WD1pjOfBgTUkmlaSrnIkji5giYk/0iueZ6/WqqSWZ0bcXbu+b9TQOnVjTlXAkoSlG2cfl3oM1O5Knqv3PnlzXBPl0EmDr4xFvLZ4UDcGq7W2Ui2lFweJJ8SBSanOQtwdF1STxhD52JxZwDJVxbGG5jJy8ytiiO8TM+jAKqeQAJFWl2NkczmP7Fbqldyf70dbtgPEp7fSiJUc3naAAGbJ0qkq8OwbRUWXa7yhfFn0fGtTRdRitdFDZPtPabhnkul1Gbj4akedDY4bAexmDmqTqUM1tebht138XhVy2T2/F0UoKr4GNcnFB6jWH/PDYIPzyzGetUT/DRGy4k5kjr8+zDQUX+5W/D2wH00c97zg6/m211Cc7FElOqhOOfc7+eNvXuaCgE36Udo55xjUbWAzuwXAGA8hIdmhpeoSkw3uT9VsGkQ3s448/BhP64ksZ3VH4HidX5MHXMs20F9JYpSULvLqt9eVpu4Wbxy2P/872m8T84dYQ+OjbuTdWzPoawmAOCgPPzpV/bXijTMlm7vInoTF+7inPTFMxSDw5OPc8DMVSzhxHLRjrJUtl3eaeVcN3HQowc6wXThCBV0vek/j0fE2yypGjK4oNtyw8Oylnqptc/BZ+KtVfGeUSOo0hquMvTpYW6xCkX1geF3f5tfDnXsUAl9rD9wQZay+cW3tBx8xRiliRiUsuXJ0ZDiwuzkPwmLIwah3Ug/z9/ADfNJGKTfnF5gqa7LDApnQzR3AyeaGdKfmafNcAhuys0qtW3zp6FR3XygyHqS94hfrwk5YZOdCTL0QBL5P4iI5U1cus+y+sSXffiPI1P0G6W+ubPLH7Xw9XLYQGDb9z7v9sGv+0/7faA/pXd3RzDcCThUxRG/xHNlizTk+RVfg/77nff9mnY0vnMCo7dyeBuZTUHoaHALTm/1LHSGu+Zr2SkmB56S8o8y0RnlTu+FeGMPAz9M/B8zrMLhgx1zj01x3XfgiiROnrv/KR0BuY1WkKc+8w1QB6ppNgt9kh6dfhOwxhJCNigt74KRbY+CVZWv0ANfh+YuhFxCxzapHCmdzZtpm8OBaTc8ZenPQujs1tC4yvYMQ2xO8MeRfr/if5LyX5w2mEUboOUgQQl/kU4oHhs3B1ytRihQGhhwAvnWyQ5oQtQRH4kpFY+4ZjoovS8byyRuq/5EpanokkBeZpqtIRD1j2pmAFhUpOzawvw12y6h2b9K8ZxWX18jOcBHl3TZJHBIoKoQgKx7M3Z8SUVkz7iW/ORY47/uCrNOA8H8qdVVB40TgSDRy35aqzHWFXRQUxYH4pCPKvxwvBnsF7jSeSl7sJbkiTBs8Wh6u9bHDmKv2nwyk2UvvLpKyz6qFv4okTTxyNVp1ZCQUMjEM4nSCK/gsAhh+R98MSA0597wDrDL/8RXszRv1lX2l/IQIDCwVDOCzQDwuvRQic46hv+fEDLJ1GIR8ZYkSY7GNMkVGjXHLj+F1waG0OQPip3SNGZCD9Zj6VwQr0FCGAhG4BjbCBMWPT3jCrHjdaI/7jLWf2Q0i8X595+sELqq6U9qPd4nSwuBNVQ5W6efeUk4eYcO6oep0bL2XwfRif7FvXbL/fhmfPxrMM1aO0iIrlBSOK/1anRzr0ToCexM+uBbqZSDM8aYKt8bsvQ7p7bO0u3XuiCRA+r+ja92ldAkmURjXGRnjwr+3NyD2EbkClrMEs9+RpR3/Vx0WJ3bz7ggphQJI3IAM1aLssbRgO6uFEiTvDe5xweezzGciGDMzUxA6IaBw62nstgNEQkJN1ko13rohYi0EsHi1ti/9PTJO5HUCbimT43a9IVDPyrvqwj/4lFN6uUj5N9oib8GwwwRTHhwi/yTLHFed42jUh/SA8UudZMMDwfMaerMHWMD5pCF6d16wEEQg2aaOwp3e023To2VVzPKrbbEp4fWXdPdD4sViQi078zQDGyxjMlBQkjCYIsJ68eoaUIR14G/+tbXUqqXcpJbbKrvqu433+IFjyHLCHlYMfEfcW/xW5/s+8DhesD4BMxWyK/LD05/f2S7TY4rJ+IqRxqMFPkdLI5LXSfantb6P6JIZT1XlUcM01e+UUCxI7S98xEhQsLuDMpNwBzPzhC5SMF4OjmScLadFYF9YChWEq1+oerQ45Y0oRxEMFNflQdWdSb6rS5grQ1ArpIzc0au9Iu6Q1rw7SytAoOMFLO1OWGe/+ne+sdBaAPgy3EcKlrc/BYQKkG59RiA8ng9spolo7boFKvjM3KeXgykxc5Nf6TRiWgfk6HYhuy2N3dLWdRUXQsb69x9aVTL9q5SGsuQxiI3NVn0UI4y9pnE1rzFFl6FZITrINslMiyhOzUO3VlKeEcgNKYyzFeBs+SQNqkyxn9ecVZY0bGv7UuJZLyb2YCamAujRZS0iS0sH1s2sIpKdbj3afgE7FKJu7QKei/Q8Utjth+H55AarOkU2xKdIzAWlEsVDMWQJHTO5/6j4Eam4PRaa7MgUQkjt0oXeflskitEqPaj6eCtv70gSa/2GpAZ2/jxIPEM3FUgMCvIEeKRp8T0V6cHtXuVdmzpnEQkLUlbr2aiXTgfnicMH1PVO6CIZ01mnOHmP3xV9OOVBm3cnzVirukYRL+gHiY6vFISHI061VyIxyR8SaMl4fXQdAbwG+ozZACmgGT3JHZsFOQhtP4rUVwwmikYeHdpLQQrGvS1DsZ+hVtP5tPnpR6nx8voNumfT4wqjgcU5JQ05J7lp1pFJrG1ZTxdG7nvVBDnD0vyDGA99FBCwAJXQzJvRsWd/2ukyqt7fVeHNEU1Gkm82iHLbfU/Pxzi56TW8B3c8CvMG54ZhjxNfw6HV6XMLNIVRzQEYTcBDBRL0d2VAlsxB7Ev/F3FwKThbX8xAil9K5GLmFIDzcOXNb8kKI0eGUzItVQQN+KR2L8Hxp4MBWPWUXKQGUAZrv93tqP7eSuB+XJuFypp/pV1zfJB5sGrRPJs060c/sogdS7AD+RDqAZP3dK8uMhxpueknu+tMrh9j3xdW08ecIBjDekWMjFVl7oAIyykr62xH/2uOWZe44uN0vQNHsANClKZWth3j50kTZgxaY9bLo7kxz1TWQ9lfZTqadvHYZ03SzDAo8fKYjUgSIvd1Ii0lDsmtJ2uAoZyrVq7WqM7zVXclmU06XFiHOiaSHD1C1hYrGuaRgdhk7XEy1nEMHW2lMVYq79sUAQiLvkx3aBylaAirMxNHL56Uv1X9UDkaPsTBnHf+Mx0T9GI3Ivkt4bvsIeJ+D4CUjee+JJ/fgw0UIpqEuBmeDfY1VUqmgVU3Lvv8kPOTF2Nd2UrYLQugPz057PMZQi6AeRFBv4FQNB8oF6KTAOLFAF+4ohJjt9bXmAZF4o0CQMV6zb7QBu1AhVif3Lr+uYli1WpJ2bYuraNGySh2O+WtU/TsBLUFHOQxDBZNFKWb4dNVW+max25HDj3AN66OOJh2kh0wJ817FMV4XIUgHeoIJ7B7M1FMx1gO5r5d/9tzBLhNCPnPD85H4TWUIPo7E50GzPBEV81gkO/dTQN+O5MYjN7UFdmlhzQjBoA4I9mw1pz9K4LfV8YFXs+QRuNILIvqp2zFHmmCZN1q2Wr3y873QQsRAiOLRGDcRaPSYevGzIEkfJgYWPwZzSbfybJcUSg2w2s85G31L5nfR96FNsZ39nKj4Skm1FZMbgkXQPTANzuyGXonq+p4oKeAADM/m33QSG9O92hpFeagg2SlcQHwofq4uh2iyM1FomUwy6AGVYqo0/GELMI8Sbj8HQOSxMn2C8Lt7+6d5epcJxEB0guSc69xHx+YEbNkNa/s/PRuzmp68RcPBaHvvx7ZAab93n37F3bGxYhhXXJsJ0P7DstpflBR2Qxa5zLmUqeU776/T149xSTh/9k80WKw49gOaaRpEjhH1FzqJq9j7avKuqlmt01cvW5JciiBQ1TAxdgvSEWgkCLdZfCVHsInyAFuBYT76jjPOMCS32mGef4z0bS1Ver8XuRUwL4RR1z5+RQlvZXmxsXQ1xeLZY5UXnvx+Q3p+PjWAblUWyVvyq021NVrDukmffvyhEywDQTQ0l+24k5xZUXxR77ufifUbRJgKTxgw2TGDiubyGpIrhP50RCIuPnE2iA9eq30InzRi2vdjy1N+AaUIPgboPSod5rw92fod3s97Vgsof4aQCECHSAlFgut6DFZgGVvK4wgPOc3v+Tdnk8OQJ/qTwmkHRkr/RMZ37+3ViddUbarbGi896tEh80eD9psdBjyu5vK2DP78HTA2JcGBLkxGxh5GIAlCJw1Chqr9GxAcrzIkLQpQyAZ48b42LISMVdNHCcME/MxKbBz57W4PwbsEb5ch6KgCwUOmYc/PKk8gUzU04HkRKG7eu/VEAXg36Z8qRt6yYRoNiZpGyTpL/LCntQjZ55ErBjAiB9lQGAp8REqKAegzAxsZOgBK42UuhCXdJxQNPP4wiGGuerpyeUyFS2hnFZKWoCzWcBQ/a4Dd7IxnSAYPdVz4GNspIRcJDSr86aPAB4HkqCWy/aiEihEX2/Q/d2I/pLebIUEi6c/GTjjqSB19BLogoVysnKKyS5yLlaDv+DaKrm4ASAqSwV/6GELEBmk/SlpA8lGy3euUk8xG4bq+osYkNwZENx46z0kHEXoqOcrhejMwSywN51GQm2BnbaHipYVoWnQIfrZAyNchPuDQw6Ak5+9RTKRJFG+uPw8YfRhaOBwb1J3MEzfGF+O2WuDIWp+g3ezYaNeQH4j26SH/d9LjyRhm2JcDY1cbcQ0QNJ/BWV4i5G+Xdp/P4T2nvK7AVfAQmC0RYMsK7Q3ExOMjyVvT8rgBtX8DfN7MI8Z019vdjTOr3W6cEI283RAvCJcldpEYmKLnyZxke7FuTZrnHzTgV0EdJ16KQfAxkVHNwAYY4cfmPAz8xZq5oUdixApDc9MihTC9+ZwkYeQNuhHjUzaffErLmo6nOSkv4XHF7i555RKYf/XKzHOqF4qixKKuoKvojxKimXCax0j9M2gcYV43vBh39tRUzDZ2DNWwuVh/DOATpKdxJyyPQsCzNwq9KiV9quznsqSEIDWnHoQsyEiqiDJPTABK7oTMTgG3vHohoUXPXr/jmzt7446UQ5QeO/UhgTHl3BLB3EgRbBQwGiSoP2ZV0j1HMiXILaWdUgl0PgkhH84J8MBkqs+LY1Awny9uZG+YaMQwMX9KdZzDlm475/wQ+UDl8BFJDmYIcO6dfmVhTDKvFBfmrHvFjzpKXeosDhfr4qt8akiAuhwEsdoOcJ7pK9L6NAz6W2447sCdjfGcVmXA4Sd6n3J9+yV5nrNjfGnppLlxeb6xZ5L9XP7nT5cAB3EqFneRgjt/y/Nl1llVvVLZFUpy+u5XrHKx79H3M6RzRMw86mc/Avlhhjyh/YVBsTy/QvrJhjwR5K/jMPteVhwr15ouTGP1R03slpIDGwecASGjXvH8EM/Z9nhecjqg4+wSiiA8cSRujImamL1Cla6O0mKw4hXXWkBHYdD/ePq46b7VEePS+CcGRVc4L88cqm3O1zwwCnzVh16Y4ic4x00EAnPjJXnukm3kEalY1O42SwdPDWzN6KayPGd8N3AuTnGA4Pw3yzFTc7a7+F3m4MNy541a5T+xotZqb/x7Daf90PkTpq39eFrqveF7KW3EpvgYn6wECatbs3RBMERdlLk/26qzE0vR9w7AcVvtZouZSy+cMotsVBuskXYSXHIf7PeRQVHs//pQenBZZr5TDpA4o41FoE12+raAZJyqEd/YMg0vHYCYXsI7zofyAHJhPEaV6OSQTDNwW8k8kI1OjlfknK6dJZUh+M7O/T1RC0+bi/+T02bVmznvH826HD9gQ1ivKx4ZhDHPD7SbCFbKpHnBkQgSCA0mnkncFoYYBUSOUhF28GCPY7gMmLOo3DApIaclTIHvSVnx4uD8nrByPOFvVgIK78Z//syP4xo0/ArY4nF656gTXUnBcCmF4/Gf1RSGdwDLXtjMFTjoMW83SF/diY4f5Tf8uvXubtL5nABXBQXW5xrEG3464WqYaNJjribQTxANa3G4C/7UJBzScUHV4E7DyoT+e7w7SHIevt6ZnDebzkFqWmJG5bFLIfsOFOnr9goqWXOVz0HWtcSK0zyn+u/kIT+hSKsf/vU/YJrszcg2jD08fbVYcxrpyXBa/Mzn1ci+g0DQrDkgXtNFWB0j5UubmMzw0xZNSgpP3nESdxvy+P3vRNFSN25D0jHCZ7yOhJcsjROYrTW0+9e/KLc3c+ztaj0X8iYy+LhIFTkYHzlx27lx4vM6z9nq1SKKf4ZzxWKF0MrxKRm5F+OAc98kfQAqAqt4/qDx/H9Ev3T73/6f9OXzzzAVHE1mJgNnm+de9ijc9LZe3TiRlbvbd27Ey4L7+0xnZnZ67PrRfDFDmat8hNbODVdI3O5q6f6TTWmIgAzQ3qA0t4j7fc3qGCM/S4R0KXL881xxhGk5N7Rju7ll+nRgZNiEdDHr0iqDX3+92jrXf+Ko7ZHKw2eu/F9QSwMEFAACAAgADqQ1U+VlxrFLAAAAagAAABsAAAB1bml2ZXJzYWwvdW5pdmVyc2FsLnBuZy54bWyzsa/IzVEoSy0qzszPs1Uy1DNQsrfj5bIpKEoty0wtV6gAigEFIUBJoRLINUJwyzNTSjJslSzMzRBiGamZ6RkltkpmpuZwQX2gkQBQSwECAAAUAAIACADjhgJTw8SYdkcDAADhCQAAFAAAAAAAAAABAAAAAAAAAAAAdW5pdmVyc2FsL3BsYXllci54bWxQSwECAAAUAAIACACVg1RTmfYV+4oHAACwGwAAHQAAAAAAAAABAAAAAAB5AwAAdW5pdmVyc2FsL2NvbW1vbl9tZXNzYWdlcy5sbmdQSwECAAAUAAIACACVg1RTFR5gG6MAAAB/AQAALgAAAAAAAAABAAAAAAA+CwAAdW5pdmVyc2FsL3BsYXliYWNrX2FuZF9uYXZpZ2F0aW9uX3NldHRpbmdzLnhtbFBLAQIAABQAAgAIAJWDVFNPpO8mngUAAAIdAAAnAAAAAAAAAAEAAAAAAC0MAAB1bml2ZXJzYWwvZmxhc2hfcHVibGlzaGluZ19zZXR0aW5ncy54bWxQSwECAAAUAAIACACVg1RTgv8876wDAABQDAAAIQAAAAAAAAABAAAAAAAQEgAAdW5pdmVyc2FsL2ZsYXNoX3NraW5fc2V0dGluZ3MueG1sUEsBAgAAFAACAAgAlYNUU9fGmh6YBQAAjBwAACYAAAAAAAAAAQAAAAAA+xUAAHVuaXZlcnNhbC9odG1sX3B1Ymxpc2hpbmdfc2V0dGluZ3MueG1sUEsBAgAAFAACAAgAlYNUU1ALiDTJAQAAewYAAB8AAAAAAAAAAQAAAAAA1xsAAHVuaXZlcnNhbC9odG1sX3NraW5fc2V0dGluZ3MuanNQSwECAAAUAAIACACVg1RT7F3esXIAAAB9AAAAHAAAAAAAAAABAAAAAADdHQAAdW5pdmVyc2FsL2xvY2FsX3NldHRpbmdzLnhtbFBLAQIAABQAAgAIAA6kNVODQIfTxzwAADtfAAAXAAAAAAAAAAAAAAAAAIkeAAB1bml2ZXJzYWwvdW5pdmVyc2FsLnBuZ1BLAQIAABQAAgAIAA6kNVPlZcaxSwAAAGoAAAAbAAAAAAAAAAEAAAAAAIVbAAB1bml2ZXJzYWwvdW5pdmVyc2FsLnBuZy54bWxQSwUGAAAAAAoACgAGAwAACVwAAAAA"/>
  <p:tag name="ISPRING_LMS_API_VERSION" val="SCORM 2004 (4th edition)"/>
  <p:tag name="ISPRING_ULTRA_SCORM_COURCE_TITLE" val="baigiang_sp1"/>
  <p:tag name="ISPRING_PRESENTATION_TITLE" val="baigiang_sp1"/>
  <p:tag name="ISPRING_OUTPUT_FOLDER" val="[[&quot;\uFFFD\uFFFD\uFFFD8{09582E94-3C40-4B35-B42B-9A5A27DFCF66}&quot;,&quot;D:\\NAM HOC 2021-2022\\DONG GOI BAIGIANGELEARNING20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32,&quot;contentScaleMode&quot;:&quot;SCALE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48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INFO_2" val="&lt;?xml version=&quot;1.0&quot; encoding=&quot;UTF-8&quot; standalone=&quot;no&quot; ?&gt;&#10;&lt;presentation2&gt;&#10;&#10;  &lt;slides&gt;&#10;    &lt;slide id=&quot;{693262F8-448F-42A1-B0BD-7DE6F365BC20}&quot; pptId=&quot;312&quot;/&gt;&#10;    &lt;slide id=&quot;{7BD17DCB-76C6-4077-8CDD-847F4A3EAF8B}&quot; pptId=&quot;525&quot;/&gt;&#10;    &lt;slide id=&quot;{FEAF5E75-7DB7-4690-A553-744CF6375C0E}&quot; pptId=&quot;258&quot;/&gt;&#10;    &lt;slide id=&quot;{80FBFFF5-E880-4585-8A89-36FE502D1CD5}&quot; pptId=&quot;275&quot;/&gt;&#10;    &lt;slide id=&quot;{83D2B064-8A0D-4EF0-BF5A-7EC2887EC3DF}&quot; pptId=&quot;261&quot;/&gt;&#10;    &lt;slide id=&quot;{60228747-D992-4970-93D5-9444D5E07B94}&quot; pptId=&quot;260&quot;/&gt;&#10;    &lt;slide id=&quot;{3AC104BB-05EA-4875-AC75-A92165C4F8D6}&quot; pptId=&quot;272&quot;/&gt;&#10;    &lt;slide id=&quot;{18A62100-2686-40F6-AF21-CAED6F9E6201}&quot; pptId=&quot;510&quot;/&gt;&#10;    &lt;slide id=&quot;{0E4A850D-6EBD-459D-86A3-5B4375DEDC9B}&quot; pptId=&quot;277&quot;/&gt;&#10;    &lt;slide id=&quot;{92D2A681-DBD1-42B3-B003-2009144DAD0A}&quot; pptId=&quot;516&quot;/&gt;&#10;    &lt;slide id=&quot;{81E99F50-D67B-4D80-8A78-7730901F2E3F}&quot; pptId=&quot;517&quot;/&gt;&#10;    &lt;slide id=&quot;{1D0A7BB9-8A2F-4175-AF69-E57772E032D7}&quot; pptId=&quot;528&quot;/&gt;&#10;    &lt;slide id=&quot;{15A5AFD8-6FDD-447C-94BC-5E49E03140BC}&quot; pptId=&quot;514&quot;/&gt;&#10;    &lt;slide id=&quot;{F2620F6F-69CA-4D1C-A5B2-E3527C94BEDD}&quot; pptId=&quot;512&quot;/&gt;&#10;    &lt;slide id=&quot;{043FDA7B-9068-430B-AF2B-B757AC4C7BA5}&quot; pptId=&quot;524&quot;/&gt;&#10;    &lt;slide id=&quot;{9505CCB0-E24F-4292-AE72-770B945015C6}&quot; pptId=&quot;503&quot;/&gt;&#10;    &lt;slide id=&quot;{C9BA5CC1-D48D-4989-8DF8-BE109A71C395}&quot; pptId=&quot;504&quot;/&gt;&#10;    &lt;slide id=&quot;{836DFFF1-F32F-4FAF-9D5C-ECE8FC5C7301}&quot; pptId=&quot;530&quot;/&gt;&#10;    &lt;slide id=&quot;{FC9F6461-A6F7-4B07-876F-F63D7B545939}&quot; pptId=&quot;506&quot;/&gt;&#10;    &lt;slide id=&quot;{9DBABAE7-FAA0-49B6-BC22-56054310002B}&quot; pptId=&quot;505&quot;/&gt;&#10;    &lt;slide id=&quot;{96B08E42-F93F-4266-A6C9-28DFC83AB51C}&quot; pptId=&quot;509&quot;/&gt;&#10;    &lt;slide id=&quot;{101BAEE6-835C-4F59-8022-0DA6C4AAFEA2}&quot; pptId=&quot;508&quot;/&gt;&#10;    &lt;slide id=&quot;{568408EF-4F73-4C0C-837D-CF687E6AAC55}&quot; pptId=&quot;520&quot;/&gt;&#10;    &lt;slide id=&quot;{3EA7C156-32A0-4EBD-961A-7E3200969042}&quot; pptId=&quot;257&quot;/&gt;&#10;    &lt;slide id=&quot;{05B7E6B8-08E0-48FC-9DF4-DC223CA822D8}&quot; pptId=&quot;513&quot;/&gt;&#10;    &lt;slide id=&quot;{35EBE380-3DA6-4B6A-B419-C955BBD30323}&quot; pptId=&quot;521&quot;/&gt;&#10;    &lt;slide id=&quot;{25770DE2-93B1-4490-9D67-001ACD877C9A}&quot; pptId=&quot;519&quot;/&gt;&#10;    &lt;slide id=&quot;{69C988ED-988D-4453-9970-AD9FBEE2AC42}&quot; pptId=&quot;532&quot;/&gt;&#10;    &lt;slide id=&quot;{C13F40FA-0B80-4B4B-AC4E-636A70611253}&quot; pptId=&quot;535&quot;/&gt;&#10;    &lt;slide id=&quot;{A150766D-E159-433D-AA61-B096862E95F8}&quot; pptId=&quot;515&quot;/&gt;&#10;    &lt;slide id=&quot;{80781F32-B0CA-47B4-B587-1DCE3E387CEC}&quot; pptId=&quot;526&quot;/&gt;&#10;    &lt;slide id=&quot;{BAE71EE6-27EF-46B2-8B74-C761F4C8F5BF}&quot; pptId=&quot;536&quot;/&gt;&#10;    &lt;slide id=&quot;{4C48579F-891D-438E-9485-09010499BE2B}&quot; pptId=&quot;263&quot;/&gt;&#10;    &lt;slide id=&quot;{71B58F9A-298B-49C5-B525-75ADC3B0FAE4}&quot; pptId=&quot;534&quot;/&gt;&#10;    &lt;slide id=&quot;{370B675E-B4D2-48CF-A2AA-B17DAB14CE73}&quot; pptId=&quot;538&quot;/&gt;&#10;    &lt;slide id=&quot;{61072366-01C2-4AB0-BBC5-30B97CDAFA36}&quot; pptId=&quot;527&quot;/&gt;&#10;    &lt;slide id=&quot;{D1E257AF-48AA-487D-9F4B-EA13FE6563D4}&quot; pptId=&quot;544&quot;/&gt;&#10;    &lt;slide id=&quot;{16EFB361-482B-4B4B-8DE9-22204FA79FBF}&quot; pptId=&quot;280&quot;/&gt;&#10;    &lt;slide id=&quot;{FDBD8403-4E3F-4E34-ACF7-4F1630E34991}&quot; pptId=&quot;507&quot;/&gt;&#10;    &lt;slide id=&quot;{BB6A25ED-3B8B-4059-BAAF-80123DDBC210}&quot; pptId=&quot;539&quot;/&gt;&#10;    &lt;slide id=&quot;{F525085D-D73A-4727-8CA0-E1DF4BE864E5}&quot; pptId=&quot;540&quot;/&gt;&#10;    &lt;slide id=&quot;{C5139876-1F1A-4FA1-83E1-7E517F778879}&quot; pptId=&quot;542&quot;/&gt;&#10;    &lt;slide id=&quot;{4331DB8F-0BEB-4209-B3A4-9B469224ABE9}&quot; pptId=&quot;543&quot;/&gt;&#10;    &lt;slide id=&quot;{1840A501-17BE-4CE1-B6F8-7AFEDFDBA821}&quot; pptId=&quot;545&quot;/&gt;&#10;    &lt;slide id=&quot;{892A3CE7-3EE9-4838-A59A-C9F4B0521481}&quot; pptId=&quot;541&quot;/&gt;&#10;    &lt;slide id=&quot;{EE481861-D94E-4419-9BEE-1020292BBFFD}&quot; pptId=&quot;256&quot;/&gt;&#10;  &lt;/slides&gt;&#10;&#10;  &lt;narration&gt;&#10;    &lt;audioTracks&gt;&#10;      &lt;audioTrack muted=&quot;false&quot; name=&quot;kham pha kien thuc&quot; resource=&quot;051b6f6d&quot; slideId=&quot;{92D2A681-DBD1-42B3-B003-2009144DAD0A}&quot; startTime=&quot;0&quot; stepIndex=&quot;0&quot; volume=&quot;1&quot;&gt;&#10;        &lt;audio channels=&quot;2&quot; format=&quot;fltp&quot; sampleRate=&quot;44100&quot;/&gt;&#10;      &lt;/audioTrack&gt;&#10;      &lt;audioTrack muted=&quot;false&quot; name=&quot;hd hieu ung nang cao&quot; resource=&quot;edffb399&quot; slideId=&quot;{35EBE380-3DA6-4B6A-B419-C955BBD30323}&quot; startTime=&quot;12313&quot; stepIndex=&quot;4&quot; volume=&quot;1&quot;&gt;&#10;        &lt;audio channels=&quot;2&quot; format=&quot;fltp&quot; sampleRate=&quot;44100&quot;/&gt;&#10;      &lt;/audioTrack&gt;&#10;      &lt;audioTrack muted=&quot;false&quot; name=&quot;hoat dong 2&quot; resource=&quot;3a1a3e26&quot; slideId=&quot;{F2620F6F-69CA-4D1C-A5B2-E3527C94BEDD}&quot; startTime=&quot;0&quot; stepIndex=&quot;0&quot; volume=&quot;1&quot;&gt;&#10;        &lt;audio channels=&quot;2&quot; format=&quot;fltp&quot; sampleRate=&quot;44100&quot;/&gt;&#10;      &lt;/audioTrack&gt;&#10;      &lt;audioTrack muted=&quot;false&quot; name=&quot;goi mo hieu ung co ban&quot; resource=&quot;ee9d04c8&quot; slideId=&quot;{043FDA7B-9068-430B-AF2B-B757AC4C7BA5}&quot; startTime=&quot;0&quot; stepIndex=&quot;0&quot; volume=&quot;1&quot;&gt;&#10;        &lt;audio channels=&quot;2&quot; format=&quot;fltp&quot; sampleRate=&quot;44100&quot;/&gt;&#10;      &lt;/audioTrack&gt;&#10;      &lt;audioTrack muted=&quot;false&quot; name=&quot;chot y tao hieu ung co ban&quot; resource=&quot;dfb52bd7&quot; slideId=&quot;{9DBABAE7-FAA0-49B6-BC22-56054310002B}&quot; startTime=&quot;0&quot; stepIndex=&quot;0&quot; volume=&quot;1&quot;&gt;&#10;        &lt;audio channels=&quot;2&quot; format=&quot;fltp&quot; sampleRate=&quot;44100&quot;/&gt;&#10;      &lt;/audioTrack&gt;&#10;      &lt;audioTrack muted=&quot;false&quot; name=&quot;cac hoat dong final&quot; resource=&quot;414dfd9b&quot; slideId=&quot;{0E4A850D-6EBD-459D-86A3-5B4375DEDC9B}&quot; startTime=&quot;0&quot; stepIndex=&quot;0&quot; volume=&quot;1&quot;&gt;&#10;        &lt;audio channels=&quot;2&quot; format=&quot;fltp&quot; sampleRate=&quot;44100&quot;/&gt;&#10;      &lt;/audioTrack&gt;&#10;      &lt;audioTrack muted=&quot;false&quot; name=&quot;bai moi&quot; resource=&quot;32e25ae6&quot; slideId=&quot;{3AC104BB-05EA-4875-AC75-A92165C4F8D6}&quot; startTime=&quot;0&quot; stepIndex=&quot;0&quot; volume=&quot;1&quot;&gt;&#10;        &lt;audio channels=&quot;2&quot; format=&quot;fltp&quot; sampleRate=&quot;44100&quot;/&gt;&#10;      &lt;/audioTrack&gt;&#10;      &lt;audioTrack muted=&quot;false&quot; name=&quot;hoat dong a&quot; resource=&quot;85a67fdb&quot; slideId=&quot;{9505CCB0-E24F-4292-AE72-770B945015C6}&quot; startTime=&quot;0&quot; stepIndex=&quot;0&quot; volume=&quot;1&quot;&gt;&#10;        &lt;audio channels=&quot;2&quot; format=&quot;fltp&quot; sampleRate=&quot;44100&quot;/&gt;&#10;      &lt;/audioTrack&gt;&#10;      &lt;audioTrack muted=&quot;false&quot; name=&quot;chot y hieu ung nang cao&quot; resource=&quot;5b8aead1&quot; slideId=&quot;{35EBE380-3DA6-4B6A-B419-C955BBD30323}&quot; startTime=&quot;0&quot; stepIndex=&quot;0&quot; volume=&quot;1&quot;&gt;&#10;        &lt;audio channels=&quot;2&quot; format=&quot;fltp&quot; sampleRate=&quot;44100&quot;/&gt;&#10;      &lt;/audioTrack&gt;&#10;      &lt;audioTrack muted=&quot;false&quot; name=&quot;hoat dong 1 final&quot; resource=&quot;b8ca03a9&quot; slideId=&quot;{1D0A7BB9-8A2F-4175-AF69-E57772E032D7}&quot; startTime=&quot;0&quot; stepIndex=&quot;0&quot; volume=&quot;1&quot;&gt;&#10;        &lt;audio channels=&quot;2&quot; format=&quot;fltp&quot; sampleRate=&quot;44100&quot;/&gt;&#10;      &lt;/audioTrack&gt;&#10;      &lt;audioTrack muted=&quot;false&quot; name=&quot;cach su dung bai giang&quot; resource=&quot;627373b5&quot; slideId=&quot;{FEAF5E75-7DB7-4690-A553-744CF6375C0E}&quot; startTime=&quot;0&quot; stepIndex=&quot;0&quot; volume=&quot;1&quot;&gt;&#10;        &lt;audio channels=&quot;2&quot; format=&quot;fltp&quot; sampleRate=&quot;44100&quot;/&gt;&#10;      &lt;/audioTrack&gt;&#10;      &lt;audioTrack muted=&quot;false&quot; name=&quot;goi van de vao bai&quot; resource=&quot;d02f3c46&quot; slideId=&quot;{60228747-D992-4970-93D5-9444D5E07B94}&quot; startTime=&quot;0&quot; stepIndex=&quot;0&quot; volume=&quot;1&quot;&gt;&#10;        &lt;audio channels=&quot;2&quot; format=&quot;fltp&quot; sampleRate=&quot;44100&quot;/&gt;&#10;      &lt;/audioTrack&gt;&#10;      &lt;audioTrack muted=&quot;false&quot; name=&quot;chuyen y hd 2&quot; resource=&quot;64f8580b&quot; slideId=&quot;{96B08E42-F93F-4266-A6C9-28DFC83AB51C}&quot; startTime=&quot;0&quot; stepIndex=&quot;0&quot; volume=&quot;1&quot;&gt;&#10;        &lt;audio channels=&quot;2&quot; format=&quot;fltp&quot; sampleRate=&quot;44100&quot;/&gt;&#10;      &lt;/audioTrack&gt;&#10;      &lt;audioTrack muted=&quot;false&quot; name=&quot;GIOI THIEU TRO CHOI RUNG CHUONG VANG&quot; resource=&quot;dbe2253d&quot; slideId=&quot;{836DFFF1-F32F-4FAF-9D5C-ECE8FC5C7301}&quot; startTime=&quot;0&quot; stepIndex=&quot;0&quot; volume=&quot;1&quot;&gt;&#10;        &lt;audio channels=&quot;2&quot; format=&quot;fltp&quot; sampleRate=&quot;44100&quot;/&gt;&#10;      &lt;/audioTrack&gt;&#10;      &lt;audioTrack muted=&quot;false&quot; name=&quot;thao tac bang ghi nho&quot; resource=&quot;ebbf13ff&quot; slideId=&quot;{4C48579F-891D-438E-9485-09010499BE2B}&quot; startTime=&quot;0&quot; stepIndex=&quot;0&quot; volume=&quot;1&quot;&gt;&#10;        &lt;audio channels=&quot;2&quot; format=&quot;fltp&quot; sampleRate=&quot;44100&quot;/&gt;&#10;      &lt;/audioTrack&gt;&#10;      &lt;audioTrack muted=&quot;false&quot; name=&quot;mo rong&quot; resource=&quot;865d8e7e&quot; slideId=&quot;{BAE71EE6-27EF-46B2-8B74-C761F4C8F5BF}&quot; startTime=&quot;0&quot; stepIndex=&quot;0&quot; volume=&quot;1&quot;&gt;&#10;        &lt;audio channels=&quot;2&quot; format=&quot;fltp&quot; sampleRate=&quot;44100&quot;/&gt;&#10;      &lt;/audioTrack&gt;&#10;      &lt;audioTrack muted=&quot;false&quot; name=&quot;dan do&quot; resource=&quot;8a7c31ef&quot; slideId=&quot;{370B675E-B4D2-48CF-A2AA-B17DAB14CE73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&quot; resource=&quot;75971eee&quot; slideId=&quot;{EE481861-D94E-4419-9BEE-1020292BBFFD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 (2)&quot; resource=&quot;249790f9&quot; slideId=&quot;{693262F8-448F-42A1-B0BD-7DE6F365BC20}&quot; startTime=&quot;0&quot; stepIndex=&quot;0&quot; volume=&quot;1&quot;&gt;&#10;        &lt;audio channels=&quot;2&quot; format=&quot;fltp&quot; sampleRate=&quot;44100&quot;/&gt;&#10;      &lt;/audioTrack&gt;&#10;      &lt;audioTrack muted=&quot;false&quot; name=&quot;hieu ung cd nang cao final&quot; resource=&quot;d4df8d05&quot; slideId=&quot;{101BAEE6-835C-4F59-8022-0DA6C4AAFEA2}&quot; startTime=&quot;0&quot; stepIndex=&quot;0&quot; volume=&quot;1&quot;&gt;&#10;        &lt;audio channels=&quot;2&quot; format=&quot;fltp&quot; sampleRate=&quot;44100&quot;/&gt;&#10;      &lt;/audioTrack&gt;&#10;      &lt;audioTrack muted=&quot;false&quot; name=&quot;ung dung mo rong&quot; resource=&quot;4e6cce92&quot; slideId=&quot;{C13F40FA-0B80-4B4B-AC4E-636A70611253}&quot; startTime=&quot;0&quot; stepIndex=&quot;0&quot; volume=&quot;1&quot;&gt;&#10;        &lt;audio channels=&quot;2&quot; format=&quot;fltp&quot; sampleRate=&quot;44100&quot;/&gt;&#10;      &lt;/audioTrack&gt;&#10;      &lt;audioTrack muted=&quot;false&quot; name=&quot;tro choi thu tai bat bong&quot; resource=&quot;cdf629d3&quot; slideId=&quot;{25770DE2-93B1-4490-9D67-001ACD877C9A}&quot; startTime=&quot;0&quot; stepIndex=&quot;0&quot; volume=&quot;1&quot;&gt;&#10;        &lt;audio channels=&quot;2&quot; format=&quot;fltp&quot; sampleRate=&quot;44100&quot;/&gt;&#10;      &lt;/audioTrack&gt;&#10;      &lt;audioTrack muted=&quot;false&quot; name=&quot;final muc tieu&quot; resource=&quot;da57ec93&quot; slideId=&quot;{18A62100-2686-40F6-AF21-CAED6F9E6201}&quot; startTime=&quot;0&quot; stepIndex=&quot;0&quot; volume=&quot;1&quot;&gt;&#10;        &lt;audio channels=&quot;2&quot; format=&quot;fltp&quot; sampleRate=&quot;44100&quot;/&gt;&#10;      &lt;/audioTrack&gt;&#10;      &lt;audioTrack muted=&quot;false&quot; name=&quot;bensound-sunny (3)&quot; resource=&quot;b3c84e5a&quot; slideId=&quot;{D1E257AF-48AA-487D-9F4B-EA13FE6563D4}&quot; startTime=&quot;0&quot; stepIndex=&quot;0&quot; volume=&quot;1&quot;&gt;&#10;        &lt;audio channels=&quot;2&quot; format=&quot;fltp&quot; sampleRate=&quot;44100&quot;/&gt;&#10;      &lt;/audioTrack&gt;&#10;      &lt;audioTrack muted=&quot;false&quot; name=&quot;If You Close Your Eyes I_m Still With You - Late Night Feeler&quot; resource=&quot;0430c7e2&quot; slideId=&quot;{16EFB361-482B-4B4B-8DE9-22204FA79FBF}&quot; startTime=&quot;0&quot; stepIndex=&quot;0&quot; volume=&quot;1&quot;&gt;&#10;        &lt;audio channels=&quot;2&quot; format=&quot;fltp&quot; sampleRate=&quot;44100&quot;/&gt;&#10;      &lt;/audioTrack&gt;&#10;      &lt;audioTrack muted=&quot;false&quot; name=&quot;tro choi danh bay covid&quot; resource=&quot;ff3dc021&quot; slideId=&quot;{3EA7C156-32A0-4EBD-961A-7E3200969042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12924</TotalTime>
  <Words>483</Words>
  <Application>Microsoft Office PowerPoint</Application>
  <PresentationFormat>Widescreen</PresentationFormat>
  <Paragraphs>48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baigiang_sp1</dc:title>
  <dc:subject>9Slide.vn</dc:subject>
  <dc:creator>Thanh</dc:creator>
  <dc:description>9Slide.vn</dc:description>
  <cp:lastModifiedBy>Admin</cp:lastModifiedBy>
  <cp:revision>1306</cp:revision>
  <dcterms:created xsi:type="dcterms:W3CDTF">2021-09-19T04:33:01Z</dcterms:created>
  <dcterms:modified xsi:type="dcterms:W3CDTF">2025-02-21T07:54:33Z</dcterms:modified>
  <cp:category>9Slide.vn</cp:category>
</cp:coreProperties>
</file>