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3150" r:id="rId2"/>
    <p:sldId id="3158" r:id="rId3"/>
    <p:sldId id="2966" r:id="rId4"/>
    <p:sldId id="3145" r:id="rId5"/>
    <p:sldId id="3147" r:id="rId6"/>
    <p:sldId id="3159" r:id="rId7"/>
    <p:sldId id="3146" r:id="rId8"/>
    <p:sldId id="3148" r:id="rId9"/>
    <p:sldId id="3160" r:id="rId10"/>
    <p:sldId id="3128" r:id="rId11"/>
    <p:sldId id="3124" r:id="rId12"/>
    <p:sldId id="3151" r:id="rId13"/>
    <p:sldId id="3149" r:id="rId14"/>
    <p:sldId id="3152" r:id="rId15"/>
    <p:sldId id="3153" r:id="rId16"/>
    <p:sldId id="3154" r:id="rId17"/>
    <p:sldId id="3155" r:id="rId18"/>
    <p:sldId id="3156" r:id="rId19"/>
    <p:sldId id="315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DC3EC"/>
    <a:srgbClr val="0998D7"/>
    <a:srgbClr val="FF3399"/>
    <a:srgbClr val="FFFFFF"/>
    <a:srgbClr val="F3E8CC"/>
    <a:srgbClr val="F03C6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5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3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B59D9-0D11-4D18-BF7C-21DAEAA24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3537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38988-15A6-4647-86D7-062E8698D86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38988-15A6-4647-86D7-062E8698D86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54" r:id="rId3"/>
    <p:sldLayoutId id="214748375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2.gif"/><Relationship Id="rId5" Type="http://schemas.openxmlformats.org/officeDocument/2006/relationships/image" Target="../media/image23.gif"/><Relationship Id="rId15" Type="http://schemas.openxmlformats.org/officeDocument/2006/relationships/slide" Target="slide12.xml"/><Relationship Id="rId10" Type="http://schemas.openxmlformats.org/officeDocument/2006/relationships/slide" Target="slide15.xml"/><Relationship Id="rId4" Type="http://schemas.openxmlformats.org/officeDocument/2006/relationships/slide" Target="slide19.xml"/><Relationship Id="rId9" Type="http://schemas.openxmlformats.org/officeDocument/2006/relationships/image" Target="../media/image15.gif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image" Target="../media/image12.gif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image" Target="../media/image25.gif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image" Target="../media/image15.gif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4.gif"/><Relationship Id="rId7" Type="http://schemas.openxmlformats.org/officeDocument/2006/relationships/image" Target="../media/image29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image" Target="../media/image31.gif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46449"/>
            <a:ext cx="10870163" cy="27525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ĐẾN DỰ GIỜ LỚP HỌC HÔM NAY!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6331" y="3331015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TIN HỌC 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8960" y="4404049"/>
            <a:ext cx="97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LÊ MẠNH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43" y="1441383"/>
            <a:ext cx="442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1660850" y="2635672"/>
            <a:ext cx="737118" cy="587829"/>
          </a:xfrm>
          <a:prstGeom prst="ellipse">
            <a:avLst/>
          </a:prstGeom>
          <a:solidFill>
            <a:srgbClr val="3DC3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6117" y="2663666"/>
            <a:ext cx="37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6464" y="2421060"/>
            <a:ext cx="80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save as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save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9910" y="282528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6221" y="392249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660850" y="4343176"/>
            <a:ext cx="737118" cy="606489"/>
          </a:xfrm>
          <a:prstGeom prst="ellipse">
            <a:avLst/>
          </a:prstGeom>
          <a:solidFill>
            <a:srgbClr val="3DC3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70782" y="4417819"/>
            <a:ext cx="23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6464" y="4119227"/>
            <a:ext cx="7865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86354" y="3428780"/>
            <a:ext cx="50511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4" grpId="0" animBg="1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636BB49-A4F7-4616-904E-67A0EB09CE5B}"/>
              </a:ext>
            </a:extLst>
          </p:cNvPr>
          <p:cNvSpPr/>
          <p:nvPr/>
        </p:nvSpPr>
        <p:spPr>
          <a:xfrm>
            <a:off x="635645" y="1391147"/>
            <a:ext cx="109207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Em hãy khởi động phần mềm soạn thảo văn bản và soạn khổ thơ sau đây. Hãy lưu tệp với tên là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Bai1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vào thư mục tên của em.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Trăng ơi… từ đâu đến?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(Theo Trần Đăng Khoa)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Trăng ơi… từ đâu đến?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Hay từ cánh rừng xa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răng hồng như quả chín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Lửng lơ lên trước nhà.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7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3780448" y="1051600"/>
            <a:ext cx="45881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823" y="2046738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13229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9" y="59441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359" y="1302582"/>
            <a:ext cx="96385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236576" y="5742169"/>
            <a:ext cx="19127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29583" y="5538113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29582" y="5563486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3" y="5563486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76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18133" y="5538113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6418706" y="1542397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27" y="-33584"/>
            <a:ext cx="2256022" cy="2170294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8781280" y="3484033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9" y="2837187"/>
            <a:ext cx="2164617" cy="1912078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5867400" y="396158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8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2472477"/>
            <a:ext cx="2323324" cy="2295445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0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0" y="314656"/>
            <a:ext cx="1874541" cy="1822054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744443" y="3231316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2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1" y="2924156"/>
            <a:ext cx="2091294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549039" y="5746057"/>
            <a:ext cx="18886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599872" y="5576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599871" y="55786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599872" y="5576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38138" y="5550628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38138" y="5522614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1595925" y="1122434"/>
            <a:ext cx="49318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ĐỘI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16" name="Heart 15">
            <a:hlinkClick r:id="rId15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000518" y="4861249"/>
            <a:ext cx="2190965" cy="1836819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960638" y="1082861"/>
            <a:ext cx="49918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41719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39" grpId="0" animBg="1"/>
      <p:bldP spid="64" grpId="0" animBg="1"/>
      <p:bldP spid="63" grpId="0" animBg="1"/>
      <p:bldP spid="62" grpId="0" animBg="1"/>
      <p:bldP spid="60" grpId="0" animBg="1"/>
      <p:bldP spid="61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">
            <a:extLst>
              <a:ext uri="{FF2B5EF4-FFF2-40B4-BE49-F238E27FC236}">
                <a16:creationId xmlns:a16="http://schemas.microsoft.com/office/drawing/2014/main" id="{9445A07D-E9E3-42FD-A464-0ADF51703D0F}"/>
              </a:ext>
            </a:extLst>
          </p:cNvPr>
          <p:cNvSpPr/>
          <p:nvPr/>
        </p:nvSpPr>
        <p:spPr>
          <a:xfrm>
            <a:off x="10166871" y="3837528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Delete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Backspace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xóa kí tự hoặc một phần văn bản bằng cách sử dụng phím nào dưới đây?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Ctrl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Tất cả các đáp án trên đều sai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70133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087CAD2E-7D93-4B8A-91B8-92CE406FD30A}"/>
              </a:ext>
            </a:extLst>
          </p:cNvPr>
          <p:cNvSpPr/>
          <p:nvPr/>
        </p:nvSpPr>
        <p:spPr>
          <a:xfrm>
            <a:off x="10044651" y="3626688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art">
            <a:extLst>
              <a:ext uri="{FF2B5EF4-FFF2-40B4-BE49-F238E27FC236}">
                <a16:creationId xmlns:a16="http://schemas.microsoft.com/office/drawing/2014/main" id="{0C748669-AFDE-47FA-B0C5-81BDCEF486EE}"/>
              </a:ext>
            </a:extLst>
          </p:cNvPr>
          <p:cNvSpPr/>
          <p:nvPr/>
        </p:nvSpPr>
        <p:spPr>
          <a:xfrm>
            <a:off x="10044651" y="5090653"/>
            <a:ext cx="149117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#9Slide03 SFU Helvetica Condens" panose="00000400000000000000" pitchFamily="2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#9Slide03 SFU Helvetica Condens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SFU Helvetica Condens" panose="00000400000000000000" pitchFamily="2" charset="0"/>
              </a:rPr>
              <a:t>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FU Helvetica Condens" panose="00000400000000000000" pitchFamily="2" charset="0"/>
            </a:endParaRP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DA3CB8BD-9DF6-4D3F-8559-D60B974D8623}"/>
              </a:ext>
            </a:extLst>
          </p:cNvPr>
          <p:cNvSpPr/>
          <p:nvPr/>
        </p:nvSpPr>
        <p:spPr>
          <a:xfrm>
            <a:off x="10166871" y="3837528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2EB061FE-C7D3-4F8E-B184-05E577B58935}"/>
              </a:ext>
            </a:extLst>
          </p:cNvPr>
          <p:cNvSpPr/>
          <p:nvPr/>
        </p:nvSpPr>
        <p:spPr>
          <a:xfrm>
            <a:off x="10166871" y="3837528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5C845C1C-1DF8-4C58-A838-7ABDDD657DF4}"/>
              </a:ext>
            </a:extLst>
          </p:cNvPr>
          <p:cNvSpPr/>
          <p:nvPr/>
        </p:nvSpPr>
        <p:spPr>
          <a:xfrm>
            <a:off x="10166871" y="3837528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A473C515-4AC8-4381-B9BA-B4495F950A2A}"/>
              </a:ext>
            </a:extLst>
          </p:cNvPr>
          <p:cNvSpPr/>
          <p:nvPr/>
        </p:nvSpPr>
        <p:spPr>
          <a:xfrm>
            <a:off x="10166871" y="3837528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BF6CF858-717A-48AF-8F66-391E52639884}"/>
              </a:ext>
            </a:extLst>
          </p:cNvPr>
          <p:cNvSpPr/>
          <p:nvPr/>
        </p:nvSpPr>
        <p:spPr>
          <a:xfrm>
            <a:off x="10166871" y="3837528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noProof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9445A07D-E9E3-42FD-A464-0ADF51703D0F}"/>
              </a:ext>
            </a:extLst>
          </p:cNvPr>
          <p:cNvSpPr/>
          <p:nvPr/>
        </p:nvSpPr>
        <p:spPr>
          <a:xfrm>
            <a:off x="9946469" y="3801115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Rectangle: Rounded Corners 27">
            <a:extLst>
              <a:ext uri="{FF2B5EF4-FFF2-40B4-BE49-F238E27FC236}">
                <a16:creationId xmlns:a16="http://schemas.microsoft.com/office/drawing/2014/main" id="{087CAD2E-7D93-4B8A-91B8-92CE406FD30A}"/>
              </a:ext>
            </a:extLst>
          </p:cNvPr>
          <p:cNvSpPr/>
          <p:nvPr/>
        </p:nvSpPr>
        <p:spPr>
          <a:xfrm>
            <a:off x="9800269" y="3617674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art">
            <a:extLst>
              <a:ext uri="{FF2B5EF4-FFF2-40B4-BE49-F238E27FC236}">
                <a16:creationId xmlns:a16="http://schemas.microsoft.com/office/drawing/2014/main" id="{0C748669-AFDE-47FA-B0C5-81BDCEF486EE}"/>
              </a:ext>
            </a:extLst>
          </p:cNvPr>
          <p:cNvSpPr/>
          <p:nvPr/>
        </p:nvSpPr>
        <p:spPr>
          <a:xfrm>
            <a:off x="9800269" y="5096863"/>
            <a:ext cx="149117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FU Helvetica Condens" panose="00000400000000000000" pitchFamily="2" charset="0"/>
              <a:ea typeface="+mn-ea"/>
              <a:cs typeface="+mn-cs"/>
            </a:endParaRPr>
          </a:p>
        </p:txBody>
      </p:sp>
      <p:sp>
        <p:nvSpPr>
          <p:cNvPr id="22" name="5">
            <a:extLst>
              <a:ext uri="{FF2B5EF4-FFF2-40B4-BE49-F238E27FC236}">
                <a16:creationId xmlns:a16="http://schemas.microsoft.com/office/drawing/2014/main" id="{DA3CB8BD-9DF6-4D3F-8559-D60B974D8623}"/>
              </a:ext>
            </a:extLst>
          </p:cNvPr>
          <p:cNvSpPr/>
          <p:nvPr/>
        </p:nvSpPr>
        <p:spPr>
          <a:xfrm>
            <a:off x="9946469" y="3801115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id="{2EB061FE-C7D3-4F8E-B184-05E577B58935}"/>
              </a:ext>
            </a:extLst>
          </p:cNvPr>
          <p:cNvSpPr/>
          <p:nvPr/>
        </p:nvSpPr>
        <p:spPr>
          <a:xfrm>
            <a:off x="9946469" y="3801115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5C845C1C-1DF8-4C58-A838-7ABDDD657DF4}"/>
              </a:ext>
            </a:extLst>
          </p:cNvPr>
          <p:cNvSpPr/>
          <p:nvPr/>
        </p:nvSpPr>
        <p:spPr>
          <a:xfrm>
            <a:off x="9946469" y="3801115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5">
            <a:extLst>
              <a:ext uri="{FF2B5EF4-FFF2-40B4-BE49-F238E27FC236}">
                <a16:creationId xmlns:a16="http://schemas.microsoft.com/office/drawing/2014/main" id="{A473C515-4AC8-4381-B9BA-B4495F950A2A}"/>
              </a:ext>
            </a:extLst>
          </p:cNvPr>
          <p:cNvSpPr/>
          <p:nvPr/>
        </p:nvSpPr>
        <p:spPr>
          <a:xfrm>
            <a:off x="9946469" y="3801115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5">
            <a:extLst>
              <a:ext uri="{FF2B5EF4-FFF2-40B4-BE49-F238E27FC236}">
                <a16:creationId xmlns:a16="http://schemas.microsoft.com/office/drawing/2014/main" id="{BF6CF858-717A-48AF-8F66-391E52639884}"/>
              </a:ext>
            </a:extLst>
          </p:cNvPr>
          <p:cNvSpPr/>
          <p:nvPr/>
        </p:nvSpPr>
        <p:spPr>
          <a:xfrm>
            <a:off x="9946469" y="3801115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794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8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Nhập văn bản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mềm soạn thảo văn bản không có chức năng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nào sau đây?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Lưu trữ và in văn bản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Sửa đổi, chỉnh sửa văn bản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749459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Quay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5">
            <a:extLst>
              <a:ext uri="{FF2B5EF4-FFF2-40B4-BE49-F238E27FC236}">
                <a16:creationId xmlns:a16="http://schemas.microsoft.com/office/drawing/2014/main" id="{9445A07D-E9E3-42FD-A464-0ADF51703D0F}"/>
              </a:ext>
            </a:extLst>
          </p:cNvPr>
          <p:cNvSpPr/>
          <p:nvPr/>
        </p:nvSpPr>
        <p:spPr>
          <a:xfrm>
            <a:off x="10211849" y="3807499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087CAD2E-7D93-4B8A-91B8-92CE406FD30A}"/>
              </a:ext>
            </a:extLst>
          </p:cNvPr>
          <p:cNvSpPr/>
          <p:nvPr/>
        </p:nvSpPr>
        <p:spPr>
          <a:xfrm>
            <a:off x="10051531" y="3615769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art">
            <a:extLst>
              <a:ext uri="{FF2B5EF4-FFF2-40B4-BE49-F238E27FC236}">
                <a16:creationId xmlns:a16="http://schemas.microsoft.com/office/drawing/2014/main" id="{0C748669-AFDE-47FA-B0C5-81BDCEF486EE}"/>
              </a:ext>
            </a:extLst>
          </p:cNvPr>
          <p:cNvSpPr/>
          <p:nvPr/>
        </p:nvSpPr>
        <p:spPr>
          <a:xfrm>
            <a:off x="10051531" y="5092952"/>
            <a:ext cx="149117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#9Slide03 SFU Helvetica Condens" panose="00000400000000000000" pitchFamily="2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#9Slide03 SFU Helvetica Condens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SFU Helvetica Condens" panose="00000400000000000000" pitchFamily="2" charset="0"/>
              </a:rPr>
              <a:t>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FU Helvetica Condens" panose="00000400000000000000" pitchFamily="2" charset="0"/>
            </a:endParaRP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DA3CB8BD-9DF6-4D3F-8559-D60B974D8623}"/>
              </a:ext>
            </a:extLst>
          </p:cNvPr>
          <p:cNvSpPr/>
          <p:nvPr/>
        </p:nvSpPr>
        <p:spPr>
          <a:xfrm>
            <a:off x="10211849" y="3807499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2EB061FE-C7D3-4F8E-B184-05E577B58935}"/>
              </a:ext>
            </a:extLst>
          </p:cNvPr>
          <p:cNvSpPr/>
          <p:nvPr/>
        </p:nvSpPr>
        <p:spPr>
          <a:xfrm>
            <a:off x="10211849" y="3807499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5C845C1C-1DF8-4C58-A838-7ABDDD657DF4}"/>
              </a:ext>
            </a:extLst>
          </p:cNvPr>
          <p:cNvSpPr/>
          <p:nvPr/>
        </p:nvSpPr>
        <p:spPr>
          <a:xfrm>
            <a:off x="10211849" y="3807499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A473C515-4AC8-4381-B9BA-B4495F950A2A}"/>
              </a:ext>
            </a:extLst>
          </p:cNvPr>
          <p:cNvSpPr/>
          <p:nvPr/>
        </p:nvSpPr>
        <p:spPr>
          <a:xfrm>
            <a:off x="10211849" y="3807499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BF6CF858-717A-48AF-8F66-391E52639884}"/>
              </a:ext>
            </a:extLst>
          </p:cNvPr>
          <p:cNvSpPr/>
          <p:nvPr/>
        </p:nvSpPr>
        <p:spPr>
          <a:xfrm>
            <a:off x="10211849" y="3807499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814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tượng nào là biểu tượng của phần mềm soạn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thảo văn bản?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9113" y="2497522"/>
            <a:ext cx="7354957" cy="918222"/>
            <a:chOff x="689113" y="2497522"/>
            <a:chExt cx="7354957" cy="918222"/>
          </a:xfrm>
        </p:grpSpPr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27A7DB0D-F52E-4EA8-8B57-CE9C319290FB}"/>
                </a:ext>
              </a:extLst>
            </p:cNvPr>
            <p:cNvSpPr/>
            <p:nvPr/>
          </p:nvSpPr>
          <p:spPr>
            <a:xfrm>
              <a:off x="689113" y="2497522"/>
              <a:ext cx="7354957" cy="918222"/>
            </a:xfrm>
            <a:prstGeom prst="snip2Diag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</a:p>
          </p:txBody>
        </p:sp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497" y="2621902"/>
              <a:ext cx="776952" cy="7938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89113" y="3567637"/>
            <a:ext cx="7354957" cy="918222"/>
            <a:chOff x="689113" y="3567637"/>
            <a:chExt cx="7354957" cy="918222"/>
          </a:xfrm>
        </p:grpSpPr>
        <p:sp>
          <p:nvSpPr>
            <p:cNvPr id="7" name="Rectangle: Diagonal Corners Snipped 6">
              <a:extLst>
                <a:ext uri="{FF2B5EF4-FFF2-40B4-BE49-F238E27FC236}">
                  <a16:creationId xmlns:a16="http://schemas.microsoft.com/office/drawing/2014/main" id="{BFF5F334-52F9-41E7-8D2E-5AA806EBEF5C}"/>
                </a:ext>
              </a:extLst>
            </p:cNvPr>
            <p:cNvSpPr/>
            <p:nvPr/>
          </p:nvSpPr>
          <p:spPr>
            <a:xfrm>
              <a:off x="689113" y="3567637"/>
              <a:ext cx="7354957" cy="918222"/>
            </a:xfrm>
            <a:prstGeom prst="snip2Diag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8" y="3673960"/>
              <a:ext cx="768293" cy="70557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89113" y="4637752"/>
            <a:ext cx="7354957" cy="918222"/>
            <a:chOff x="689113" y="4637752"/>
            <a:chExt cx="7354957" cy="918222"/>
          </a:xfrm>
        </p:grpSpPr>
        <p:sp>
          <p:nvSpPr>
            <p:cNvPr id="8" name="Rectangle: Diagonal Corners Snipped 7">
              <a:extLst>
                <a:ext uri="{FF2B5EF4-FFF2-40B4-BE49-F238E27FC236}">
                  <a16:creationId xmlns:a16="http://schemas.microsoft.com/office/drawing/2014/main" id="{D7C9E28D-FFE1-46F3-9A9D-A80244A0129F}"/>
                </a:ext>
              </a:extLst>
            </p:cNvPr>
            <p:cNvSpPr/>
            <p:nvPr/>
          </p:nvSpPr>
          <p:spPr>
            <a:xfrm>
              <a:off x="689113" y="4637752"/>
              <a:ext cx="7354957" cy="918222"/>
            </a:xfrm>
            <a:prstGeom prst="snip2Diag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537" y="4786551"/>
              <a:ext cx="943348" cy="62062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89113" y="5707867"/>
            <a:ext cx="7354957" cy="918222"/>
            <a:chOff x="689113" y="5707867"/>
            <a:chExt cx="7354957" cy="918222"/>
          </a:xfrm>
        </p:grpSpPr>
        <p:sp>
          <p:nvSpPr>
            <p:cNvPr id="9" name="Rectangle: Diagonal Corners Snipped 8">
              <a:extLst>
                <a:ext uri="{FF2B5EF4-FFF2-40B4-BE49-F238E27FC236}">
                  <a16:creationId xmlns:a16="http://schemas.microsoft.com/office/drawing/2014/main" id="{4CF9D1E6-1179-4E48-A495-91304BFFE195}"/>
                </a:ext>
              </a:extLst>
            </p:cNvPr>
            <p:cNvSpPr/>
            <p:nvPr/>
          </p:nvSpPr>
          <p:spPr>
            <a:xfrm>
              <a:off x="689113" y="5707867"/>
              <a:ext cx="7354957" cy="918222"/>
            </a:xfrm>
            <a:prstGeom prst="snip2Diag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05" y="5724442"/>
              <a:ext cx="832158" cy="756506"/>
            </a:xfrm>
            <a:prstGeom prst="rect">
              <a:avLst/>
            </a:prstGeom>
          </p:spPr>
        </p:pic>
      </p:grpSp>
      <p:sp>
        <p:nvSpPr>
          <p:cNvPr id="13" name="5">
            <a:extLst>
              <a:ext uri="{FF2B5EF4-FFF2-40B4-BE49-F238E27FC236}">
                <a16:creationId xmlns:a16="http://schemas.microsoft.com/office/drawing/2014/main" id="{9445A07D-E9E3-42FD-A464-0ADF51703D0F}"/>
              </a:ext>
            </a:extLst>
          </p:cNvPr>
          <p:cNvSpPr/>
          <p:nvPr/>
        </p:nvSpPr>
        <p:spPr>
          <a:xfrm>
            <a:off x="10238769" y="3892978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087CAD2E-7D93-4B8A-91B8-92CE406FD30A}"/>
              </a:ext>
            </a:extLst>
          </p:cNvPr>
          <p:cNvSpPr/>
          <p:nvPr/>
        </p:nvSpPr>
        <p:spPr>
          <a:xfrm>
            <a:off x="10054176" y="3712413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art">
            <a:extLst>
              <a:ext uri="{FF2B5EF4-FFF2-40B4-BE49-F238E27FC236}">
                <a16:creationId xmlns:a16="http://schemas.microsoft.com/office/drawing/2014/main" id="{0C748669-AFDE-47FA-B0C5-81BDCEF486EE}"/>
              </a:ext>
            </a:extLst>
          </p:cNvPr>
          <p:cNvSpPr/>
          <p:nvPr/>
        </p:nvSpPr>
        <p:spPr>
          <a:xfrm>
            <a:off x="10054176" y="5081128"/>
            <a:ext cx="149117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FU Helvetica Condens" panose="00000400000000000000" pitchFamily="2" charset="0"/>
              <a:ea typeface="+mn-ea"/>
              <a:cs typeface="+mn-cs"/>
            </a:endParaRP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DA3CB8BD-9DF6-4D3F-8559-D60B974D8623}"/>
              </a:ext>
            </a:extLst>
          </p:cNvPr>
          <p:cNvSpPr/>
          <p:nvPr/>
        </p:nvSpPr>
        <p:spPr>
          <a:xfrm>
            <a:off x="10211850" y="3884545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2EB061FE-C7D3-4F8E-B184-05E577B58935}"/>
              </a:ext>
            </a:extLst>
          </p:cNvPr>
          <p:cNvSpPr/>
          <p:nvPr/>
        </p:nvSpPr>
        <p:spPr>
          <a:xfrm>
            <a:off x="10214496" y="3884544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5C845C1C-1DF8-4C58-A838-7ABDDD657DF4}"/>
              </a:ext>
            </a:extLst>
          </p:cNvPr>
          <p:cNvSpPr/>
          <p:nvPr/>
        </p:nvSpPr>
        <p:spPr>
          <a:xfrm>
            <a:off x="10211849" y="3884543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A473C515-4AC8-4381-B9BA-B4495F950A2A}"/>
              </a:ext>
            </a:extLst>
          </p:cNvPr>
          <p:cNvSpPr/>
          <p:nvPr/>
        </p:nvSpPr>
        <p:spPr>
          <a:xfrm>
            <a:off x="10214496" y="3910593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BF6CF858-717A-48AF-8F66-391E52639884}"/>
              </a:ext>
            </a:extLst>
          </p:cNvPr>
          <p:cNvSpPr/>
          <p:nvPr/>
        </p:nvSpPr>
        <p:spPr>
          <a:xfrm>
            <a:off x="10211851" y="3896709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8303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665480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– 2 – 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6" y="-1"/>
            <a:ext cx="11847443" cy="260949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 là thứ tự đúng của các bước khi sử dụng phần mềm soạn thảo văn bản để soạn thảo đoạn văn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 chuột vào vùng soạn thảo và soạn thảo đoạn văn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phần mềm 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lệnh 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trong bản chọn 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cửa sổ 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as 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ra.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735595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– 2 – 1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805710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– 1 – 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875825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– 3 – 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4323" y="-83976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5">
            <a:extLst>
              <a:ext uri="{FF2B5EF4-FFF2-40B4-BE49-F238E27FC236}">
                <a16:creationId xmlns:a16="http://schemas.microsoft.com/office/drawing/2014/main" id="{9445A07D-E9E3-42FD-A464-0ADF51703D0F}"/>
              </a:ext>
            </a:extLst>
          </p:cNvPr>
          <p:cNvSpPr/>
          <p:nvPr/>
        </p:nvSpPr>
        <p:spPr>
          <a:xfrm>
            <a:off x="10112995" y="3698797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087CAD2E-7D93-4B8A-91B8-92CE406FD30A}"/>
              </a:ext>
            </a:extLst>
          </p:cNvPr>
          <p:cNvSpPr/>
          <p:nvPr/>
        </p:nvSpPr>
        <p:spPr>
          <a:xfrm>
            <a:off x="9952676" y="3660488"/>
            <a:ext cx="1491175" cy="1763543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art">
            <a:extLst>
              <a:ext uri="{FF2B5EF4-FFF2-40B4-BE49-F238E27FC236}">
                <a16:creationId xmlns:a16="http://schemas.microsoft.com/office/drawing/2014/main" id="{0C748669-AFDE-47FA-B0C5-81BDCEF486EE}"/>
              </a:ext>
            </a:extLst>
          </p:cNvPr>
          <p:cNvSpPr/>
          <p:nvPr/>
        </p:nvSpPr>
        <p:spPr>
          <a:xfrm>
            <a:off x="9952676" y="5029203"/>
            <a:ext cx="1491175" cy="534619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Helvetica Condens" panose="00000400000000000000" pitchFamily="2" charset="0"/>
                <a:ea typeface="+mn-ea"/>
                <a:cs typeface="+mn-cs"/>
              </a:rPr>
              <a:t>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FU Helvetica Condens" panose="00000400000000000000" pitchFamily="2" charset="0"/>
              <a:ea typeface="+mn-ea"/>
              <a:cs typeface="+mn-cs"/>
            </a:endParaRP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DA3CB8BD-9DF6-4D3F-8559-D60B974D8623}"/>
              </a:ext>
            </a:extLst>
          </p:cNvPr>
          <p:cNvSpPr/>
          <p:nvPr/>
        </p:nvSpPr>
        <p:spPr>
          <a:xfrm>
            <a:off x="10112995" y="3698797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2EB061FE-C7D3-4F8E-B184-05E577B58935}"/>
              </a:ext>
            </a:extLst>
          </p:cNvPr>
          <p:cNvSpPr/>
          <p:nvPr/>
        </p:nvSpPr>
        <p:spPr>
          <a:xfrm>
            <a:off x="10112995" y="3698797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5C845C1C-1DF8-4C58-A838-7ABDDD657DF4}"/>
              </a:ext>
            </a:extLst>
          </p:cNvPr>
          <p:cNvSpPr/>
          <p:nvPr/>
        </p:nvSpPr>
        <p:spPr>
          <a:xfrm>
            <a:off x="10112995" y="3698797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A473C515-4AC8-4381-B9BA-B4495F950A2A}"/>
              </a:ext>
            </a:extLst>
          </p:cNvPr>
          <p:cNvSpPr/>
          <p:nvPr/>
        </p:nvSpPr>
        <p:spPr>
          <a:xfrm>
            <a:off x="10112995" y="3698797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#9Slide03 SVNFjalla One" panose="0200050604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BF6CF858-717A-48AF-8F66-391E52639884}"/>
              </a:ext>
            </a:extLst>
          </p:cNvPr>
          <p:cNvSpPr/>
          <p:nvPr/>
        </p:nvSpPr>
        <p:spPr>
          <a:xfrm>
            <a:off x="10112995" y="3698797"/>
            <a:ext cx="1170535" cy="1170535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22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604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514" y="539015"/>
            <a:ext cx="308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035023" y="1010653"/>
            <a:ext cx="4880008" cy="379235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world?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1851" y="5082129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4710" y="4897645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4916" y="5204050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8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86577" y="3249041"/>
            <a:ext cx="1210542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THẦY, CÔ ĐÃ ĐẾN DỰ GIỜ LỚP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26FF18A-5CCF-493C-9DE6-1D0C44C35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6">
            <a:extLst>
              <a:ext uri="{FF2B5EF4-FFF2-40B4-BE49-F238E27FC236}">
                <a16:creationId xmlns:a16="http://schemas.microsoft.com/office/drawing/2014/main" id="{8A9797FE-C9D9-49AB-A3C2-86D3DB3D7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49" y="530340"/>
            <a:ext cx="1664763" cy="151221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39A8B9E-FB88-4E42-AEBB-678115273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0280" r="4451" b="10613"/>
          <a:stretch/>
        </p:blipFill>
        <p:spPr>
          <a:xfrm>
            <a:off x="920588" y="3509391"/>
            <a:ext cx="2810642" cy="2439125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A0CF2A-7B1A-4996-AA78-F2EFD0B7A3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49" y="4098831"/>
            <a:ext cx="1320820" cy="1320820"/>
          </a:xfrm>
          <a:prstGeom prst="rect">
            <a:avLst/>
          </a:prstGeom>
        </p:spPr>
      </p:pic>
      <p:pic>
        <p:nvPicPr>
          <p:cNvPr id="5" name="Picture 4" descr="A picture containing box, container&#10;&#10;Description automatically generated">
            <a:extLst>
              <a:ext uri="{FF2B5EF4-FFF2-40B4-BE49-F238E27FC236}">
                <a16:creationId xmlns:a16="http://schemas.microsoft.com/office/drawing/2014/main" id="{28C10F1D-D787-40EE-9B21-D76EC27E89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06" y="1484675"/>
            <a:ext cx="4319634" cy="5759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4AC97-E772-45E6-9146-21375F2E2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9D58D33-FC59-8B1E-FEEA-8F487774E188}"/>
              </a:ext>
            </a:extLst>
          </p:cNvPr>
          <p:cNvGrpSpPr/>
          <p:nvPr/>
        </p:nvGrpSpPr>
        <p:grpSpPr>
          <a:xfrm>
            <a:off x="416424" y="326926"/>
            <a:ext cx="8598920" cy="1940925"/>
            <a:chOff x="1055313" y="1366069"/>
            <a:chExt cx="8598920" cy="19409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6B9DBE6-0472-AA93-92B5-B64A2B7FA24F}"/>
                </a:ext>
              </a:extLst>
            </p:cNvPr>
            <p:cNvSpPr/>
            <p:nvPr/>
          </p:nvSpPr>
          <p:spPr>
            <a:xfrm>
              <a:off x="2198313" y="1781994"/>
              <a:ext cx="7455920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CE28D17-E7D5-6BAA-3FCD-74B5E664B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476ED7-2D1D-E866-2C9B-3514A68212BA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1D51E-CC19-1034-4C5B-9CA915DF42C8}"/>
                </a:ext>
              </a:extLst>
            </p:cNvPr>
            <p:cNvSpPr/>
            <p:nvPr/>
          </p:nvSpPr>
          <p:spPr>
            <a:xfrm>
              <a:off x="1666294" y="2088107"/>
              <a:ext cx="8745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E8F470-1990-EE5B-A8D2-71CC5F18671B}"/>
                </a:ext>
              </a:extLst>
            </p:cNvPr>
            <p:cNvSpPr/>
            <p:nvPr/>
          </p:nvSpPr>
          <p:spPr>
            <a:xfrm>
              <a:off x="2804572" y="1771310"/>
              <a:ext cx="655477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 MỀM SOẠN THẢO VĂN BẢN(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2)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18570" t="14118" r="17176" b="15663"/>
          <a:stretch/>
        </p:blipFill>
        <p:spPr>
          <a:xfrm>
            <a:off x="10178473" y="119689"/>
            <a:ext cx="2013527" cy="581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519" y="1828845"/>
            <a:ext cx="660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MỘT SỐ THAO                         TÁC CƠ BẢN</a:t>
            </a:r>
          </a:p>
        </p:txBody>
      </p:sp>
    </p:spTree>
    <p:extLst>
      <p:ext uri="{BB962C8B-B14F-4D97-AF65-F5344CB8AC3E}">
        <p14:creationId xmlns:p14="http://schemas.microsoft.com/office/powerpoint/2010/main" val="3283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A1839-3388-45F5-9F22-2C3960116CFC}"/>
              </a:ext>
            </a:extLst>
          </p:cNvPr>
          <p:cNvSpPr/>
          <p:nvPr/>
        </p:nvSpPr>
        <p:spPr>
          <a:xfrm>
            <a:off x="522631" y="809983"/>
            <a:ext cx="11112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SGK_trang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79BBB-7B68-AD50-A243-9E7B13BD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32" y="2202007"/>
            <a:ext cx="11296274" cy="4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304547" y="2021305"/>
            <a:ext cx="4013735" cy="298383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19" y="1607391"/>
            <a:ext cx="345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1851" y="5082129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4710" y="4897645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4916" y="5204050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931" y="391511"/>
            <a:ext cx="11726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SGK_trang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45.</a:t>
            </a:r>
          </a:p>
        </p:txBody>
      </p:sp>
    </p:spTree>
    <p:extLst>
      <p:ext uri="{BB962C8B-B14F-4D97-AF65-F5344CB8AC3E}">
        <p14:creationId xmlns:p14="http://schemas.microsoft.com/office/powerpoint/2010/main" val="5710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0874" y="485192"/>
            <a:ext cx="599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THỰC HIỆN</a:t>
            </a:r>
          </a:p>
        </p:txBody>
      </p:sp>
      <p:sp>
        <p:nvSpPr>
          <p:cNvPr id="6" name="Oval 5"/>
          <p:cNvSpPr/>
          <p:nvPr/>
        </p:nvSpPr>
        <p:spPr>
          <a:xfrm>
            <a:off x="1259629" y="1679511"/>
            <a:ext cx="559837" cy="5411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8960" y="1709934"/>
            <a:ext cx="48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404" y="1670180"/>
            <a:ext cx="967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245635" y="3284370"/>
            <a:ext cx="578498" cy="59715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2938" y="3352116"/>
            <a:ext cx="38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7380" y="3006863"/>
            <a:ext cx="973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45635" y="4795935"/>
            <a:ext cx="578498" cy="5225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62266" y="4826359"/>
            <a:ext cx="26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7379" y="4515998"/>
            <a:ext cx="959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 animBg="1"/>
      <p:bldP spid="9" grpId="0"/>
      <p:bldP spid="11" grpId="0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731" y="765110"/>
            <a:ext cx="174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63894" y="662469"/>
            <a:ext cx="513184" cy="64633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874" y="709124"/>
            <a:ext cx="26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062065" y="1903442"/>
            <a:ext cx="8490857" cy="1166326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4032" y="1847461"/>
            <a:ext cx="862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062066" y="4068144"/>
            <a:ext cx="8397548" cy="119431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9344" y="4002833"/>
            <a:ext cx="8313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852161" y="1520792"/>
            <a:ext cx="4052236" cy="302072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19" y="2079016"/>
            <a:ext cx="3570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1851" y="4726004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4710" y="4541520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4916" y="4847925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302" y="330689"/>
            <a:ext cx="11572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Lưu tệp văn bản vào thư mục của em với tên phù hợp</a:t>
            </a:r>
          </a:p>
        </p:txBody>
      </p:sp>
    </p:spTree>
    <p:extLst>
      <p:ext uri="{BB962C8B-B14F-4D97-AF65-F5344CB8AC3E}">
        <p14:creationId xmlns:p14="http://schemas.microsoft.com/office/powerpoint/2010/main" val="14460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5968</TotalTime>
  <Words>713</Words>
  <Application>Microsoft Office PowerPoint</Application>
  <PresentationFormat>Widescreen</PresentationFormat>
  <Paragraphs>165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微软雅黑</vt:lpstr>
      <vt:lpstr>#9Slide03 SFU Helvetica Condens</vt:lpstr>
      <vt:lpstr>#9Slide03 SVNFjalla One</vt:lpstr>
      <vt:lpstr>Arial</vt:lpstr>
      <vt:lpstr>Calibri</vt:lpstr>
      <vt:lpstr>等线</vt:lpstr>
      <vt:lpstr>iCiel Cadena</vt:lpstr>
      <vt:lpstr>Segoe Print</vt:lpstr>
      <vt:lpstr>SVN-SAF</vt:lpstr>
      <vt:lpstr>Times New Roman</vt:lpstr>
      <vt:lpstr>UTM Avo</vt:lpstr>
      <vt:lpstr>UVF Salome</vt:lpstr>
      <vt:lpstr>Wingdings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ChatGPT</cp:lastModifiedBy>
  <cp:revision>247</cp:revision>
  <dcterms:created xsi:type="dcterms:W3CDTF">2021-11-14T08:33:55Z</dcterms:created>
  <dcterms:modified xsi:type="dcterms:W3CDTF">2024-02-01T09:18:28Z</dcterms:modified>
</cp:coreProperties>
</file>