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12"/>
  </p:notesMasterIdLst>
  <p:sldIdLst>
    <p:sldId id="256" r:id="rId5"/>
    <p:sldId id="258" r:id="rId6"/>
    <p:sldId id="284" r:id="rId7"/>
    <p:sldId id="277" r:id="rId8"/>
    <p:sldId id="279" r:id="rId9"/>
    <p:sldId id="280" r:id="rId10"/>
    <p:sldId id="26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uyễn Thị Hồng Linh" initials="NTHL" lastIdx="1" clrIdx="0">
    <p:extLst>
      <p:ext uri="{19B8F6BF-5375-455C-9EA6-DF929625EA0E}">
        <p15:presenceInfo xmlns:p15="http://schemas.microsoft.com/office/powerpoint/2012/main" userId="Nguyễn Thị Hồng Linh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38C"/>
    <a:srgbClr val="EBFBFF"/>
    <a:srgbClr val="FEABAB"/>
    <a:srgbClr val="E15E66"/>
    <a:srgbClr val="F8CBAD"/>
    <a:srgbClr val="65472B"/>
    <a:srgbClr val="DA575F"/>
    <a:srgbClr val="C03674"/>
    <a:srgbClr val="CFA24A"/>
    <a:srgbClr val="EA68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8557" autoAdjust="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EA3FDA-36D7-4E6F-B2B8-F3A019C87155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AEA109-1BE5-4200-A7EC-654A9B458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637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6354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/</a:t>
            </a:r>
            <a:r>
              <a:rPr lang="en-US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khung</a:t>
            </a:r>
            <a:r>
              <a:rPr lang="en-US" baseline="0" dirty="0"/>
              <a:t> </a:t>
            </a:r>
            <a:r>
              <a:rPr lang="en-US" b="1" baseline="0" dirty="0" err="1"/>
              <a:t>Chọn</a:t>
            </a:r>
            <a:r>
              <a:rPr lang="en-US" b="1" baseline="0" dirty="0"/>
              <a:t> </a:t>
            </a:r>
            <a:r>
              <a:rPr lang="en-US" b="1" baseline="0" dirty="0" err="1"/>
              <a:t>một</a:t>
            </a:r>
            <a:r>
              <a:rPr lang="en-US" b="1" baseline="0" dirty="0"/>
              <a:t> </a:t>
            </a:r>
            <a:r>
              <a:rPr lang="en-US" b="1" baseline="0" dirty="0" err="1"/>
              <a:t>và</a:t>
            </a:r>
            <a:r>
              <a:rPr lang="en-US" b="1" baseline="0" dirty="0"/>
              <a:t> </a:t>
            </a:r>
            <a:r>
              <a:rPr lang="en-US" b="1" baseline="0" dirty="0" err="1"/>
              <a:t>trả</a:t>
            </a:r>
            <a:r>
              <a:rPr lang="en-US" b="1" baseline="0" dirty="0"/>
              <a:t> </a:t>
            </a:r>
            <a:r>
              <a:rPr lang="en-US" b="1" baseline="0" dirty="0" err="1"/>
              <a:t>lời</a:t>
            </a:r>
            <a:r>
              <a:rPr lang="en-US" b="1" baseline="0" dirty="0"/>
              <a:t> </a:t>
            </a:r>
            <a:r>
              <a:rPr lang="en-US" b="1" baseline="0" dirty="0" err="1"/>
              <a:t>các</a:t>
            </a:r>
            <a:r>
              <a:rPr lang="en-US" b="1" baseline="0" dirty="0"/>
              <a:t> </a:t>
            </a:r>
            <a:r>
              <a:rPr lang="en-US" b="1" baseline="0" dirty="0" err="1"/>
              <a:t>câu</a:t>
            </a:r>
            <a:r>
              <a:rPr lang="en-US" b="1" baseline="0" dirty="0"/>
              <a:t> </a:t>
            </a:r>
            <a:r>
              <a:rPr lang="en-US" b="1" baseline="0" dirty="0" err="1"/>
              <a:t>hỏi</a:t>
            </a:r>
            <a:r>
              <a:rPr lang="en-US" b="0" baseline="0" dirty="0"/>
              <a:t> </a:t>
            </a:r>
            <a:r>
              <a:rPr lang="en-US" b="0" baseline="0" dirty="0" err="1"/>
              <a:t>để</a:t>
            </a:r>
            <a:r>
              <a:rPr lang="en-US" b="0" baseline="0" dirty="0"/>
              <a:t> </a:t>
            </a:r>
            <a:r>
              <a:rPr lang="en-US" b="0" baseline="0" dirty="0" err="1"/>
              <a:t>đến</a:t>
            </a:r>
            <a:r>
              <a:rPr lang="en-US" b="0" baseline="0" dirty="0"/>
              <a:t> </a:t>
            </a:r>
            <a:r>
              <a:rPr lang="en-US" b="0" baseline="0" dirty="0" err="1"/>
              <a:t>hoạt</a:t>
            </a:r>
            <a:r>
              <a:rPr lang="en-US" b="0" baseline="0" dirty="0"/>
              <a:t> </a:t>
            </a:r>
            <a:r>
              <a:rPr lang="en-US" b="0" baseline="0" dirty="0" err="1"/>
              <a:t>động</a:t>
            </a:r>
            <a:r>
              <a:rPr lang="en-US" b="0" baseline="0" dirty="0"/>
              <a:t> </a:t>
            </a:r>
            <a:r>
              <a:rPr lang="en-US" b="0" baseline="0" dirty="0" err="1"/>
              <a:t>tiếp</a:t>
            </a:r>
            <a:r>
              <a:rPr lang="en-US" b="0" baseline="0" dirty="0"/>
              <a:t> </a:t>
            </a:r>
            <a:r>
              <a:rPr lang="en-US" b="0" baseline="0" dirty="0" err="1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EA109-1BE5-4200-A7EC-654A9B458BF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207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1D1F-ECED-42DE-970C-6C747E56ABDB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56A7-216B-4D92-8D72-209402C1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351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1D1F-ECED-42DE-970C-6C747E56ABDB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56A7-216B-4D92-8D72-209402C1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4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1D1F-ECED-42DE-970C-6C747E56ABDB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56A7-216B-4D92-8D72-209402C1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6466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17702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7538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7603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0963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1623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33369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4574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9000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1D1F-ECED-42DE-970C-6C747E56ABDB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56A7-216B-4D92-8D72-209402C1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257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1188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36981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299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2439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81070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56394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6442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47581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9381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372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1D1F-ECED-42DE-970C-6C747E56ABDB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56A7-216B-4D92-8D72-209402C1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5211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3930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5455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76785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62935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4765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5746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2368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9884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6868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848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1D1F-ECED-42DE-970C-6C747E56ABDB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56A7-216B-4D92-8D72-209402C1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5299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038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1629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6665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4228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718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1D1F-ECED-42DE-970C-6C747E56ABDB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56A7-216B-4D92-8D72-209402C1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442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1D1F-ECED-42DE-970C-6C747E56ABDB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56A7-216B-4D92-8D72-209402C1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334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1D1F-ECED-42DE-970C-6C747E56ABDB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56A7-216B-4D92-8D72-209402C1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994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1D1F-ECED-42DE-970C-6C747E56ABDB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56A7-216B-4D92-8D72-209402C1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963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1D1F-ECED-42DE-970C-6C747E56ABDB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56A7-216B-4D92-8D72-209402C1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815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69C77B4D-427E-4E05-B713-EF78298BA0C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671D1F-ECED-42DE-970C-6C747E56ABDB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EA56A7-216B-4D92-8D72-209402C1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636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2794ADD9-3976-4644-99D8-A29E92EDCE7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861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FB42D72B-0C22-4144-95E3-0D6DD492113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4069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18E82F98-9A00-4E5F-8D18-930EA9CE20E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570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10" Type="http://schemas.openxmlformats.org/officeDocument/2006/relationships/image" Target="../media/image20.png"/><Relationship Id="rId4" Type="http://schemas.openxmlformats.org/officeDocument/2006/relationships/image" Target="../media/image9.pn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slide" Target="slide4.xml"/><Relationship Id="rId18" Type="http://schemas.openxmlformats.org/officeDocument/2006/relationships/slide" Target="slide6.xml"/><Relationship Id="rId3" Type="http://schemas.openxmlformats.org/officeDocument/2006/relationships/image" Target="../media/image21.jpeg"/><Relationship Id="rId21" Type="http://schemas.openxmlformats.org/officeDocument/2006/relationships/slide" Target="slide7.xml"/><Relationship Id="rId7" Type="http://schemas.openxmlformats.org/officeDocument/2006/relationships/image" Target="../media/image24.png"/><Relationship Id="rId12" Type="http://schemas.openxmlformats.org/officeDocument/2006/relationships/image" Target="../media/image30.svg"/><Relationship Id="rId17" Type="http://schemas.microsoft.com/office/2007/relationships/hdphoto" Target="../media/hdphoto1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8.png"/><Relationship Id="rId20" Type="http://schemas.microsoft.com/office/2007/relationships/hdphoto" Target="../media/hdphoto2.wdp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4.svg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5" Type="http://schemas.openxmlformats.org/officeDocument/2006/relationships/slide" Target="slide5.xml"/><Relationship Id="rId23" Type="http://schemas.openxmlformats.org/officeDocument/2006/relationships/image" Target="../media/image31.png"/><Relationship Id="rId10" Type="http://schemas.openxmlformats.org/officeDocument/2006/relationships/image" Target="../media/image28.svg"/><Relationship Id="rId19" Type="http://schemas.openxmlformats.org/officeDocument/2006/relationships/image" Target="../media/image29.png"/><Relationship Id="rId4" Type="http://schemas.openxmlformats.org/officeDocument/2006/relationships/image" Target="../media/image22.png"/><Relationship Id="rId9" Type="http://schemas.openxmlformats.org/officeDocument/2006/relationships/image" Target="../media/image25.png"/><Relationship Id="rId14" Type="http://schemas.openxmlformats.org/officeDocument/2006/relationships/image" Target="../media/image27.png"/><Relationship Id="rId22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3.xml"/><Relationship Id="rId5" Type="http://schemas.microsoft.com/office/2007/relationships/hdphoto" Target="../media/hdphoto3.wdp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游戏机, 轮廓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5938180" y="1362887"/>
            <a:ext cx="6253820" cy="5535064"/>
          </a:xfrm>
          <a:prstGeom prst="rect">
            <a:avLst/>
          </a:prstGeom>
        </p:spPr>
      </p:pic>
      <p:pic>
        <p:nvPicPr>
          <p:cNvPr id="11" name="图片 10" descr="图片包含 游戏机, 轮廓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0" y="1362887"/>
            <a:ext cx="6253820" cy="5535064"/>
          </a:xfrm>
          <a:prstGeom prst="rect">
            <a:avLst/>
          </a:prstGeom>
        </p:spPr>
      </p:pic>
      <p:pic>
        <p:nvPicPr>
          <p:cNvPr id="12" name="图片 11" descr="徽标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3" name="图片 2" descr="图片包含 动物, 虫, 空气, 烟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037" y="757035"/>
            <a:ext cx="745914" cy="887865"/>
          </a:xfrm>
          <a:prstGeom prst="rect">
            <a:avLst/>
          </a:prstGeom>
        </p:spPr>
      </p:pic>
      <p:pic>
        <p:nvPicPr>
          <p:cNvPr id="4" name="图片 3" descr="图片包含 动物, 虫, 游戏机&#10;&#10;描述已自动生成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98732">
            <a:off x="8421480" y="3941373"/>
            <a:ext cx="813509" cy="324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5"/>
            <a:ext cx="12192000" cy="1002954"/>
          </a:xfrm>
          <a:prstGeom prst="rect">
            <a:avLst/>
          </a:prstGeom>
        </p:spPr>
      </p:pic>
      <p:pic>
        <p:nvPicPr>
          <p:cNvPr id="6" name="图片 5" descr="桌子上放了不同类型的玩具熊&#10;&#10;低可信度描述已自动生成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39"/>
          <a:stretch/>
        </p:blipFill>
        <p:spPr>
          <a:xfrm>
            <a:off x="2133123" y="4064116"/>
            <a:ext cx="7610114" cy="2931119"/>
          </a:xfrm>
          <a:prstGeom prst="rect">
            <a:avLst/>
          </a:prstGeom>
        </p:spPr>
      </p:pic>
      <p:pic>
        <p:nvPicPr>
          <p:cNvPr id="7" name="图片 6" descr="图标&#10;&#10;描述已自动生成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31" y="5354975"/>
            <a:ext cx="486297" cy="567525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97525" y="434904"/>
            <a:ext cx="678426" cy="450323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10776072" y="1143567"/>
            <a:ext cx="1007806" cy="668958"/>
          </a:xfrm>
          <a:prstGeom prst="rect">
            <a:avLst/>
          </a:prstGeom>
        </p:spPr>
      </p:pic>
      <p:pic>
        <p:nvPicPr>
          <p:cNvPr id="14" name="图片 13" descr="图片包含 动物, 虫, 空气, 烟&#10;&#10;描述已自动生成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2281388" y="3835425"/>
            <a:ext cx="577150" cy="686984"/>
          </a:xfrm>
          <a:prstGeom prst="rect">
            <a:avLst/>
          </a:prstGeom>
        </p:spPr>
      </p:pic>
      <p:pic>
        <p:nvPicPr>
          <p:cNvPr id="15" name="图片 14" descr="图片包含 动物, 虫, 游戏机&#10;&#10;描述已自动生成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62216">
            <a:off x="3023205" y="1373590"/>
            <a:ext cx="825849" cy="329316"/>
          </a:xfrm>
          <a:prstGeom prst="rect">
            <a:avLst/>
          </a:prstGeom>
        </p:spPr>
      </p:pic>
      <p:pic>
        <p:nvPicPr>
          <p:cNvPr id="16" name="图片 15" descr="图片包含 动物, 虫, 游戏机&#10;&#10;描述已自动生成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161518" y="2468920"/>
            <a:ext cx="550441" cy="219494"/>
          </a:xfrm>
          <a:prstGeom prst="rect">
            <a:avLst/>
          </a:prstGeom>
        </p:spPr>
      </p:pic>
      <p:pic>
        <p:nvPicPr>
          <p:cNvPr id="17" name="图片 16" descr="卡通人物&#10;&#10;中度可信度描述已自动生成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713703" y="4525667"/>
            <a:ext cx="1005960" cy="667732"/>
          </a:xfrm>
          <a:prstGeom prst="rect">
            <a:avLst/>
          </a:prstGeom>
        </p:spPr>
      </p:pic>
      <p:pic>
        <p:nvPicPr>
          <p:cNvPr id="18" name="图片 17" descr="卡通人物&#10;&#10;中度可信度描述已自动生成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11621148" y="3692509"/>
            <a:ext cx="503903" cy="334479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4174831F-2252-4607-9780-59EA53AAADB4}"/>
              </a:ext>
            </a:extLst>
          </p:cNvPr>
          <p:cNvSpPr txBox="1"/>
          <p:nvPr/>
        </p:nvSpPr>
        <p:spPr>
          <a:xfrm>
            <a:off x="9957981" y="3826903"/>
            <a:ext cx="196105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#9Slide07 SVNCinnamoncake" panose="02000000000000000000" pitchFamily="2" charset="0"/>
                <a:ea typeface="思源宋体 CN Heavy" panose="02020900000000000000" pitchFamily="18" charset="-122"/>
              </a:rPr>
              <a:t>Tiết</a:t>
            </a:r>
            <a:r>
              <a:rPr kumimoji="0" lang="en-US" altLang="zh-CN" sz="6600" b="0" i="0" u="none" strike="noStrike" kern="1200" cap="none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#9Slide07 SVNCinnamoncake" panose="02000000000000000000" pitchFamily="2" charset="0"/>
                <a:ea typeface="思源宋体 CN Heavy" panose="02020900000000000000" pitchFamily="18" charset="-122"/>
              </a:rPr>
              <a:t> 3</a:t>
            </a:r>
            <a:endParaRPr kumimoji="0" lang="zh-CN" altLang="en-US" sz="6600" b="0" i="0" u="none" strike="noStrike" kern="1200" cap="none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#9Slide07 SVNCinnamoncake" panose="02000000000000000000" pitchFamily="2" charset="0"/>
              <a:ea typeface="思源宋体 CN Heavy" panose="02020900000000000000" pitchFamily="18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4691" y="1738746"/>
            <a:ext cx="11274047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>
                <a:ln w="57150">
                  <a:solidFill>
                    <a:schemeClr val="bg1"/>
                  </a:solidFill>
                </a:ln>
                <a:solidFill>
                  <a:srgbClr val="CFA24A"/>
                </a:solidFill>
                <a:latin typeface="#9Slide07 SVNZiclets" panose="02000603000000000000" pitchFamily="2" charset="0"/>
              </a:rPr>
              <a:t>ÔN TẬP CÁC PHÉP TÍNH </a:t>
            </a:r>
          </a:p>
          <a:p>
            <a:pPr algn="ctr"/>
            <a:r>
              <a:rPr lang="en-US" sz="6600" b="1" dirty="0">
                <a:ln w="57150">
                  <a:solidFill>
                    <a:schemeClr val="bg1"/>
                  </a:solidFill>
                </a:ln>
                <a:solidFill>
                  <a:srgbClr val="E15E66"/>
                </a:solidFill>
                <a:latin typeface="#9Slide07 SVNZiclets" panose="02000603000000000000" pitchFamily="2" charset="0"/>
              </a:rPr>
              <a:t>TRONG PHẠM VI 100 000</a:t>
            </a:r>
            <a:endParaRPr lang="en-US" sz="6600" dirty="0">
              <a:ln w="57150">
                <a:solidFill>
                  <a:schemeClr val="bg1"/>
                </a:solidFill>
              </a:ln>
              <a:solidFill>
                <a:srgbClr val="E15E66"/>
              </a:solidFill>
              <a:latin typeface="#9Slide07 SVNZiclets" panose="02000603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951" y="-30728"/>
            <a:ext cx="1632438" cy="1632438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416403" y="949991"/>
            <a:ext cx="1818807" cy="798012"/>
            <a:chOff x="6015180" y="757035"/>
            <a:chExt cx="1818807" cy="798012"/>
          </a:xfrm>
        </p:grpSpPr>
        <p:sp>
          <p:nvSpPr>
            <p:cNvPr id="21" name="文本框 18">
              <a:extLst>
                <a:ext uri="{FF2B5EF4-FFF2-40B4-BE49-F238E27FC236}">
                  <a16:creationId xmlns:a16="http://schemas.microsoft.com/office/drawing/2014/main" id="{4174831F-2252-4607-9780-59EA53AAADB4}"/>
                </a:ext>
              </a:extLst>
            </p:cNvPr>
            <p:cNvSpPr txBox="1"/>
            <p:nvPr/>
          </p:nvSpPr>
          <p:spPr>
            <a:xfrm>
              <a:off x="6015180" y="757035"/>
              <a:ext cx="179247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normalizeH="0" baseline="0" noProof="0" dirty="0" err="1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#9Slide05 Angelline" pitchFamily="2" charset="0"/>
                  <a:ea typeface="思源宋体 CN Heavy" panose="02020900000000000000" pitchFamily="18" charset="-122"/>
                </a:rPr>
                <a:t>Bài</a:t>
              </a:r>
              <a:r>
                <a:rPr kumimoji="0" lang="en-US" altLang="zh-CN" sz="4400" b="1" i="0" u="none" strike="noStrike" kern="1200" cap="none" normalizeH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#9Slide05 Angelline" pitchFamily="2" charset="0"/>
                  <a:ea typeface="思源宋体 CN Heavy" panose="02020900000000000000" pitchFamily="18" charset="-122"/>
                </a:rPr>
                <a:t> 2</a:t>
              </a:r>
              <a:endParaRPr kumimoji="0" lang="zh-CN" altLang="en-US" sz="4400" b="1" i="0" u="none" strike="noStrike" kern="1200" cap="none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#9Slide05 Angelline" pitchFamily="2" charset="0"/>
                <a:ea typeface="思源宋体 CN Heavy" panose="02020900000000000000" pitchFamily="18" charset="-122"/>
              </a:endParaRPr>
            </a:p>
          </p:txBody>
        </p:sp>
        <p:sp>
          <p:nvSpPr>
            <p:cNvPr id="23" name="文本框 18">
              <a:extLst>
                <a:ext uri="{FF2B5EF4-FFF2-40B4-BE49-F238E27FC236}">
                  <a16:creationId xmlns:a16="http://schemas.microsoft.com/office/drawing/2014/main" id="{4174831F-2252-4607-9780-59EA53AAADB4}"/>
                </a:ext>
              </a:extLst>
            </p:cNvPr>
            <p:cNvSpPr txBox="1"/>
            <p:nvPr/>
          </p:nvSpPr>
          <p:spPr>
            <a:xfrm>
              <a:off x="6041510" y="785606"/>
              <a:ext cx="179247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#9Slide05 Angelline" pitchFamily="2" charset="0"/>
                  <a:ea typeface="思源宋体 CN Heavy" panose="02020900000000000000" pitchFamily="18" charset="-122"/>
                </a:rPr>
                <a:t>Bài</a:t>
              </a:r>
              <a:r>
                <a:rPr kumimoji="0" lang="en-US" altLang="zh-CN" sz="4400" b="1" i="0" u="none" strike="noStrike" kern="1200" cap="none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#9Slide05 Angelline" pitchFamily="2" charset="0"/>
                  <a:ea typeface="思源宋体 CN Heavy" panose="02020900000000000000" pitchFamily="18" charset="-122"/>
                </a:rPr>
                <a:t> 2</a:t>
              </a:r>
              <a:endParaRPr kumimoji="0" lang="zh-CN" altLang="en-US" sz="4400" b="1" i="0" u="none" strike="noStrike" kern="1200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5 Angelline" pitchFamily="2" charset="0"/>
                <a:ea typeface="思源宋体 CN Heavy" panose="02020900000000000000" pitchFamily="18" charset="-122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4426807" y="397910"/>
            <a:ext cx="27254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 err="1">
                <a:ln w="123825">
                  <a:solidFill>
                    <a:schemeClr val="bg1"/>
                  </a:solidFill>
                </a:ln>
                <a:solidFill>
                  <a:schemeClr val="bg1"/>
                </a:solidFill>
                <a:latin typeface="#9Slide07 IcielStormtrooper" panose="020B0500000000000000" pitchFamily="34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Toán</a:t>
            </a:r>
            <a:r>
              <a:rPr lang="en-US" sz="4800" b="1" dirty="0">
                <a:ln w="123825">
                  <a:solidFill>
                    <a:schemeClr val="bg1"/>
                  </a:solidFill>
                </a:ln>
                <a:solidFill>
                  <a:schemeClr val="bg1"/>
                </a:solidFill>
                <a:latin typeface="#9Slide07 IcielStormtrooper" panose="020B0500000000000000" pitchFamily="34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15472665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5967675" y="1401756"/>
            <a:ext cx="6253820" cy="5535064"/>
          </a:xfrm>
          <a:prstGeom prst="rect">
            <a:avLst/>
          </a:prstGeom>
        </p:spPr>
      </p:pic>
      <p:pic>
        <p:nvPicPr>
          <p:cNvPr id="4" name="图片 3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0" y="1362887"/>
            <a:ext cx="6253820" cy="5535064"/>
          </a:xfrm>
          <a:prstGeom prst="rect">
            <a:avLst/>
          </a:prstGeom>
        </p:spPr>
      </p:pic>
      <p:pic>
        <p:nvPicPr>
          <p:cNvPr id="5" name="图片 4" descr="徽标&#10;&#10;中度可信度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7" name="图片 6" descr="卡通人物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374490" y="3078845"/>
            <a:ext cx="678426" cy="450323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969599" y="4479839"/>
            <a:ext cx="1005960" cy="66773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30"/>
            <a:ext cx="12192000" cy="1002954"/>
          </a:xfrm>
          <a:prstGeom prst="rect">
            <a:avLst/>
          </a:prstGeom>
        </p:spPr>
      </p:pic>
      <p:pic>
        <p:nvPicPr>
          <p:cNvPr id="11" name="图片 10" descr="桌子上放了不同类型的玩具熊&#10;&#10;低可信度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637" y="4094092"/>
            <a:ext cx="6706077" cy="2842728"/>
          </a:xfrm>
          <a:prstGeom prst="rect">
            <a:avLst/>
          </a:prstGeom>
        </p:spPr>
      </p:pic>
      <p:pic>
        <p:nvPicPr>
          <p:cNvPr id="12" name="图片 11" descr="图片包含 动物, 虫, 空气, 烟&#10;&#10;描述已自动生成">
            <a:extLst>
              <a:ext uri="{FF2B5EF4-FFF2-40B4-BE49-F238E27FC236}">
                <a16:creationId xmlns:a16="http://schemas.microsoft.com/office/drawing/2014/main" id="{7D07C179-2727-480C-9CF4-DBAB60FE9D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2725082" y="3531350"/>
            <a:ext cx="389841" cy="464029"/>
          </a:xfrm>
          <a:prstGeom prst="rect">
            <a:avLst/>
          </a:prstGeom>
        </p:spPr>
      </p:pic>
      <p:pic>
        <p:nvPicPr>
          <p:cNvPr id="13" name="图片 12" descr="图片包含 动物, 虫, 游戏机&#10;&#10;描述已自动生成">
            <a:extLst>
              <a:ext uri="{FF2B5EF4-FFF2-40B4-BE49-F238E27FC236}">
                <a16:creationId xmlns:a16="http://schemas.microsoft.com/office/drawing/2014/main" id="{92EF2DF6-6D29-45B0-BD94-04E2D78F5D7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8667">
            <a:off x="9295043" y="1691116"/>
            <a:ext cx="557826" cy="222439"/>
          </a:xfrm>
          <a:prstGeom prst="rect">
            <a:avLst/>
          </a:prstGeom>
        </p:spPr>
      </p:pic>
      <p:pic>
        <p:nvPicPr>
          <p:cNvPr id="14" name="图片 13" descr="图片包含 动物, 虫, 游戏机&#10;&#10;描述已自动生成">
            <a:extLst>
              <a:ext uri="{FF2B5EF4-FFF2-40B4-BE49-F238E27FC236}">
                <a16:creationId xmlns:a16="http://schemas.microsoft.com/office/drawing/2014/main" id="{1FCB1E59-8E5B-480C-8D7F-31560A48D55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1607058" y="1800059"/>
            <a:ext cx="371800" cy="148259"/>
          </a:xfrm>
          <a:prstGeom prst="rect">
            <a:avLst/>
          </a:prstGeom>
        </p:spPr>
      </p:pic>
      <p:pic>
        <p:nvPicPr>
          <p:cNvPr id="15" name="图片 14" descr="图片包含 动物, 虫, 游戏机&#10;&#10;描述已自动生成">
            <a:extLst>
              <a:ext uri="{FF2B5EF4-FFF2-40B4-BE49-F238E27FC236}">
                <a16:creationId xmlns:a16="http://schemas.microsoft.com/office/drawing/2014/main" id="{9D69E01A-2EE4-455D-B63F-D7CB43F8308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53468" flipH="1">
            <a:off x="6956944" y="3883576"/>
            <a:ext cx="371800" cy="148259"/>
          </a:xfrm>
          <a:prstGeom prst="rect">
            <a:avLst/>
          </a:prstGeom>
        </p:spPr>
      </p:pic>
      <p:pic>
        <p:nvPicPr>
          <p:cNvPr id="16" name="图片 15" descr="卡通人物&#10;&#10;中度可信度描述已自动生成">
            <a:extLst>
              <a:ext uri="{FF2B5EF4-FFF2-40B4-BE49-F238E27FC236}">
                <a16:creationId xmlns:a16="http://schemas.microsoft.com/office/drawing/2014/main" id="{98D594DF-F69F-44D0-9534-D6CF449DC6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10399041" y="1826339"/>
            <a:ext cx="1005960" cy="66773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358795" y="954499"/>
            <a:ext cx="12405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>
                <a:ln w="57150">
                  <a:solidFill>
                    <a:srgbClr val="9DC3E6"/>
                  </a:solidFill>
                </a:ln>
                <a:solidFill>
                  <a:schemeClr val="bg1"/>
                </a:solidFill>
                <a:latin typeface="#9Slide07 SVNZiclets" panose="02000603000000000000" pitchFamily="2" charset="0"/>
              </a:rPr>
              <a:t>01</a:t>
            </a:r>
            <a:endParaRPr lang="en-US" sz="7200" dirty="0">
              <a:ln w="57150">
                <a:solidFill>
                  <a:srgbClr val="9DC3E6"/>
                </a:solidFill>
              </a:ln>
              <a:solidFill>
                <a:schemeClr val="bg1"/>
              </a:solidFill>
              <a:latin typeface="#9Slide07 SVNZiclets" panose="02000603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16060" y="1934363"/>
            <a:ext cx="9159880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 b="1" dirty="0">
                <a:ln w="57150">
                  <a:solidFill>
                    <a:srgbClr val="9DC3E6"/>
                  </a:solidFill>
                </a:ln>
                <a:solidFill>
                  <a:schemeClr val="bg1"/>
                </a:solidFill>
                <a:latin typeface="#9Slide07 SVNZiclets" panose="02000603000000000000" pitchFamily="2" charset="0"/>
              </a:rPr>
              <a:t>KHỞI ĐỘNG</a:t>
            </a:r>
            <a:endParaRPr lang="en-US" sz="11500" dirty="0">
              <a:ln w="57150">
                <a:solidFill>
                  <a:srgbClr val="9DC3E6"/>
                </a:solidFill>
              </a:ln>
              <a:solidFill>
                <a:schemeClr val="bg1"/>
              </a:solidFill>
              <a:latin typeface="#9Slide07 SVNZiclets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6283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9013" t="32160" r="106" b="3703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0" y="1396225"/>
            <a:ext cx="12665131" cy="1188720"/>
          </a:xfrm>
          <a:custGeom>
            <a:avLst/>
            <a:gdLst/>
            <a:ahLst/>
            <a:cxnLst/>
            <a:rect l="l" t="t" r="r" b="b"/>
            <a:pathLst>
              <a:path w="18997696" h="1783080">
                <a:moveTo>
                  <a:pt x="0" y="0"/>
                </a:moveTo>
                <a:lnTo>
                  <a:pt x="18997696" y="0"/>
                </a:lnTo>
                <a:lnTo>
                  <a:pt x="18997696" y="1783080"/>
                </a:lnTo>
                <a:lnTo>
                  <a:pt x="0" y="17830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3880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37140" y="2234525"/>
            <a:ext cx="2725075" cy="3639498"/>
          </a:xfrm>
          <a:custGeom>
            <a:avLst/>
            <a:gdLst/>
            <a:ahLst/>
            <a:cxnLst/>
            <a:rect l="l" t="t" r="r" b="b"/>
            <a:pathLst>
              <a:path w="4087612" h="5459247">
                <a:moveTo>
                  <a:pt x="0" y="0"/>
                </a:moveTo>
                <a:lnTo>
                  <a:pt x="4087611" y="0"/>
                </a:lnTo>
                <a:lnTo>
                  <a:pt x="4087611" y="5459247"/>
                </a:lnTo>
                <a:lnTo>
                  <a:pt x="0" y="54592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347342" y="2764463"/>
            <a:ext cx="2725075" cy="3639498"/>
          </a:xfrm>
          <a:custGeom>
            <a:avLst/>
            <a:gdLst/>
            <a:ahLst/>
            <a:cxnLst/>
            <a:rect l="l" t="t" r="r" b="b"/>
            <a:pathLst>
              <a:path w="4087612" h="5459247">
                <a:moveTo>
                  <a:pt x="0" y="0"/>
                </a:moveTo>
                <a:lnTo>
                  <a:pt x="4087612" y="0"/>
                </a:lnTo>
                <a:lnTo>
                  <a:pt x="4087612" y="5459247"/>
                </a:lnTo>
                <a:lnTo>
                  <a:pt x="0" y="54592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441541" y="2340853"/>
            <a:ext cx="2725075" cy="3639498"/>
          </a:xfrm>
          <a:custGeom>
            <a:avLst/>
            <a:gdLst/>
            <a:ahLst/>
            <a:cxnLst/>
            <a:rect l="l" t="t" r="r" b="b"/>
            <a:pathLst>
              <a:path w="4087612" h="5459247">
                <a:moveTo>
                  <a:pt x="0" y="0"/>
                </a:moveTo>
                <a:lnTo>
                  <a:pt x="4087611" y="0"/>
                </a:lnTo>
                <a:lnTo>
                  <a:pt x="4087611" y="5459247"/>
                </a:lnTo>
                <a:lnTo>
                  <a:pt x="0" y="54592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151469" y="5344112"/>
            <a:ext cx="3226021" cy="749519"/>
          </a:xfrm>
          <a:custGeom>
            <a:avLst/>
            <a:gdLst/>
            <a:ahLst/>
            <a:cxnLst/>
            <a:rect l="l" t="t" r="r" b="b"/>
            <a:pathLst>
              <a:path w="4839031" h="1124278">
                <a:moveTo>
                  <a:pt x="0" y="0"/>
                </a:moveTo>
                <a:lnTo>
                  <a:pt x="4839031" y="0"/>
                </a:lnTo>
                <a:lnTo>
                  <a:pt x="4839031" y="1124278"/>
                </a:lnTo>
                <a:lnTo>
                  <a:pt x="0" y="11242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044998" y="5874023"/>
            <a:ext cx="3226021" cy="749519"/>
          </a:xfrm>
          <a:custGeom>
            <a:avLst/>
            <a:gdLst/>
            <a:ahLst/>
            <a:cxnLst/>
            <a:rect l="l" t="t" r="r" b="b"/>
            <a:pathLst>
              <a:path w="4839031" h="1124278">
                <a:moveTo>
                  <a:pt x="0" y="0"/>
                </a:moveTo>
                <a:lnTo>
                  <a:pt x="4839031" y="0"/>
                </a:lnTo>
                <a:lnTo>
                  <a:pt x="4839031" y="1124278"/>
                </a:lnTo>
                <a:lnTo>
                  <a:pt x="0" y="112427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67486" y="5425218"/>
            <a:ext cx="2725076" cy="749519"/>
          </a:xfrm>
          <a:custGeom>
            <a:avLst/>
            <a:gdLst/>
            <a:ahLst/>
            <a:cxnLst/>
            <a:rect l="l" t="t" r="r" b="b"/>
            <a:pathLst>
              <a:path w="4839031" h="1124278">
                <a:moveTo>
                  <a:pt x="0" y="0"/>
                </a:moveTo>
                <a:lnTo>
                  <a:pt x="4839030" y="0"/>
                </a:lnTo>
                <a:lnTo>
                  <a:pt x="4839030" y="1124278"/>
                </a:lnTo>
                <a:lnTo>
                  <a:pt x="0" y="112427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690962" y="5600829"/>
            <a:ext cx="1996895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137"/>
              </a:lnSpc>
            </a:pPr>
            <a:r>
              <a:rPr lang="en-US" sz="4400" dirty="0" err="1">
                <a:solidFill>
                  <a:srgbClr val="000000"/>
                </a:solidFill>
                <a:latin typeface="#9Slide05 Dancing Script" panose="03080800040507000D00" pitchFamily="66" charset="0"/>
              </a:rPr>
              <a:t>Táo</a:t>
            </a:r>
            <a:endParaRPr lang="en-US" sz="4400" dirty="0">
              <a:solidFill>
                <a:srgbClr val="000000"/>
              </a:solidFill>
              <a:latin typeface="#9Slide05 Dancing Script" panose="03080800040507000D00" pitchFamily="66" charset="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3835644" y="6080849"/>
            <a:ext cx="1996895" cy="445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137"/>
              </a:lnSpc>
            </a:pPr>
            <a:r>
              <a:rPr lang="en-US" sz="4400" dirty="0" err="1">
                <a:solidFill>
                  <a:srgbClr val="000000"/>
                </a:solidFill>
                <a:latin typeface="#9Slide05 Dancing Script" panose="03080800040507000D00" pitchFamily="66" charset="0"/>
              </a:rPr>
              <a:t>Mít</a:t>
            </a:r>
            <a:endParaRPr lang="en-US" sz="4400" dirty="0">
              <a:solidFill>
                <a:srgbClr val="000000"/>
              </a:solidFill>
              <a:latin typeface="#9Slide05 Dancing Script" panose="03080800040507000D00" pitchFamily="66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6839313" y="5534049"/>
            <a:ext cx="1996895" cy="445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137"/>
              </a:lnSpc>
            </a:pPr>
            <a:r>
              <a:rPr lang="en-US" sz="4400" dirty="0" err="1">
                <a:solidFill>
                  <a:srgbClr val="000000"/>
                </a:solidFill>
                <a:latin typeface="#9Slide05 Dancing Script" panose="03080800040507000D00" pitchFamily="66" charset="0"/>
              </a:rPr>
              <a:t>Dâu</a:t>
            </a:r>
            <a:endParaRPr lang="en-US" sz="4400" dirty="0">
              <a:solidFill>
                <a:srgbClr val="000000"/>
              </a:solidFill>
              <a:latin typeface="#9Slide05 Dancing Script" panose="03080800040507000D00" pitchFamily="66" charset="0"/>
            </a:endParaRPr>
          </a:p>
        </p:txBody>
      </p:sp>
      <p:sp>
        <p:nvSpPr>
          <p:cNvPr id="18" name="Freeform 9"/>
          <p:cNvSpPr/>
          <p:nvPr/>
        </p:nvSpPr>
        <p:spPr>
          <a:xfrm>
            <a:off x="9395069" y="2838896"/>
            <a:ext cx="2725075" cy="3639498"/>
          </a:xfrm>
          <a:custGeom>
            <a:avLst/>
            <a:gdLst/>
            <a:ahLst/>
            <a:cxnLst/>
            <a:rect l="l" t="t" r="r" b="b"/>
            <a:pathLst>
              <a:path w="4087612" h="5459247">
                <a:moveTo>
                  <a:pt x="0" y="0"/>
                </a:moveTo>
                <a:lnTo>
                  <a:pt x="4087611" y="0"/>
                </a:lnTo>
                <a:lnTo>
                  <a:pt x="4087611" y="5459247"/>
                </a:lnTo>
                <a:lnTo>
                  <a:pt x="0" y="54592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3"/>
          <p:cNvSpPr/>
          <p:nvPr/>
        </p:nvSpPr>
        <p:spPr>
          <a:xfrm>
            <a:off x="9405452" y="5803741"/>
            <a:ext cx="2804127" cy="749519"/>
          </a:xfrm>
          <a:custGeom>
            <a:avLst/>
            <a:gdLst/>
            <a:ahLst/>
            <a:cxnLst/>
            <a:rect l="l" t="t" r="r" b="b"/>
            <a:pathLst>
              <a:path w="4839031" h="1124278">
                <a:moveTo>
                  <a:pt x="0" y="0"/>
                </a:moveTo>
                <a:lnTo>
                  <a:pt x="4839030" y="0"/>
                </a:lnTo>
                <a:lnTo>
                  <a:pt x="4839030" y="1124278"/>
                </a:lnTo>
                <a:lnTo>
                  <a:pt x="0" y="112427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17"/>
          <p:cNvSpPr txBox="1"/>
          <p:nvPr/>
        </p:nvSpPr>
        <p:spPr>
          <a:xfrm>
            <a:off x="9809067" y="6098417"/>
            <a:ext cx="1996895" cy="445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137"/>
              </a:lnSpc>
            </a:pPr>
            <a:r>
              <a:rPr lang="en-US" sz="4400" dirty="0" err="1">
                <a:solidFill>
                  <a:srgbClr val="000000"/>
                </a:solidFill>
                <a:latin typeface="#9Slide05 Dancing Script" panose="03080800040507000D00" pitchFamily="66" charset="0"/>
              </a:rPr>
              <a:t>Ổi</a:t>
            </a:r>
            <a:endParaRPr lang="en-US" sz="4400" dirty="0">
              <a:solidFill>
                <a:srgbClr val="000000"/>
              </a:solidFill>
              <a:latin typeface="#9Slide05 Dancing Script" panose="03080800040507000D00" pitchFamily="66" charset="0"/>
            </a:endParaRPr>
          </a:p>
        </p:txBody>
      </p:sp>
      <p:pic>
        <p:nvPicPr>
          <p:cNvPr id="21" name="图片 36" descr="桌子上放了不同类型的玩具熊&#10;&#10;低可信度描述已自动生成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01"/>
          <a:stretch>
            <a:fillRect/>
          </a:stretch>
        </p:blipFill>
        <p:spPr>
          <a:xfrm>
            <a:off x="922147" y="2506431"/>
            <a:ext cx="1534527" cy="2744746"/>
          </a:xfrm>
          <a:prstGeom prst="rect">
            <a:avLst/>
          </a:prstGeom>
        </p:spPr>
      </p:pic>
      <p:pic>
        <p:nvPicPr>
          <p:cNvPr id="22" name="Picture 21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167" b="99359" l="46746" r="100000"/>
                    </a14:imgEffect>
                  </a14:imgLayer>
                </a14:imgProps>
              </a:ext>
            </a:extLst>
          </a:blip>
          <a:srcRect l="47634" t="-209" b="-1"/>
          <a:stretch/>
        </p:blipFill>
        <p:spPr>
          <a:xfrm>
            <a:off x="3947531" y="3056063"/>
            <a:ext cx="1608694" cy="2841612"/>
          </a:xfrm>
          <a:prstGeom prst="rect">
            <a:avLst/>
          </a:prstGeom>
        </p:spPr>
      </p:pic>
      <p:pic>
        <p:nvPicPr>
          <p:cNvPr id="23" name="dau" descr="桌子上放了不同类型的玩具熊&#10;&#10;低可信度描述已自动生成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5227" b="100000" l="26365" r="50806">
                        <a14:foregroundMark x1="36725" y1="74817" x2="42742" y2="71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99" t="10909" r="48801"/>
          <a:stretch/>
        </p:blipFill>
        <p:spPr>
          <a:xfrm>
            <a:off x="6959125" y="2606574"/>
            <a:ext cx="1689905" cy="2532610"/>
          </a:xfrm>
          <a:prstGeom prst="rect">
            <a:avLst/>
          </a:prstGeom>
        </p:spPr>
      </p:pic>
      <p:pic>
        <p:nvPicPr>
          <p:cNvPr id="24" name="图片 10" descr="桌子上放了不同类型的玩具熊&#10;&#10;低可信度描述已自动生成">
            <a:hlinkClick r:id="rId21" action="ppaction://hlinksldjump"/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7" r="73919"/>
          <a:stretch/>
        </p:blipFill>
        <p:spPr>
          <a:xfrm>
            <a:off x="9932691" y="3166751"/>
            <a:ext cx="1628592" cy="2525325"/>
          </a:xfrm>
          <a:prstGeom prst="rect">
            <a:avLst/>
          </a:prstGeom>
        </p:spPr>
      </p:pic>
      <p:pic>
        <p:nvPicPr>
          <p:cNvPr id="35" name="Picture 34">
            <a:hlinkClick r:id="" action="ppaction://noaction"/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330027" y="-448795"/>
            <a:ext cx="7132938" cy="275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0148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6" grpId="0"/>
      <p:bldP spid="16" grpId="1"/>
      <p:bldP spid="17" grpId="0"/>
      <p:bldP spid="17" grpId="1"/>
      <p:bldP spid="20" grpId="0"/>
      <p:bldP spid="2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圆角矩形 4"/>
          <p:cNvSpPr/>
          <p:nvPr/>
        </p:nvSpPr>
        <p:spPr>
          <a:xfrm>
            <a:off x="10706100" y="1557172"/>
            <a:ext cx="1487170" cy="803275"/>
          </a:xfrm>
          <a:prstGeom prst="roundRect">
            <a:avLst>
              <a:gd name="adj" fmla="val 11509"/>
            </a:avLst>
          </a:prstGeom>
          <a:solidFill>
            <a:srgbClr val="F8CBAD"/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31" name="圆角矩形 5"/>
          <p:cNvSpPr/>
          <p:nvPr/>
        </p:nvSpPr>
        <p:spPr>
          <a:xfrm rot="16200000">
            <a:off x="11746230" y="1912772"/>
            <a:ext cx="803275" cy="93345"/>
          </a:xfrm>
          <a:prstGeom prst="roundRect">
            <a:avLst>
              <a:gd name="adj" fmla="val 11509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32" name="文本框 18"/>
          <p:cNvSpPr txBox="1"/>
          <p:nvPr/>
        </p:nvSpPr>
        <p:spPr>
          <a:xfrm>
            <a:off x="10868890" y="1765298"/>
            <a:ext cx="1058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a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pic>
        <p:nvPicPr>
          <p:cNvPr id="7" name="图片 6" descr="图标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05" y="642620"/>
            <a:ext cx="384810" cy="44958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925830" y="392378"/>
            <a:ext cx="80185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Bài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1:   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Chọn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câu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trả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lời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đúng</a:t>
            </a:r>
            <a:endParaRPr kumimoji="0" lang="zh-CN" altLang="en-US" sz="4800" b="1" i="0" u="none" strike="noStrike" kern="1200" cap="none" spc="0" normalizeH="0" baseline="0" noProof="0" dirty="0">
              <a:ln w="19050">
                <a:solidFill>
                  <a:schemeClr val="tx1"/>
                </a:solidFill>
              </a:ln>
              <a:solidFill>
                <a:srgbClr val="00B0F0"/>
              </a:solidFill>
              <a:effectLst/>
              <a:uLnTx/>
              <a:uFillTx/>
              <a:latin typeface="#9Slide07 SFU Rhythm" panose="00000400000000000000" pitchFamily="2" charset="0"/>
              <a:ea typeface="思源宋体 CN Light" panose="02020300000000000000" pitchFamily="18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419215"/>
            <a:ext cx="12192000" cy="43878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80"/>
            <a:ext cx="12192000" cy="383540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9595485" y="1554237"/>
            <a:ext cx="2596516" cy="803275"/>
          </a:xfrm>
          <a:prstGeom prst="roundRect">
            <a:avLst>
              <a:gd name="adj" fmla="val 1150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8" name="圆角矩形 7"/>
          <p:cNvSpPr/>
          <p:nvPr/>
        </p:nvSpPr>
        <p:spPr>
          <a:xfrm rot="16200000">
            <a:off x="11744960" y="1909837"/>
            <a:ext cx="803275" cy="93345"/>
          </a:xfrm>
          <a:prstGeom prst="roundRect">
            <a:avLst>
              <a:gd name="adj" fmla="val 11509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1362595" y="1503194"/>
            <a:ext cx="8151495" cy="4018915"/>
          </a:xfrm>
          <a:prstGeom prst="roundRect">
            <a:avLst>
              <a:gd name="adj" fmla="val 5442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prstDash val="lgDash"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10706100" y="2626117"/>
            <a:ext cx="1487170" cy="803275"/>
          </a:xfrm>
          <a:prstGeom prst="roundRect">
            <a:avLst>
              <a:gd name="adj" fmla="val 11509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圆角矩形 5"/>
          <p:cNvSpPr/>
          <p:nvPr/>
        </p:nvSpPr>
        <p:spPr>
          <a:xfrm rot="16200000">
            <a:off x="11746230" y="2981717"/>
            <a:ext cx="803275" cy="93345"/>
          </a:xfrm>
          <a:prstGeom prst="roundRect">
            <a:avLst>
              <a:gd name="adj" fmla="val 11509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10707370" y="3697997"/>
            <a:ext cx="1487170" cy="803275"/>
          </a:xfrm>
          <a:prstGeom prst="roundRect">
            <a:avLst>
              <a:gd name="adj" fmla="val 11509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2" name="圆角矩形 11"/>
          <p:cNvSpPr/>
          <p:nvPr/>
        </p:nvSpPr>
        <p:spPr>
          <a:xfrm rot="16200000">
            <a:off x="11747500" y="4053597"/>
            <a:ext cx="803275" cy="93345"/>
          </a:xfrm>
          <a:prstGeom prst="roundRect">
            <a:avLst>
              <a:gd name="adj" fmla="val 11509"/>
            </a:avLst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10708640" y="4769877"/>
            <a:ext cx="1487170" cy="803275"/>
          </a:xfrm>
          <a:prstGeom prst="roundRect">
            <a:avLst>
              <a:gd name="adj" fmla="val 11509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5" name="圆角矩形 14"/>
          <p:cNvSpPr/>
          <p:nvPr/>
        </p:nvSpPr>
        <p:spPr>
          <a:xfrm rot="16200000">
            <a:off x="11748770" y="5125477"/>
            <a:ext cx="803275" cy="93345"/>
          </a:xfrm>
          <a:prstGeom prst="roundRect">
            <a:avLst>
              <a:gd name="adj" fmla="val 11509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0211779" y="1763882"/>
            <a:ext cx="16385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a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613216" y="2058217"/>
            <a:ext cx="7765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Tổng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53 640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8 290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0868890" y="2834243"/>
            <a:ext cx="103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b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0868890" y="3906123"/>
            <a:ext cx="1013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c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0868890" y="4978003"/>
            <a:ext cx="1074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d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27" name="文本框 17"/>
          <p:cNvSpPr txBox="1"/>
          <p:nvPr/>
        </p:nvSpPr>
        <p:spPr>
          <a:xfrm>
            <a:off x="2204145" y="3197099"/>
            <a:ext cx="323883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A. 61 830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28" name="文本框 17"/>
          <p:cNvSpPr txBox="1"/>
          <p:nvPr/>
        </p:nvSpPr>
        <p:spPr>
          <a:xfrm>
            <a:off x="2204144" y="4171350"/>
            <a:ext cx="323883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B. 61 930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29" name="文本框 17"/>
          <p:cNvSpPr txBox="1"/>
          <p:nvPr/>
        </p:nvSpPr>
        <p:spPr>
          <a:xfrm>
            <a:off x="5603487" y="3197099"/>
            <a:ext cx="323883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C. 51 930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30" name="文本框 17"/>
          <p:cNvSpPr txBox="1"/>
          <p:nvPr/>
        </p:nvSpPr>
        <p:spPr>
          <a:xfrm>
            <a:off x="5603486" y="4171350"/>
            <a:ext cx="323883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D. 60 930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25" name="图片 36" descr="桌子上放了不同类型的玩具熊&#10;&#10;低可信度描述已自动生成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01"/>
          <a:stretch>
            <a:fillRect/>
          </a:stretch>
        </p:blipFill>
        <p:spPr>
          <a:xfrm>
            <a:off x="9807" y="3918100"/>
            <a:ext cx="1643633" cy="293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5996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" presetClass="entr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5" presetClass="emph" presetSubtype="0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14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31" grpId="0" animBg="1"/>
      <p:bldP spid="31" grpId="1" animBg="1"/>
      <p:bldP spid="32" grpId="0"/>
      <p:bldP spid="32" grpId="1"/>
      <p:bldP spid="2" grpId="1"/>
      <p:bldP spid="2" grpId="2"/>
      <p:bldP spid="3" grpId="1" animBg="1"/>
      <p:bldP spid="3" grpId="2" animBg="1"/>
      <p:bldP spid="8" grpId="1" animBg="1"/>
      <p:bldP spid="8" grpId="2" animBg="1"/>
      <p:bldP spid="4" grpId="1" animBg="1"/>
      <p:bldP spid="4" grpId="2" animBg="1"/>
      <p:bldP spid="5" grpId="1" animBg="1"/>
      <p:bldP spid="5" grpId="2" animBg="1"/>
      <p:bldP spid="6" grpId="1" animBg="1"/>
      <p:bldP spid="6" grpId="2" animBg="1"/>
      <p:bldP spid="11" grpId="1" animBg="1"/>
      <p:bldP spid="11" grpId="2" animBg="1"/>
      <p:bldP spid="12" grpId="1" animBg="1"/>
      <p:bldP spid="12" grpId="2" animBg="1"/>
      <p:bldP spid="14" grpId="1" animBg="1"/>
      <p:bldP spid="14" grpId="2" animBg="1"/>
      <p:bldP spid="15" grpId="1" animBg="1"/>
      <p:bldP spid="15" grpId="2" animBg="1"/>
      <p:bldP spid="17" grpId="1"/>
      <p:bldP spid="17" grpId="2"/>
      <p:bldP spid="18" grpId="1"/>
      <p:bldP spid="18" grpId="2"/>
      <p:bldP spid="19" grpId="1"/>
      <p:bldP spid="19" grpId="2"/>
      <p:bldP spid="20" grpId="1"/>
      <p:bldP spid="20" grpId="2"/>
      <p:bldP spid="21" grpId="1"/>
      <p:bldP spid="21" grpId="2"/>
      <p:bldP spid="27" grpId="1" animBg="1"/>
      <p:bldP spid="27" grpId="2" animBg="1"/>
      <p:bldP spid="28" grpId="1" animBg="1"/>
      <p:bldP spid="28" grpId="2" animBg="1"/>
      <p:bldP spid="28" grpId="3" animBg="1"/>
      <p:bldP spid="29" grpId="1" animBg="1"/>
      <p:bldP spid="29" grpId="2" animBg="1"/>
      <p:bldP spid="30" grpId="1" animBg="1"/>
      <p:bldP spid="30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标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05" y="642620"/>
            <a:ext cx="384810" cy="44958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925830" y="392378"/>
            <a:ext cx="80185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Bài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1:   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Chọn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câu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trả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lời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đúng</a:t>
            </a:r>
            <a:endParaRPr kumimoji="0" lang="zh-CN" altLang="en-US" sz="4800" b="1" i="0" u="none" strike="noStrike" kern="1200" cap="none" spc="0" normalizeH="0" baseline="0" noProof="0" dirty="0">
              <a:ln w="19050">
                <a:solidFill>
                  <a:schemeClr val="tx1"/>
                </a:solidFill>
              </a:ln>
              <a:solidFill>
                <a:srgbClr val="00B0F0"/>
              </a:solidFill>
              <a:effectLst/>
              <a:uLnTx/>
              <a:uFillTx/>
              <a:latin typeface="#9Slide07 SFU Rhythm" panose="00000400000000000000" pitchFamily="2" charset="0"/>
              <a:ea typeface="思源宋体 CN Light" panose="02020300000000000000" pitchFamily="18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419215"/>
            <a:ext cx="12192000" cy="43878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80"/>
            <a:ext cx="12192000" cy="383540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10706099" y="1554237"/>
            <a:ext cx="1485901" cy="803275"/>
          </a:xfrm>
          <a:prstGeom prst="roundRect">
            <a:avLst>
              <a:gd name="adj" fmla="val 1150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8" name="圆角矩形 7"/>
          <p:cNvSpPr/>
          <p:nvPr/>
        </p:nvSpPr>
        <p:spPr>
          <a:xfrm rot="16200000">
            <a:off x="11744960" y="1909837"/>
            <a:ext cx="803275" cy="93345"/>
          </a:xfrm>
          <a:prstGeom prst="roundRect">
            <a:avLst>
              <a:gd name="adj" fmla="val 11509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1455737" y="1554237"/>
            <a:ext cx="8151495" cy="4018915"/>
          </a:xfrm>
          <a:prstGeom prst="roundRect">
            <a:avLst>
              <a:gd name="adj" fmla="val 11509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lgDash"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9764710" y="2626117"/>
            <a:ext cx="2428559" cy="803275"/>
          </a:xfrm>
          <a:prstGeom prst="roundRect">
            <a:avLst>
              <a:gd name="adj" fmla="val 11509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圆角矩形 5"/>
          <p:cNvSpPr/>
          <p:nvPr/>
        </p:nvSpPr>
        <p:spPr>
          <a:xfrm rot="16200000">
            <a:off x="11746230" y="2981717"/>
            <a:ext cx="803275" cy="93345"/>
          </a:xfrm>
          <a:prstGeom prst="roundRect">
            <a:avLst>
              <a:gd name="adj" fmla="val 11509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10707370" y="3697997"/>
            <a:ext cx="1487170" cy="803275"/>
          </a:xfrm>
          <a:prstGeom prst="roundRect">
            <a:avLst>
              <a:gd name="adj" fmla="val 11509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2" name="圆角矩形 11"/>
          <p:cNvSpPr/>
          <p:nvPr/>
        </p:nvSpPr>
        <p:spPr>
          <a:xfrm rot="16200000">
            <a:off x="11747500" y="4053597"/>
            <a:ext cx="803275" cy="93345"/>
          </a:xfrm>
          <a:prstGeom prst="roundRect">
            <a:avLst>
              <a:gd name="adj" fmla="val 11509"/>
            </a:avLst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10708640" y="4769877"/>
            <a:ext cx="1487170" cy="803275"/>
          </a:xfrm>
          <a:prstGeom prst="roundRect">
            <a:avLst>
              <a:gd name="adj" fmla="val 11509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5" name="圆角矩形 14"/>
          <p:cNvSpPr/>
          <p:nvPr/>
        </p:nvSpPr>
        <p:spPr>
          <a:xfrm rot="16200000">
            <a:off x="11748770" y="5125477"/>
            <a:ext cx="803275" cy="93345"/>
          </a:xfrm>
          <a:prstGeom prst="roundRect">
            <a:avLst>
              <a:gd name="adj" fmla="val 11509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0813021" y="1822748"/>
            <a:ext cx="1058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a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613216" y="2058217"/>
            <a:ext cx="7765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68 497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35 829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0335090" y="2830836"/>
            <a:ext cx="16081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b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0868890" y="3906123"/>
            <a:ext cx="1013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c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0868890" y="4978003"/>
            <a:ext cx="1074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d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27" name="文本框 17"/>
          <p:cNvSpPr txBox="1"/>
          <p:nvPr/>
        </p:nvSpPr>
        <p:spPr>
          <a:xfrm>
            <a:off x="2204145" y="3197099"/>
            <a:ext cx="323883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A. 31 668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28" name="文本框 17"/>
          <p:cNvSpPr txBox="1"/>
          <p:nvPr/>
        </p:nvSpPr>
        <p:spPr>
          <a:xfrm>
            <a:off x="2204144" y="4171350"/>
            <a:ext cx="323883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B. 32 568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29" name="文本框 17"/>
          <p:cNvSpPr txBox="1"/>
          <p:nvPr/>
        </p:nvSpPr>
        <p:spPr>
          <a:xfrm>
            <a:off x="5603487" y="3197099"/>
            <a:ext cx="323883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C. 32 678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30" name="文本框 17"/>
          <p:cNvSpPr txBox="1"/>
          <p:nvPr/>
        </p:nvSpPr>
        <p:spPr>
          <a:xfrm>
            <a:off x="5603486" y="4171350"/>
            <a:ext cx="323883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D. 32 668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67" b="99359" l="46746" r="100000"/>
                    </a14:imgEffect>
                  </a14:imgLayer>
                </a14:imgProps>
              </a:ext>
            </a:extLst>
          </a:blip>
          <a:srcRect l="47634" t="-209" b="-1"/>
          <a:stretch/>
        </p:blipFill>
        <p:spPr>
          <a:xfrm>
            <a:off x="-100756" y="3591979"/>
            <a:ext cx="1930696" cy="341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7645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5" presetClass="emph" presetSubtype="0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42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3" grpId="1" animBg="1"/>
      <p:bldP spid="8" grpId="1" animBg="1"/>
      <p:bldP spid="4" grpId="1" animBg="1"/>
      <p:bldP spid="4" grpId="2" animBg="1"/>
      <p:bldP spid="5" grpId="1" animBg="1"/>
      <p:bldP spid="5" grpId="2" animBg="1"/>
      <p:bldP spid="6" grpId="1" animBg="1"/>
      <p:bldP spid="6" grpId="2" animBg="1"/>
      <p:bldP spid="11" grpId="1" animBg="1"/>
      <p:bldP spid="12" grpId="1" animBg="1"/>
      <p:bldP spid="14" grpId="1" animBg="1"/>
      <p:bldP spid="15" grpId="1" animBg="1"/>
      <p:bldP spid="17" grpId="1"/>
      <p:bldP spid="18" grpId="1"/>
      <p:bldP spid="18" grpId="2"/>
      <p:bldP spid="19" grpId="1"/>
      <p:bldP spid="19" grpId="2"/>
      <p:bldP spid="20" grpId="1"/>
      <p:bldP spid="21" grpId="1"/>
      <p:bldP spid="27" grpId="1" animBg="1"/>
      <p:bldP spid="27" grpId="2" animBg="1"/>
      <p:bldP spid="28" grpId="1" animBg="1"/>
      <p:bldP spid="28" grpId="2" animBg="1"/>
      <p:bldP spid="29" grpId="1" animBg="1"/>
      <p:bldP spid="29" grpId="2" animBg="1"/>
      <p:bldP spid="30" grpId="1" animBg="1"/>
      <p:bldP spid="30" grpId="2" animBg="1"/>
      <p:bldP spid="30" grpId="3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圆角矩形 13"/>
          <p:cNvSpPr/>
          <p:nvPr/>
        </p:nvSpPr>
        <p:spPr>
          <a:xfrm>
            <a:off x="10708640" y="4769877"/>
            <a:ext cx="1487170" cy="803275"/>
          </a:xfrm>
          <a:prstGeom prst="roundRect">
            <a:avLst>
              <a:gd name="adj" fmla="val 11509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26" name="圆角矩形 14"/>
          <p:cNvSpPr/>
          <p:nvPr/>
        </p:nvSpPr>
        <p:spPr>
          <a:xfrm rot="16200000">
            <a:off x="11748770" y="5125477"/>
            <a:ext cx="803275" cy="93345"/>
          </a:xfrm>
          <a:prstGeom prst="roundRect">
            <a:avLst>
              <a:gd name="adj" fmla="val 11509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36" name="文本框 20"/>
          <p:cNvSpPr txBox="1"/>
          <p:nvPr/>
        </p:nvSpPr>
        <p:spPr>
          <a:xfrm>
            <a:off x="10868890" y="4978003"/>
            <a:ext cx="1074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d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pic>
        <p:nvPicPr>
          <p:cNvPr id="7" name="图片 6" descr="图标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05" y="642620"/>
            <a:ext cx="384810" cy="44958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925830" y="392378"/>
            <a:ext cx="80185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Bài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1:   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Chọn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câu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trả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lời</a:t>
            </a:r>
            <a:r>
              <a:rPr lang="en-US" altLang="zh-CN" sz="4800" b="1" dirty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đúng</a:t>
            </a:r>
            <a:endParaRPr kumimoji="0" lang="zh-CN" altLang="en-US" sz="4800" b="1" i="0" u="none" strike="noStrike" kern="1200" cap="none" spc="0" normalizeH="0" baseline="0" noProof="0" dirty="0">
              <a:ln w="19050">
                <a:solidFill>
                  <a:schemeClr val="tx1"/>
                </a:solidFill>
              </a:ln>
              <a:solidFill>
                <a:srgbClr val="00B0F0"/>
              </a:solidFill>
              <a:effectLst/>
              <a:uLnTx/>
              <a:uFillTx/>
              <a:latin typeface="#9Slide07 SFU Rhythm" panose="00000400000000000000" pitchFamily="2" charset="0"/>
              <a:ea typeface="思源宋体 CN Light" panose="02020300000000000000" pitchFamily="18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419215"/>
            <a:ext cx="12192000" cy="43878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80"/>
            <a:ext cx="12192000" cy="383540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10706099" y="1554237"/>
            <a:ext cx="1485901" cy="803275"/>
          </a:xfrm>
          <a:prstGeom prst="roundRect">
            <a:avLst>
              <a:gd name="adj" fmla="val 1150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8" name="圆角矩形 7"/>
          <p:cNvSpPr/>
          <p:nvPr/>
        </p:nvSpPr>
        <p:spPr>
          <a:xfrm rot="16200000">
            <a:off x="11744960" y="1909837"/>
            <a:ext cx="803275" cy="93345"/>
          </a:xfrm>
          <a:prstGeom prst="roundRect">
            <a:avLst>
              <a:gd name="adj" fmla="val 11509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670559" y="1554237"/>
            <a:ext cx="9011921" cy="4562083"/>
          </a:xfrm>
          <a:prstGeom prst="roundRect">
            <a:avLst>
              <a:gd name="adj" fmla="val 1902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lgDash"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9767744" y="4769877"/>
            <a:ext cx="2428066" cy="803275"/>
          </a:xfrm>
          <a:prstGeom prst="roundRect">
            <a:avLst>
              <a:gd name="adj" fmla="val 11509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5" name="圆角矩形 14"/>
          <p:cNvSpPr/>
          <p:nvPr/>
        </p:nvSpPr>
        <p:spPr>
          <a:xfrm rot="16200000">
            <a:off x="11748770" y="5125477"/>
            <a:ext cx="803275" cy="93345"/>
          </a:xfrm>
          <a:prstGeom prst="roundRect">
            <a:avLst>
              <a:gd name="adj" fmla="val 11509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0813021" y="1822748"/>
            <a:ext cx="1058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a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43893" y="1669054"/>
            <a:ext cx="8723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Thực</a:t>
            </a:r>
            <a:r>
              <a:rPr lang="en-US" altLang="zh-C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hiện</a:t>
            </a:r>
            <a:r>
              <a:rPr lang="en-US" altLang="zh-C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phép</a:t>
            </a:r>
            <a:r>
              <a:rPr lang="en-US" altLang="zh-C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altLang="zh-C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54 658 : 9 </a:t>
            </a:r>
            <a:r>
              <a:rPr lang="en-US" altLang="zh-CN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được</a:t>
            </a:r>
            <a:r>
              <a:rPr lang="en-US" altLang="zh-C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0203880" y="4980067"/>
            <a:ext cx="16674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d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27" name="文本框 17"/>
          <p:cNvSpPr txBox="1"/>
          <p:nvPr/>
        </p:nvSpPr>
        <p:spPr>
          <a:xfrm>
            <a:off x="1058046" y="2491756"/>
            <a:ext cx="8299397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A.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Thương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6 073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28" name="文本框 17"/>
          <p:cNvSpPr txBox="1"/>
          <p:nvPr/>
        </p:nvSpPr>
        <p:spPr>
          <a:xfrm>
            <a:off x="1054000" y="3383799"/>
            <a:ext cx="8303359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B.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Thương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673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29" name="文本框 17"/>
          <p:cNvSpPr txBox="1"/>
          <p:nvPr/>
        </p:nvSpPr>
        <p:spPr>
          <a:xfrm>
            <a:off x="1053999" y="4261027"/>
            <a:ext cx="8303361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C.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Thương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6 072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10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30" name="文本框 17"/>
          <p:cNvSpPr txBox="1"/>
          <p:nvPr/>
        </p:nvSpPr>
        <p:spPr>
          <a:xfrm>
            <a:off x="1053998" y="5130126"/>
            <a:ext cx="8303361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D.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Thương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672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altLang="zh-C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32" name="圆角矩形 4"/>
          <p:cNvSpPr/>
          <p:nvPr/>
        </p:nvSpPr>
        <p:spPr>
          <a:xfrm>
            <a:off x="10706100" y="2626117"/>
            <a:ext cx="1487170" cy="803275"/>
          </a:xfrm>
          <a:prstGeom prst="roundRect">
            <a:avLst>
              <a:gd name="adj" fmla="val 11509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33" name="圆角矩形 5"/>
          <p:cNvSpPr/>
          <p:nvPr/>
        </p:nvSpPr>
        <p:spPr>
          <a:xfrm rot="16200000">
            <a:off x="11746230" y="2981717"/>
            <a:ext cx="803275" cy="93345"/>
          </a:xfrm>
          <a:prstGeom prst="roundRect">
            <a:avLst>
              <a:gd name="adj" fmla="val 11509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34" name="文本框 18"/>
          <p:cNvSpPr txBox="1"/>
          <p:nvPr/>
        </p:nvSpPr>
        <p:spPr>
          <a:xfrm>
            <a:off x="10868890" y="2834243"/>
            <a:ext cx="103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b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25" name="圆角矩形 10"/>
          <p:cNvSpPr/>
          <p:nvPr/>
        </p:nvSpPr>
        <p:spPr>
          <a:xfrm>
            <a:off x="10707370" y="3697997"/>
            <a:ext cx="1487170" cy="803275"/>
          </a:xfrm>
          <a:prstGeom prst="roundRect">
            <a:avLst>
              <a:gd name="adj" fmla="val 11509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31" name="圆角矩形 11"/>
          <p:cNvSpPr/>
          <p:nvPr/>
        </p:nvSpPr>
        <p:spPr>
          <a:xfrm rot="16200000">
            <a:off x="11747500" y="4053597"/>
            <a:ext cx="803275" cy="93345"/>
          </a:xfrm>
          <a:prstGeom prst="roundRect">
            <a:avLst>
              <a:gd name="adj" fmla="val 11509"/>
            </a:avLst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35" name="文本框 19"/>
          <p:cNvSpPr txBox="1"/>
          <p:nvPr/>
        </p:nvSpPr>
        <p:spPr>
          <a:xfrm>
            <a:off x="10868890" y="3906123"/>
            <a:ext cx="1013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c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FAF95D-29AC-4AC5-9A64-0BFAEF355959}"/>
              </a:ext>
            </a:extLst>
          </p:cNvPr>
          <p:cNvSpPr/>
          <p:nvPr/>
        </p:nvSpPr>
        <p:spPr>
          <a:xfrm>
            <a:off x="0" y="6465622"/>
            <a:ext cx="1463040" cy="381960"/>
          </a:xfrm>
          <a:prstGeom prst="roundRect">
            <a:avLst/>
          </a:prstGeom>
          <a:solidFill>
            <a:srgbClr val="EBF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331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5" presetClass="emph" presetSubtype="0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43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36" grpId="0"/>
      <p:bldP spid="2" grpId="1"/>
      <p:bldP spid="3" grpId="1" animBg="1"/>
      <p:bldP spid="8" grpId="1" animBg="1"/>
      <p:bldP spid="4" grpId="1" animBg="1"/>
      <p:bldP spid="4" grpId="2" animBg="1"/>
      <p:bldP spid="14" grpId="1" animBg="1"/>
      <p:bldP spid="14" grpId="2" animBg="1"/>
      <p:bldP spid="15" grpId="1" animBg="1"/>
      <p:bldP spid="17" grpId="1"/>
      <p:bldP spid="18" grpId="1"/>
      <p:bldP spid="18" grpId="2"/>
      <p:bldP spid="21" grpId="1"/>
      <p:bldP spid="21" grpId="2"/>
      <p:bldP spid="27" grpId="1" animBg="1"/>
      <p:bldP spid="27" grpId="2" animBg="1"/>
      <p:bldP spid="27" grpId="3" animBg="1"/>
      <p:bldP spid="28" grpId="1" animBg="1"/>
      <p:bldP spid="28" grpId="2" animBg="1"/>
      <p:bldP spid="29" grpId="1" animBg="1"/>
      <p:bldP spid="29" grpId="2" animBg="1"/>
      <p:bldP spid="30" grpId="1" animBg="1"/>
      <p:bldP spid="30" grpId="2" animBg="1"/>
      <p:bldP spid="32" grpId="1" animBg="1"/>
      <p:bldP spid="33" grpId="1" animBg="1"/>
      <p:bldP spid="34" grpId="1"/>
      <p:bldP spid="25" grpId="1" animBg="1"/>
      <p:bldP spid="31" grpId="1" animBg="1"/>
      <p:bldP spid="3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36936" y="378460"/>
            <a:ext cx="16834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 err="1">
                <a:ln w="19050">
                  <a:solidFill>
                    <a:schemeClr val="tx1"/>
                  </a:solidFill>
                </a:ln>
                <a:solidFill>
                  <a:srgbClr val="BE8148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Bài</a:t>
            </a:r>
            <a:r>
              <a:rPr lang="en-US" altLang="zh-CN" sz="4400" b="1" dirty="0">
                <a:ln w="19050">
                  <a:solidFill>
                    <a:schemeClr val="tx1"/>
                  </a:solidFill>
                </a:ln>
                <a:solidFill>
                  <a:srgbClr val="BE8148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 2:</a:t>
            </a:r>
            <a:endParaRPr kumimoji="0" lang="zh-CN" altLang="en-US" sz="4400" b="1" i="0" u="none" strike="noStrike" kern="1200" cap="none" spc="0" normalizeH="0" baseline="0" noProof="0" dirty="0">
              <a:ln w="19050">
                <a:solidFill>
                  <a:schemeClr val="tx1"/>
                </a:solidFill>
              </a:ln>
              <a:solidFill>
                <a:srgbClr val="BE8148"/>
              </a:solidFill>
              <a:effectLst/>
              <a:uLnTx/>
              <a:uFillTx/>
              <a:latin typeface="#9Slide07 SFU Rhythm" panose="00000400000000000000" pitchFamily="2" charset="0"/>
              <a:ea typeface="思源宋体 CN Light" panose="02020300000000000000" pitchFamily="18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419215"/>
            <a:ext cx="12192000" cy="43878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80"/>
            <a:ext cx="12192000" cy="38354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24099" y="516283"/>
            <a:ext cx="1175860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</a:t>
            </a:r>
            <a:r>
              <a:rPr lang="en-US" sz="32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trẻ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12 960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Hai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Hai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12" b="89979" l="9950" r="94472">
                        <a14:foregroundMark x1="26734" y1="18163" x2="26734" y2="18163"/>
                        <a14:foregroundMark x1="28342" y1="23382" x2="28342" y2="23382"/>
                        <a14:foregroundMark x1="25930" y1="20668" x2="24422" y2="26096"/>
                        <a14:foregroundMark x1="86231" y1="70564" x2="92764" y2="67015"/>
                        <a14:foregroundMark x1="86231" y1="78079" x2="92764" y2="79123"/>
                        <a14:foregroundMark x1="39497" y1="69311" x2="48040" y2="71190"/>
                        <a14:foregroundMark x1="46533" y1="68894" x2="48543" y2="71816"/>
                        <a14:foregroundMark x1="36583" y1="31315" x2="46432" y2="325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20731" y="4977113"/>
            <a:ext cx="4566679" cy="2198431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7603449" y="2905570"/>
            <a:ext cx="15999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endParaRPr lang="en-US" sz="3200" b="1" i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341809" y="3551901"/>
            <a:ext cx="585019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12 960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Hai: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Hai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?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>
            <a:off x="6213852" y="2977162"/>
            <a:ext cx="0" cy="3200400"/>
          </a:xfrm>
          <a:prstGeom prst="line">
            <a:avLst/>
          </a:prstGeom>
          <a:ln w="2857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66233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2" grpId="0"/>
      <p:bldP spid="3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600</TotalTime>
  <Words>290</Words>
  <Application>Microsoft Office PowerPoint</Application>
  <PresentationFormat>Widescreen</PresentationFormat>
  <Paragraphs>52</Paragraphs>
  <Slides>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</vt:i4>
      </vt:variant>
    </vt:vector>
  </HeadingPairs>
  <TitlesOfParts>
    <vt:vector size="26" baseType="lpstr">
      <vt:lpstr>#9Slide05 Angelline</vt:lpstr>
      <vt:lpstr>#9Slide05 Dancing Script</vt:lpstr>
      <vt:lpstr>#9Slide05 HLT Boulevard</vt:lpstr>
      <vt:lpstr>#9Slide05 SVNFlamingo Script</vt:lpstr>
      <vt:lpstr>#9Slide07 IcielStormtrooper</vt:lpstr>
      <vt:lpstr>#9Slide07 SFU Rhythm</vt:lpstr>
      <vt:lpstr>#9Slide07 SVNCinnamoncake</vt:lpstr>
      <vt:lpstr>#9Slide07 SVNZiclets</vt:lpstr>
      <vt:lpstr>Arial</vt:lpstr>
      <vt:lpstr>Calibri</vt:lpstr>
      <vt:lpstr>Calibri Light</vt:lpstr>
      <vt:lpstr>Cambria</vt:lpstr>
      <vt:lpstr>等线</vt:lpstr>
      <vt:lpstr>思源宋体 CN Heavy</vt:lpstr>
      <vt:lpstr>思源宋体 CN Light</vt:lpstr>
      <vt:lpstr>Office Theme</vt:lpstr>
      <vt:lpstr>Office 主题​​</vt:lpstr>
      <vt:lpstr>1_Office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HP</dc:creator>
  <cp:keywords>MT50</cp:keywords>
  <dc:description>9Slide.vn</dc:description>
  <cp:lastModifiedBy>Thuy Linhh</cp:lastModifiedBy>
  <cp:revision>28</cp:revision>
  <dcterms:created xsi:type="dcterms:W3CDTF">2023-06-15T02:17:36Z</dcterms:created>
  <dcterms:modified xsi:type="dcterms:W3CDTF">2025-09-16T05:32:35Z</dcterms:modified>
  <cp:category>9Slide.vn</cp:category>
  <cp:version>MT50</cp:version>
</cp:coreProperties>
</file>