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708" r:id="rId4"/>
  </p:sldMasterIdLst>
  <p:notesMasterIdLst>
    <p:notesMasterId r:id="rId39"/>
  </p:notesMasterIdLst>
  <p:sldIdLst>
    <p:sldId id="257" r:id="rId5"/>
    <p:sldId id="258" r:id="rId6"/>
    <p:sldId id="260" r:id="rId7"/>
    <p:sldId id="261" r:id="rId8"/>
    <p:sldId id="292" r:id="rId9"/>
    <p:sldId id="293" r:id="rId10"/>
    <p:sldId id="295" r:id="rId11"/>
    <p:sldId id="262" r:id="rId12"/>
    <p:sldId id="263" r:id="rId13"/>
    <p:sldId id="264" r:id="rId14"/>
    <p:sldId id="265" r:id="rId15"/>
    <p:sldId id="302" r:id="rId16"/>
    <p:sldId id="304" r:id="rId17"/>
    <p:sldId id="305" r:id="rId18"/>
    <p:sldId id="266" r:id="rId19"/>
    <p:sldId id="267" r:id="rId20"/>
    <p:sldId id="296" r:id="rId21"/>
    <p:sldId id="270" r:id="rId22"/>
    <p:sldId id="271" r:id="rId23"/>
    <p:sldId id="274" r:id="rId24"/>
    <p:sldId id="306" r:id="rId25"/>
    <p:sldId id="276" r:id="rId26"/>
    <p:sldId id="307" r:id="rId27"/>
    <p:sldId id="308" r:id="rId28"/>
    <p:sldId id="279" r:id="rId29"/>
    <p:sldId id="309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10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7 HoneyCream" pitchFamily="2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Cambria Bold" panose="02040803050406030204" pitchFamily="18" charset="0"/>
      <p:bold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UTM Cookies" panose="02040603050506020204" pitchFamily="18" charset="0"/>
      <p:regular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SVN-Newton" panose="02040603050506020204" pitchFamily="18" charset="0"/>
      <p:regular r:id="rId61"/>
    </p:embeddedFont>
    <p:embeddedFont>
      <p:font typeface="Cambria Math" panose="02040503050406030204" pitchFamily="18" charset="0"/>
      <p:regular r:id="rId62"/>
    </p:embeddedFont>
    <p:embeddedFont>
      <p:font typeface="UTM Candombe" panose="02040603050506020204" pitchFamily="18" charset="0"/>
      <p:regular r:id="rId63"/>
    </p:embeddedFont>
    <p:embeddedFont>
      <p:font typeface="#9Slide04 AdrianeSwash" panose="020B0604020202020204" charset="0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66FF99"/>
    <a:srgbClr val="FCECE8"/>
    <a:srgbClr val="4472C4"/>
    <a:srgbClr val="FF0000"/>
    <a:srgbClr val="FFFF66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BA8BC-AA12-4AAB-B52E-C5F8047CB1C5}" v="906" dt="2024-04-11T02:24:10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2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CA3BA8BC-AA12-4AAB-B52E-C5F8047CB1C5}"/>
    <pc:docChg chg="undo custSel addSld delSld modSld sldOrd">
      <pc:chgData name="Trần Thị Bích" userId="9d8effc8-766d-4e1d-b902-18f00c0dc3e8" providerId="ADAL" clId="{CA3BA8BC-AA12-4AAB-B52E-C5F8047CB1C5}" dt="2024-04-11T02:27:20.749" v="3447" actId="20577"/>
      <pc:docMkLst>
        <pc:docMk/>
      </pc:docMkLst>
      <pc:sldChg chg="addSp delSp modSp mod delAnim modAnim">
        <pc:chgData name="Trần Thị Bích" userId="9d8effc8-766d-4e1d-b902-18f00c0dc3e8" providerId="ADAL" clId="{CA3BA8BC-AA12-4AAB-B52E-C5F8047CB1C5}" dt="2024-04-10T15:00:56.616" v="673"/>
        <pc:sldMkLst>
          <pc:docMk/>
          <pc:sldMk cId="3453761478" sldId="257"/>
        </pc:sldMkLst>
        <pc:spChg chg="mod">
          <ac:chgData name="Trần Thị Bích" userId="9d8effc8-766d-4e1d-b902-18f00c0dc3e8" providerId="ADAL" clId="{CA3BA8BC-AA12-4AAB-B52E-C5F8047CB1C5}" dt="2024-04-10T14:59:38.126" v="651" actId="164"/>
          <ac:spMkLst>
            <pc:docMk/>
            <pc:sldMk cId="3453761478" sldId="257"/>
            <ac:spMk id="2" creationId="{00000000-0000-0000-0000-000000000000}"/>
          </ac:spMkLst>
        </pc:spChg>
        <pc:spChg chg="add del mod">
          <ac:chgData name="Trần Thị Bích" userId="9d8effc8-766d-4e1d-b902-18f00c0dc3e8" providerId="ADAL" clId="{CA3BA8BC-AA12-4AAB-B52E-C5F8047CB1C5}" dt="2024-04-10T14:47:33.817" v="306" actId="478"/>
          <ac:spMkLst>
            <pc:docMk/>
            <pc:sldMk cId="3453761478" sldId="257"/>
            <ac:spMk id="9" creationId="{B637E03C-EA21-CF5C-0C50-3529A2FBB86E}"/>
          </ac:spMkLst>
        </pc:spChg>
        <pc:spChg chg="add del mod">
          <ac:chgData name="Trần Thị Bích" userId="9d8effc8-766d-4e1d-b902-18f00c0dc3e8" providerId="ADAL" clId="{CA3BA8BC-AA12-4AAB-B52E-C5F8047CB1C5}" dt="2024-04-10T14:47:32.267" v="305" actId="478"/>
          <ac:spMkLst>
            <pc:docMk/>
            <pc:sldMk cId="3453761478" sldId="257"/>
            <ac:spMk id="10" creationId="{51CCF6BE-8403-FCAA-94F9-58D9AF513A00}"/>
          </ac:spMkLst>
        </pc:spChg>
        <pc:spChg chg="add mod">
          <ac:chgData name="Trần Thị Bích" userId="9d8effc8-766d-4e1d-b902-18f00c0dc3e8" providerId="ADAL" clId="{CA3BA8BC-AA12-4AAB-B52E-C5F8047CB1C5}" dt="2024-04-10T14:50:01.031" v="403" actId="404"/>
          <ac:spMkLst>
            <pc:docMk/>
            <pc:sldMk cId="3453761478" sldId="257"/>
            <ac:spMk id="11" creationId="{5FC9D98E-A189-35AD-739C-5E17B2E733C4}"/>
          </ac:spMkLst>
        </pc:spChg>
        <pc:spChg chg="add mod">
          <ac:chgData name="Trần Thị Bích" userId="9d8effc8-766d-4e1d-b902-18f00c0dc3e8" providerId="ADAL" clId="{CA3BA8BC-AA12-4AAB-B52E-C5F8047CB1C5}" dt="2024-04-10T14:58:07.777" v="647" actId="207"/>
          <ac:spMkLst>
            <pc:docMk/>
            <pc:sldMk cId="3453761478" sldId="257"/>
            <ac:spMk id="12" creationId="{078CEC42-085A-8450-F64A-06B98AE6D62F}"/>
          </ac:spMkLst>
        </pc:spChg>
        <pc:spChg chg="add del mod">
          <ac:chgData name="Trần Thị Bích" userId="9d8effc8-766d-4e1d-b902-18f00c0dc3e8" providerId="ADAL" clId="{CA3BA8BC-AA12-4AAB-B52E-C5F8047CB1C5}" dt="2024-04-10T14:47:55.887" v="334" actId="478"/>
          <ac:spMkLst>
            <pc:docMk/>
            <pc:sldMk cId="3453761478" sldId="257"/>
            <ac:spMk id="13" creationId="{C575285A-7D83-D25D-D7FB-EEB08B5E5597}"/>
          </ac:spMkLst>
        </pc:spChg>
        <pc:spChg chg="add del mod">
          <ac:chgData name="Trần Thị Bích" userId="9d8effc8-766d-4e1d-b902-18f00c0dc3e8" providerId="ADAL" clId="{CA3BA8BC-AA12-4AAB-B52E-C5F8047CB1C5}" dt="2024-04-10T14:50:26.500" v="410" actId="478"/>
          <ac:spMkLst>
            <pc:docMk/>
            <pc:sldMk cId="3453761478" sldId="257"/>
            <ac:spMk id="14" creationId="{47C2A37E-273E-356D-F850-FBA659EDF9AA}"/>
          </ac:spMkLst>
        </pc:spChg>
        <pc:spChg chg="mod">
          <ac:chgData name="Trần Thị Bích" userId="9d8effc8-766d-4e1d-b902-18f00c0dc3e8" providerId="ADAL" clId="{CA3BA8BC-AA12-4AAB-B52E-C5F8047CB1C5}" dt="2024-04-10T14:56:26.706" v="521" actId="14100"/>
          <ac:spMkLst>
            <pc:docMk/>
            <pc:sldMk cId="3453761478" sldId="257"/>
            <ac:spMk id="17" creationId="{03B29718-8EB3-82B3-D729-E6A8A1F0C759}"/>
          </ac:spMkLst>
        </pc:spChg>
        <pc:spChg chg="add mod">
          <ac:chgData name="Trần Thị Bích" userId="9d8effc8-766d-4e1d-b902-18f00c0dc3e8" providerId="ADAL" clId="{CA3BA8BC-AA12-4AAB-B52E-C5F8047CB1C5}" dt="2024-04-10T14:56:47.816" v="524" actId="403"/>
          <ac:spMkLst>
            <pc:docMk/>
            <pc:sldMk cId="3453761478" sldId="257"/>
            <ac:spMk id="18" creationId="{DF308C9F-5DA9-4103-11FD-AE9AC2A8FC3D}"/>
          </ac:spMkLst>
        </pc:spChg>
        <pc:spChg chg="add mod">
          <ac:chgData name="Trần Thị Bích" userId="9d8effc8-766d-4e1d-b902-18f00c0dc3e8" providerId="ADAL" clId="{CA3BA8BC-AA12-4AAB-B52E-C5F8047CB1C5}" dt="2024-04-10T14:56:47.816" v="524" actId="403"/>
          <ac:spMkLst>
            <pc:docMk/>
            <pc:sldMk cId="3453761478" sldId="257"/>
            <ac:spMk id="19" creationId="{6268EBBC-8BA1-3EB6-BD89-836CC65757B3}"/>
          </ac:spMkLst>
        </pc:spChg>
        <pc:grpChg chg="add mod">
          <ac:chgData name="Trần Thị Bích" userId="9d8effc8-766d-4e1d-b902-18f00c0dc3e8" providerId="ADAL" clId="{CA3BA8BC-AA12-4AAB-B52E-C5F8047CB1C5}" dt="2024-04-10T14:59:38.126" v="651" actId="164"/>
          <ac:grpSpMkLst>
            <pc:docMk/>
            <pc:sldMk cId="3453761478" sldId="257"/>
            <ac:grpSpMk id="15" creationId="{277879C9-AFB4-F35B-EE88-4A5A72E1898D}"/>
          </ac:grpSpMkLst>
        </pc:grpChg>
        <pc:grpChg chg="add mod">
          <ac:chgData name="Trần Thị Bích" userId="9d8effc8-766d-4e1d-b902-18f00c0dc3e8" providerId="ADAL" clId="{CA3BA8BC-AA12-4AAB-B52E-C5F8047CB1C5}" dt="2024-04-10T14:59:38.126" v="651" actId="164"/>
          <ac:grpSpMkLst>
            <pc:docMk/>
            <pc:sldMk cId="3453761478" sldId="257"/>
            <ac:grpSpMk id="20" creationId="{E7EC695D-AEEA-3F3F-D533-D729C952FBDC}"/>
          </ac:grpSpMkLst>
        </pc:grpChg>
        <pc:grpChg chg="add del mod">
          <ac:chgData name="Trần Thị Bích" userId="9d8effc8-766d-4e1d-b902-18f00c0dc3e8" providerId="ADAL" clId="{CA3BA8BC-AA12-4AAB-B52E-C5F8047CB1C5}" dt="2024-04-10T14:59:43.146" v="652" actId="21"/>
          <ac:grpSpMkLst>
            <pc:docMk/>
            <pc:sldMk cId="3453761478" sldId="257"/>
            <ac:grpSpMk id="22" creationId="{8738D941-6590-7923-B956-2A3A26A0F54E}"/>
          </ac:grpSpMkLst>
        </pc:grpChg>
        <pc:picChg chg="add mod">
          <ac:chgData name="Trần Thị Bích" userId="9d8effc8-766d-4e1d-b902-18f00c0dc3e8" providerId="ADAL" clId="{CA3BA8BC-AA12-4AAB-B52E-C5F8047CB1C5}" dt="2024-04-10T14:39:29.065" v="5"/>
          <ac:picMkLst>
            <pc:docMk/>
            <pc:sldMk cId="3453761478" sldId="257"/>
            <ac:picMk id="3" creationId="{8D4FE6C2-81F9-D0DF-C1EC-BC475BD62458}"/>
          </ac:picMkLst>
        </pc:picChg>
        <pc:picChg chg="add del mod">
          <ac:chgData name="Trần Thị Bích" userId="9d8effc8-766d-4e1d-b902-18f00c0dc3e8" providerId="ADAL" clId="{CA3BA8BC-AA12-4AAB-B52E-C5F8047CB1C5}" dt="2024-04-10T14:40:05.817" v="17" actId="21"/>
          <ac:picMkLst>
            <pc:docMk/>
            <pc:sldMk cId="3453761478" sldId="257"/>
            <ac:picMk id="4" creationId="{66FFC7B0-0F29-5037-4CC9-C48D2D95E3FE}"/>
          </ac:picMkLst>
        </pc:picChg>
        <pc:picChg chg="del">
          <ac:chgData name="Trần Thị Bích" userId="9d8effc8-766d-4e1d-b902-18f00c0dc3e8" providerId="ADAL" clId="{CA3BA8BC-AA12-4AAB-B52E-C5F8047CB1C5}" dt="2024-04-10T14:39:06.857" v="0" actId="478"/>
          <ac:picMkLst>
            <pc:docMk/>
            <pc:sldMk cId="3453761478" sldId="257"/>
            <ac:picMk id="5" creationId="{00000000-0000-0000-0000-000000000000}"/>
          </ac:picMkLst>
        </pc:picChg>
        <pc:picChg chg="add del mod">
          <ac:chgData name="Trần Thị Bích" userId="9d8effc8-766d-4e1d-b902-18f00c0dc3e8" providerId="ADAL" clId="{CA3BA8BC-AA12-4AAB-B52E-C5F8047CB1C5}" dt="2024-04-10T14:40:05.817" v="17" actId="21"/>
          <ac:picMkLst>
            <pc:docMk/>
            <pc:sldMk cId="3453761478" sldId="257"/>
            <ac:picMk id="6" creationId="{D7B0876C-247F-E6AD-F99A-FA46F8D51C8C}"/>
          </ac:picMkLst>
        </pc:picChg>
        <pc:picChg chg="add mod">
          <ac:chgData name="Trần Thị Bích" userId="9d8effc8-766d-4e1d-b902-18f00c0dc3e8" providerId="ADAL" clId="{CA3BA8BC-AA12-4AAB-B52E-C5F8047CB1C5}" dt="2024-04-10T14:40:11.347" v="19" actId="1076"/>
          <ac:picMkLst>
            <pc:docMk/>
            <pc:sldMk cId="3453761478" sldId="257"/>
            <ac:picMk id="7" creationId="{4D4B3A55-DF87-99C3-BA77-038DEBDED9CF}"/>
          </ac:picMkLst>
        </pc:picChg>
        <pc:picChg chg="del mod">
          <ac:chgData name="Trần Thị Bích" userId="9d8effc8-766d-4e1d-b902-18f00c0dc3e8" providerId="ADAL" clId="{CA3BA8BC-AA12-4AAB-B52E-C5F8047CB1C5}" dt="2024-04-10T14:39:44.627" v="10" actId="21"/>
          <ac:picMkLst>
            <pc:docMk/>
            <pc:sldMk cId="3453761478" sldId="257"/>
            <ac:picMk id="8" creationId="{D7B0876C-247F-E6AD-F99A-FA46F8D51C8C}"/>
          </ac:picMkLst>
        </pc:picChg>
        <pc:picChg chg="add mod">
          <ac:chgData name="Trần Thị Bích" userId="9d8effc8-766d-4e1d-b902-18f00c0dc3e8" providerId="ADAL" clId="{CA3BA8BC-AA12-4AAB-B52E-C5F8047CB1C5}" dt="2024-04-10T14:59:38.126" v="651" actId="164"/>
          <ac:picMkLst>
            <pc:docMk/>
            <pc:sldMk cId="3453761478" sldId="257"/>
            <ac:picMk id="21" creationId="{E2AB6D20-C294-091E-4544-3ADF372EF005}"/>
          </ac:picMkLst>
        </pc:picChg>
        <pc:picChg chg="add mod modCrop">
          <ac:chgData name="Trần Thị Bích" userId="9d8effc8-766d-4e1d-b902-18f00c0dc3e8" providerId="ADAL" clId="{CA3BA8BC-AA12-4AAB-B52E-C5F8047CB1C5}" dt="2024-04-10T15:00:18.026" v="665" actId="1076"/>
          <ac:picMkLst>
            <pc:docMk/>
            <pc:sldMk cId="3453761478" sldId="257"/>
            <ac:picMk id="23" creationId="{896AFA24-1247-1091-D20D-153F1F5531D0}"/>
          </ac:picMkLst>
        </pc:picChg>
      </pc:sldChg>
      <pc:sldChg chg="delSp modSp mod modAnim">
        <pc:chgData name="Trần Thị Bích" userId="9d8effc8-766d-4e1d-b902-18f00c0dc3e8" providerId="ADAL" clId="{CA3BA8BC-AA12-4AAB-B52E-C5F8047CB1C5}" dt="2024-04-10T15:06:26.496" v="717" actId="1037"/>
        <pc:sldMkLst>
          <pc:docMk/>
          <pc:sldMk cId="3603386825" sldId="258"/>
        </pc:sldMkLst>
        <pc:spChg chg="mod">
          <ac:chgData name="Trần Thị Bích" userId="9d8effc8-766d-4e1d-b902-18f00c0dc3e8" providerId="ADAL" clId="{CA3BA8BC-AA12-4AAB-B52E-C5F8047CB1C5}" dt="2024-04-10T15:06:26.496" v="717" actId="1037"/>
          <ac:spMkLst>
            <pc:docMk/>
            <pc:sldMk cId="3603386825" sldId="258"/>
            <ac:spMk id="12" creationId="{82B3822B-8FD6-E4EA-BBF7-3B649E2585F3}"/>
          </ac:spMkLst>
        </pc:spChg>
        <pc:grpChg chg="del">
          <ac:chgData name="Trần Thị Bích" userId="9d8effc8-766d-4e1d-b902-18f00c0dc3e8" providerId="ADAL" clId="{CA3BA8BC-AA12-4AAB-B52E-C5F8047CB1C5}" dt="2024-04-10T15:03:22.936" v="674" actId="478"/>
          <ac:grpSpMkLst>
            <pc:docMk/>
            <pc:sldMk cId="3603386825" sldId="258"/>
            <ac:grpSpMk id="13" creationId="{273D4DD1-8107-566B-5554-84AA93813708}"/>
          </ac:grpSpMkLst>
        </pc:grpChg>
        <pc:grpChg chg="del">
          <ac:chgData name="Trần Thị Bích" userId="9d8effc8-766d-4e1d-b902-18f00c0dc3e8" providerId="ADAL" clId="{CA3BA8BC-AA12-4AAB-B52E-C5F8047CB1C5}" dt="2024-04-10T15:03:22.936" v="674" actId="478"/>
          <ac:grpSpMkLst>
            <pc:docMk/>
            <pc:sldMk cId="3603386825" sldId="258"/>
            <ac:grpSpMk id="14" creationId="{D5D31323-ED75-B892-40B0-59E1A8B42104}"/>
          </ac:grpSpMkLst>
        </pc:grpChg>
        <pc:grpChg chg="del">
          <ac:chgData name="Trần Thị Bích" userId="9d8effc8-766d-4e1d-b902-18f00c0dc3e8" providerId="ADAL" clId="{CA3BA8BC-AA12-4AAB-B52E-C5F8047CB1C5}" dt="2024-04-10T15:03:22.936" v="674" actId="478"/>
          <ac:grpSpMkLst>
            <pc:docMk/>
            <pc:sldMk cId="3603386825" sldId="258"/>
            <ac:grpSpMk id="15" creationId="{596135AA-A441-F194-595F-591D7DADCA74}"/>
          </ac:grpSpMkLst>
        </pc:grpChg>
        <pc:grpChg chg="mod">
          <ac:chgData name="Trần Thị Bích" userId="9d8effc8-766d-4e1d-b902-18f00c0dc3e8" providerId="ADAL" clId="{CA3BA8BC-AA12-4AAB-B52E-C5F8047CB1C5}" dt="2024-04-10T15:06:26.496" v="717" actId="1037"/>
          <ac:grpSpMkLst>
            <pc:docMk/>
            <pc:sldMk cId="3603386825" sldId="258"/>
            <ac:grpSpMk id="16" creationId="{744C64CF-CB63-C619-4276-BCA0676B6C16}"/>
          </ac:grpSpMkLst>
        </pc:grpChg>
        <pc:picChg chg="mod">
          <ac:chgData name="Trần Thị Bích" userId="9d8effc8-766d-4e1d-b902-18f00c0dc3e8" providerId="ADAL" clId="{CA3BA8BC-AA12-4AAB-B52E-C5F8047CB1C5}" dt="2024-04-10T15:06:26.496" v="717" actId="1037"/>
          <ac:picMkLst>
            <pc:docMk/>
            <pc:sldMk cId="3603386825" sldId="258"/>
            <ac:picMk id="4100" creationId="{07ED85BF-FC96-87D6-BBC7-2622BB2C7212}"/>
          </ac:picMkLst>
        </pc:picChg>
      </pc:sldChg>
      <pc:sldChg chg="addSp delSp modSp mod modAnim">
        <pc:chgData name="Trần Thị Bích" userId="9d8effc8-766d-4e1d-b902-18f00c0dc3e8" providerId="ADAL" clId="{CA3BA8BC-AA12-4AAB-B52E-C5F8047CB1C5}" dt="2024-04-11T01:16:32.642" v="1829" actId="1076"/>
        <pc:sldMkLst>
          <pc:docMk/>
          <pc:sldMk cId="1676905927" sldId="264"/>
        </pc:sldMkLst>
        <pc:grpChg chg="del">
          <ac:chgData name="Trần Thị Bích" userId="9d8effc8-766d-4e1d-b902-18f00c0dc3e8" providerId="ADAL" clId="{CA3BA8BC-AA12-4AAB-B52E-C5F8047CB1C5}" dt="2024-04-11T01:16:28.979" v="1827" actId="21"/>
          <ac:grpSpMkLst>
            <pc:docMk/>
            <pc:sldMk cId="1676905927" sldId="264"/>
            <ac:grpSpMk id="19" creationId="{35861408-4EF5-C7FD-9B3B-92B7920FDCF3}"/>
          </ac:grpSpMkLst>
        </pc:grpChg>
        <pc:picChg chg="add mod">
          <ac:chgData name="Trần Thị Bích" userId="9d8effc8-766d-4e1d-b902-18f00c0dc3e8" providerId="ADAL" clId="{CA3BA8BC-AA12-4AAB-B52E-C5F8047CB1C5}" dt="2024-04-11T01:16:32.642" v="1829" actId="1076"/>
          <ac:picMkLst>
            <pc:docMk/>
            <pc:sldMk cId="1676905927" sldId="264"/>
            <ac:picMk id="2" creationId="{7D2BB15D-CA65-02E7-AB3B-E98EF4E4DA22}"/>
          </ac:picMkLst>
        </pc:picChg>
      </pc:sldChg>
      <pc:sldChg chg="addSp delSp modSp mod delAnim modAnim">
        <pc:chgData name="Trần Thị Bích" userId="9d8effc8-766d-4e1d-b902-18f00c0dc3e8" providerId="ADAL" clId="{CA3BA8BC-AA12-4AAB-B52E-C5F8047CB1C5}" dt="2024-04-10T15:49:17.255" v="1382"/>
        <pc:sldMkLst>
          <pc:docMk/>
          <pc:sldMk cId="2276559933" sldId="265"/>
        </pc:sldMkLst>
        <pc:spChg chg="add mod">
          <ac:chgData name="Trần Thị Bích" userId="9d8effc8-766d-4e1d-b902-18f00c0dc3e8" providerId="ADAL" clId="{CA3BA8BC-AA12-4AAB-B52E-C5F8047CB1C5}" dt="2024-04-10T15:47:00.537" v="1368"/>
          <ac:spMkLst>
            <pc:docMk/>
            <pc:sldMk cId="2276559933" sldId="265"/>
            <ac:spMk id="7" creationId="{9A97C071-974A-EF22-7C22-9A96C1BD2360}"/>
          </ac:spMkLst>
        </pc:spChg>
        <pc:spChg chg="mod">
          <ac:chgData name="Trần Thị Bích" userId="9d8effc8-766d-4e1d-b902-18f00c0dc3e8" providerId="ADAL" clId="{CA3BA8BC-AA12-4AAB-B52E-C5F8047CB1C5}" dt="2024-04-10T15:38:56.315" v="1156" actId="14100"/>
          <ac:spMkLst>
            <pc:docMk/>
            <pc:sldMk cId="2276559933" sldId="265"/>
            <ac:spMk id="8" creationId="{94F9BAEC-8C8F-C36E-B440-54FACDA79EBC}"/>
          </ac:spMkLst>
        </pc:spChg>
        <pc:spChg chg="mod">
          <ac:chgData name="Trần Thị Bích" userId="9d8effc8-766d-4e1d-b902-18f00c0dc3e8" providerId="ADAL" clId="{CA3BA8BC-AA12-4AAB-B52E-C5F8047CB1C5}" dt="2024-04-10T15:39:00.291" v="1157" actId="1076"/>
          <ac:spMkLst>
            <pc:docMk/>
            <pc:sldMk cId="2276559933" sldId="265"/>
            <ac:spMk id="9" creationId="{B2784F01-51B6-C1A3-88DA-86FB1D39DB65}"/>
          </ac:spMkLst>
        </pc:spChg>
        <pc:spChg chg="add mod">
          <ac:chgData name="Trần Thị Bích" userId="9d8effc8-766d-4e1d-b902-18f00c0dc3e8" providerId="ADAL" clId="{CA3BA8BC-AA12-4AAB-B52E-C5F8047CB1C5}" dt="2024-04-10T15:47:07.840" v="1369"/>
          <ac:spMkLst>
            <pc:docMk/>
            <pc:sldMk cId="2276559933" sldId="265"/>
            <ac:spMk id="11" creationId="{EFAEAD04-B5FB-59C2-C812-F9F59813C07F}"/>
          </ac:spMkLst>
        </pc:spChg>
        <pc:spChg chg="add mod">
          <ac:chgData name="Trần Thị Bích" userId="9d8effc8-766d-4e1d-b902-18f00c0dc3e8" providerId="ADAL" clId="{CA3BA8BC-AA12-4AAB-B52E-C5F8047CB1C5}" dt="2024-04-10T15:47:07.840" v="1369"/>
          <ac:spMkLst>
            <pc:docMk/>
            <pc:sldMk cId="2276559933" sldId="265"/>
            <ac:spMk id="12" creationId="{C5946BC7-363C-322A-B5C9-B60AD0003C58}"/>
          </ac:spMkLst>
        </pc:spChg>
        <pc:spChg chg="add mod">
          <ac:chgData name="Trần Thị Bích" userId="9d8effc8-766d-4e1d-b902-18f00c0dc3e8" providerId="ADAL" clId="{CA3BA8BC-AA12-4AAB-B52E-C5F8047CB1C5}" dt="2024-04-10T15:47:07.840" v="1369"/>
          <ac:spMkLst>
            <pc:docMk/>
            <pc:sldMk cId="2276559933" sldId="265"/>
            <ac:spMk id="13" creationId="{7D0CA1B0-4FCB-105C-167C-6143138A0E28}"/>
          </ac:spMkLst>
        </pc:spChg>
        <pc:spChg chg="add mod">
          <ac:chgData name="Trần Thị Bích" userId="9d8effc8-766d-4e1d-b902-18f00c0dc3e8" providerId="ADAL" clId="{CA3BA8BC-AA12-4AAB-B52E-C5F8047CB1C5}" dt="2024-04-10T15:47:07.840" v="1369"/>
          <ac:spMkLst>
            <pc:docMk/>
            <pc:sldMk cId="2276559933" sldId="265"/>
            <ac:spMk id="15" creationId="{8394464E-FD0D-46B8-4450-E6B26AA89411}"/>
          </ac:spMkLst>
        </pc:spChg>
        <pc:spChg chg="add mod">
          <ac:chgData name="Trần Thị Bích" userId="9d8effc8-766d-4e1d-b902-18f00c0dc3e8" providerId="ADAL" clId="{CA3BA8BC-AA12-4AAB-B52E-C5F8047CB1C5}" dt="2024-04-10T15:47:07.840" v="1369"/>
          <ac:spMkLst>
            <pc:docMk/>
            <pc:sldMk cId="2276559933" sldId="265"/>
            <ac:spMk id="16" creationId="{A7D4F5F8-698C-D312-0C67-FB4353BBA41E}"/>
          </ac:spMkLst>
        </pc:spChg>
        <pc:spChg chg="del">
          <ac:chgData name="Trần Thị Bích" userId="9d8effc8-766d-4e1d-b902-18f00c0dc3e8" providerId="ADAL" clId="{CA3BA8BC-AA12-4AAB-B52E-C5F8047CB1C5}" dt="2024-04-10T15:39:41.669" v="1164" actId="478"/>
          <ac:spMkLst>
            <pc:docMk/>
            <pc:sldMk cId="2276559933" sldId="265"/>
            <ac:spMk id="54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39:41.669" v="1164" actId="478"/>
          <ac:spMkLst>
            <pc:docMk/>
            <pc:sldMk cId="2276559933" sldId="265"/>
            <ac:spMk id="55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39:41.669" v="1164" actId="478"/>
          <ac:spMkLst>
            <pc:docMk/>
            <pc:sldMk cId="2276559933" sldId="265"/>
            <ac:spMk id="56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39:41.669" v="1164" actId="478"/>
          <ac:spMkLst>
            <pc:docMk/>
            <pc:sldMk cId="2276559933" sldId="265"/>
            <ac:spMk id="57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39:41.669" v="1164" actId="478"/>
          <ac:spMkLst>
            <pc:docMk/>
            <pc:sldMk cId="2276559933" sldId="265"/>
            <ac:spMk id="58" creationId="{00000000-0000-0000-0000-000000000000}"/>
          </ac:spMkLst>
        </pc:spChg>
        <pc:graphicFrameChg chg="del">
          <ac:chgData name="Trần Thị Bích" userId="9d8effc8-766d-4e1d-b902-18f00c0dc3e8" providerId="ADAL" clId="{CA3BA8BC-AA12-4AAB-B52E-C5F8047CB1C5}" dt="2024-04-10T15:39:04.684" v="1158" actId="478"/>
          <ac:graphicFrameMkLst>
            <pc:docMk/>
            <pc:sldMk cId="2276559933" sldId="265"/>
            <ac:graphicFrameMk id="34" creationId="{00000000-0000-0000-0000-000000000000}"/>
          </ac:graphicFrameMkLst>
        </pc:graphicFrameChg>
        <pc:picChg chg="add del mod">
          <ac:chgData name="Trần Thị Bích" userId="9d8effc8-766d-4e1d-b902-18f00c0dc3e8" providerId="ADAL" clId="{CA3BA8BC-AA12-4AAB-B52E-C5F8047CB1C5}" dt="2024-04-10T15:45:34.204" v="1293" actId="478"/>
          <ac:picMkLst>
            <pc:docMk/>
            <pc:sldMk cId="2276559933" sldId="265"/>
            <ac:picMk id="6" creationId="{D6FDA49D-13CA-16E9-A114-95CF7759B790}"/>
          </ac:picMkLst>
        </pc:picChg>
        <pc:picChg chg="mod">
          <ac:chgData name="Trần Thị Bích" userId="9d8effc8-766d-4e1d-b902-18f00c0dc3e8" providerId="ADAL" clId="{CA3BA8BC-AA12-4AAB-B52E-C5F8047CB1C5}" dt="2024-04-10T15:45:21.718" v="1290" actId="1076"/>
          <ac:picMkLst>
            <pc:docMk/>
            <pc:sldMk cId="2276559933" sldId="265"/>
            <ac:picMk id="14" creationId="{298D9154-0167-7983-91F2-88CBF85772D7}"/>
          </ac:picMkLst>
        </pc:picChg>
        <pc:picChg chg="add mod">
          <ac:chgData name="Trần Thị Bích" userId="9d8effc8-766d-4e1d-b902-18f00c0dc3e8" providerId="ADAL" clId="{CA3BA8BC-AA12-4AAB-B52E-C5F8047CB1C5}" dt="2024-04-10T15:48:41.585" v="1374" actId="1076"/>
          <ac:picMkLst>
            <pc:docMk/>
            <pc:sldMk cId="2276559933" sldId="265"/>
            <ac:picMk id="17" creationId="{D9140CDD-8058-BD5A-5181-6FBE3D7DA92E}"/>
          </ac:picMkLst>
        </pc:picChg>
        <pc:picChg chg="add mod">
          <ac:chgData name="Trần Thị Bích" userId="9d8effc8-766d-4e1d-b902-18f00c0dc3e8" providerId="ADAL" clId="{CA3BA8BC-AA12-4AAB-B52E-C5F8047CB1C5}" dt="2024-04-10T15:48:39.370" v="1373" actId="1076"/>
          <ac:picMkLst>
            <pc:docMk/>
            <pc:sldMk cId="2276559933" sldId="265"/>
            <ac:picMk id="18" creationId="{A301EC74-E1C6-87C9-F284-FC0F46B3C07F}"/>
          </ac:picMkLst>
        </pc:picChg>
        <pc:picChg chg="add mod">
          <ac:chgData name="Trần Thị Bích" userId="9d8effc8-766d-4e1d-b902-18f00c0dc3e8" providerId="ADAL" clId="{CA3BA8BC-AA12-4AAB-B52E-C5F8047CB1C5}" dt="2024-04-10T15:48:52.378" v="1379" actId="1076"/>
          <ac:picMkLst>
            <pc:docMk/>
            <pc:sldMk cId="2276559933" sldId="265"/>
            <ac:picMk id="19" creationId="{42B4AA95-A9DF-9DB6-FE58-C8F48BBE89EB}"/>
          </ac:picMkLst>
        </pc:picChg>
        <pc:picChg chg="add mod">
          <ac:chgData name="Trần Thị Bích" userId="9d8effc8-766d-4e1d-b902-18f00c0dc3e8" providerId="ADAL" clId="{CA3BA8BC-AA12-4AAB-B52E-C5F8047CB1C5}" dt="2024-04-10T15:48:36.906" v="1372" actId="1076"/>
          <ac:picMkLst>
            <pc:docMk/>
            <pc:sldMk cId="2276559933" sldId="265"/>
            <ac:picMk id="23" creationId="{CC62222A-F88D-5428-6793-8FA78433B530}"/>
          </ac:picMkLst>
        </pc:picChg>
        <pc:picChg chg="add mod">
          <ac:chgData name="Trần Thị Bích" userId="9d8effc8-766d-4e1d-b902-18f00c0dc3e8" providerId="ADAL" clId="{CA3BA8BC-AA12-4AAB-B52E-C5F8047CB1C5}" dt="2024-04-10T15:48:50.794" v="1378" actId="1076"/>
          <ac:picMkLst>
            <pc:docMk/>
            <pc:sldMk cId="2276559933" sldId="265"/>
            <ac:picMk id="24" creationId="{71BE30D0-6DD4-47F8-6B41-1274D7681E8B}"/>
          </ac:picMkLst>
        </pc:picChg>
        <pc:picChg chg="add mod">
          <ac:chgData name="Trần Thị Bích" userId="9d8effc8-766d-4e1d-b902-18f00c0dc3e8" providerId="ADAL" clId="{CA3BA8BC-AA12-4AAB-B52E-C5F8047CB1C5}" dt="2024-04-10T15:48:49.346" v="1377" actId="1076"/>
          <ac:picMkLst>
            <pc:docMk/>
            <pc:sldMk cId="2276559933" sldId="265"/>
            <ac:picMk id="25" creationId="{25EE23B2-6C6B-D802-6034-259AFC09D89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35" creationId="{767E8BE6-3B90-B3B9-280A-153E1EB8A7BD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36" creationId="{E41A9B54-ABF1-DD0A-45A4-25A9B338E85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37" creationId="{5353A12C-27C5-E39A-0F61-C00409786CD2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42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43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46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48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50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39:41.669" v="1164" actId="478"/>
          <ac:picMkLst>
            <pc:docMk/>
            <pc:sldMk cId="2276559933" sldId="265"/>
            <ac:picMk id="52" creationId="{697C1847-B7C0-8DC0-9DA3-83741EB987AC}"/>
          </ac:picMkLst>
        </pc:picChg>
      </pc:sldChg>
      <pc:sldChg chg="addSp delSp modSp mod modAnim">
        <pc:chgData name="Trần Thị Bích" userId="9d8effc8-766d-4e1d-b902-18f00c0dc3e8" providerId="ADAL" clId="{CA3BA8BC-AA12-4AAB-B52E-C5F8047CB1C5}" dt="2024-04-11T01:16:08.521" v="1826" actId="1076"/>
        <pc:sldMkLst>
          <pc:docMk/>
          <pc:sldMk cId="3927504886" sldId="267"/>
        </pc:sldMkLst>
        <pc:grpChg chg="del">
          <ac:chgData name="Trần Thị Bích" userId="9d8effc8-766d-4e1d-b902-18f00c0dc3e8" providerId="ADAL" clId="{CA3BA8BC-AA12-4AAB-B52E-C5F8047CB1C5}" dt="2024-04-11T01:16:03.567" v="1824" actId="21"/>
          <ac:grpSpMkLst>
            <pc:docMk/>
            <pc:sldMk cId="3927504886" sldId="267"/>
            <ac:grpSpMk id="5" creationId="{47BC9997-5D8D-B59D-8C3F-2751923B434A}"/>
          </ac:grpSpMkLst>
        </pc:grpChg>
        <pc:picChg chg="add mod">
          <ac:chgData name="Trần Thị Bích" userId="9d8effc8-766d-4e1d-b902-18f00c0dc3e8" providerId="ADAL" clId="{CA3BA8BC-AA12-4AAB-B52E-C5F8047CB1C5}" dt="2024-04-11T01:16:08.521" v="1826" actId="1076"/>
          <ac:picMkLst>
            <pc:docMk/>
            <pc:sldMk cId="3927504886" sldId="267"/>
            <ac:picMk id="3" creationId="{57134D78-5351-FC48-17A3-376BDAEA0157}"/>
          </ac:picMkLst>
        </pc:picChg>
      </pc:sldChg>
      <pc:sldChg chg="del ord">
        <pc:chgData name="Trần Thị Bích" userId="9d8effc8-766d-4e1d-b902-18f00c0dc3e8" providerId="ADAL" clId="{CA3BA8BC-AA12-4AAB-B52E-C5F8047CB1C5}" dt="2024-04-11T01:30:14.969" v="2170" actId="47"/>
        <pc:sldMkLst>
          <pc:docMk/>
          <pc:sldMk cId="534152774" sldId="268"/>
        </pc:sldMkLst>
      </pc:sldChg>
      <pc:sldChg chg="addSp delSp modSp mod modAnim">
        <pc:chgData name="Trần Thị Bích" userId="9d8effc8-766d-4e1d-b902-18f00c0dc3e8" providerId="ADAL" clId="{CA3BA8BC-AA12-4AAB-B52E-C5F8047CB1C5}" dt="2024-04-11T01:30:45.858" v="2186" actId="1038"/>
        <pc:sldMkLst>
          <pc:docMk/>
          <pc:sldMk cId="3951633682" sldId="270"/>
        </pc:sldMkLst>
        <pc:grpChg chg="del">
          <ac:chgData name="Trần Thị Bích" userId="9d8effc8-766d-4e1d-b902-18f00c0dc3e8" providerId="ADAL" clId="{CA3BA8BC-AA12-4AAB-B52E-C5F8047CB1C5}" dt="2024-04-11T01:30:36.392" v="2174" actId="21"/>
          <ac:grpSpMkLst>
            <pc:docMk/>
            <pc:sldMk cId="3951633682" sldId="270"/>
            <ac:grpSpMk id="14" creationId="{10116052-50E0-84BB-E3A1-80484F367305}"/>
          </ac:grpSpMkLst>
        </pc:grpChg>
        <pc:picChg chg="add mod">
          <ac:chgData name="Trần Thị Bích" userId="9d8effc8-766d-4e1d-b902-18f00c0dc3e8" providerId="ADAL" clId="{CA3BA8BC-AA12-4AAB-B52E-C5F8047CB1C5}" dt="2024-04-11T01:30:45.858" v="2186" actId="1038"/>
          <ac:picMkLst>
            <pc:docMk/>
            <pc:sldMk cId="3951633682" sldId="270"/>
            <ac:picMk id="2" creationId="{D18E5C4A-C6C0-D0BF-7DC4-1D585FA52B51}"/>
          </ac:picMkLst>
        </pc:picChg>
      </pc:sldChg>
      <pc:sldChg chg="delSp modSp mod delAnim">
        <pc:chgData name="Trần Thị Bích" userId="9d8effc8-766d-4e1d-b902-18f00c0dc3e8" providerId="ADAL" clId="{CA3BA8BC-AA12-4AAB-B52E-C5F8047CB1C5}" dt="2024-04-11T01:34:39.242" v="2221" actId="255"/>
        <pc:sldMkLst>
          <pc:docMk/>
          <pc:sldMk cId="3303716273" sldId="271"/>
        </pc:sldMkLst>
        <pc:spChg chg="mod">
          <ac:chgData name="Trần Thị Bích" userId="9d8effc8-766d-4e1d-b902-18f00c0dc3e8" providerId="ADAL" clId="{CA3BA8BC-AA12-4AAB-B52E-C5F8047CB1C5}" dt="2024-04-11T01:34:18.898" v="2217" actId="14100"/>
          <ac:spMkLst>
            <pc:docMk/>
            <pc:sldMk cId="3303716273" sldId="271"/>
            <ac:spMk id="31" creationId="{D2501390-3845-C0F9-A2B0-D42C045946A5}"/>
          </ac:spMkLst>
        </pc:spChg>
        <pc:spChg chg="mod">
          <ac:chgData name="Trần Thị Bích" userId="9d8effc8-766d-4e1d-b902-18f00c0dc3e8" providerId="ADAL" clId="{CA3BA8BC-AA12-4AAB-B52E-C5F8047CB1C5}" dt="2024-04-11T01:34:39.242" v="2221" actId="255"/>
          <ac:spMkLst>
            <pc:docMk/>
            <pc:sldMk cId="3303716273" sldId="271"/>
            <ac:spMk id="32" creationId="{403232EA-B85C-F80A-91E6-15E203C53A43}"/>
          </ac:spMkLst>
        </pc:spChg>
        <pc:grpChg chg="del">
          <ac:chgData name="Trần Thị Bích" userId="9d8effc8-766d-4e1d-b902-18f00c0dc3e8" providerId="ADAL" clId="{CA3BA8BC-AA12-4AAB-B52E-C5F8047CB1C5}" dt="2024-04-11T01:33:40.166" v="2207" actId="478"/>
          <ac:grpSpMkLst>
            <pc:docMk/>
            <pc:sldMk cId="3303716273" sldId="271"/>
            <ac:grpSpMk id="11" creationId="{567F4663-4016-6BC3-E956-AE631EB07A3C}"/>
          </ac:grpSpMkLst>
        </pc:grpChg>
        <pc:grpChg chg="mod">
          <ac:chgData name="Trần Thị Bích" userId="9d8effc8-766d-4e1d-b902-18f00c0dc3e8" providerId="ADAL" clId="{CA3BA8BC-AA12-4AAB-B52E-C5F8047CB1C5}" dt="2024-04-11T01:33:43.554" v="2208" actId="1076"/>
          <ac:grpSpMkLst>
            <pc:docMk/>
            <pc:sldMk cId="3303716273" sldId="271"/>
            <ac:grpSpMk id="30" creationId="{6D3CC8E6-A032-F55D-9072-A6B5537AB73C}"/>
          </ac:grpSpMkLst>
        </pc:grpChg>
        <pc:picChg chg="mod">
          <ac:chgData name="Trần Thị Bích" userId="9d8effc8-766d-4e1d-b902-18f00c0dc3e8" providerId="ADAL" clId="{CA3BA8BC-AA12-4AAB-B52E-C5F8047CB1C5}" dt="2024-04-11T01:34:22.060" v="2218" actId="1076"/>
          <ac:picMkLst>
            <pc:docMk/>
            <pc:sldMk cId="3303716273" sldId="271"/>
            <ac:picMk id="7" creationId="{1A6AD089-658E-CBD9-A87E-BB4EF4BEB65D}"/>
          </ac:picMkLst>
        </pc:picChg>
      </pc:sldChg>
      <pc:sldChg chg="del">
        <pc:chgData name="Trần Thị Bích" userId="9d8effc8-766d-4e1d-b902-18f00c0dc3e8" providerId="ADAL" clId="{CA3BA8BC-AA12-4AAB-B52E-C5F8047CB1C5}" dt="2024-04-11T01:45:54.090" v="2459" actId="47"/>
        <pc:sldMkLst>
          <pc:docMk/>
          <pc:sldMk cId="50983935" sldId="272"/>
        </pc:sldMkLst>
      </pc:sldChg>
      <pc:sldChg chg="addSp delSp modSp mod delAnim modAnim">
        <pc:chgData name="Trần Thị Bích" userId="9d8effc8-766d-4e1d-b902-18f00c0dc3e8" providerId="ADAL" clId="{CA3BA8BC-AA12-4AAB-B52E-C5F8047CB1C5}" dt="2024-04-11T01:45:36.669" v="2458"/>
        <pc:sldMkLst>
          <pc:docMk/>
          <pc:sldMk cId="1747062842" sldId="274"/>
        </pc:sldMkLst>
        <pc:spChg chg="mod">
          <ac:chgData name="Trần Thị Bích" userId="9d8effc8-766d-4e1d-b902-18f00c0dc3e8" providerId="ADAL" clId="{CA3BA8BC-AA12-4AAB-B52E-C5F8047CB1C5}" dt="2024-04-11T01:37:44.599" v="2234" actId="1076"/>
          <ac:spMkLst>
            <pc:docMk/>
            <pc:sldMk cId="1747062842" sldId="274"/>
            <ac:spMk id="2" creationId="{CFEB70BD-BA13-0C94-1491-87FF32C6D0E3}"/>
          </ac:spMkLst>
        </pc:spChg>
        <pc:spChg chg="mod">
          <ac:chgData name="Trần Thị Bích" userId="9d8effc8-766d-4e1d-b902-18f00c0dc3e8" providerId="ADAL" clId="{CA3BA8BC-AA12-4AAB-B52E-C5F8047CB1C5}" dt="2024-04-11T01:36:14.542" v="2233" actId="14100"/>
          <ac:spMkLst>
            <pc:docMk/>
            <pc:sldMk cId="1747062842" sldId="274"/>
            <ac:spMk id="5" creationId="{715A8492-D2F7-2AF3-F942-4F8D24C17299}"/>
          </ac:spMkLst>
        </pc:spChg>
        <pc:spChg chg="mod">
          <ac:chgData name="Trần Thị Bích" userId="9d8effc8-766d-4e1d-b902-18f00c0dc3e8" providerId="ADAL" clId="{CA3BA8BC-AA12-4AAB-B52E-C5F8047CB1C5}" dt="2024-04-11T01:36:01.524" v="2231" actId="404"/>
          <ac:spMkLst>
            <pc:docMk/>
            <pc:sldMk cId="1747062842" sldId="274"/>
            <ac:spMk id="6" creationId="{6D3B0385-BD99-BA9B-BDFB-2AE7AA4491CC}"/>
          </ac:spMkLst>
        </pc:spChg>
        <pc:spChg chg="mod">
          <ac:chgData name="Trần Thị Bích" userId="9d8effc8-766d-4e1d-b902-18f00c0dc3e8" providerId="ADAL" clId="{CA3BA8BC-AA12-4AAB-B52E-C5F8047CB1C5}" dt="2024-04-11T01:37:44.599" v="2234" actId="1076"/>
          <ac:spMkLst>
            <pc:docMk/>
            <pc:sldMk cId="1747062842" sldId="274"/>
            <ac:spMk id="9" creationId="{EE21B768-62B3-222C-75CE-692AE20CD618}"/>
          </ac:spMkLst>
        </pc:spChg>
        <pc:spChg chg="del">
          <ac:chgData name="Trần Thị Bích" userId="9d8effc8-766d-4e1d-b902-18f00c0dc3e8" providerId="ADAL" clId="{CA3BA8BC-AA12-4AAB-B52E-C5F8047CB1C5}" dt="2024-04-11T01:35:45.707" v="2229" actId="478"/>
          <ac:spMkLst>
            <pc:docMk/>
            <pc:sldMk cId="1747062842" sldId="274"/>
            <ac:spMk id="10" creationId="{FB175222-069D-9515-69B2-F46A1328A534}"/>
          </ac:spMkLst>
        </pc:spChg>
        <pc:spChg chg="add mod">
          <ac:chgData name="Trần Thị Bích" userId="9d8effc8-766d-4e1d-b902-18f00c0dc3e8" providerId="ADAL" clId="{CA3BA8BC-AA12-4AAB-B52E-C5F8047CB1C5}" dt="2024-04-11T01:40:07.339" v="2300" actId="14100"/>
          <ac:spMkLst>
            <pc:docMk/>
            <pc:sldMk cId="1747062842" sldId="274"/>
            <ac:spMk id="12" creationId="{8B52B236-818D-B0B9-7A03-AB6808DD38A8}"/>
          </ac:spMkLst>
        </pc:spChg>
        <pc:spChg chg="add del">
          <ac:chgData name="Trần Thị Bích" userId="9d8effc8-766d-4e1d-b902-18f00c0dc3e8" providerId="ADAL" clId="{CA3BA8BC-AA12-4AAB-B52E-C5F8047CB1C5}" dt="2024-04-11T01:40:42.148" v="2304" actId="11529"/>
          <ac:spMkLst>
            <pc:docMk/>
            <pc:sldMk cId="1747062842" sldId="274"/>
            <ac:spMk id="13" creationId="{AA2BE18C-C137-B813-BB21-210B22E7FC28}"/>
          </ac:spMkLst>
        </pc:spChg>
        <pc:spChg chg="add mod">
          <ac:chgData name="Trần Thị Bích" userId="9d8effc8-766d-4e1d-b902-18f00c0dc3e8" providerId="ADAL" clId="{CA3BA8BC-AA12-4AAB-B52E-C5F8047CB1C5}" dt="2024-04-11T01:41:33.354" v="2456" actId="403"/>
          <ac:spMkLst>
            <pc:docMk/>
            <pc:sldMk cId="1747062842" sldId="274"/>
            <ac:spMk id="14" creationId="{BEC78FCF-4A89-3C5D-25AB-62EBF1241027}"/>
          </ac:spMkLst>
        </pc:spChg>
        <pc:grpChg chg="add mod">
          <ac:chgData name="Trần Thị Bích" userId="9d8effc8-766d-4e1d-b902-18f00c0dc3e8" providerId="ADAL" clId="{CA3BA8BC-AA12-4AAB-B52E-C5F8047CB1C5}" dt="2024-04-11T01:36:08.454" v="2232" actId="14100"/>
          <ac:grpSpMkLst>
            <pc:docMk/>
            <pc:sldMk cId="1747062842" sldId="274"/>
            <ac:grpSpMk id="4" creationId="{A96C98F7-5A95-1F4B-1543-B16ECE5CB441}"/>
          </ac:grpSpMkLst>
        </pc:grpChg>
        <pc:grpChg chg="del">
          <ac:chgData name="Trần Thị Bích" userId="9d8effc8-766d-4e1d-b902-18f00c0dc3e8" providerId="ADAL" clId="{CA3BA8BC-AA12-4AAB-B52E-C5F8047CB1C5}" dt="2024-04-11T01:35:45.707" v="2229" actId="478"/>
          <ac:grpSpMkLst>
            <pc:docMk/>
            <pc:sldMk cId="1747062842" sldId="274"/>
            <ac:grpSpMk id="7" creationId="{DC25F7BD-6A85-811C-7A0B-7E7320077A5C}"/>
          </ac:grpSpMkLst>
        </pc:grpChg>
        <pc:grpChg chg="mod">
          <ac:chgData name="Trần Thị Bích" userId="9d8effc8-766d-4e1d-b902-18f00c0dc3e8" providerId="ADAL" clId="{CA3BA8BC-AA12-4AAB-B52E-C5F8047CB1C5}" dt="2024-04-11T01:40:00.687" v="2299" actId="1076"/>
          <ac:grpSpMkLst>
            <pc:docMk/>
            <pc:sldMk cId="1747062842" sldId="274"/>
            <ac:grpSpMk id="8" creationId="{17FDF5AE-7158-4D61-0A2E-4B8AB9A49DE6}"/>
          </ac:grpSpMkLst>
        </pc:grpChg>
        <pc:grpChg chg="del">
          <ac:chgData name="Trần Thị Bích" userId="9d8effc8-766d-4e1d-b902-18f00c0dc3e8" providerId="ADAL" clId="{CA3BA8BC-AA12-4AAB-B52E-C5F8047CB1C5}" dt="2024-04-11T01:35:20.255" v="2227" actId="478"/>
          <ac:grpSpMkLst>
            <pc:docMk/>
            <pc:sldMk cId="1747062842" sldId="274"/>
            <ac:grpSpMk id="33" creationId="{F3D9A557-8CC2-5EFB-EA8E-DAF29AE66556}"/>
          </ac:grpSpMkLst>
        </pc:grpChg>
        <pc:grpChg chg="del">
          <ac:chgData name="Trần Thị Bích" userId="9d8effc8-766d-4e1d-b902-18f00c0dc3e8" providerId="ADAL" clId="{CA3BA8BC-AA12-4AAB-B52E-C5F8047CB1C5}" dt="2024-04-11T01:35:40.734" v="2228" actId="478"/>
          <ac:grpSpMkLst>
            <pc:docMk/>
            <pc:sldMk cId="1747062842" sldId="274"/>
            <ac:grpSpMk id="36" creationId="{6C15EE5B-E393-0EDE-B3E6-A2FD5731CB3A}"/>
          </ac:grpSpMkLst>
        </pc:grpChg>
        <pc:grpChg chg="del">
          <ac:chgData name="Trần Thị Bích" userId="9d8effc8-766d-4e1d-b902-18f00c0dc3e8" providerId="ADAL" clId="{CA3BA8BC-AA12-4AAB-B52E-C5F8047CB1C5}" dt="2024-04-11T01:35:13.679" v="2225" actId="478"/>
          <ac:grpSpMkLst>
            <pc:docMk/>
            <pc:sldMk cId="1747062842" sldId="274"/>
            <ac:grpSpMk id="1106" creationId="{7BB288F4-BA52-5C92-BF07-6922650686A5}"/>
          </ac:grpSpMkLst>
        </pc:grpChg>
        <pc:grpChg chg="del">
          <ac:chgData name="Trần Thị Bích" userId="9d8effc8-766d-4e1d-b902-18f00c0dc3e8" providerId="ADAL" clId="{CA3BA8BC-AA12-4AAB-B52E-C5F8047CB1C5}" dt="2024-04-11T01:35:13.679" v="2225" actId="478"/>
          <ac:grpSpMkLst>
            <pc:docMk/>
            <pc:sldMk cId="1747062842" sldId="274"/>
            <ac:grpSpMk id="1107" creationId="{3A8FA9D7-B5E8-ED61-177E-A533F73A6F0E}"/>
          </ac:grpSpMkLst>
        </pc:grpChg>
        <pc:grpChg chg="del">
          <ac:chgData name="Trần Thị Bích" userId="9d8effc8-766d-4e1d-b902-18f00c0dc3e8" providerId="ADAL" clId="{CA3BA8BC-AA12-4AAB-B52E-C5F8047CB1C5}" dt="2024-04-11T01:35:13.679" v="2225" actId="478"/>
          <ac:grpSpMkLst>
            <pc:docMk/>
            <pc:sldMk cId="1747062842" sldId="274"/>
            <ac:grpSpMk id="1108" creationId="{FC3E7A04-1978-C00C-3AF0-B2171BEA2601}"/>
          </ac:grpSpMkLst>
        </pc:grpChg>
        <pc:picChg chg="add mod">
          <ac:chgData name="Trần Thị Bích" userId="9d8effc8-766d-4e1d-b902-18f00c0dc3e8" providerId="ADAL" clId="{CA3BA8BC-AA12-4AAB-B52E-C5F8047CB1C5}" dt="2024-04-11T01:38:00.406" v="2235"/>
          <ac:picMkLst>
            <pc:docMk/>
            <pc:sldMk cId="1747062842" sldId="274"/>
            <ac:picMk id="11" creationId="{55FEC2EC-5E74-2423-31C3-CEC912044BD7}"/>
          </ac:picMkLst>
        </pc:picChg>
        <pc:picChg chg="del">
          <ac:chgData name="Trần Thị Bích" userId="9d8effc8-766d-4e1d-b902-18f00c0dc3e8" providerId="ADAL" clId="{CA3BA8BC-AA12-4AAB-B52E-C5F8047CB1C5}" dt="2024-04-11T01:35:17.410" v="2226" actId="478"/>
          <ac:picMkLst>
            <pc:docMk/>
            <pc:sldMk cId="1747062842" sldId="274"/>
            <ac:picMk id="1041" creationId="{A13CE5AD-BDBA-D6A0-AAA6-05F28D760032}"/>
          </ac:picMkLst>
        </pc:picChg>
        <pc:picChg chg="del">
          <ac:chgData name="Trần Thị Bích" userId="9d8effc8-766d-4e1d-b902-18f00c0dc3e8" providerId="ADAL" clId="{CA3BA8BC-AA12-4AAB-B52E-C5F8047CB1C5}" dt="2024-04-11T01:35:17.410" v="2226" actId="478"/>
          <ac:picMkLst>
            <pc:docMk/>
            <pc:sldMk cId="1747062842" sldId="274"/>
            <ac:picMk id="1042" creationId="{65661839-721B-0A9D-0FA4-CEC12FC6264E}"/>
          </ac:picMkLst>
        </pc:picChg>
        <pc:picChg chg="del">
          <ac:chgData name="Trần Thị Bích" userId="9d8effc8-766d-4e1d-b902-18f00c0dc3e8" providerId="ADAL" clId="{CA3BA8BC-AA12-4AAB-B52E-C5F8047CB1C5}" dt="2024-04-11T01:35:17.410" v="2226" actId="478"/>
          <ac:picMkLst>
            <pc:docMk/>
            <pc:sldMk cId="1747062842" sldId="274"/>
            <ac:picMk id="1044" creationId="{33085BB7-A238-8516-AD2F-DFF6B8972F53}"/>
          </ac:picMkLst>
        </pc:picChg>
        <pc:picChg chg="del">
          <ac:chgData name="Trần Thị Bích" userId="9d8effc8-766d-4e1d-b902-18f00c0dc3e8" providerId="ADAL" clId="{CA3BA8BC-AA12-4AAB-B52E-C5F8047CB1C5}" dt="2024-04-11T01:35:17.410" v="2226" actId="478"/>
          <ac:picMkLst>
            <pc:docMk/>
            <pc:sldMk cId="1747062842" sldId="274"/>
            <ac:picMk id="1045" creationId="{DF4B0FE2-3025-79EF-28B7-42B1D9289F50}"/>
          </ac:picMkLst>
        </pc:picChg>
        <pc:cxnChg chg="del">
          <ac:chgData name="Trần Thị Bích" userId="9d8effc8-766d-4e1d-b902-18f00c0dc3e8" providerId="ADAL" clId="{CA3BA8BC-AA12-4AAB-B52E-C5F8047CB1C5}" dt="2024-04-11T01:35:17.410" v="2226" actId="478"/>
          <ac:cxnSpMkLst>
            <pc:docMk/>
            <pc:sldMk cId="1747062842" sldId="274"/>
            <ac:cxnSpMk id="1093" creationId="{4B06B655-8E6C-0C61-922B-0A7445BFE09F}"/>
          </ac:cxnSpMkLst>
        </pc:cxnChg>
      </pc:sldChg>
      <pc:sldChg chg="addSp delSp modSp mod modAnim">
        <pc:chgData name="Trần Thị Bích" userId="9d8effc8-766d-4e1d-b902-18f00c0dc3e8" providerId="ADAL" clId="{CA3BA8BC-AA12-4AAB-B52E-C5F8047CB1C5}" dt="2024-04-11T01:31:28.498" v="2189" actId="1076"/>
        <pc:sldMkLst>
          <pc:docMk/>
          <pc:sldMk cId="3592410114" sldId="276"/>
        </pc:sldMkLst>
        <pc:grpChg chg="del">
          <ac:chgData name="Trần Thị Bích" userId="9d8effc8-766d-4e1d-b902-18f00c0dc3e8" providerId="ADAL" clId="{CA3BA8BC-AA12-4AAB-B52E-C5F8047CB1C5}" dt="2024-04-11T01:31:24.654" v="2187" actId="21"/>
          <ac:grpSpMkLst>
            <pc:docMk/>
            <pc:sldMk cId="3592410114" sldId="276"/>
            <ac:grpSpMk id="37" creationId="{DF24F814-CDAA-8734-35B7-D59AB3C0E25C}"/>
          </ac:grpSpMkLst>
        </pc:grpChg>
        <pc:picChg chg="add mod">
          <ac:chgData name="Trần Thị Bích" userId="9d8effc8-766d-4e1d-b902-18f00c0dc3e8" providerId="ADAL" clId="{CA3BA8BC-AA12-4AAB-B52E-C5F8047CB1C5}" dt="2024-04-11T01:31:28.498" v="2189" actId="1076"/>
          <ac:picMkLst>
            <pc:docMk/>
            <pc:sldMk cId="3592410114" sldId="276"/>
            <ac:picMk id="2" creationId="{8DA99CB5-FD61-C10A-4875-93F997D10E4A}"/>
          </ac:picMkLst>
        </pc:picChg>
      </pc:sldChg>
      <pc:sldChg chg="del">
        <pc:chgData name="Trần Thị Bích" userId="9d8effc8-766d-4e1d-b902-18f00c0dc3e8" providerId="ADAL" clId="{CA3BA8BC-AA12-4AAB-B52E-C5F8047CB1C5}" dt="2024-04-11T02:02:41.739" v="2598" actId="47"/>
        <pc:sldMkLst>
          <pc:docMk/>
          <pc:sldMk cId="2358183876" sldId="277"/>
        </pc:sldMkLst>
      </pc:sldChg>
      <pc:sldChg chg="del">
        <pc:chgData name="Trần Thị Bích" userId="9d8effc8-766d-4e1d-b902-18f00c0dc3e8" providerId="ADAL" clId="{CA3BA8BC-AA12-4AAB-B52E-C5F8047CB1C5}" dt="2024-04-11T02:25:45.758" v="3354" actId="47"/>
        <pc:sldMkLst>
          <pc:docMk/>
          <pc:sldMk cId="3016066912" sldId="278"/>
        </pc:sldMkLst>
      </pc:sldChg>
      <pc:sldChg chg="ord">
        <pc:chgData name="Trần Thị Bích" userId="9d8effc8-766d-4e1d-b902-18f00c0dc3e8" providerId="ADAL" clId="{CA3BA8BC-AA12-4AAB-B52E-C5F8047CB1C5}" dt="2024-04-11T02:26:15.435" v="3356"/>
        <pc:sldMkLst>
          <pc:docMk/>
          <pc:sldMk cId="829919717" sldId="279"/>
        </pc:sldMkLst>
      </pc:sldChg>
      <pc:sldChg chg="del">
        <pc:chgData name="Trần Thị Bích" userId="9d8effc8-766d-4e1d-b902-18f00c0dc3e8" providerId="ADAL" clId="{CA3BA8BC-AA12-4AAB-B52E-C5F8047CB1C5}" dt="2024-04-11T02:26:34.801" v="3357" actId="47"/>
        <pc:sldMkLst>
          <pc:docMk/>
          <pc:sldMk cId="2502050473" sldId="280"/>
        </pc:sldMkLst>
      </pc:sldChg>
      <pc:sldChg chg="del">
        <pc:chgData name="Trần Thị Bích" userId="9d8effc8-766d-4e1d-b902-18f00c0dc3e8" providerId="ADAL" clId="{CA3BA8BC-AA12-4AAB-B52E-C5F8047CB1C5}" dt="2024-04-11T02:26:45.285" v="3361" actId="47"/>
        <pc:sldMkLst>
          <pc:docMk/>
          <pc:sldMk cId="2859915321" sldId="281"/>
        </pc:sldMkLst>
      </pc:sldChg>
      <pc:sldChg chg="del">
        <pc:chgData name="Trần Thị Bích" userId="9d8effc8-766d-4e1d-b902-18f00c0dc3e8" providerId="ADAL" clId="{CA3BA8BC-AA12-4AAB-B52E-C5F8047CB1C5}" dt="2024-04-11T02:26:38.213" v="3358" actId="47"/>
        <pc:sldMkLst>
          <pc:docMk/>
          <pc:sldMk cId="2379263020" sldId="282"/>
        </pc:sldMkLst>
      </pc:sldChg>
      <pc:sldChg chg="del">
        <pc:chgData name="Trần Thị Bích" userId="9d8effc8-766d-4e1d-b902-18f00c0dc3e8" providerId="ADAL" clId="{CA3BA8BC-AA12-4AAB-B52E-C5F8047CB1C5}" dt="2024-04-11T02:26:40.155" v="3359" actId="47"/>
        <pc:sldMkLst>
          <pc:docMk/>
          <pc:sldMk cId="2163931144" sldId="283"/>
        </pc:sldMkLst>
      </pc:sldChg>
      <pc:sldChg chg="del">
        <pc:chgData name="Trần Thị Bích" userId="9d8effc8-766d-4e1d-b902-18f00c0dc3e8" providerId="ADAL" clId="{CA3BA8BC-AA12-4AAB-B52E-C5F8047CB1C5}" dt="2024-04-11T02:26:41.981" v="3360" actId="47"/>
        <pc:sldMkLst>
          <pc:docMk/>
          <pc:sldMk cId="4235519396" sldId="284"/>
        </pc:sldMkLst>
      </pc:sldChg>
      <pc:sldChg chg="modSp mod">
        <pc:chgData name="Trần Thị Bích" userId="9d8effc8-766d-4e1d-b902-18f00c0dc3e8" providerId="ADAL" clId="{CA3BA8BC-AA12-4AAB-B52E-C5F8047CB1C5}" dt="2024-04-11T02:27:20.749" v="3447" actId="20577"/>
        <pc:sldMkLst>
          <pc:docMk/>
          <pc:sldMk cId="696810747" sldId="287"/>
        </pc:sldMkLst>
        <pc:spChg chg="mod">
          <ac:chgData name="Trần Thị Bích" userId="9d8effc8-766d-4e1d-b902-18f00c0dc3e8" providerId="ADAL" clId="{CA3BA8BC-AA12-4AAB-B52E-C5F8047CB1C5}" dt="2024-04-11T02:27:20.749" v="3447" actId="20577"/>
          <ac:spMkLst>
            <pc:docMk/>
            <pc:sldMk cId="696810747" sldId="287"/>
            <ac:spMk id="11" creationId="{2619AB34-CD14-8AEE-DDA1-B53057275D05}"/>
          </ac:spMkLst>
        </pc:spChg>
      </pc:sldChg>
      <pc:sldChg chg="modSp mod">
        <pc:chgData name="Trần Thị Bích" userId="9d8effc8-766d-4e1d-b902-18f00c0dc3e8" providerId="ADAL" clId="{CA3BA8BC-AA12-4AAB-B52E-C5F8047CB1C5}" dt="2024-04-10T15:29:50.307" v="836" actId="20577"/>
        <pc:sldMkLst>
          <pc:docMk/>
          <pc:sldMk cId="2983033873" sldId="292"/>
        </pc:sldMkLst>
        <pc:spChg chg="mod">
          <ac:chgData name="Trần Thị Bích" userId="9d8effc8-766d-4e1d-b902-18f00c0dc3e8" providerId="ADAL" clId="{CA3BA8BC-AA12-4AAB-B52E-C5F8047CB1C5}" dt="2024-04-10T15:28:53.215" v="806" actId="20577"/>
          <ac:spMkLst>
            <pc:docMk/>
            <pc:sldMk cId="2983033873" sldId="292"/>
            <ac:spMk id="5" creationId="{68CCCB1E-5D6D-4B1D-94ED-906BCD4A2D0C}"/>
          </ac:spMkLst>
        </pc:spChg>
        <pc:spChg chg="mod">
          <ac:chgData name="Trần Thị Bích" userId="9d8effc8-766d-4e1d-b902-18f00c0dc3e8" providerId="ADAL" clId="{CA3BA8BC-AA12-4AAB-B52E-C5F8047CB1C5}" dt="2024-04-10T15:29:03.392" v="812" actId="20577"/>
          <ac:spMkLst>
            <pc:docMk/>
            <pc:sldMk cId="2983033873" sldId="292"/>
            <ac:spMk id="11" creationId="{2D476256-F649-440E-8CB6-34553EE46959}"/>
          </ac:spMkLst>
        </pc:spChg>
        <pc:spChg chg="mod">
          <ac:chgData name="Trần Thị Bích" userId="9d8effc8-766d-4e1d-b902-18f00c0dc3e8" providerId="ADAL" clId="{CA3BA8BC-AA12-4AAB-B52E-C5F8047CB1C5}" dt="2024-04-10T15:29:40.676" v="830" actId="20577"/>
          <ac:spMkLst>
            <pc:docMk/>
            <pc:sldMk cId="2983033873" sldId="292"/>
            <ac:spMk id="37" creationId="{E5506EB0-83F9-49CB-A1BA-DE0BD904E95B}"/>
          </ac:spMkLst>
        </pc:spChg>
        <pc:spChg chg="mod">
          <ac:chgData name="Trần Thị Bích" userId="9d8effc8-766d-4e1d-b902-18f00c0dc3e8" providerId="ADAL" clId="{CA3BA8BC-AA12-4AAB-B52E-C5F8047CB1C5}" dt="2024-04-10T15:29:33.194" v="824" actId="20577"/>
          <ac:spMkLst>
            <pc:docMk/>
            <pc:sldMk cId="2983033873" sldId="292"/>
            <ac:spMk id="38" creationId="{556501E9-9FDB-43AC-A584-2F09815162C2}"/>
          </ac:spMkLst>
        </pc:spChg>
        <pc:spChg chg="mod">
          <ac:chgData name="Trần Thị Bích" userId="9d8effc8-766d-4e1d-b902-18f00c0dc3e8" providerId="ADAL" clId="{CA3BA8BC-AA12-4AAB-B52E-C5F8047CB1C5}" dt="2024-04-10T15:29:50.307" v="836" actId="20577"/>
          <ac:spMkLst>
            <pc:docMk/>
            <pc:sldMk cId="2983033873" sldId="292"/>
            <ac:spMk id="39" creationId="{007442A2-F9C5-43FF-810D-EFCA0A5691BC}"/>
          </ac:spMkLst>
        </pc:spChg>
      </pc:sldChg>
      <pc:sldChg chg="modSp mod">
        <pc:chgData name="Trần Thị Bích" userId="9d8effc8-766d-4e1d-b902-18f00c0dc3e8" providerId="ADAL" clId="{CA3BA8BC-AA12-4AAB-B52E-C5F8047CB1C5}" dt="2024-04-10T15:31:07.480" v="859" actId="207"/>
        <pc:sldMkLst>
          <pc:docMk/>
          <pc:sldMk cId="3097226519" sldId="293"/>
        </pc:sldMkLst>
        <pc:spChg chg="mod">
          <ac:chgData name="Trần Thị Bích" userId="9d8effc8-766d-4e1d-b902-18f00c0dc3e8" providerId="ADAL" clId="{CA3BA8BC-AA12-4AAB-B52E-C5F8047CB1C5}" dt="2024-04-10T15:31:07.480" v="859" actId="207"/>
          <ac:spMkLst>
            <pc:docMk/>
            <pc:sldMk cId="3097226519" sldId="293"/>
            <ac:spMk id="5" creationId="{68CCCB1E-5D6D-4B1D-94ED-906BCD4A2D0C}"/>
          </ac:spMkLst>
        </pc:spChg>
      </pc:sldChg>
      <pc:sldChg chg="modSp mod">
        <pc:chgData name="Trần Thị Bích" userId="9d8effc8-766d-4e1d-b902-18f00c0dc3e8" providerId="ADAL" clId="{CA3BA8BC-AA12-4AAB-B52E-C5F8047CB1C5}" dt="2024-04-10T15:36:37.524" v="1080" actId="20577"/>
        <pc:sldMkLst>
          <pc:docMk/>
          <pc:sldMk cId="2356215272" sldId="295"/>
        </pc:sldMkLst>
        <pc:spChg chg="mod">
          <ac:chgData name="Trần Thị Bích" userId="9d8effc8-766d-4e1d-b902-18f00c0dc3e8" providerId="ADAL" clId="{CA3BA8BC-AA12-4AAB-B52E-C5F8047CB1C5}" dt="2024-04-10T15:35:34.321" v="1055" actId="115"/>
          <ac:spMkLst>
            <pc:docMk/>
            <pc:sldMk cId="2356215272" sldId="295"/>
            <ac:spMk id="5" creationId="{68CCCB1E-5D6D-4B1D-94ED-906BCD4A2D0C}"/>
          </ac:spMkLst>
        </pc:spChg>
        <pc:spChg chg="mod">
          <ac:chgData name="Trần Thị Bích" userId="9d8effc8-766d-4e1d-b902-18f00c0dc3e8" providerId="ADAL" clId="{CA3BA8BC-AA12-4AAB-B52E-C5F8047CB1C5}" dt="2024-04-10T15:35:44.344" v="1065" actId="20577"/>
          <ac:spMkLst>
            <pc:docMk/>
            <pc:sldMk cId="2356215272" sldId="295"/>
            <ac:spMk id="11" creationId="{2D476256-F649-440E-8CB6-34553EE46959}"/>
          </ac:spMkLst>
        </pc:spChg>
        <pc:spChg chg="mod">
          <ac:chgData name="Trần Thị Bích" userId="9d8effc8-766d-4e1d-b902-18f00c0dc3e8" providerId="ADAL" clId="{CA3BA8BC-AA12-4AAB-B52E-C5F8047CB1C5}" dt="2024-04-10T15:33:48.559" v="1043" actId="113"/>
          <ac:spMkLst>
            <pc:docMk/>
            <pc:sldMk cId="2356215272" sldId="295"/>
            <ac:spMk id="29" creationId="{784446D1-0083-4268-9941-8C7553FD46F9}"/>
          </ac:spMkLst>
        </pc:spChg>
        <pc:spChg chg="mod">
          <ac:chgData name="Trần Thị Bích" userId="9d8effc8-766d-4e1d-b902-18f00c0dc3e8" providerId="ADAL" clId="{CA3BA8BC-AA12-4AAB-B52E-C5F8047CB1C5}" dt="2024-04-10T15:35:51.983" v="1070" actId="20577"/>
          <ac:spMkLst>
            <pc:docMk/>
            <pc:sldMk cId="2356215272" sldId="295"/>
            <ac:spMk id="37" creationId="{E5506EB0-83F9-49CB-A1BA-DE0BD904E95B}"/>
          </ac:spMkLst>
        </pc:spChg>
        <pc:spChg chg="mod">
          <ac:chgData name="Trần Thị Bích" userId="9d8effc8-766d-4e1d-b902-18f00c0dc3e8" providerId="ADAL" clId="{CA3BA8BC-AA12-4AAB-B52E-C5F8047CB1C5}" dt="2024-04-10T15:36:05.835" v="1075" actId="20577"/>
          <ac:spMkLst>
            <pc:docMk/>
            <pc:sldMk cId="2356215272" sldId="295"/>
            <ac:spMk id="38" creationId="{556501E9-9FDB-43AC-A584-2F09815162C2}"/>
          </ac:spMkLst>
        </pc:spChg>
        <pc:spChg chg="mod">
          <ac:chgData name="Trần Thị Bích" userId="9d8effc8-766d-4e1d-b902-18f00c0dc3e8" providerId="ADAL" clId="{CA3BA8BC-AA12-4AAB-B52E-C5F8047CB1C5}" dt="2024-04-10T15:36:37.524" v="1080" actId="20577"/>
          <ac:spMkLst>
            <pc:docMk/>
            <pc:sldMk cId="2356215272" sldId="295"/>
            <ac:spMk id="39" creationId="{007442A2-F9C5-43FF-810D-EFCA0A5691BC}"/>
          </ac:spMkLst>
        </pc:spChg>
      </pc:sldChg>
      <pc:sldChg chg="addSp delSp modSp mod delAnim modAnim">
        <pc:chgData name="Trần Thị Bích" userId="9d8effc8-766d-4e1d-b902-18f00c0dc3e8" providerId="ADAL" clId="{CA3BA8BC-AA12-4AAB-B52E-C5F8047CB1C5}" dt="2024-04-11T01:30:08.481" v="2167" actId="1076"/>
        <pc:sldMkLst>
          <pc:docMk/>
          <pc:sldMk cId="949939266" sldId="296"/>
        </pc:sldMkLst>
        <pc:spChg chg="add mod">
          <ac:chgData name="Trần Thị Bích" userId="9d8effc8-766d-4e1d-b902-18f00c0dc3e8" providerId="ADAL" clId="{CA3BA8BC-AA12-4AAB-B52E-C5F8047CB1C5}" dt="2024-04-11T01:24:43.773" v="2068" actId="164"/>
          <ac:spMkLst>
            <pc:docMk/>
            <pc:sldMk cId="949939266" sldId="296"/>
            <ac:spMk id="2" creationId="{33BC9727-B4AD-4CEA-EBD7-0F3D88B454C5}"/>
          </ac:spMkLst>
        </pc:spChg>
        <pc:spChg chg="mod">
          <ac:chgData name="Trần Thị Bích" userId="9d8effc8-766d-4e1d-b902-18f00c0dc3e8" providerId="ADAL" clId="{CA3BA8BC-AA12-4AAB-B52E-C5F8047CB1C5}" dt="2024-04-11T01:21:39.648" v="2021" actId="1076"/>
          <ac:spMkLst>
            <pc:docMk/>
            <pc:sldMk cId="949939266" sldId="296"/>
            <ac:spMk id="6" creationId="{5D99A0A6-D5AA-B5F6-2334-CBC5030F6CBB}"/>
          </ac:spMkLst>
        </pc:spChg>
        <pc:spChg chg="add mod">
          <ac:chgData name="Trần Thị Bích" userId="9d8effc8-766d-4e1d-b902-18f00c0dc3e8" providerId="ADAL" clId="{CA3BA8BC-AA12-4AAB-B52E-C5F8047CB1C5}" dt="2024-04-11T01:26:46.843" v="2126" actId="164"/>
          <ac:spMkLst>
            <pc:docMk/>
            <pc:sldMk cId="949939266" sldId="296"/>
            <ac:spMk id="7" creationId="{1B965685-B8FA-3DDB-FB1F-53578C876F58}"/>
          </ac:spMkLst>
        </pc:spChg>
        <pc:spChg chg="mod">
          <ac:chgData name="Trần Thị Bích" userId="9d8effc8-766d-4e1d-b902-18f00c0dc3e8" providerId="ADAL" clId="{CA3BA8BC-AA12-4AAB-B52E-C5F8047CB1C5}" dt="2024-04-11T01:21:45.156" v="2022" actId="14100"/>
          <ac:spMkLst>
            <pc:docMk/>
            <pc:sldMk cId="949939266" sldId="296"/>
            <ac:spMk id="8" creationId="{00000000-0000-0000-0000-000000000000}"/>
          </ac:spMkLst>
        </pc:spChg>
        <pc:spChg chg="mod">
          <ac:chgData name="Trần Thị Bích" userId="9d8effc8-766d-4e1d-b902-18f00c0dc3e8" providerId="ADAL" clId="{CA3BA8BC-AA12-4AAB-B52E-C5F8047CB1C5}" dt="2024-04-11T01:26:28.732" v="2125"/>
          <ac:spMkLst>
            <pc:docMk/>
            <pc:sldMk cId="949939266" sldId="296"/>
            <ac:spMk id="10" creationId="{00000000-0000-0000-0000-000000000000}"/>
          </ac:spMkLst>
        </pc:spChg>
        <pc:spChg chg="add mod">
          <ac:chgData name="Trần Thị Bích" userId="9d8effc8-766d-4e1d-b902-18f00c0dc3e8" providerId="ADAL" clId="{CA3BA8BC-AA12-4AAB-B52E-C5F8047CB1C5}" dt="2024-04-11T01:28:38.526" v="2145"/>
          <ac:spMkLst>
            <pc:docMk/>
            <pc:sldMk cId="949939266" sldId="296"/>
            <ac:spMk id="11" creationId="{43C6E6BE-D03A-7F6B-287B-C85431C1BD60}"/>
          </ac:spMkLst>
        </pc:spChg>
        <pc:spChg chg="add mod">
          <ac:chgData name="Trần Thị Bích" userId="9d8effc8-766d-4e1d-b902-18f00c0dc3e8" providerId="ADAL" clId="{CA3BA8BC-AA12-4AAB-B52E-C5F8047CB1C5}" dt="2024-04-11T01:29:14.277" v="2165" actId="1036"/>
          <ac:spMkLst>
            <pc:docMk/>
            <pc:sldMk cId="949939266" sldId="296"/>
            <ac:spMk id="12" creationId="{F2EF86DF-0D82-3722-C27B-C6097F599589}"/>
          </ac:spMkLst>
        </pc:spChg>
        <pc:spChg chg="add mod">
          <ac:chgData name="Trần Thị Bích" userId="9d8effc8-766d-4e1d-b902-18f00c0dc3e8" providerId="ADAL" clId="{CA3BA8BC-AA12-4AAB-B52E-C5F8047CB1C5}" dt="2024-04-11T01:30:08.481" v="2167" actId="1076"/>
          <ac:spMkLst>
            <pc:docMk/>
            <pc:sldMk cId="949939266" sldId="296"/>
            <ac:spMk id="13" creationId="{A8AA8A75-783E-0C09-1007-8EFCF578A3B3}"/>
          </ac:spMkLst>
        </pc:spChg>
        <pc:spChg chg="mod">
          <ac:chgData name="Trần Thị Bích" userId="9d8effc8-766d-4e1d-b902-18f00c0dc3e8" providerId="ADAL" clId="{CA3BA8BC-AA12-4AAB-B52E-C5F8047CB1C5}" dt="2024-04-11T01:29:03.680" v="2152" actId="20577"/>
          <ac:spMkLst>
            <pc:docMk/>
            <pc:sldMk cId="949939266" sldId="296"/>
            <ac:spMk id="22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1T01:21:59.164" v="2023" actId="478"/>
          <ac:spMkLst>
            <pc:docMk/>
            <pc:sldMk cId="949939266" sldId="296"/>
            <ac:spMk id="23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1T01:21:59.164" v="2023" actId="478"/>
          <ac:spMkLst>
            <pc:docMk/>
            <pc:sldMk cId="949939266" sldId="296"/>
            <ac:spMk id="24" creationId="{00000000-0000-0000-0000-000000000000}"/>
          </ac:spMkLst>
        </pc:spChg>
        <pc:grpChg chg="add mod">
          <ac:chgData name="Trần Thị Bích" userId="9d8effc8-766d-4e1d-b902-18f00c0dc3e8" providerId="ADAL" clId="{CA3BA8BC-AA12-4AAB-B52E-C5F8047CB1C5}" dt="2024-04-11T01:27:43.520" v="2131" actId="1076"/>
          <ac:grpSpMkLst>
            <pc:docMk/>
            <pc:sldMk cId="949939266" sldId="296"/>
            <ac:grpSpMk id="4" creationId="{53CC5C6B-1545-BA0B-8470-BBCAA2C53D84}"/>
          </ac:grpSpMkLst>
        </pc:grpChg>
        <pc:grpChg chg="add mod">
          <ac:chgData name="Trần Thị Bích" userId="9d8effc8-766d-4e1d-b902-18f00c0dc3e8" providerId="ADAL" clId="{CA3BA8BC-AA12-4AAB-B52E-C5F8047CB1C5}" dt="2024-04-11T01:26:46.843" v="2126" actId="164"/>
          <ac:grpSpMkLst>
            <pc:docMk/>
            <pc:sldMk cId="949939266" sldId="296"/>
            <ac:grpSpMk id="9" creationId="{4415DCFE-859A-2DEC-0F59-2A3310CEE237}"/>
          </ac:grpSpMkLst>
        </pc:grpChg>
        <pc:picChg chg="add mod">
          <ac:chgData name="Trần Thị Bích" userId="9d8effc8-766d-4e1d-b902-18f00c0dc3e8" providerId="ADAL" clId="{CA3BA8BC-AA12-4AAB-B52E-C5F8047CB1C5}" dt="2024-04-11T01:30:08.481" v="2167" actId="1076"/>
          <ac:picMkLst>
            <pc:docMk/>
            <pc:sldMk cId="949939266" sldId="296"/>
            <ac:picMk id="14" creationId="{7B888344-165D-E09D-8F9B-03AFB9C01AB5}"/>
          </ac:picMkLst>
        </pc:picChg>
      </pc:sldChg>
      <pc:sldChg chg="del">
        <pc:chgData name="Trần Thị Bích" userId="9d8effc8-766d-4e1d-b902-18f00c0dc3e8" providerId="ADAL" clId="{CA3BA8BC-AA12-4AAB-B52E-C5F8047CB1C5}" dt="2024-04-11T01:30:17.993" v="2171" actId="47"/>
        <pc:sldMkLst>
          <pc:docMk/>
          <pc:sldMk cId="1630381035" sldId="297"/>
        </pc:sldMkLst>
      </pc:sldChg>
      <pc:sldChg chg="del">
        <pc:chgData name="Trần Thị Bích" userId="9d8effc8-766d-4e1d-b902-18f00c0dc3e8" providerId="ADAL" clId="{CA3BA8BC-AA12-4AAB-B52E-C5F8047CB1C5}" dt="2024-04-11T01:30:23.742" v="2172" actId="47"/>
        <pc:sldMkLst>
          <pc:docMk/>
          <pc:sldMk cId="1429299048" sldId="298"/>
        </pc:sldMkLst>
      </pc:sldChg>
      <pc:sldChg chg="del">
        <pc:chgData name="Trần Thị Bích" userId="9d8effc8-766d-4e1d-b902-18f00c0dc3e8" providerId="ADAL" clId="{CA3BA8BC-AA12-4AAB-B52E-C5F8047CB1C5}" dt="2024-04-11T01:30:26.425" v="2173" actId="47"/>
        <pc:sldMkLst>
          <pc:docMk/>
          <pc:sldMk cId="2258382219" sldId="299"/>
        </pc:sldMkLst>
      </pc:sldChg>
      <pc:sldChg chg="addSp delSp modSp add mod delAnim modAnim">
        <pc:chgData name="Trần Thị Bích" userId="9d8effc8-766d-4e1d-b902-18f00c0dc3e8" providerId="ADAL" clId="{CA3BA8BC-AA12-4AAB-B52E-C5F8047CB1C5}" dt="2024-04-10T15:55:36.787" v="1495" actId="1076"/>
        <pc:sldMkLst>
          <pc:docMk/>
          <pc:sldMk cId="2153421715" sldId="302"/>
        </pc:sldMkLst>
        <pc:spChg chg="add mod">
          <ac:chgData name="Trần Thị Bích" userId="9d8effc8-766d-4e1d-b902-18f00c0dc3e8" providerId="ADAL" clId="{CA3BA8BC-AA12-4AAB-B52E-C5F8047CB1C5}" dt="2024-04-10T15:50:46.213" v="1418" actId="1036"/>
          <ac:spMkLst>
            <pc:docMk/>
            <pc:sldMk cId="2153421715" sldId="302"/>
            <ac:spMk id="6" creationId="{A2D1C80E-B482-A6A7-6168-C6238DCF7A13}"/>
          </ac:spMkLst>
        </pc:spChg>
        <pc:spChg chg="add mod">
          <ac:chgData name="Trần Thị Bích" userId="9d8effc8-766d-4e1d-b902-18f00c0dc3e8" providerId="ADAL" clId="{CA3BA8BC-AA12-4AAB-B52E-C5F8047CB1C5}" dt="2024-04-10T15:50:38.576" v="1414" actId="1035"/>
          <ac:spMkLst>
            <pc:docMk/>
            <pc:sldMk cId="2153421715" sldId="302"/>
            <ac:spMk id="7" creationId="{D8BC4CB2-C4BE-7DC5-66E4-2D4E7DE69EE4}"/>
          </ac:spMkLst>
        </pc:spChg>
        <pc:spChg chg="mod">
          <ac:chgData name="Trần Thị Bích" userId="9d8effc8-766d-4e1d-b902-18f00c0dc3e8" providerId="ADAL" clId="{CA3BA8BC-AA12-4AAB-B52E-C5F8047CB1C5}" dt="2024-04-10T15:51:51.454" v="1422" actId="20577"/>
          <ac:spMkLst>
            <pc:docMk/>
            <pc:sldMk cId="2153421715" sldId="302"/>
            <ac:spMk id="16" creationId="{233FA697-9469-ED0D-291B-09C98D4F70E9}"/>
          </ac:spMkLst>
        </pc:spChg>
        <pc:spChg chg="mod">
          <ac:chgData name="Trần Thị Bích" userId="9d8effc8-766d-4e1d-b902-18f00c0dc3e8" providerId="ADAL" clId="{CA3BA8BC-AA12-4AAB-B52E-C5F8047CB1C5}" dt="2024-04-10T15:53:16.696" v="1442" actId="20577"/>
          <ac:spMkLst>
            <pc:docMk/>
            <pc:sldMk cId="2153421715" sldId="302"/>
            <ac:spMk id="17" creationId="{9DC04174-1355-02E1-103F-C5F9945E5267}"/>
          </ac:spMkLst>
        </pc:spChg>
        <pc:spChg chg="mod">
          <ac:chgData name="Trần Thị Bích" userId="9d8effc8-766d-4e1d-b902-18f00c0dc3e8" providerId="ADAL" clId="{CA3BA8BC-AA12-4AAB-B52E-C5F8047CB1C5}" dt="2024-04-10T15:53:29.104" v="1446" actId="1038"/>
          <ac:spMkLst>
            <pc:docMk/>
            <pc:sldMk cId="2153421715" sldId="302"/>
            <ac:spMk id="18" creationId="{95A9C039-E9C9-2E64-2544-4A4D26692A47}"/>
          </ac:spMkLst>
        </pc:spChg>
        <pc:spChg chg="mod">
          <ac:chgData name="Trần Thị Bích" userId="9d8effc8-766d-4e1d-b902-18f00c0dc3e8" providerId="ADAL" clId="{CA3BA8BC-AA12-4AAB-B52E-C5F8047CB1C5}" dt="2024-04-10T15:53:37.193" v="1447"/>
          <ac:spMkLst>
            <pc:docMk/>
            <pc:sldMk cId="2153421715" sldId="302"/>
            <ac:spMk id="24" creationId="{85651B82-EB76-D0D9-8462-DF63FAAA5503}"/>
          </ac:spMkLst>
        </pc:spChg>
        <pc:spChg chg="mod">
          <ac:chgData name="Trần Thị Bích" userId="9d8effc8-766d-4e1d-b902-18f00c0dc3e8" providerId="ADAL" clId="{CA3BA8BC-AA12-4AAB-B52E-C5F8047CB1C5}" dt="2024-04-10T15:54:28.702" v="1475" actId="20577"/>
          <ac:spMkLst>
            <pc:docMk/>
            <pc:sldMk cId="2153421715" sldId="302"/>
            <ac:spMk id="25" creationId="{01E0D130-2E3D-68F2-F602-F57B40E552E6}"/>
          </ac:spMkLst>
        </pc:spChg>
        <pc:spChg chg="mod">
          <ac:chgData name="Trần Thị Bích" userId="9d8effc8-766d-4e1d-b902-18f00c0dc3e8" providerId="ADAL" clId="{CA3BA8BC-AA12-4AAB-B52E-C5F8047CB1C5}" dt="2024-04-10T15:54:36.513" v="1491" actId="1037"/>
          <ac:spMkLst>
            <pc:docMk/>
            <pc:sldMk cId="2153421715" sldId="302"/>
            <ac:spMk id="26" creationId="{53E0360E-94C1-B733-2A7D-6A8884B8F63F}"/>
          </ac:spMkLst>
        </pc:spChg>
        <pc:spChg chg="del">
          <ac:chgData name="Trần Thị Bích" userId="9d8effc8-766d-4e1d-b902-18f00c0dc3e8" providerId="ADAL" clId="{CA3BA8BC-AA12-4AAB-B52E-C5F8047CB1C5}" dt="2024-04-10T15:49:41.073" v="1384" actId="478"/>
          <ac:spMkLst>
            <pc:docMk/>
            <pc:sldMk cId="2153421715" sldId="302"/>
            <ac:spMk id="54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49:41.073" v="1384" actId="478"/>
          <ac:spMkLst>
            <pc:docMk/>
            <pc:sldMk cId="2153421715" sldId="302"/>
            <ac:spMk id="55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49:41.073" v="1384" actId="478"/>
          <ac:spMkLst>
            <pc:docMk/>
            <pc:sldMk cId="2153421715" sldId="302"/>
            <ac:spMk id="56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49:41.073" v="1384" actId="478"/>
          <ac:spMkLst>
            <pc:docMk/>
            <pc:sldMk cId="2153421715" sldId="302"/>
            <ac:spMk id="57" creationId="{00000000-0000-0000-0000-000000000000}"/>
          </ac:spMkLst>
        </pc:spChg>
        <pc:spChg chg="del">
          <ac:chgData name="Trần Thị Bích" userId="9d8effc8-766d-4e1d-b902-18f00c0dc3e8" providerId="ADAL" clId="{CA3BA8BC-AA12-4AAB-B52E-C5F8047CB1C5}" dt="2024-04-10T15:49:41.073" v="1384" actId="478"/>
          <ac:spMkLst>
            <pc:docMk/>
            <pc:sldMk cId="2153421715" sldId="302"/>
            <ac:spMk id="58" creationId="{00000000-0000-0000-0000-000000000000}"/>
          </ac:spMkLst>
        </pc:spChg>
        <pc:grpChg chg="add mod">
          <ac:chgData name="Trần Thị Bích" userId="9d8effc8-766d-4e1d-b902-18f00c0dc3e8" providerId="ADAL" clId="{CA3BA8BC-AA12-4AAB-B52E-C5F8047CB1C5}" dt="2024-04-10T15:51:39.243" v="1420" actId="1076"/>
          <ac:grpSpMkLst>
            <pc:docMk/>
            <pc:sldMk cId="2153421715" sldId="302"/>
            <ac:grpSpMk id="13" creationId="{279958C5-AEC9-BA74-0496-45577E8219E6}"/>
          </ac:grpSpMkLst>
        </pc:grpChg>
        <pc:grpChg chg="mod">
          <ac:chgData name="Trần Thị Bích" userId="9d8effc8-766d-4e1d-b902-18f00c0dc3e8" providerId="ADAL" clId="{CA3BA8BC-AA12-4AAB-B52E-C5F8047CB1C5}" dt="2024-04-10T15:51:35.935" v="1419"/>
          <ac:grpSpMkLst>
            <pc:docMk/>
            <pc:sldMk cId="2153421715" sldId="302"/>
            <ac:grpSpMk id="15" creationId="{1B2AFB96-B725-490F-0DC3-A5A94077D25C}"/>
          </ac:grpSpMkLst>
        </pc:grpChg>
        <pc:grpChg chg="add mod">
          <ac:chgData name="Trần Thị Bích" userId="9d8effc8-766d-4e1d-b902-18f00c0dc3e8" providerId="ADAL" clId="{CA3BA8BC-AA12-4AAB-B52E-C5F8047CB1C5}" dt="2024-04-10T15:53:39.875" v="1448" actId="1076"/>
          <ac:grpSpMkLst>
            <pc:docMk/>
            <pc:sldMk cId="2153421715" sldId="302"/>
            <ac:grpSpMk id="19" creationId="{F1719D0E-2958-8DAE-9933-487B6F144A1F}"/>
          </ac:grpSpMkLst>
        </pc:grpChg>
        <pc:grpChg chg="mod">
          <ac:chgData name="Trần Thị Bích" userId="9d8effc8-766d-4e1d-b902-18f00c0dc3e8" providerId="ADAL" clId="{CA3BA8BC-AA12-4AAB-B52E-C5F8047CB1C5}" dt="2024-04-10T15:53:37.193" v="1447"/>
          <ac:grpSpMkLst>
            <pc:docMk/>
            <pc:sldMk cId="2153421715" sldId="302"/>
            <ac:grpSpMk id="23" creationId="{F1F38105-17D4-C6CF-9E64-CD25EF62C549}"/>
          </ac:grpSpMkLst>
        </pc:grpChg>
        <pc:picChg chg="add del mod">
          <ac:chgData name="Trần Thị Bích" userId="9d8effc8-766d-4e1d-b902-18f00c0dc3e8" providerId="ADAL" clId="{CA3BA8BC-AA12-4AAB-B52E-C5F8047CB1C5}" dt="2024-04-10T15:50:26.381" v="1397" actId="478"/>
          <ac:picMkLst>
            <pc:docMk/>
            <pc:sldMk cId="2153421715" sldId="302"/>
            <ac:picMk id="11" creationId="{EA885C10-0BAA-769D-D76E-83A7F1E3CB33}"/>
          </ac:picMkLst>
        </pc:picChg>
        <pc:picChg chg="add del mod">
          <ac:chgData name="Trần Thị Bích" userId="9d8effc8-766d-4e1d-b902-18f00c0dc3e8" providerId="ADAL" clId="{CA3BA8BC-AA12-4AAB-B52E-C5F8047CB1C5}" dt="2024-04-10T15:50:24.503" v="1396" actId="478"/>
          <ac:picMkLst>
            <pc:docMk/>
            <pc:sldMk cId="2153421715" sldId="302"/>
            <ac:picMk id="12" creationId="{D8131EDE-4352-4F83-B52C-465C268EDEB5}"/>
          </ac:picMkLst>
        </pc:picChg>
        <pc:picChg chg="add mod">
          <ac:chgData name="Trần Thị Bích" userId="9d8effc8-766d-4e1d-b902-18f00c0dc3e8" providerId="ADAL" clId="{CA3BA8BC-AA12-4AAB-B52E-C5F8047CB1C5}" dt="2024-04-10T15:55:08.075" v="1493" actId="1076"/>
          <ac:picMkLst>
            <pc:docMk/>
            <pc:sldMk cId="2153421715" sldId="302"/>
            <ac:picMk id="27" creationId="{C9CB597C-46D8-6B7D-A012-92080C05CC43}"/>
          </ac:picMkLst>
        </pc:picChg>
        <pc:picChg chg="add mod">
          <ac:chgData name="Trần Thị Bích" userId="9d8effc8-766d-4e1d-b902-18f00c0dc3e8" providerId="ADAL" clId="{CA3BA8BC-AA12-4AAB-B52E-C5F8047CB1C5}" dt="2024-04-10T15:55:36.787" v="1495" actId="1076"/>
          <ac:picMkLst>
            <pc:docMk/>
            <pc:sldMk cId="2153421715" sldId="302"/>
            <ac:picMk id="28" creationId="{E5C4513F-DE29-649C-34CC-E5D6A2F68C74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35" creationId="{767E8BE6-3B90-B3B9-280A-153E1EB8A7BD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36" creationId="{E41A9B54-ABF1-DD0A-45A4-25A9B338E85C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37" creationId="{5353A12C-27C5-E39A-0F61-C00409786CD2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42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43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46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48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50" creationId="{697C1847-B7C0-8DC0-9DA3-83741EB987AC}"/>
          </ac:picMkLst>
        </pc:picChg>
        <pc:picChg chg="del">
          <ac:chgData name="Trần Thị Bích" userId="9d8effc8-766d-4e1d-b902-18f00c0dc3e8" providerId="ADAL" clId="{CA3BA8BC-AA12-4AAB-B52E-C5F8047CB1C5}" dt="2024-04-10T15:49:41.073" v="1384" actId="478"/>
          <ac:picMkLst>
            <pc:docMk/>
            <pc:sldMk cId="2153421715" sldId="302"/>
            <ac:picMk id="52" creationId="{697C1847-B7C0-8DC0-9DA3-83741EB987AC}"/>
          </ac:picMkLst>
        </pc:picChg>
      </pc:sldChg>
      <pc:sldChg chg="add del">
        <pc:chgData name="Trần Thị Bích" userId="9d8effc8-766d-4e1d-b902-18f00c0dc3e8" providerId="ADAL" clId="{CA3BA8BC-AA12-4AAB-B52E-C5F8047CB1C5}" dt="2024-04-10T16:07:55.104" v="1823" actId="47"/>
        <pc:sldMkLst>
          <pc:docMk/>
          <pc:sldMk cId="65775793" sldId="303"/>
        </pc:sldMkLst>
      </pc:sldChg>
      <pc:sldChg chg="addSp modSp add mod modAnim">
        <pc:chgData name="Trần Thị Bích" userId="9d8effc8-766d-4e1d-b902-18f00c0dc3e8" providerId="ADAL" clId="{CA3BA8BC-AA12-4AAB-B52E-C5F8047CB1C5}" dt="2024-04-10T15:56:32.783" v="1520" actId="20577"/>
        <pc:sldMkLst>
          <pc:docMk/>
          <pc:sldMk cId="4176812372" sldId="304"/>
        </pc:sldMkLst>
        <pc:spChg chg="add mod">
          <ac:chgData name="Trần Thị Bích" userId="9d8effc8-766d-4e1d-b902-18f00c0dc3e8" providerId="ADAL" clId="{CA3BA8BC-AA12-4AAB-B52E-C5F8047CB1C5}" dt="2024-04-10T15:55:51.603" v="1497" actId="1076"/>
          <ac:spMkLst>
            <pc:docMk/>
            <pc:sldMk cId="4176812372" sldId="304"/>
            <ac:spMk id="6" creationId="{3A1AF722-F398-B6C7-B0AA-98FFD742B4B0}"/>
          </ac:spMkLst>
        </pc:spChg>
        <pc:spChg chg="mod">
          <ac:chgData name="Trần Thị Bích" userId="9d8effc8-766d-4e1d-b902-18f00c0dc3e8" providerId="ADAL" clId="{CA3BA8BC-AA12-4AAB-B52E-C5F8047CB1C5}" dt="2024-04-10T15:56:11.163" v="1506" actId="20577"/>
          <ac:spMkLst>
            <pc:docMk/>
            <pc:sldMk cId="4176812372" sldId="304"/>
            <ac:spMk id="12" creationId="{61E3808B-098B-68A3-1F88-696F2FDBC6C4}"/>
          </ac:spMkLst>
        </pc:spChg>
        <pc:spChg chg="mod">
          <ac:chgData name="Trần Thị Bích" userId="9d8effc8-766d-4e1d-b902-18f00c0dc3e8" providerId="ADAL" clId="{CA3BA8BC-AA12-4AAB-B52E-C5F8047CB1C5}" dt="2024-04-10T15:56:32.783" v="1520" actId="20577"/>
          <ac:spMkLst>
            <pc:docMk/>
            <pc:sldMk cId="4176812372" sldId="304"/>
            <ac:spMk id="13" creationId="{5C364B48-245E-793B-89EE-74620CEB2EEC}"/>
          </ac:spMkLst>
        </pc:spChg>
        <pc:spChg chg="mod">
          <ac:chgData name="Trần Thị Bích" userId="9d8effc8-766d-4e1d-b902-18f00c0dc3e8" providerId="ADAL" clId="{CA3BA8BC-AA12-4AAB-B52E-C5F8047CB1C5}" dt="2024-04-10T15:55:58.648" v="1498"/>
          <ac:spMkLst>
            <pc:docMk/>
            <pc:sldMk cId="4176812372" sldId="304"/>
            <ac:spMk id="15" creationId="{192027A5-CF61-4A9E-7A7E-534049A6A18E}"/>
          </ac:spMkLst>
        </pc:spChg>
        <pc:grpChg chg="add mod">
          <ac:chgData name="Trần Thị Bích" userId="9d8effc8-766d-4e1d-b902-18f00c0dc3e8" providerId="ADAL" clId="{CA3BA8BC-AA12-4AAB-B52E-C5F8047CB1C5}" dt="2024-04-10T15:56:01.123" v="1499" actId="1076"/>
          <ac:grpSpMkLst>
            <pc:docMk/>
            <pc:sldMk cId="4176812372" sldId="304"/>
            <ac:grpSpMk id="7" creationId="{59070A91-488E-2B73-DA2C-A400FB4ADEB2}"/>
          </ac:grpSpMkLst>
        </pc:grpChg>
        <pc:grpChg chg="mod">
          <ac:chgData name="Trần Thị Bích" userId="9d8effc8-766d-4e1d-b902-18f00c0dc3e8" providerId="ADAL" clId="{CA3BA8BC-AA12-4AAB-B52E-C5F8047CB1C5}" dt="2024-04-10T15:55:58.648" v="1498"/>
          <ac:grpSpMkLst>
            <pc:docMk/>
            <pc:sldMk cId="4176812372" sldId="304"/>
            <ac:grpSpMk id="11" creationId="{22A6F475-EC28-07D5-9061-A346B42E8967}"/>
          </ac:grpSpMkLst>
        </pc:grpChg>
        <pc:picChg chg="add mod">
          <ac:chgData name="Trần Thị Bích" userId="9d8effc8-766d-4e1d-b902-18f00c0dc3e8" providerId="ADAL" clId="{CA3BA8BC-AA12-4AAB-B52E-C5F8047CB1C5}" dt="2024-04-10T15:56:01.123" v="1499" actId="1076"/>
          <ac:picMkLst>
            <pc:docMk/>
            <pc:sldMk cId="4176812372" sldId="304"/>
            <ac:picMk id="16" creationId="{E495B5F1-1A28-F1C5-DB8A-7D09A292D649}"/>
          </ac:picMkLst>
        </pc:picChg>
      </pc:sldChg>
      <pc:sldChg chg="addSp modSp add mod modAnim">
        <pc:chgData name="Trần Thị Bích" userId="9d8effc8-766d-4e1d-b902-18f00c0dc3e8" providerId="ADAL" clId="{CA3BA8BC-AA12-4AAB-B52E-C5F8047CB1C5}" dt="2024-04-10T16:07:33.283" v="1821" actId="1076"/>
        <pc:sldMkLst>
          <pc:docMk/>
          <pc:sldMk cId="1671992574" sldId="305"/>
        </pc:sldMkLst>
        <pc:spChg chg="add mod">
          <ac:chgData name="Trần Thị Bích" userId="9d8effc8-766d-4e1d-b902-18f00c0dc3e8" providerId="ADAL" clId="{CA3BA8BC-AA12-4AAB-B52E-C5F8047CB1C5}" dt="2024-04-10T16:02:25.954" v="1679" actId="1037"/>
          <ac:spMkLst>
            <pc:docMk/>
            <pc:sldMk cId="1671992574" sldId="305"/>
            <ac:spMk id="6" creationId="{270F8E76-629E-1D46-A7CB-FB3A35558FDE}"/>
          </ac:spMkLst>
        </pc:spChg>
        <pc:spChg chg="add mod">
          <ac:chgData name="Trần Thị Bích" userId="9d8effc8-766d-4e1d-b902-18f00c0dc3e8" providerId="ADAL" clId="{CA3BA8BC-AA12-4AAB-B52E-C5F8047CB1C5}" dt="2024-04-10T16:06:45.526" v="1812" actId="1035"/>
          <ac:spMkLst>
            <pc:docMk/>
            <pc:sldMk cId="1671992574" sldId="305"/>
            <ac:spMk id="7" creationId="{4685F594-46A3-5CF8-F39A-9092CA8C1934}"/>
          </ac:spMkLst>
        </pc:spChg>
        <pc:spChg chg="mod">
          <ac:chgData name="Trần Thị Bích" userId="9d8effc8-766d-4e1d-b902-18f00c0dc3e8" providerId="ADAL" clId="{CA3BA8BC-AA12-4AAB-B52E-C5F8047CB1C5}" dt="2024-04-10T16:02:14.883" v="1636" actId="1076"/>
          <ac:spMkLst>
            <pc:docMk/>
            <pc:sldMk cId="1671992574" sldId="305"/>
            <ac:spMk id="9" creationId="{B2784F01-51B6-C1A3-88DA-86FB1D39DB65}"/>
          </ac:spMkLst>
        </pc:spChg>
        <pc:spChg chg="add mod">
          <ac:chgData name="Trần Thị Bích" userId="9d8effc8-766d-4e1d-b902-18f00c0dc3e8" providerId="ADAL" clId="{CA3BA8BC-AA12-4AAB-B52E-C5F8047CB1C5}" dt="2024-04-10T16:02:25.954" v="1679" actId="1037"/>
          <ac:spMkLst>
            <pc:docMk/>
            <pc:sldMk cId="1671992574" sldId="305"/>
            <ac:spMk id="11" creationId="{2F6D7A11-A197-EB92-CB8F-8F87B134D9A7}"/>
          </ac:spMkLst>
        </pc:spChg>
        <pc:spChg chg="mod">
          <ac:chgData name="Trần Thị Bích" userId="9d8effc8-766d-4e1d-b902-18f00c0dc3e8" providerId="ADAL" clId="{CA3BA8BC-AA12-4AAB-B52E-C5F8047CB1C5}" dt="2024-04-10T15:59:01.769" v="1630" actId="1076"/>
          <ac:spMkLst>
            <pc:docMk/>
            <pc:sldMk cId="1671992574" sldId="305"/>
            <ac:spMk id="15" creationId="{3F7B3D71-0286-5518-D15D-77C7B51712F4}"/>
          </ac:spMkLst>
        </pc:spChg>
        <pc:spChg chg="mod">
          <ac:chgData name="Trần Thị Bích" userId="9d8effc8-766d-4e1d-b902-18f00c0dc3e8" providerId="ADAL" clId="{CA3BA8BC-AA12-4AAB-B52E-C5F8047CB1C5}" dt="2024-04-10T15:58:56.058" v="1629" actId="20577"/>
          <ac:spMkLst>
            <pc:docMk/>
            <pc:sldMk cId="1671992574" sldId="305"/>
            <ac:spMk id="16" creationId="{28310F06-096C-6B35-DC53-7A059DEE812B}"/>
          </ac:spMkLst>
        </pc:spChg>
        <pc:spChg chg="mod">
          <ac:chgData name="Trần Thị Bích" userId="9d8effc8-766d-4e1d-b902-18f00c0dc3e8" providerId="ADAL" clId="{CA3BA8BC-AA12-4AAB-B52E-C5F8047CB1C5}" dt="2024-04-10T15:58:51.123" v="1625" actId="1037"/>
          <ac:spMkLst>
            <pc:docMk/>
            <pc:sldMk cId="1671992574" sldId="305"/>
            <ac:spMk id="17" creationId="{E1D470CD-A332-5718-5ACE-4B3FA1A731E1}"/>
          </ac:spMkLst>
        </pc:spChg>
        <pc:spChg chg="add mod">
          <ac:chgData name="Trần Thị Bích" userId="9d8effc8-766d-4e1d-b902-18f00c0dc3e8" providerId="ADAL" clId="{CA3BA8BC-AA12-4AAB-B52E-C5F8047CB1C5}" dt="2024-04-10T16:02:25.954" v="1679" actId="1037"/>
          <ac:spMkLst>
            <pc:docMk/>
            <pc:sldMk cId="1671992574" sldId="305"/>
            <ac:spMk id="18" creationId="{29DEAD48-94CE-0349-4876-D6B47BC0FB35}"/>
          </ac:spMkLst>
        </pc:spChg>
        <pc:spChg chg="add mod">
          <ac:chgData name="Trần Thị Bích" userId="9d8effc8-766d-4e1d-b902-18f00c0dc3e8" providerId="ADAL" clId="{CA3BA8BC-AA12-4AAB-B52E-C5F8047CB1C5}" dt="2024-04-10T16:03:48.073" v="1745" actId="1037"/>
          <ac:spMkLst>
            <pc:docMk/>
            <pc:sldMk cId="1671992574" sldId="305"/>
            <ac:spMk id="19" creationId="{9D96E4C7-468A-9509-1EE8-31D1FEDC6768}"/>
          </ac:spMkLst>
        </pc:spChg>
        <pc:spChg chg="add mod">
          <ac:chgData name="Trần Thị Bích" userId="9d8effc8-766d-4e1d-b902-18f00c0dc3e8" providerId="ADAL" clId="{CA3BA8BC-AA12-4AAB-B52E-C5F8047CB1C5}" dt="2024-04-10T16:02:33.737" v="1682" actId="20577"/>
          <ac:spMkLst>
            <pc:docMk/>
            <pc:sldMk cId="1671992574" sldId="305"/>
            <ac:spMk id="23" creationId="{5B4DCF1D-E76F-E623-8DBD-0430FA5DADC5}"/>
          </ac:spMkLst>
        </pc:spChg>
        <pc:spChg chg="add mod">
          <ac:chgData name="Trần Thị Bích" userId="9d8effc8-766d-4e1d-b902-18f00c0dc3e8" providerId="ADAL" clId="{CA3BA8BC-AA12-4AAB-B52E-C5F8047CB1C5}" dt="2024-04-10T16:02:40.664" v="1686" actId="20577"/>
          <ac:spMkLst>
            <pc:docMk/>
            <pc:sldMk cId="1671992574" sldId="305"/>
            <ac:spMk id="24" creationId="{3A3B914A-711C-E625-5A80-A03E53953315}"/>
          </ac:spMkLst>
        </pc:spChg>
        <pc:spChg chg="add mod">
          <ac:chgData name="Trần Thị Bích" userId="9d8effc8-766d-4e1d-b902-18f00c0dc3e8" providerId="ADAL" clId="{CA3BA8BC-AA12-4AAB-B52E-C5F8047CB1C5}" dt="2024-04-10T16:02:59.947" v="1708" actId="1037"/>
          <ac:spMkLst>
            <pc:docMk/>
            <pc:sldMk cId="1671992574" sldId="305"/>
            <ac:spMk id="25" creationId="{288DDCE1-B511-77A3-DFE2-037D0ACE3A70}"/>
          </ac:spMkLst>
        </pc:spChg>
        <pc:spChg chg="add mod">
          <ac:chgData name="Trần Thị Bích" userId="9d8effc8-766d-4e1d-b902-18f00c0dc3e8" providerId="ADAL" clId="{CA3BA8BC-AA12-4AAB-B52E-C5F8047CB1C5}" dt="2024-04-10T16:03:13.602" v="1713" actId="1076"/>
          <ac:spMkLst>
            <pc:docMk/>
            <pc:sldMk cId="1671992574" sldId="305"/>
            <ac:spMk id="26" creationId="{187A2E41-B979-F965-4805-AC0712863253}"/>
          </ac:spMkLst>
        </pc:spChg>
        <pc:spChg chg="add mod">
          <ac:chgData name="Trần Thị Bích" userId="9d8effc8-766d-4e1d-b902-18f00c0dc3e8" providerId="ADAL" clId="{CA3BA8BC-AA12-4AAB-B52E-C5F8047CB1C5}" dt="2024-04-10T16:04:01.323" v="1767" actId="1035"/>
          <ac:spMkLst>
            <pc:docMk/>
            <pc:sldMk cId="1671992574" sldId="305"/>
            <ac:spMk id="27" creationId="{7546D939-D8F1-EC9E-05CD-480BCB471285}"/>
          </ac:spMkLst>
        </pc:spChg>
        <pc:spChg chg="add mod">
          <ac:chgData name="Trần Thị Bích" userId="9d8effc8-766d-4e1d-b902-18f00c0dc3e8" providerId="ADAL" clId="{CA3BA8BC-AA12-4AAB-B52E-C5F8047CB1C5}" dt="2024-04-10T16:02:25.954" v="1679" actId="1037"/>
          <ac:spMkLst>
            <pc:docMk/>
            <pc:sldMk cId="1671992574" sldId="305"/>
            <ac:spMk id="28" creationId="{C9FA7A76-C574-F28F-814A-FD9F6B12D2DA}"/>
          </ac:spMkLst>
        </pc:spChg>
        <pc:grpChg chg="mod">
          <ac:chgData name="Trần Thị Bích" userId="9d8effc8-766d-4e1d-b902-18f00c0dc3e8" providerId="ADAL" clId="{CA3BA8BC-AA12-4AAB-B52E-C5F8047CB1C5}" dt="2024-04-10T16:02:11.298" v="1635" actId="14100"/>
          <ac:grpSpMkLst>
            <pc:docMk/>
            <pc:sldMk cId="1671992574" sldId="305"/>
            <ac:grpSpMk id="10" creationId="{78CF4F4C-61DB-7880-7189-43E5C41FE410}"/>
          </ac:grpSpMkLst>
        </pc:grpChg>
        <pc:grpChg chg="add mod">
          <ac:chgData name="Trần Thị Bích" userId="9d8effc8-766d-4e1d-b902-18f00c0dc3e8" providerId="ADAL" clId="{CA3BA8BC-AA12-4AAB-B52E-C5F8047CB1C5}" dt="2024-04-10T16:05:02.247" v="1773"/>
          <ac:grpSpMkLst>
            <pc:docMk/>
            <pc:sldMk cId="1671992574" sldId="305"/>
            <ac:grpSpMk id="12" creationId="{CF6076E7-CD03-F6C0-5C93-7A4D5F65566A}"/>
          </ac:grpSpMkLst>
        </pc:grpChg>
        <pc:grpChg chg="mod">
          <ac:chgData name="Trần Thị Bích" userId="9d8effc8-766d-4e1d-b902-18f00c0dc3e8" providerId="ADAL" clId="{CA3BA8BC-AA12-4AAB-B52E-C5F8047CB1C5}" dt="2024-04-10T15:57:19.230" v="1526"/>
          <ac:grpSpMkLst>
            <pc:docMk/>
            <pc:sldMk cId="1671992574" sldId="305"/>
            <ac:grpSpMk id="13" creationId="{B8D81EEE-DC5A-9559-7F3C-C5235D9C0116}"/>
          </ac:grpSpMkLst>
        </pc:grpChg>
        <pc:graphicFrameChg chg="add mod modGraphic">
          <ac:chgData name="Trần Thị Bích" userId="9d8effc8-766d-4e1d-b902-18f00c0dc3e8" providerId="ADAL" clId="{CA3BA8BC-AA12-4AAB-B52E-C5F8047CB1C5}" dt="2024-04-10T16:06:14.584" v="1803" actId="20577"/>
          <ac:graphicFrameMkLst>
            <pc:docMk/>
            <pc:sldMk cId="1671992574" sldId="305"/>
            <ac:graphicFrameMk id="29" creationId="{A0FDF4E1-BF52-1D62-759B-A036F24C2973}"/>
          </ac:graphicFrameMkLst>
        </pc:graphicFrameChg>
        <pc:picChg chg="add mod">
          <ac:chgData name="Trần Thị Bích" userId="9d8effc8-766d-4e1d-b902-18f00c0dc3e8" providerId="ADAL" clId="{CA3BA8BC-AA12-4AAB-B52E-C5F8047CB1C5}" dt="2024-04-10T16:07:29.969" v="1820" actId="1076"/>
          <ac:picMkLst>
            <pc:docMk/>
            <pc:sldMk cId="1671992574" sldId="305"/>
            <ac:picMk id="30" creationId="{66EDCE98-5536-7192-C041-D1CB4F11B19B}"/>
          </ac:picMkLst>
        </pc:picChg>
        <pc:picChg chg="add mod">
          <ac:chgData name="Trần Thị Bích" userId="9d8effc8-766d-4e1d-b902-18f00c0dc3e8" providerId="ADAL" clId="{CA3BA8BC-AA12-4AAB-B52E-C5F8047CB1C5}" dt="2024-04-10T16:07:33.283" v="1821" actId="1076"/>
          <ac:picMkLst>
            <pc:docMk/>
            <pc:sldMk cId="1671992574" sldId="305"/>
            <ac:picMk id="31" creationId="{8A1E5E7C-C7CC-CEEF-2D46-74401443B1BE}"/>
          </ac:picMkLst>
        </pc:picChg>
        <pc:picChg chg="add mod">
          <ac:chgData name="Trần Thị Bích" userId="9d8effc8-766d-4e1d-b902-18f00c0dc3e8" providerId="ADAL" clId="{CA3BA8BC-AA12-4AAB-B52E-C5F8047CB1C5}" dt="2024-04-10T16:07:26.285" v="1819" actId="1076"/>
          <ac:picMkLst>
            <pc:docMk/>
            <pc:sldMk cId="1671992574" sldId="305"/>
            <ac:picMk id="32" creationId="{DB103B1A-DD3C-E252-CD77-0CB3BEB52440}"/>
          </ac:picMkLst>
        </pc:picChg>
      </pc:sldChg>
      <pc:sldChg chg="delSp add del mod ord delAnim">
        <pc:chgData name="Trần Thị Bích" userId="9d8effc8-766d-4e1d-b902-18f00c0dc3e8" providerId="ADAL" clId="{CA3BA8BC-AA12-4AAB-B52E-C5F8047CB1C5}" dt="2024-04-10T16:07:46.241" v="1822" actId="47"/>
        <pc:sldMkLst>
          <pc:docMk/>
          <pc:sldMk cId="2739217560" sldId="306"/>
        </pc:sldMkLst>
        <pc:spChg chg="del">
          <ac:chgData name="Trần Thị Bích" userId="9d8effc8-766d-4e1d-b902-18f00c0dc3e8" providerId="ADAL" clId="{CA3BA8BC-AA12-4AAB-B52E-C5F8047CB1C5}" dt="2024-04-10T16:07:04.679" v="1816" actId="478"/>
          <ac:spMkLst>
            <pc:docMk/>
            <pc:sldMk cId="2739217560" sldId="306"/>
            <ac:spMk id="6" creationId="{3A1AF722-F398-B6C7-B0AA-98FFD742B4B0}"/>
          </ac:spMkLst>
        </pc:spChg>
        <pc:grpChg chg="del">
          <ac:chgData name="Trần Thị Bích" userId="9d8effc8-766d-4e1d-b902-18f00c0dc3e8" providerId="ADAL" clId="{CA3BA8BC-AA12-4AAB-B52E-C5F8047CB1C5}" dt="2024-04-10T16:07:04.679" v="1816" actId="478"/>
          <ac:grpSpMkLst>
            <pc:docMk/>
            <pc:sldMk cId="2739217560" sldId="306"/>
            <ac:grpSpMk id="7" creationId="{59070A91-488E-2B73-DA2C-A400FB4ADEB2}"/>
          </ac:grpSpMkLst>
        </pc:grpChg>
        <pc:picChg chg="del">
          <ac:chgData name="Trần Thị Bích" userId="9d8effc8-766d-4e1d-b902-18f00c0dc3e8" providerId="ADAL" clId="{CA3BA8BC-AA12-4AAB-B52E-C5F8047CB1C5}" dt="2024-04-10T16:07:04.679" v="1816" actId="478"/>
          <ac:picMkLst>
            <pc:docMk/>
            <pc:sldMk cId="2739217560" sldId="306"/>
            <ac:picMk id="16" creationId="{E495B5F1-1A28-F1C5-DB8A-7D09A292D649}"/>
          </ac:picMkLst>
        </pc:picChg>
      </pc:sldChg>
      <pc:sldChg chg="addSp delSp modSp add mod delAnim modAnim">
        <pc:chgData name="Trần Thị Bích" userId="9d8effc8-766d-4e1d-b902-18f00c0dc3e8" providerId="ADAL" clId="{CA3BA8BC-AA12-4AAB-B52E-C5F8047CB1C5}" dt="2024-04-11T02:00:58.416" v="2597" actId="403"/>
        <pc:sldMkLst>
          <pc:docMk/>
          <pc:sldMk cId="3319225474" sldId="306"/>
        </pc:sldMkLst>
        <pc:spChg chg="add mod">
          <ac:chgData name="Trần Thị Bích" userId="9d8effc8-766d-4e1d-b902-18f00c0dc3e8" providerId="ADAL" clId="{CA3BA8BC-AA12-4AAB-B52E-C5F8047CB1C5}" dt="2024-04-11T02:00:58.416" v="2597" actId="403"/>
          <ac:spMkLst>
            <pc:docMk/>
            <pc:sldMk cId="3319225474" sldId="306"/>
            <ac:spMk id="7" creationId="{0D17CCE1-7208-2B90-A2E7-760728911F00}"/>
          </ac:spMkLst>
        </pc:spChg>
        <pc:spChg chg="add mod">
          <ac:chgData name="Trần Thị Bích" userId="9d8effc8-766d-4e1d-b902-18f00c0dc3e8" providerId="ADAL" clId="{CA3BA8BC-AA12-4AAB-B52E-C5F8047CB1C5}" dt="2024-04-11T02:00:30.258" v="2596" actId="20577"/>
          <ac:spMkLst>
            <pc:docMk/>
            <pc:sldMk cId="3319225474" sldId="306"/>
            <ac:spMk id="10" creationId="{67766C28-A79A-796D-4A53-DE31953EB4FD}"/>
          </ac:spMkLst>
        </pc:spChg>
        <pc:spChg chg="del">
          <ac:chgData name="Trần Thị Bích" userId="9d8effc8-766d-4e1d-b902-18f00c0dc3e8" providerId="ADAL" clId="{CA3BA8BC-AA12-4AAB-B52E-C5F8047CB1C5}" dt="2024-04-11T01:46:05.788" v="2463" actId="478"/>
          <ac:spMkLst>
            <pc:docMk/>
            <pc:sldMk cId="3319225474" sldId="306"/>
            <ac:spMk id="12" creationId="{8B52B236-818D-B0B9-7A03-AB6808DD38A8}"/>
          </ac:spMkLst>
        </pc:spChg>
        <pc:spChg chg="del mod">
          <ac:chgData name="Trần Thị Bích" userId="9d8effc8-766d-4e1d-b902-18f00c0dc3e8" providerId="ADAL" clId="{CA3BA8BC-AA12-4AAB-B52E-C5F8047CB1C5}" dt="2024-04-11T01:46:04.558" v="2462" actId="478"/>
          <ac:spMkLst>
            <pc:docMk/>
            <pc:sldMk cId="3319225474" sldId="306"/>
            <ac:spMk id="14" creationId="{BEC78FCF-4A89-3C5D-25AB-62EBF1241027}"/>
          </ac:spMkLst>
        </pc:spChg>
        <pc:picChg chg="del">
          <ac:chgData name="Trần Thị Bích" userId="9d8effc8-766d-4e1d-b902-18f00c0dc3e8" providerId="ADAL" clId="{CA3BA8BC-AA12-4AAB-B52E-C5F8047CB1C5}" dt="2024-04-11T01:59:53.728" v="2525" actId="478"/>
          <ac:picMkLst>
            <pc:docMk/>
            <pc:sldMk cId="3319225474" sldId="306"/>
            <ac:picMk id="11" creationId="{55FEC2EC-5E74-2423-31C3-CEC912044BD7}"/>
          </ac:picMkLst>
        </pc:picChg>
      </pc:sldChg>
      <pc:sldChg chg="add del">
        <pc:chgData name="Trần Thị Bích" userId="9d8effc8-766d-4e1d-b902-18f00c0dc3e8" providerId="ADAL" clId="{CA3BA8BC-AA12-4AAB-B52E-C5F8047CB1C5}" dt="2024-04-10T16:07:46.241" v="1822" actId="47"/>
        <pc:sldMkLst>
          <pc:docMk/>
          <pc:sldMk cId="1076491998" sldId="307"/>
        </pc:sldMkLst>
      </pc:sldChg>
      <pc:sldChg chg="addSp delSp modSp add mod delAnim modAnim">
        <pc:chgData name="Trần Thị Bích" userId="9d8effc8-766d-4e1d-b902-18f00c0dc3e8" providerId="ADAL" clId="{CA3BA8BC-AA12-4AAB-B52E-C5F8047CB1C5}" dt="2024-04-11T02:12:03.746" v="2741" actId="14100"/>
        <pc:sldMkLst>
          <pc:docMk/>
          <pc:sldMk cId="1657491355" sldId="307"/>
        </pc:sldMkLst>
        <pc:spChg chg="mod">
          <ac:chgData name="Trần Thị Bích" userId="9d8effc8-766d-4e1d-b902-18f00c0dc3e8" providerId="ADAL" clId="{CA3BA8BC-AA12-4AAB-B52E-C5F8047CB1C5}" dt="2024-04-11T02:04:03.803" v="2608"/>
          <ac:spMkLst>
            <pc:docMk/>
            <pc:sldMk cId="1657491355" sldId="307"/>
            <ac:spMk id="4" creationId="{F260A50C-BCD0-E41C-9787-A0F961BEDA28}"/>
          </ac:spMkLst>
        </pc:spChg>
        <pc:spChg chg="mod">
          <ac:chgData name="Trần Thị Bích" userId="9d8effc8-766d-4e1d-b902-18f00c0dc3e8" providerId="ADAL" clId="{CA3BA8BC-AA12-4AAB-B52E-C5F8047CB1C5}" dt="2024-04-11T02:04:34.259" v="2631" actId="1035"/>
          <ac:spMkLst>
            <pc:docMk/>
            <pc:sldMk cId="1657491355" sldId="307"/>
            <ac:spMk id="5" creationId="{F4A41EBA-040B-D14E-A9EE-FDB482A827AA}"/>
          </ac:spMkLst>
        </pc:spChg>
        <pc:spChg chg="add mod">
          <ac:chgData name="Trần Thị Bích" userId="9d8effc8-766d-4e1d-b902-18f00c0dc3e8" providerId="ADAL" clId="{CA3BA8BC-AA12-4AAB-B52E-C5F8047CB1C5}" dt="2024-04-11T02:09:38.636" v="2639" actId="1076"/>
          <ac:spMkLst>
            <pc:docMk/>
            <pc:sldMk cId="1657491355" sldId="307"/>
            <ac:spMk id="6" creationId="{9F67D896-671A-59C0-4546-B5D4F17BF731}"/>
          </ac:spMkLst>
        </pc:spChg>
        <pc:spChg chg="add mod">
          <ac:chgData name="Trần Thị Bích" userId="9d8effc8-766d-4e1d-b902-18f00c0dc3e8" providerId="ADAL" clId="{CA3BA8BC-AA12-4AAB-B52E-C5F8047CB1C5}" dt="2024-04-11T02:11:15.613" v="2723" actId="1076"/>
          <ac:spMkLst>
            <pc:docMk/>
            <pc:sldMk cId="1657491355" sldId="307"/>
            <ac:spMk id="11" creationId="{0419A50D-EA37-61AA-0DF7-38AF00516645}"/>
          </ac:spMkLst>
        </pc:spChg>
        <pc:spChg chg="mod">
          <ac:chgData name="Trần Thị Bích" userId="9d8effc8-766d-4e1d-b902-18f00c0dc3e8" providerId="ADAL" clId="{CA3BA8BC-AA12-4AAB-B52E-C5F8047CB1C5}" dt="2024-04-11T02:03:33.747" v="2604" actId="14100"/>
          <ac:spMkLst>
            <pc:docMk/>
            <pc:sldMk cId="1657491355" sldId="307"/>
            <ac:spMk id="31" creationId="{D2501390-3845-C0F9-A2B0-D42C045946A5}"/>
          </ac:spMkLst>
        </pc:spChg>
        <pc:spChg chg="mod">
          <ac:chgData name="Trần Thị Bích" userId="9d8effc8-766d-4e1d-b902-18f00c0dc3e8" providerId="ADAL" clId="{CA3BA8BC-AA12-4AAB-B52E-C5F8047CB1C5}" dt="2024-04-11T02:05:27.804" v="2636" actId="255"/>
          <ac:spMkLst>
            <pc:docMk/>
            <pc:sldMk cId="1657491355" sldId="307"/>
            <ac:spMk id="32" creationId="{403232EA-B85C-F80A-91E6-15E203C53A43}"/>
          </ac:spMkLst>
        </pc:spChg>
        <pc:grpChg chg="add mod">
          <ac:chgData name="Trần Thị Bích" userId="9d8effc8-766d-4e1d-b902-18f00c0dc3e8" providerId="ADAL" clId="{CA3BA8BC-AA12-4AAB-B52E-C5F8047CB1C5}" dt="2024-04-11T02:04:24.539" v="2611" actId="1076"/>
          <ac:grpSpMkLst>
            <pc:docMk/>
            <pc:sldMk cId="1657491355" sldId="307"/>
            <ac:grpSpMk id="3" creationId="{724788A0-E0E4-D328-A4BF-B5C398890CC0}"/>
          </ac:grpSpMkLst>
        </pc:grpChg>
        <pc:grpChg chg="mod">
          <ac:chgData name="Trần Thị Bích" userId="9d8effc8-766d-4e1d-b902-18f00c0dc3e8" providerId="ADAL" clId="{CA3BA8BC-AA12-4AAB-B52E-C5F8047CB1C5}" dt="2024-04-11T02:05:35.039" v="2637" actId="14100"/>
          <ac:grpSpMkLst>
            <pc:docMk/>
            <pc:sldMk cId="1657491355" sldId="307"/>
            <ac:grpSpMk id="30" creationId="{6D3CC8E6-A032-F55D-9072-A6B5537AB73C}"/>
          </ac:grpSpMkLst>
        </pc:grpChg>
        <pc:picChg chg="add mod">
          <ac:chgData name="Trần Thị Bích" userId="9d8effc8-766d-4e1d-b902-18f00c0dc3e8" providerId="ADAL" clId="{CA3BA8BC-AA12-4AAB-B52E-C5F8047CB1C5}" dt="2024-04-11T02:04:56.923" v="2634" actId="196"/>
          <ac:picMkLst>
            <pc:docMk/>
            <pc:sldMk cId="1657491355" sldId="307"/>
            <ac:picMk id="2" creationId="{1A6AD089-658E-CBD9-A87E-BB4EF4BEB65D}"/>
          </ac:picMkLst>
        </pc:picChg>
        <pc:picChg chg="del">
          <ac:chgData name="Trần Thị Bích" userId="9d8effc8-766d-4e1d-b902-18f00c0dc3e8" providerId="ADAL" clId="{CA3BA8BC-AA12-4AAB-B52E-C5F8047CB1C5}" dt="2024-04-11T02:03:38.113" v="2605" actId="21"/>
          <ac:picMkLst>
            <pc:docMk/>
            <pc:sldMk cId="1657491355" sldId="307"/>
            <ac:picMk id="7" creationId="{1A6AD089-658E-CBD9-A87E-BB4EF4BEB65D}"/>
          </ac:picMkLst>
        </pc:picChg>
        <pc:cxnChg chg="add mod">
          <ac:chgData name="Trần Thị Bích" userId="9d8effc8-766d-4e1d-b902-18f00c0dc3e8" providerId="ADAL" clId="{CA3BA8BC-AA12-4AAB-B52E-C5F8047CB1C5}" dt="2024-04-11T02:10:12.620" v="2685" actId="14100"/>
          <ac:cxnSpMkLst>
            <pc:docMk/>
            <pc:sldMk cId="1657491355" sldId="307"/>
            <ac:cxnSpMk id="8" creationId="{ABD11D6C-375A-8485-1F55-DEB06C7A8A14}"/>
          </ac:cxnSpMkLst>
        </pc:cxnChg>
        <pc:cxnChg chg="add mod">
          <ac:chgData name="Trần Thị Bích" userId="9d8effc8-766d-4e1d-b902-18f00c0dc3e8" providerId="ADAL" clId="{CA3BA8BC-AA12-4AAB-B52E-C5F8047CB1C5}" dt="2024-04-11T02:10:19.676" v="2687" actId="1076"/>
          <ac:cxnSpMkLst>
            <pc:docMk/>
            <pc:sldMk cId="1657491355" sldId="307"/>
            <ac:cxnSpMk id="9" creationId="{1ECB2458-8ECC-AF44-B179-4A0AD8E01E80}"/>
          </ac:cxnSpMkLst>
        </pc:cxnChg>
        <pc:cxnChg chg="add mod">
          <ac:chgData name="Trần Thị Bích" userId="9d8effc8-766d-4e1d-b902-18f00c0dc3e8" providerId="ADAL" clId="{CA3BA8BC-AA12-4AAB-B52E-C5F8047CB1C5}" dt="2024-04-11T02:10:38.715" v="2719" actId="1036"/>
          <ac:cxnSpMkLst>
            <pc:docMk/>
            <pc:sldMk cId="1657491355" sldId="307"/>
            <ac:cxnSpMk id="10" creationId="{597FD781-61D8-FE02-B987-172DB30CFFDB}"/>
          </ac:cxnSpMkLst>
        </pc:cxnChg>
        <pc:cxnChg chg="add mod">
          <ac:chgData name="Trần Thị Bích" userId="9d8effc8-766d-4e1d-b902-18f00c0dc3e8" providerId="ADAL" clId="{CA3BA8BC-AA12-4AAB-B52E-C5F8047CB1C5}" dt="2024-04-11T02:11:31.404" v="2726" actId="1036"/>
          <ac:cxnSpMkLst>
            <pc:docMk/>
            <pc:sldMk cId="1657491355" sldId="307"/>
            <ac:cxnSpMk id="12" creationId="{6DAA5DAB-B8A2-ECED-4D65-24FB45D717EB}"/>
          </ac:cxnSpMkLst>
        </pc:cxnChg>
        <pc:cxnChg chg="add mod">
          <ac:chgData name="Trần Thị Bích" userId="9d8effc8-766d-4e1d-b902-18f00c0dc3e8" providerId="ADAL" clId="{CA3BA8BC-AA12-4AAB-B52E-C5F8047CB1C5}" dt="2024-04-11T02:12:03.746" v="2741" actId="14100"/>
          <ac:cxnSpMkLst>
            <pc:docMk/>
            <pc:sldMk cId="1657491355" sldId="307"/>
            <ac:cxnSpMk id="13" creationId="{B998B751-76B0-639C-EB07-2940D8DF495D}"/>
          </ac:cxnSpMkLst>
        </pc:cxnChg>
      </pc:sldChg>
      <pc:sldChg chg="add del">
        <pc:chgData name="Trần Thị Bích" userId="9d8effc8-766d-4e1d-b902-18f00c0dc3e8" providerId="ADAL" clId="{CA3BA8BC-AA12-4AAB-B52E-C5F8047CB1C5}" dt="2024-04-11T02:13:02.366" v="2743" actId="2890"/>
        <pc:sldMkLst>
          <pc:docMk/>
          <pc:sldMk cId="722805347" sldId="308"/>
        </pc:sldMkLst>
      </pc:sldChg>
      <pc:sldChg chg="addSp delSp modSp add mod delAnim modAnim">
        <pc:chgData name="Trần Thị Bích" userId="9d8effc8-766d-4e1d-b902-18f00c0dc3e8" providerId="ADAL" clId="{CA3BA8BC-AA12-4AAB-B52E-C5F8047CB1C5}" dt="2024-04-11T02:24:24.501" v="3353" actId="14100"/>
        <pc:sldMkLst>
          <pc:docMk/>
          <pc:sldMk cId="2623908694" sldId="308"/>
        </pc:sldMkLst>
        <pc:spChg chg="mod">
          <ac:chgData name="Trần Thị Bích" userId="9d8effc8-766d-4e1d-b902-18f00c0dc3e8" providerId="ADAL" clId="{CA3BA8BC-AA12-4AAB-B52E-C5F8047CB1C5}" dt="2024-04-11T02:14:10.608" v="2767" actId="1036"/>
          <ac:spMkLst>
            <pc:docMk/>
            <pc:sldMk cId="2623908694" sldId="308"/>
            <ac:spMk id="2" creationId="{CFEB70BD-BA13-0C94-1491-87FF32C6D0E3}"/>
          </ac:spMkLst>
        </pc:spChg>
        <pc:spChg chg="mod">
          <ac:chgData name="Trần Thị Bích" userId="9d8effc8-766d-4e1d-b902-18f00c0dc3e8" providerId="ADAL" clId="{CA3BA8BC-AA12-4AAB-B52E-C5F8047CB1C5}" dt="2024-04-11T02:15:00.629" v="2771" actId="14100"/>
          <ac:spMkLst>
            <pc:docMk/>
            <pc:sldMk cId="2623908694" sldId="308"/>
            <ac:spMk id="5" creationId="{715A8492-D2F7-2AF3-F942-4F8D24C17299}"/>
          </ac:spMkLst>
        </pc:spChg>
        <pc:spChg chg="mod">
          <ac:chgData name="Trần Thị Bích" userId="9d8effc8-766d-4e1d-b902-18f00c0dc3e8" providerId="ADAL" clId="{CA3BA8BC-AA12-4AAB-B52E-C5F8047CB1C5}" dt="2024-04-11T02:14:32.402" v="2769" actId="404"/>
          <ac:spMkLst>
            <pc:docMk/>
            <pc:sldMk cId="2623908694" sldId="308"/>
            <ac:spMk id="6" creationId="{6D3B0385-BD99-BA9B-BDFB-2AE7AA4491CC}"/>
          </ac:spMkLst>
        </pc:spChg>
        <pc:spChg chg="mod">
          <ac:chgData name="Trần Thị Bích" userId="9d8effc8-766d-4e1d-b902-18f00c0dc3e8" providerId="ADAL" clId="{CA3BA8BC-AA12-4AAB-B52E-C5F8047CB1C5}" dt="2024-04-11T02:20:09.851" v="3204" actId="403"/>
          <ac:spMkLst>
            <pc:docMk/>
            <pc:sldMk cId="2623908694" sldId="308"/>
            <ac:spMk id="7" creationId="{0D17CCE1-7208-2B90-A2E7-760728911F00}"/>
          </ac:spMkLst>
        </pc:spChg>
        <pc:spChg chg="mod">
          <ac:chgData name="Trần Thị Bích" userId="9d8effc8-766d-4e1d-b902-18f00c0dc3e8" providerId="ADAL" clId="{CA3BA8BC-AA12-4AAB-B52E-C5F8047CB1C5}" dt="2024-04-11T02:20:06.885" v="3203" actId="1076"/>
          <ac:spMkLst>
            <pc:docMk/>
            <pc:sldMk cId="2623908694" sldId="308"/>
            <ac:spMk id="10" creationId="{67766C28-A79A-796D-4A53-DE31953EB4FD}"/>
          </ac:spMkLst>
        </pc:spChg>
        <pc:grpChg chg="del">
          <ac:chgData name="Trần Thị Bích" userId="9d8effc8-766d-4e1d-b902-18f00c0dc3e8" providerId="ADAL" clId="{CA3BA8BC-AA12-4AAB-B52E-C5F8047CB1C5}" dt="2024-04-11T02:18:08.108" v="3022" actId="478"/>
          <ac:grpSpMkLst>
            <pc:docMk/>
            <pc:sldMk cId="2623908694" sldId="308"/>
            <ac:grpSpMk id="4" creationId="{A96C98F7-5A95-1F4B-1543-B16ECE5CB441}"/>
          </ac:grpSpMkLst>
        </pc:grpChg>
        <pc:picChg chg="add mod">
          <ac:chgData name="Trần Thị Bích" userId="9d8effc8-766d-4e1d-b902-18f00c0dc3e8" providerId="ADAL" clId="{CA3BA8BC-AA12-4AAB-B52E-C5F8047CB1C5}" dt="2024-04-11T02:24:24.501" v="3353" actId="14100"/>
          <ac:picMkLst>
            <pc:docMk/>
            <pc:sldMk cId="2623908694" sldId="308"/>
            <ac:picMk id="11" creationId="{1DC00B86-EA7B-9EBB-2A22-43C593AB557D}"/>
          </ac:picMkLst>
        </pc:picChg>
      </pc:sldChg>
      <pc:sldChg chg="addSp modSp add mod">
        <pc:chgData name="Trần Thị Bích" userId="9d8effc8-766d-4e1d-b902-18f00c0dc3e8" providerId="ADAL" clId="{CA3BA8BC-AA12-4AAB-B52E-C5F8047CB1C5}" dt="2024-04-11T02:23:54.386" v="3350" actId="1076"/>
        <pc:sldMkLst>
          <pc:docMk/>
          <pc:sldMk cId="126139043" sldId="309"/>
        </pc:sldMkLst>
        <pc:spChg chg="mod">
          <ac:chgData name="Trần Thị Bích" userId="9d8effc8-766d-4e1d-b902-18f00c0dc3e8" providerId="ADAL" clId="{CA3BA8BC-AA12-4AAB-B52E-C5F8047CB1C5}" dt="2024-04-11T02:21:14.996" v="3264" actId="1036"/>
          <ac:spMkLst>
            <pc:docMk/>
            <pc:sldMk cId="126139043" sldId="309"/>
            <ac:spMk id="2" creationId="{CFEB70BD-BA13-0C94-1491-87FF32C6D0E3}"/>
          </ac:spMkLst>
        </pc:spChg>
        <pc:spChg chg="mod">
          <ac:chgData name="Trần Thị Bích" userId="9d8effc8-766d-4e1d-b902-18f00c0dc3e8" providerId="ADAL" clId="{CA3BA8BC-AA12-4AAB-B52E-C5F8047CB1C5}" dt="2024-04-11T02:21:34.092" v="3311" actId="1036"/>
          <ac:spMkLst>
            <pc:docMk/>
            <pc:sldMk cId="126139043" sldId="309"/>
            <ac:spMk id="7" creationId="{0D17CCE1-7208-2B90-A2E7-760728911F00}"/>
          </ac:spMkLst>
        </pc:spChg>
        <pc:spChg chg="mod">
          <ac:chgData name="Trần Thị Bích" userId="9d8effc8-766d-4e1d-b902-18f00c0dc3e8" providerId="ADAL" clId="{CA3BA8BC-AA12-4AAB-B52E-C5F8047CB1C5}" dt="2024-04-11T02:20:45.843" v="3222" actId="1076"/>
          <ac:spMkLst>
            <pc:docMk/>
            <pc:sldMk cId="126139043" sldId="309"/>
            <ac:spMk id="9" creationId="{EE21B768-62B3-222C-75CE-692AE20CD618}"/>
          </ac:spMkLst>
        </pc:spChg>
        <pc:spChg chg="mod">
          <ac:chgData name="Trần Thị Bích" userId="9d8effc8-766d-4e1d-b902-18f00c0dc3e8" providerId="ADAL" clId="{CA3BA8BC-AA12-4AAB-B52E-C5F8047CB1C5}" dt="2024-04-11T02:22:02.117" v="3345" actId="20577"/>
          <ac:spMkLst>
            <pc:docMk/>
            <pc:sldMk cId="126139043" sldId="309"/>
            <ac:spMk id="10" creationId="{67766C28-A79A-796D-4A53-DE31953EB4FD}"/>
          </ac:spMkLst>
        </pc:spChg>
        <pc:picChg chg="add mod">
          <ac:chgData name="Trần Thị Bích" userId="9d8effc8-766d-4e1d-b902-18f00c0dc3e8" providerId="ADAL" clId="{CA3BA8BC-AA12-4AAB-B52E-C5F8047CB1C5}" dt="2024-04-11T02:23:54.386" v="3350" actId="1076"/>
          <ac:picMkLst>
            <pc:docMk/>
            <pc:sldMk cId="126139043" sldId="309"/>
            <ac:picMk id="5" creationId="{6E38F13A-32F3-CADA-4FAA-5FB356C1FD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2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8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0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8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0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7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22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6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3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3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3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5BE7-026D-1B6A-111F-8925581E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DF7ED-C000-6844-C1AB-CFD3B8027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241FF-A685-1589-B66A-5B42D219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E01F-E4B2-2217-DD99-67E152C0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C428-3CE2-ED93-8741-B56EEAF8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1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1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4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5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4C80-B48F-3CD3-A448-CA0F4331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699E-A703-FD0B-2CE8-ACA7544B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17523-4F6E-A629-68B9-05255B1B0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FB1B-A8CB-9619-A969-79A915B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E088-B20F-1D68-FDA9-5E590E9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5794-6549-9943-D05B-868482C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586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294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3.wdp"/><Relationship Id="rId7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emf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emf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9.emf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8101204" cy="488557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4FE6C2-81F9-D0DF-C1EC-BC475BD6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B3A55-DF87-99C3-BA77-038DEBDE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311" y="1336475"/>
            <a:ext cx="2517866" cy="1670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71EBD-4795-BB11-A4D5-B2ED16EA3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89" y="262500"/>
            <a:ext cx="8083997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80" y="2778039"/>
            <a:ext cx="2970320" cy="41136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661385" y="123825"/>
            <a:ext cx="6418557" cy="2455197"/>
            <a:chOff x="976542" y="135179"/>
            <a:chExt cx="6418557" cy="20621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11716"/>
                <a:gd name="adj2" fmla="val 71324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091952" y="135179"/>
              <a:ext cx="61877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D2BB15D-CA65-02E7-AB3B-E98EF4E4D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835" y="429508"/>
            <a:ext cx="4163929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5"/>
            <a:ext cx="3957460" cy="1453920"/>
            <a:chOff x="1411918" y="930376"/>
            <a:chExt cx="4224912" cy="143454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6"/>
              <a:ext cx="4224912" cy="1434540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276103"/>
              <a:ext cx="4224912" cy="66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Đặt tính rồi tính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787" y="3943973"/>
            <a:ext cx="1861330" cy="2914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97C071-974A-EF22-7C22-9A96C1BD2360}"/>
              </a:ext>
            </a:extLst>
          </p:cNvPr>
          <p:cNvSpPr txBox="1"/>
          <p:nvPr/>
        </p:nvSpPr>
        <p:spPr>
          <a:xfrm>
            <a:off x="1913955" y="2000400"/>
            <a:ext cx="3991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3 458 + 639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EAD04-B5FB-59C2-C812-F9F59813C07F}"/>
              </a:ext>
            </a:extLst>
          </p:cNvPr>
          <p:cNvSpPr txBox="1"/>
          <p:nvPr/>
        </p:nvSpPr>
        <p:spPr>
          <a:xfrm>
            <a:off x="2413187" y="2954861"/>
            <a:ext cx="4397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38 794 + 89 152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46BC7-363C-322A-B5C9-B60AD0003C58}"/>
              </a:ext>
            </a:extLst>
          </p:cNvPr>
          <p:cNvSpPr txBox="1"/>
          <p:nvPr/>
        </p:nvSpPr>
        <p:spPr>
          <a:xfrm>
            <a:off x="2372030" y="3969847"/>
            <a:ext cx="4596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62 928 – 45 636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CA1B0-4FCB-105C-167C-6143138A0E28}"/>
              </a:ext>
            </a:extLst>
          </p:cNvPr>
          <p:cNvSpPr txBox="1"/>
          <p:nvPr/>
        </p:nvSpPr>
        <p:spPr>
          <a:xfrm>
            <a:off x="7267932" y="1962045"/>
            <a:ext cx="351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815 x 6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4464E-FD0D-46B8-4450-E6B26AA89411}"/>
              </a:ext>
            </a:extLst>
          </p:cNvPr>
          <p:cNvSpPr txBox="1"/>
          <p:nvPr/>
        </p:nvSpPr>
        <p:spPr>
          <a:xfrm>
            <a:off x="7881017" y="2930497"/>
            <a:ext cx="3873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509 x 37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4F5F8-698C-D312-0C67-FB4353BBA41E}"/>
              </a:ext>
            </a:extLst>
          </p:cNvPr>
          <p:cNvSpPr txBox="1"/>
          <p:nvPr/>
        </p:nvSpPr>
        <p:spPr>
          <a:xfrm>
            <a:off x="7755295" y="3898949"/>
            <a:ext cx="3411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8 962 : 28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140CDD-8058-BD5A-5181-6FBE3D7DA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064" y="409290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01EC74-E1C6-87C9-F284-FC0F46B3C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329" y="3033544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B4AA95-A9DF-9DB6-FE58-C8F48BBE8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9388" y="2057678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62222A-F88D-5428-6793-8FA78433B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943" y="2057678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BE30D0-6DD4-47F8-6B41-1274D7681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9388" y="2991833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EE23B2-6C6B-D802-6034-259AFC09D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8764" y="3943973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55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7" grpId="0"/>
          <p:bldP spid="11" grpId="0"/>
          <p:bldP spid="12" grpId="0"/>
          <p:bldP spid="13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7" grpId="0"/>
          <p:bldP spid="11" grpId="0"/>
          <p:bldP spid="12" grpId="0"/>
          <p:bldP spid="13" grpId="0"/>
          <p:bldP spid="15" grpId="0"/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5"/>
            <a:ext cx="3957460" cy="1453920"/>
            <a:chOff x="1411918" y="930376"/>
            <a:chExt cx="4224912" cy="143454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6"/>
              <a:ext cx="4224912" cy="1434540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276103"/>
              <a:ext cx="4224912" cy="66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Đặt tính rồi tính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787" y="3943973"/>
            <a:ext cx="1861330" cy="2914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1C80E-B482-A6A7-6168-C6238DCF7A13}"/>
              </a:ext>
            </a:extLst>
          </p:cNvPr>
          <p:cNvSpPr txBox="1"/>
          <p:nvPr/>
        </p:nvSpPr>
        <p:spPr>
          <a:xfrm>
            <a:off x="2123607" y="1721838"/>
            <a:ext cx="3991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3 458 + 639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4CB2-C4BE-7DC5-66E4-2D4E7DE69EE4}"/>
              </a:ext>
            </a:extLst>
          </p:cNvPr>
          <p:cNvSpPr txBox="1"/>
          <p:nvPr/>
        </p:nvSpPr>
        <p:spPr>
          <a:xfrm>
            <a:off x="6679825" y="1723888"/>
            <a:ext cx="4397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38 794 + 89 152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9958C5-AEC9-BA74-0496-45577E8219E6}"/>
              </a:ext>
            </a:extLst>
          </p:cNvPr>
          <p:cNvGrpSpPr/>
          <p:nvPr/>
        </p:nvGrpSpPr>
        <p:grpSpPr>
          <a:xfrm>
            <a:off x="2677798" y="2607833"/>
            <a:ext cx="2887177" cy="2585323"/>
            <a:chOff x="279162" y="3228939"/>
            <a:chExt cx="2896239" cy="26598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2AFB96-B725-490F-0DC3-A5A94077D25C}"/>
                </a:ext>
              </a:extLst>
            </p:cNvPr>
            <p:cNvGrpSpPr/>
            <p:nvPr/>
          </p:nvGrpSpPr>
          <p:grpSpPr>
            <a:xfrm>
              <a:off x="279162" y="3228939"/>
              <a:ext cx="2896239" cy="2659828"/>
              <a:chOff x="748870" y="2879315"/>
              <a:chExt cx="2896239" cy="2659828"/>
            </a:xfrm>
          </p:grpSpPr>
          <p:sp>
            <p:nvSpPr>
              <p:cNvPr id="17" name="Text Box 1">
                <a:extLst>
                  <a:ext uri="{FF2B5EF4-FFF2-40B4-BE49-F238E27FC236}">
                    <a16:creationId xmlns:a16="http://schemas.microsoft.com/office/drawing/2014/main" id="{9DC04174-1355-02E1-103F-C5F9945E5267}"/>
                  </a:ext>
                </a:extLst>
              </p:cNvPr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3 458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63</a:t>
                </a:r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9 </a:t>
                </a:r>
              </a:p>
              <a:p>
                <a:pPr algn="l"/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4</a:t>
                </a:r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097</a:t>
                </a:r>
                <a:r>
                  <a:rPr lang="vi-VN" alt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Minus 23">
                <a:extLst>
                  <a:ext uri="{FF2B5EF4-FFF2-40B4-BE49-F238E27FC236}">
                    <a16:creationId xmlns:a16="http://schemas.microsoft.com/office/drawing/2014/main" id="{95A9C039-E9C9-2E64-2544-4A4D26692A47}"/>
                  </a:ext>
                </a:extLst>
              </p:cNvPr>
              <p:cNvSpPr/>
              <p:nvPr/>
            </p:nvSpPr>
            <p:spPr>
              <a:xfrm>
                <a:off x="748870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3FA697-9469-ED0D-291B-09C98D4F70E9}"/>
                </a:ext>
              </a:extLst>
            </p:cNvPr>
            <p:cNvSpPr txBox="1"/>
            <p:nvPr/>
          </p:nvSpPr>
          <p:spPr>
            <a:xfrm>
              <a:off x="440794" y="3872754"/>
              <a:ext cx="373523" cy="60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+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719D0E-2958-8DAE-9933-487B6F144A1F}"/>
              </a:ext>
            </a:extLst>
          </p:cNvPr>
          <p:cNvGrpSpPr/>
          <p:nvPr/>
        </p:nvGrpSpPr>
        <p:grpSpPr>
          <a:xfrm>
            <a:off x="6915777" y="2525727"/>
            <a:ext cx="3108960" cy="2585323"/>
            <a:chOff x="107171" y="3228939"/>
            <a:chExt cx="3118718" cy="26598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1F38105-17D4-C6CF-9E64-CD25EF62C549}"/>
                </a:ext>
              </a:extLst>
            </p:cNvPr>
            <p:cNvGrpSpPr/>
            <p:nvPr/>
          </p:nvGrpSpPr>
          <p:grpSpPr>
            <a:xfrm>
              <a:off x="107171" y="3228939"/>
              <a:ext cx="3118718" cy="2659828"/>
              <a:chOff x="576879" y="2879315"/>
              <a:chExt cx="3118718" cy="2659828"/>
            </a:xfrm>
          </p:grpSpPr>
          <p:sp>
            <p:nvSpPr>
              <p:cNvPr id="25" name="Text Box 1">
                <a:extLst>
                  <a:ext uri="{FF2B5EF4-FFF2-40B4-BE49-F238E27FC236}">
                    <a16:creationId xmlns:a16="http://schemas.microsoft.com/office/drawing/2014/main" id="{01E0D130-2E3D-68F2-F602-F57B40E552E6}"/>
                  </a:ext>
                </a:extLst>
              </p:cNvPr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38 794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89 152</a:t>
                </a:r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</a:t>
                </a:r>
              </a:p>
              <a:p>
                <a:pPr algn="l"/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127 946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Minus 23">
                <a:extLst>
                  <a:ext uri="{FF2B5EF4-FFF2-40B4-BE49-F238E27FC236}">
                    <a16:creationId xmlns:a16="http://schemas.microsoft.com/office/drawing/2014/main" id="{53E0360E-94C1-B733-2A7D-6A8884B8F63F}"/>
                  </a:ext>
                </a:extLst>
              </p:cNvPr>
              <p:cNvSpPr/>
              <p:nvPr/>
            </p:nvSpPr>
            <p:spPr>
              <a:xfrm>
                <a:off x="576879" y="4551072"/>
                <a:ext cx="3118718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651B82-EB76-D0D9-8462-DF63FAAA5503}"/>
                </a:ext>
              </a:extLst>
            </p:cNvPr>
            <p:cNvSpPr txBox="1"/>
            <p:nvPr/>
          </p:nvSpPr>
          <p:spPr>
            <a:xfrm>
              <a:off x="440794" y="3872754"/>
              <a:ext cx="373523" cy="60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+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9CB597C-46D8-6B7D-A012-92080C05C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396" y="4395297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C4513F-DE29-649C-34CC-E5D6A2F68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2783" y="433326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42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5"/>
            <a:ext cx="3957460" cy="1453920"/>
            <a:chOff x="1411918" y="930376"/>
            <a:chExt cx="4224912" cy="143454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6"/>
              <a:ext cx="4224912" cy="1434540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276103"/>
              <a:ext cx="4224912" cy="66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Đặt tính rồi tính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787" y="3943973"/>
            <a:ext cx="1861330" cy="2914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AF722-F398-B6C7-B0AA-98FFD742B4B0}"/>
              </a:ext>
            </a:extLst>
          </p:cNvPr>
          <p:cNvSpPr txBox="1"/>
          <p:nvPr/>
        </p:nvSpPr>
        <p:spPr>
          <a:xfrm>
            <a:off x="4818395" y="1214084"/>
            <a:ext cx="4596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62 928 – 45 636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070A91-488E-2B73-DA2C-A400FB4ADEB2}"/>
              </a:ext>
            </a:extLst>
          </p:cNvPr>
          <p:cNvGrpSpPr/>
          <p:nvPr/>
        </p:nvGrpSpPr>
        <p:grpSpPr>
          <a:xfrm>
            <a:off x="5323372" y="2289153"/>
            <a:ext cx="3108960" cy="2585323"/>
            <a:chOff x="107171" y="3228939"/>
            <a:chExt cx="3118718" cy="265982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A6F475-EC28-07D5-9061-A346B42E8967}"/>
                </a:ext>
              </a:extLst>
            </p:cNvPr>
            <p:cNvGrpSpPr/>
            <p:nvPr/>
          </p:nvGrpSpPr>
          <p:grpSpPr>
            <a:xfrm>
              <a:off x="107171" y="3228939"/>
              <a:ext cx="3118718" cy="2659828"/>
              <a:chOff x="576879" y="2879315"/>
              <a:chExt cx="3118718" cy="2659828"/>
            </a:xfrm>
          </p:grpSpPr>
          <p:sp>
            <p:nvSpPr>
              <p:cNvPr id="13" name="Text Box 1">
                <a:extLst>
                  <a:ext uri="{FF2B5EF4-FFF2-40B4-BE49-F238E27FC236}">
                    <a16:creationId xmlns:a16="http://schemas.microsoft.com/office/drawing/2014/main" id="{5C364B48-245E-793B-89EE-74620CEB2EEC}"/>
                  </a:ext>
                </a:extLst>
              </p:cNvPr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62 928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45 636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vi-VN" altLang="vi-VN" sz="5400" b="1" dirty="0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17 292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Minus 23">
                <a:extLst>
                  <a:ext uri="{FF2B5EF4-FFF2-40B4-BE49-F238E27FC236}">
                    <a16:creationId xmlns:a16="http://schemas.microsoft.com/office/drawing/2014/main" id="{192027A5-CF61-4A9E-7A7E-534049A6A18E}"/>
                  </a:ext>
                </a:extLst>
              </p:cNvPr>
              <p:cNvSpPr/>
              <p:nvPr/>
            </p:nvSpPr>
            <p:spPr>
              <a:xfrm>
                <a:off x="576879" y="4551072"/>
                <a:ext cx="3118718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E3808B-098B-68A3-1F88-696F2FDBC6C4}"/>
                </a:ext>
              </a:extLst>
            </p:cNvPr>
            <p:cNvSpPr txBox="1"/>
            <p:nvPr/>
          </p:nvSpPr>
          <p:spPr>
            <a:xfrm>
              <a:off x="440794" y="3872754"/>
              <a:ext cx="373523" cy="60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495B5F1-1A28-F1C5-DB8A-7D09A292D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378" y="4096687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81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5"/>
            <a:ext cx="3957460" cy="855240"/>
            <a:chOff x="1411918" y="930376"/>
            <a:chExt cx="4224912" cy="143454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6"/>
              <a:ext cx="4224912" cy="1434540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089738"/>
              <a:ext cx="4224912" cy="66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Đặt tính rồi tính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787" y="3943973"/>
            <a:ext cx="1861330" cy="2914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F8E76-629E-1D46-A7CB-FB3A35558FDE}"/>
              </a:ext>
            </a:extLst>
          </p:cNvPr>
          <p:cNvSpPr txBox="1"/>
          <p:nvPr/>
        </p:nvSpPr>
        <p:spPr>
          <a:xfrm>
            <a:off x="1886307" y="1238145"/>
            <a:ext cx="351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815 x 6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5F594-46A3-5CF8-F39A-9092CA8C1934}"/>
              </a:ext>
            </a:extLst>
          </p:cNvPr>
          <p:cNvSpPr txBox="1"/>
          <p:nvPr/>
        </p:nvSpPr>
        <p:spPr>
          <a:xfrm>
            <a:off x="5218835" y="1238662"/>
            <a:ext cx="2460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509 x 37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D7A11-A197-EB92-CB8F-8F87B134D9A7}"/>
              </a:ext>
            </a:extLst>
          </p:cNvPr>
          <p:cNvSpPr txBox="1"/>
          <p:nvPr/>
        </p:nvSpPr>
        <p:spPr>
          <a:xfrm>
            <a:off x="7902476" y="1276762"/>
            <a:ext cx="3411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8 962 : 28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6076E7-CD03-F6C0-5C93-7A4D5F65566A}"/>
              </a:ext>
            </a:extLst>
          </p:cNvPr>
          <p:cNvGrpSpPr/>
          <p:nvPr/>
        </p:nvGrpSpPr>
        <p:grpSpPr>
          <a:xfrm>
            <a:off x="2162532" y="2124140"/>
            <a:ext cx="2782405" cy="2585323"/>
            <a:chOff x="384266" y="3228939"/>
            <a:chExt cx="2791135" cy="26598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D81EEE-DC5A-9559-7F3C-C5235D9C0116}"/>
                </a:ext>
              </a:extLst>
            </p:cNvPr>
            <p:cNvGrpSpPr/>
            <p:nvPr/>
          </p:nvGrpSpPr>
          <p:grpSpPr>
            <a:xfrm>
              <a:off x="384266" y="3228939"/>
              <a:ext cx="2791135" cy="2659828"/>
              <a:chOff x="853974" y="2879315"/>
              <a:chExt cx="2791135" cy="2659828"/>
            </a:xfrm>
          </p:grpSpPr>
          <p:sp>
            <p:nvSpPr>
              <p:cNvPr id="16" name="Text Box 1">
                <a:extLst>
                  <a:ext uri="{FF2B5EF4-FFF2-40B4-BE49-F238E27FC236}">
                    <a16:creationId xmlns:a16="http://schemas.microsoft.com/office/drawing/2014/main" id="{28310F06-096C-6B35-DC53-7A059DEE812B}"/>
                  </a:ext>
                </a:extLst>
              </p:cNvPr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vi-VN" altLang="vi-VN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815</a:t>
                </a:r>
                <a:endParaRPr lang="en-US" altLang="vi-VN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vi-VN" altLang="vi-VN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6</a:t>
                </a:r>
                <a:endParaRPr lang="en-US" altLang="vi-VN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vi-VN" altLang="vi-VN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4 890</a:t>
                </a:r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Minus 23">
                <a:extLst>
                  <a:ext uri="{FF2B5EF4-FFF2-40B4-BE49-F238E27FC236}">
                    <a16:creationId xmlns:a16="http://schemas.microsoft.com/office/drawing/2014/main" id="{E1D470CD-A332-5718-5ACE-4B3FA1A731E1}"/>
                  </a:ext>
                </a:extLst>
              </p:cNvPr>
              <p:cNvSpPr/>
              <p:nvPr/>
            </p:nvSpPr>
            <p:spPr>
              <a:xfrm>
                <a:off x="853974" y="4551072"/>
                <a:ext cx="2201444" cy="45719"/>
              </a:xfrm>
              <a:prstGeom prst="mathMinu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>
                    <a:ln>
                      <a:solidFill>
                        <a:srgbClr val="002060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</a:t>
                </a:r>
                <a:endParaRPr lang="en-US" dirty="0">
                  <a:ln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7B3D71-0286-5518-D15D-77C7B51712F4}"/>
                </a:ext>
              </a:extLst>
            </p:cNvPr>
            <p:cNvSpPr txBox="1"/>
            <p:nvPr/>
          </p:nvSpPr>
          <p:spPr>
            <a:xfrm>
              <a:off x="651001" y="3882365"/>
              <a:ext cx="373523" cy="60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8" name="AutoShape 10">
            <a:extLst>
              <a:ext uri="{FF2B5EF4-FFF2-40B4-BE49-F238E27FC236}">
                <a16:creationId xmlns:a16="http://schemas.microsoft.com/office/drawing/2014/main" id="{29DEAD48-94CE-0349-4876-D6B47BC0FB35}"/>
              </a:ext>
            </a:extLst>
          </p:cNvPr>
          <p:cNvSpPr/>
          <p:nvPr/>
        </p:nvSpPr>
        <p:spPr>
          <a:xfrm>
            <a:off x="5660995" y="3583248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9D96E4C7-468A-9509-1EE8-31D1FEDC6768}"/>
              </a:ext>
            </a:extLst>
          </p:cNvPr>
          <p:cNvSpPr/>
          <p:nvPr/>
        </p:nvSpPr>
        <p:spPr>
          <a:xfrm>
            <a:off x="5337144" y="5115552"/>
            <a:ext cx="173736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5B4DCF1D-E76F-E623-8DBD-0430FA5DADC5}"/>
              </a:ext>
            </a:extLst>
          </p:cNvPr>
          <p:cNvSpPr txBox="1"/>
          <p:nvPr/>
        </p:nvSpPr>
        <p:spPr>
          <a:xfrm>
            <a:off x="5660995" y="189781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vi-VN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509</a:t>
            </a:r>
            <a:endParaRPr lang="en-US" sz="4966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3A3B914A-711C-E625-5A80-A03E53953315}"/>
              </a:ext>
            </a:extLst>
          </p:cNvPr>
          <p:cNvSpPr txBox="1"/>
          <p:nvPr/>
        </p:nvSpPr>
        <p:spPr>
          <a:xfrm>
            <a:off x="5660995" y="2654364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vi-VN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  </a:t>
            </a:r>
            <a:r>
              <a:rPr lang="en-US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3</a:t>
            </a:r>
            <a:r>
              <a:rPr lang="vi-VN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7</a:t>
            </a:r>
            <a:endParaRPr lang="en-US" sz="4966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288DDCE1-B511-77A3-DFE2-037D0ACE3A70}"/>
              </a:ext>
            </a:extLst>
          </p:cNvPr>
          <p:cNvSpPr txBox="1"/>
          <p:nvPr/>
        </p:nvSpPr>
        <p:spPr>
          <a:xfrm>
            <a:off x="5480020" y="3491246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vi-VN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3563</a:t>
            </a:r>
            <a:endParaRPr lang="en-US" sz="4966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187A2E41-B979-F965-4805-AC0712863253}"/>
              </a:ext>
            </a:extLst>
          </p:cNvPr>
          <p:cNvSpPr txBox="1"/>
          <p:nvPr/>
        </p:nvSpPr>
        <p:spPr>
          <a:xfrm>
            <a:off x="5097411" y="4224136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vi-VN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1527</a:t>
            </a:r>
            <a:endParaRPr lang="en-US" sz="4966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7546D939-D8F1-EC9E-05CD-480BCB471285}"/>
              </a:ext>
            </a:extLst>
          </p:cNvPr>
          <p:cNvSpPr txBox="1"/>
          <p:nvPr/>
        </p:nvSpPr>
        <p:spPr>
          <a:xfrm>
            <a:off x="5199785" y="5048875"/>
            <a:ext cx="1948337" cy="81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vi-VN" sz="4966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Bold"/>
              </a:rPr>
              <a:t>18833</a:t>
            </a:r>
            <a:endParaRPr lang="en-US" sz="4966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9FA7A76-C574-F28F-814A-FD9F6B12D2DA}"/>
                  </a:ext>
                </a:extLst>
              </p:cNvPr>
              <p:cNvSpPr txBox="1"/>
              <p:nvPr/>
            </p:nvSpPr>
            <p:spPr>
              <a:xfrm>
                <a:off x="5604542" y="2424682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9FA7A76-C574-F28F-814A-FD9F6B12D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542" y="2424682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0FDF4E1-BF52-1D62-759B-A036F24C2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4774144"/>
              </p:ext>
            </p:extLst>
          </p:nvPr>
        </p:nvGraphicFramePr>
        <p:xfrm>
          <a:off x="7950314" y="2046203"/>
          <a:ext cx="312599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8 962</a:t>
                      </a:r>
                      <a:endParaRPr lang="en-US" sz="4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4800" b="1" baseline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en-US" sz="4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56</a:t>
                      </a:r>
                      <a:endParaRPr lang="en-US" sz="4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   </a:t>
                      </a:r>
                      <a:r>
                        <a:rPr lang="vi-VN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02</a:t>
                      </a:r>
                      <a:endParaRPr lang="en-US" sz="4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vi-VN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charset="0"/>
                          <a:cs typeface="Times New Roman" panose="02020603050405020304" charset="0"/>
                        </a:rPr>
                        <a:t> 320</a:t>
                      </a:r>
                      <a:endParaRPr lang="en-US" sz="4800" b="1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66EDCE98-5536-7192-C041-D1CB4F11B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0899" y="5254841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1E5E7C-C7CC-CEEF-2D46-74401443B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776" y="5344586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103B1A-DD3C-E252-CD77-0CB3BEB52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788" y="5344586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99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6" grpId="0"/>
          <p:bldP spid="7" grpId="0"/>
          <p:bldP spid="11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7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6" grpId="0"/>
          <p:bldP spid="7" grpId="0"/>
          <p:bldP spid="11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ED56FF-52A8-D132-72B4-D3CACC8F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27" y="2672383"/>
            <a:ext cx="3493757" cy="433910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E1A9DE-0A7D-3F47-1AFF-B32D8E2C30A4}"/>
              </a:ext>
            </a:extLst>
          </p:cNvPr>
          <p:cNvGrpSpPr/>
          <p:nvPr/>
        </p:nvGrpSpPr>
        <p:grpSpPr>
          <a:xfrm>
            <a:off x="562507" y="174922"/>
            <a:ext cx="5448243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1152"/>
                <a:gd name="adj2" fmla="val 7338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198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D07E9-9082-15E2-7A51-64505679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130" y="1591540"/>
            <a:ext cx="5819363" cy="53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0D175-403A-94D6-61D9-7CF0E6B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4" y="2365134"/>
            <a:ext cx="4997795" cy="4507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858A53-4DC2-D710-A2F2-11730ED08DA1}"/>
              </a:ext>
            </a:extLst>
          </p:cNvPr>
          <p:cNvGrpSpPr/>
          <p:nvPr/>
        </p:nvGrpSpPr>
        <p:grpSpPr>
          <a:xfrm>
            <a:off x="50707" y="134691"/>
            <a:ext cx="8172056" cy="1942987"/>
            <a:chOff x="227274" y="165341"/>
            <a:chExt cx="8172056" cy="251924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D78C71-0DF9-E6BA-93B5-5B28A54797F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28492"/>
                <a:gd name="adj2" fmla="val 61414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A7ED3-F4BF-7D7E-72DF-A77C078799E5}"/>
                </a:ext>
              </a:extLst>
            </p:cNvPr>
            <p:cNvSpPr txBox="1"/>
            <p:nvPr/>
          </p:nvSpPr>
          <p:spPr>
            <a:xfrm>
              <a:off x="268826" y="407365"/>
              <a:ext cx="8021090" cy="20351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134D78-5351-FC48-17A3-376BDAEA0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901" y="508756"/>
            <a:ext cx="4170025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0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06767" y="609847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6427" y="292496"/>
            <a:ext cx="73075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thực hiện phép tính, hãy tìm số thích hợp với dấu “?”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CC5C6B-1545-BA0B-8470-BBCAA2C53D84}"/>
              </a:ext>
            </a:extLst>
          </p:cNvPr>
          <p:cNvGrpSpPr/>
          <p:nvPr/>
        </p:nvGrpSpPr>
        <p:grpSpPr>
          <a:xfrm>
            <a:off x="1819682" y="3119049"/>
            <a:ext cx="7771993" cy="1023429"/>
            <a:chOff x="1676807" y="3372579"/>
            <a:chExt cx="7771993" cy="1023429"/>
          </a:xfrm>
        </p:grpSpPr>
        <p:sp>
          <p:nvSpPr>
            <p:cNvPr id="10" name="Rounded Rectangle 9"/>
            <p:cNvSpPr/>
            <p:nvPr/>
          </p:nvSpPr>
          <p:spPr>
            <a:xfrm>
              <a:off x="1676807" y="3372579"/>
              <a:ext cx="7771993" cy="1023429"/>
            </a:xfrm>
            <a:prstGeom prst="roundRect">
              <a:avLst/>
            </a:prstGeom>
            <a:ln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/>
                <a:t> </a:t>
              </a:r>
              <a:r>
                <a:rPr lang="vi-V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319 + 425 = 425 + 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BC9727-B4AD-4CEA-EBD7-0F3D88B454C5}"/>
                </a:ext>
              </a:extLst>
            </p:cNvPr>
            <p:cNvSpPr/>
            <p:nvPr/>
          </p:nvSpPr>
          <p:spPr>
            <a:xfrm>
              <a:off x="7791450" y="3589018"/>
              <a:ext cx="628649" cy="640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ysClr val="windowText" lastClr="000000"/>
                  </a:solidFill>
                </a:rPr>
                <a:t>?</a:t>
              </a:r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415DCFE-859A-2DEC-0F59-2A3310CEE237}"/>
              </a:ext>
            </a:extLst>
          </p:cNvPr>
          <p:cNvGrpSpPr/>
          <p:nvPr/>
        </p:nvGrpSpPr>
        <p:grpSpPr>
          <a:xfrm>
            <a:off x="581025" y="4916176"/>
            <a:ext cx="10801350" cy="1023429"/>
            <a:chOff x="581025" y="4916176"/>
            <a:chExt cx="10801350" cy="1023429"/>
          </a:xfrm>
        </p:grpSpPr>
        <p:sp>
          <p:nvSpPr>
            <p:cNvPr id="22" name="Rounded Rectangle 21"/>
            <p:cNvSpPr/>
            <p:nvPr/>
          </p:nvSpPr>
          <p:spPr>
            <a:xfrm>
              <a:off x="581025" y="4916176"/>
              <a:ext cx="10801350" cy="1023429"/>
            </a:xfrm>
            <a:prstGeom prst="roundRect">
              <a:avLst/>
            </a:prstGeom>
            <a:ln>
              <a:solidFill>
                <a:schemeClr val="bg1"/>
              </a:solidFill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(173 + 454) + 346 =        + (454 + 346)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B965685-B8FA-3DDB-FB1F-53578C876F58}"/>
                </a:ext>
              </a:extLst>
            </p:cNvPr>
            <p:cNvSpPr/>
            <p:nvPr/>
          </p:nvSpPr>
          <p:spPr>
            <a:xfrm>
              <a:off x="6581775" y="5030696"/>
              <a:ext cx="628649" cy="640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ysClr val="windowText" lastClr="000000"/>
                  </a:solidFill>
                </a:rPr>
                <a:t>?</a:t>
              </a:r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C6E6BE-D03A-7F6B-287B-C85431C1BD60}"/>
              </a:ext>
            </a:extLst>
          </p:cNvPr>
          <p:cNvSpPr/>
          <p:nvPr/>
        </p:nvSpPr>
        <p:spPr>
          <a:xfrm>
            <a:off x="7934324" y="3335488"/>
            <a:ext cx="1209676" cy="64008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319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EF86DF-0D82-3722-C27B-C6097F599589}"/>
              </a:ext>
            </a:extLst>
          </p:cNvPr>
          <p:cNvSpPr/>
          <p:nvPr/>
        </p:nvSpPr>
        <p:spPr>
          <a:xfrm>
            <a:off x="6243636" y="5030696"/>
            <a:ext cx="1209676" cy="64008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AA8A75-783E-0C09-1007-8EFCF578A3B3}"/>
              </a:ext>
            </a:extLst>
          </p:cNvPr>
          <p:cNvSpPr txBox="1"/>
          <p:nvPr/>
        </p:nvSpPr>
        <p:spPr>
          <a:xfrm>
            <a:off x="9538954" y="1456555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B888344-165D-E09D-8F9B-03AFB9C0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2212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3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32183" y="291701"/>
              <a:ext cx="899365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 theo lộ trình thích hợp để tiết kiệm thời gian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 sức vận 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8E5C4A-C6C0-D0BF-7DC4-1D585FA5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684" y="713727"/>
            <a:ext cx="4170025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249400" y="267678"/>
            <a:ext cx="11693200" cy="2027847"/>
            <a:chOff x="227274" y="165341"/>
            <a:chExt cx="9176716" cy="3823375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823375"/>
            </a:xfrm>
            <a:prstGeom prst="wedgeRoundRectCallout">
              <a:avLst>
                <a:gd name="adj1" fmla="val -22720"/>
                <a:gd name="adj2" fmla="val 66220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18805" y="214132"/>
              <a:ext cx="8993654" cy="365584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xe bồn chở tất cả 39 000 </a:t>
              </a:r>
              <a:r>
                <a:rPr lang="vi-VN" sz="40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nước. Xe thứ nhất chở nhiều hơn xe thứ hai 3 000 </a:t>
              </a:r>
              <a:r>
                <a:rPr lang="vi-VN" sz="40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nước. Hỏi mỗi xe chở bao nhiêu lít nước?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71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58A3C-091C-400A-98DA-D931DBB990F4}"/>
              </a:ext>
            </a:extLst>
          </p:cNvPr>
          <p:cNvSpPr/>
          <p:nvPr/>
        </p:nvSpPr>
        <p:spPr>
          <a:xfrm>
            <a:off x="257453" y="225468"/>
            <a:ext cx="11635666" cy="6384331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C64CF-CB63-C619-4276-BCA0676B6C16}"/>
              </a:ext>
            </a:extLst>
          </p:cNvPr>
          <p:cNvGrpSpPr/>
          <p:nvPr/>
        </p:nvGrpSpPr>
        <p:grpSpPr>
          <a:xfrm>
            <a:off x="382499" y="1120676"/>
            <a:ext cx="11388902" cy="5299143"/>
            <a:chOff x="703076" y="2004776"/>
            <a:chExt cx="11531162" cy="5299143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7ED85BF-FC96-87D6-BBC7-2622BB2C7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76" y="2067448"/>
              <a:ext cx="683552" cy="68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B3822B-8FD6-E4EA-BBF7-3B649E2585F3}"/>
                </a:ext>
              </a:extLst>
            </p:cNvPr>
            <p:cNvSpPr txBox="1"/>
            <p:nvPr/>
          </p:nvSpPr>
          <p:spPr>
            <a:xfrm>
              <a:off x="1159643" y="2004776"/>
              <a:ext cx="11074595" cy="5299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indent="226695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tiễn</a:t>
              </a:r>
              <a:r>
                <a:rPr lang="en-US" sz="31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300" y="-23445"/>
            <a:ext cx="68646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8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92736" y="293556"/>
            <a:ext cx="11673840" cy="6502537"/>
            <a:chOff x="254000" y="242683"/>
            <a:chExt cx="11673840" cy="40008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5A2682-C337-E295-E793-C0958FC4790D}"/>
                </a:ext>
              </a:extLst>
            </p:cNvPr>
            <p:cNvGrpSpPr/>
            <p:nvPr/>
          </p:nvGrpSpPr>
          <p:grpSpPr>
            <a:xfrm>
              <a:off x="346556" y="323001"/>
              <a:ext cx="1197156" cy="881332"/>
              <a:chOff x="346556" y="323001"/>
              <a:chExt cx="1197156" cy="881332"/>
            </a:xfrm>
            <a:solidFill>
              <a:srgbClr val="00B0F0"/>
            </a:solidFill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EE21B768-62B3-222C-75CE-692AE20CD618}"/>
                  </a:ext>
                </a:extLst>
              </p:cNvPr>
              <p:cNvSpPr/>
              <p:nvPr/>
            </p:nvSpPr>
            <p:spPr>
              <a:xfrm>
                <a:off x="346556" y="323001"/>
                <a:ext cx="1197156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EB70BD-BA13-0C94-1491-87FF32C6D0E3}"/>
                  </a:ext>
                </a:extLst>
              </p:cNvPr>
              <p:cNvSpPr txBox="1"/>
              <p:nvPr/>
            </p:nvSpPr>
            <p:spPr>
              <a:xfrm>
                <a:off x="660927" y="619558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6C98F7-5A95-1F4B-1543-B16ECE5CB441}"/>
              </a:ext>
            </a:extLst>
          </p:cNvPr>
          <p:cNvGrpSpPr/>
          <p:nvPr/>
        </p:nvGrpSpPr>
        <p:grpSpPr>
          <a:xfrm>
            <a:off x="1692624" y="267679"/>
            <a:ext cx="10249976" cy="1780204"/>
            <a:chOff x="227274" y="165343"/>
            <a:chExt cx="9176716" cy="335646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15A8492-D2F7-2AF3-F942-4F8D24C17299}"/>
                </a:ext>
              </a:extLst>
            </p:cNvPr>
            <p:cNvSpPr/>
            <p:nvPr/>
          </p:nvSpPr>
          <p:spPr>
            <a:xfrm>
              <a:off x="227274" y="165343"/>
              <a:ext cx="9176716" cy="3356460"/>
            </a:xfrm>
            <a:prstGeom prst="wedgeRoundRectCallout">
              <a:avLst>
                <a:gd name="adj1" fmla="val -22720"/>
                <a:gd name="adj2" fmla="val 66220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3B0385-BD99-BA9B-BDFB-2AE7AA4491CC}"/>
                </a:ext>
              </a:extLst>
            </p:cNvPr>
            <p:cNvSpPr txBox="1"/>
            <p:nvPr/>
          </p:nvSpPr>
          <p:spPr>
            <a:xfrm>
              <a:off x="318805" y="214132"/>
              <a:ext cx="8993654" cy="330766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xe bồn chở tất cả 39 000 </a:t>
              </a:r>
              <a:r>
                <a:rPr lang="vi-VN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nước. Xe thứ nhất chở nhiều hơn xe thứ hai 3 000 </a:t>
              </a:r>
              <a:r>
                <a:rPr lang="vi-VN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nước. Hỏi mỗi xe chở bao nhiêu lít nước?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5FEC2EC-5E74-2423-31C3-CEC912044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8B52B236-818D-B0B9-7A03-AB6808DD38A8}"/>
              </a:ext>
            </a:extLst>
          </p:cNvPr>
          <p:cNvSpPr/>
          <p:nvPr/>
        </p:nvSpPr>
        <p:spPr>
          <a:xfrm>
            <a:off x="4067175" y="2324099"/>
            <a:ext cx="5267325" cy="313372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là dạng toán gì ?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C78FCF-4A89-3C5D-25AB-62EBF1241027}"/>
              </a:ext>
            </a:extLst>
          </p:cNvPr>
          <p:cNvSpPr/>
          <p:nvPr/>
        </p:nvSpPr>
        <p:spPr>
          <a:xfrm>
            <a:off x="3952875" y="3181350"/>
            <a:ext cx="7639050" cy="2076450"/>
          </a:xfrm>
          <a:prstGeom prst="roundRect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Tìm hai số khi biết tổng và hiệu của hai số đó.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6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xit" presetSubtype="2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92736" y="293556"/>
            <a:ext cx="11673840" cy="6502537"/>
            <a:chOff x="254000" y="242683"/>
            <a:chExt cx="11673840" cy="40008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5A2682-C337-E295-E793-C0958FC4790D}"/>
                </a:ext>
              </a:extLst>
            </p:cNvPr>
            <p:cNvGrpSpPr/>
            <p:nvPr/>
          </p:nvGrpSpPr>
          <p:grpSpPr>
            <a:xfrm>
              <a:off x="346556" y="323001"/>
              <a:ext cx="1197156" cy="881332"/>
              <a:chOff x="346556" y="323001"/>
              <a:chExt cx="1197156" cy="881332"/>
            </a:xfrm>
            <a:solidFill>
              <a:srgbClr val="00B0F0"/>
            </a:solidFill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EE21B768-62B3-222C-75CE-692AE20CD618}"/>
                  </a:ext>
                </a:extLst>
              </p:cNvPr>
              <p:cNvSpPr/>
              <p:nvPr/>
            </p:nvSpPr>
            <p:spPr>
              <a:xfrm>
                <a:off x="346556" y="323001"/>
                <a:ext cx="1197156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EB70BD-BA13-0C94-1491-87FF32C6D0E3}"/>
                  </a:ext>
                </a:extLst>
              </p:cNvPr>
              <p:cNvSpPr txBox="1"/>
              <p:nvPr/>
            </p:nvSpPr>
            <p:spPr>
              <a:xfrm>
                <a:off x="660927" y="619558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6C98F7-5A95-1F4B-1543-B16ECE5CB441}"/>
              </a:ext>
            </a:extLst>
          </p:cNvPr>
          <p:cNvGrpSpPr/>
          <p:nvPr/>
        </p:nvGrpSpPr>
        <p:grpSpPr>
          <a:xfrm>
            <a:off x="1692624" y="267679"/>
            <a:ext cx="10249976" cy="1780204"/>
            <a:chOff x="227274" y="165343"/>
            <a:chExt cx="9176716" cy="335646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15A8492-D2F7-2AF3-F942-4F8D24C17299}"/>
                </a:ext>
              </a:extLst>
            </p:cNvPr>
            <p:cNvSpPr/>
            <p:nvPr/>
          </p:nvSpPr>
          <p:spPr>
            <a:xfrm>
              <a:off x="227274" y="165343"/>
              <a:ext cx="9176716" cy="3356460"/>
            </a:xfrm>
            <a:prstGeom prst="wedgeRoundRectCallout">
              <a:avLst>
                <a:gd name="adj1" fmla="val -22720"/>
                <a:gd name="adj2" fmla="val 66220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3B0385-BD99-BA9B-BDFB-2AE7AA4491CC}"/>
                </a:ext>
              </a:extLst>
            </p:cNvPr>
            <p:cNvSpPr txBox="1"/>
            <p:nvPr/>
          </p:nvSpPr>
          <p:spPr>
            <a:xfrm>
              <a:off x="318805" y="214132"/>
              <a:ext cx="8993654" cy="330766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xe bồn chở tất cả 39 000 </a:t>
              </a:r>
              <a:r>
                <a:rPr lang="vi-VN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nước. Xe thứ nhất chở nhiều hơn xe thứ hai 3 000 </a:t>
              </a:r>
              <a:r>
                <a:rPr lang="vi-VN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nước. Hỏi mỗi xe chở bao nhiêu lít nước?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17CCE1-7208-2B90-A2E7-760728911F00}"/>
              </a:ext>
            </a:extLst>
          </p:cNvPr>
          <p:cNvSpPr txBox="1"/>
          <p:nvPr/>
        </p:nvSpPr>
        <p:spPr>
          <a:xfrm>
            <a:off x="4607442" y="2314848"/>
            <a:ext cx="239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66C28-A79A-796D-4A53-DE31953EB4FD}"/>
              </a:ext>
            </a:extLst>
          </p:cNvPr>
          <p:cNvSpPr txBox="1"/>
          <p:nvPr/>
        </p:nvSpPr>
        <p:spPr>
          <a:xfrm>
            <a:off x="876300" y="2945659"/>
            <a:ext cx="9724360" cy="3701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Xe thứ nhất chở được số lít nước là:</a:t>
            </a:r>
          </a:p>
          <a:p>
            <a:pPr algn="ctr">
              <a:lnSpc>
                <a:spcPct val="11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      (39 000 + 3 000) : 2 = 21 000 (</a:t>
            </a:r>
            <a:r>
              <a:rPr lang="vi-VN" sz="3600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Xe thứ hai chở được số lít nước là:</a:t>
            </a:r>
          </a:p>
          <a:p>
            <a:pPr algn="ctr">
              <a:lnSpc>
                <a:spcPct val="11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21 000 – 3 000 = 18 000 (</a:t>
            </a:r>
            <a:r>
              <a:rPr lang="vi-VN" sz="3600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Xe thứ nhất: 21 000 </a:t>
            </a:r>
            <a:r>
              <a:rPr lang="vi-VN" sz="3600" i="1" dirty="0">
                <a:latin typeface="Cambria" panose="02040503050406030204" pitchFamily="18" charset="0"/>
                <a:ea typeface="Cambria" panose="02040503050406030204" pitchFamily="18" charset="0"/>
              </a:rPr>
              <a:t>l 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</a:p>
          <a:p>
            <a:pPr algn="ctr">
              <a:lnSpc>
                <a:spcPct val="11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Xe thứ hai: 18 000 </a:t>
            </a:r>
            <a:r>
              <a:rPr lang="vi-VN" sz="3600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nước</a:t>
            </a:r>
          </a:p>
        </p:txBody>
      </p:sp>
    </p:spTree>
    <p:extLst>
      <p:ext uri="{BB962C8B-B14F-4D97-AF65-F5344CB8AC3E}">
        <p14:creationId xmlns:p14="http://schemas.microsoft.com/office/powerpoint/2010/main" val="331922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A99CB5-FD61-C10A-4875-93F997D10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85" y="430359"/>
            <a:ext cx="4163929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1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573618" y="267677"/>
            <a:ext cx="10368981" cy="2709439"/>
            <a:chOff x="227274" y="165341"/>
            <a:chExt cx="9176716" cy="536908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5369083"/>
            </a:xfrm>
            <a:prstGeom prst="wedgeRoundRectCallout">
              <a:avLst>
                <a:gd name="adj1" fmla="val -22720"/>
                <a:gd name="adj2" fmla="val 66220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480825" y="214131"/>
              <a:ext cx="8831634" cy="391235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17 toa. Trong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9 toa,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toa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15 300 kg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 toa,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toa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13 600 kg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toa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ki-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-gam </a:t>
              </a:r>
              <a:r>
                <a:rPr lang="en-US" sz="3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35227" y="3053295"/>
            <a:ext cx="3159464" cy="38047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4788A0-E0E4-D328-A4BF-B5C398890CC0}"/>
              </a:ext>
            </a:extLst>
          </p:cNvPr>
          <p:cNvGrpSpPr/>
          <p:nvPr/>
        </p:nvGrpSpPr>
        <p:grpSpPr>
          <a:xfrm>
            <a:off x="72834" y="172896"/>
            <a:ext cx="1197156" cy="1194598"/>
            <a:chOff x="10849967" y="239893"/>
            <a:chExt cx="1197156" cy="119459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F260A50C-BCD0-E41C-9787-A0F961BEDA28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A41EBA-040B-D14E-A9EE-FDB482A827AA}"/>
                </a:ext>
              </a:extLst>
            </p:cNvPr>
            <p:cNvSpPr txBox="1"/>
            <p:nvPr/>
          </p:nvSpPr>
          <p:spPr>
            <a:xfrm>
              <a:off x="11151030" y="603494"/>
              <a:ext cx="609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Speech Bubble: Oval 34">
            <a:extLst>
              <a:ext uri="{FF2B5EF4-FFF2-40B4-BE49-F238E27FC236}">
                <a16:creationId xmlns:a16="http://schemas.microsoft.com/office/drawing/2014/main" id="{9F67D896-671A-59C0-4546-B5D4F17BF731}"/>
              </a:ext>
            </a:extLst>
          </p:cNvPr>
          <p:cNvSpPr/>
          <p:nvPr/>
        </p:nvSpPr>
        <p:spPr>
          <a:xfrm>
            <a:off x="4547138" y="3053295"/>
            <a:ext cx="4073671" cy="3049359"/>
          </a:xfrm>
          <a:custGeom>
            <a:avLst/>
            <a:gdLst>
              <a:gd name="connsiteX0" fmla="*/ 4374145 w 4073671"/>
              <a:gd name="connsiteY0" fmla="*/ 2283848 h 3049359"/>
              <a:gd name="connsiteX1" fmla="*/ 3716321 w 4073671"/>
              <a:gd name="connsiteY1" fmla="*/ 2387313 h 3049359"/>
              <a:gd name="connsiteX2" fmla="*/ 1427182 w 4073671"/>
              <a:gd name="connsiteY2" fmla="*/ 2979460 h 3049359"/>
              <a:gd name="connsiteX3" fmla="*/ 173517 w 4073671"/>
              <a:gd name="connsiteY3" fmla="*/ 908888 h 3049359"/>
              <a:gd name="connsiteX4" fmla="*/ 2406192 w 4073671"/>
              <a:gd name="connsiteY4" fmla="*/ 25278 h 3049359"/>
              <a:gd name="connsiteX5" fmla="*/ 4025725 w 4073671"/>
              <a:gd name="connsiteY5" fmla="*/ 1853551 h 3049359"/>
              <a:gd name="connsiteX6" fmla="*/ 4374145 w 4073671"/>
              <a:gd name="connsiteY6" fmla="*/ 2283848 h 30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3671" h="3049359" fill="none" extrusionOk="0">
                <a:moveTo>
                  <a:pt x="4374145" y="2283848"/>
                </a:moveTo>
                <a:cubicBezTo>
                  <a:pt x="4188569" y="2296902"/>
                  <a:pt x="3907796" y="2363376"/>
                  <a:pt x="3716321" y="2387313"/>
                </a:cubicBezTo>
                <a:cubicBezTo>
                  <a:pt x="3161343" y="2891972"/>
                  <a:pt x="2337974" y="3245624"/>
                  <a:pt x="1427182" y="2979460"/>
                </a:cubicBezTo>
                <a:cubicBezTo>
                  <a:pt x="375222" y="2573848"/>
                  <a:pt x="-387051" y="1735588"/>
                  <a:pt x="173517" y="908888"/>
                </a:cubicBezTo>
                <a:cubicBezTo>
                  <a:pt x="552647" y="153159"/>
                  <a:pt x="1456492" y="-109656"/>
                  <a:pt x="2406192" y="25278"/>
                </a:cubicBezTo>
                <a:cubicBezTo>
                  <a:pt x="3454236" y="135923"/>
                  <a:pt x="4421047" y="928317"/>
                  <a:pt x="4025725" y="1853551"/>
                </a:cubicBezTo>
                <a:cubicBezTo>
                  <a:pt x="4123281" y="1910522"/>
                  <a:pt x="4257592" y="2136189"/>
                  <a:pt x="4374145" y="2283848"/>
                </a:cubicBezTo>
                <a:close/>
              </a:path>
              <a:path w="4073671" h="3049359" stroke="0" extrusionOk="0">
                <a:moveTo>
                  <a:pt x="4374145" y="2283848"/>
                </a:moveTo>
                <a:cubicBezTo>
                  <a:pt x="4125330" y="2310243"/>
                  <a:pt x="3872800" y="2354973"/>
                  <a:pt x="3716321" y="2387313"/>
                </a:cubicBezTo>
                <a:cubicBezTo>
                  <a:pt x="3156306" y="2945373"/>
                  <a:pt x="2241614" y="3328004"/>
                  <a:pt x="1427182" y="2979460"/>
                </a:cubicBezTo>
                <a:cubicBezTo>
                  <a:pt x="240248" y="2787655"/>
                  <a:pt x="-163638" y="1845108"/>
                  <a:pt x="173517" y="908888"/>
                </a:cubicBezTo>
                <a:cubicBezTo>
                  <a:pt x="528479" y="379492"/>
                  <a:pt x="1410692" y="-91496"/>
                  <a:pt x="2406192" y="25278"/>
                </a:cubicBezTo>
                <a:cubicBezTo>
                  <a:pt x="3397736" y="124519"/>
                  <a:pt x="4327703" y="1023033"/>
                  <a:pt x="4025725" y="1853551"/>
                </a:cubicBezTo>
                <a:cubicBezTo>
                  <a:pt x="4177027" y="2003671"/>
                  <a:pt x="4244375" y="2102157"/>
                  <a:pt x="4374145" y="228384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D11D6C-375A-8485-1F55-DEB06C7A8A14}"/>
              </a:ext>
            </a:extLst>
          </p:cNvPr>
          <p:cNvCxnSpPr/>
          <p:nvPr/>
        </p:nvCxnSpPr>
        <p:spPr>
          <a:xfrm>
            <a:off x="1997475" y="898830"/>
            <a:ext cx="9784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CB2458-8ECC-AF44-B179-4A0AD8E01E80}"/>
              </a:ext>
            </a:extLst>
          </p:cNvPr>
          <p:cNvCxnSpPr/>
          <p:nvPr/>
        </p:nvCxnSpPr>
        <p:spPr>
          <a:xfrm>
            <a:off x="1957603" y="1476533"/>
            <a:ext cx="9784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7FD781-61D8-FE02-B987-172DB30CFFDB}"/>
              </a:ext>
            </a:extLst>
          </p:cNvPr>
          <p:cNvCxnSpPr/>
          <p:nvPr/>
        </p:nvCxnSpPr>
        <p:spPr>
          <a:xfrm>
            <a:off x="1997475" y="2029426"/>
            <a:ext cx="740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0419A50D-EA37-61AA-0DF7-38AF00516645}"/>
              </a:ext>
            </a:extLst>
          </p:cNvPr>
          <p:cNvSpPr/>
          <p:nvPr/>
        </p:nvSpPr>
        <p:spPr>
          <a:xfrm>
            <a:off x="4547138" y="3078594"/>
            <a:ext cx="4102025" cy="3024060"/>
          </a:xfrm>
          <a:custGeom>
            <a:avLst/>
            <a:gdLst>
              <a:gd name="connsiteX0" fmla="*/ 4404590 w 4102025"/>
              <a:gd name="connsiteY0" fmla="*/ 2264900 h 3024060"/>
              <a:gd name="connsiteX1" fmla="*/ 3742187 w 4102025"/>
              <a:gd name="connsiteY1" fmla="*/ 2367507 h 3024060"/>
              <a:gd name="connsiteX2" fmla="*/ 1453726 w 4102025"/>
              <a:gd name="connsiteY2" fmla="*/ 2958525 h 3024060"/>
              <a:gd name="connsiteX3" fmla="*/ 174944 w 4102025"/>
              <a:gd name="connsiteY3" fmla="*/ 900978 h 3024060"/>
              <a:gd name="connsiteX4" fmla="*/ 2412330 w 4102025"/>
              <a:gd name="connsiteY4" fmla="*/ 23648 h 3024060"/>
              <a:gd name="connsiteX5" fmla="*/ 4053744 w 4102025"/>
              <a:gd name="connsiteY5" fmla="*/ 1838172 h 3024060"/>
              <a:gd name="connsiteX6" fmla="*/ 4404590 w 4102025"/>
              <a:gd name="connsiteY6" fmla="*/ 2264900 h 30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025" h="3024060" fill="none" extrusionOk="0">
                <a:moveTo>
                  <a:pt x="4404590" y="2264900"/>
                </a:moveTo>
                <a:cubicBezTo>
                  <a:pt x="4315276" y="2261708"/>
                  <a:pt x="3934458" y="2342006"/>
                  <a:pt x="3742187" y="2367507"/>
                </a:cubicBezTo>
                <a:cubicBezTo>
                  <a:pt x="3114713" y="2792335"/>
                  <a:pt x="2318806" y="3161085"/>
                  <a:pt x="1453726" y="2958525"/>
                </a:cubicBezTo>
                <a:cubicBezTo>
                  <a:pt x="323914" y="2635393"/>
                  <a:pt x="-396866" y="1725174"/>
                  <a:pt x="174944" y="900978"/>
                </a:cubicBezTo>
                <a:cubicBezTo>
                  <a:pt x="555064" y="142951"/>
                  <a:pt x="1467660" y="-103476"/>
                  <a:pt x="2412330" y="23648"/>
                </a:cubicBezTo>
                <a:cubicBezTo>
                  <a:pt x="3409182" y="94710"/>
                  <a:pt x="4330702" y="984987"/>
                  <a:pt x="4053744" y="1838172"/>
                </a:cubicBezTo>
                <a:cubicBezTo>
                  <a:pt x="4126425" y="1895567"/>
                  <a:pt x="4359934" y="2134672"/>
                  <a:pt x="4404590" y="2264900"/>
                </a:cubicBezTo>
                <a:close/>
              </a:path>
              <a:path w="4102025" h="3024060" stroke="0" extrusionOk="0">
                <a:moveTo>
                  <a:pt x="4404590" y="2264900"/>
                </a:moveTo>
                <a:cubicBezTo>
                  <a:pt x="4284171" y="2334226"/>
                  <a:pt x="3883328" y="2395011"/>
                  <a:pt x="3742187" y="2367507"/>
                </a:cubicBezTo>
                <a:cubicBezTo>
                  <a:pt x="3068319" y="2929069"/>
                  <a:pt x="2270250" y="3298517"/>
                  <a:pt x="1453726" y="2958525"/>
                </a:cubicBezTo>
                <a:cubicBezTo>
                  <a:pt x="225726" y="2841594"/>
                  <a:pt x="-217300" y="1802115"/>
                  <a:pt x="174944" y="900978"/>
                </a:cubicBezTo>
                <a:cubicBezTo>
                  <a:pt x="533480" y="369135"/>
                  <a:pt x="1424894" y="-89769"/>
                  <a:pt x="2412330" y="23648"/>
                </a:cubicBezTo>
                <a:cubicBezTo>
                  <a:pt x="3453615" y="132440"/>
                  <a:pt x="4472855" y="1037751"/>
                  <a:pt x="4053744" y="1838172"/>
                </a:cubicBezTo>
                <a:cubicBezTo>
                  <a:pt x="4187535" y="2046957"/>
                  <a:pt x="4355084" y="2203128"/>
                  <a:pt x="4404590" y="226490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AA5DAB-B8A2-ECED-4D65-24FB45D717EB}"/>
              </a:ext>
            </a:extLst>
          </p:cNvPr>
          <p:cNvCxnSpPr/>
          <p:nvPr/>
        </p:nvCxnSpPr>
        <p:spPr>
          <a:xfrm>
            <a:off x="9650032" y="2040059"/>
            <a:ext cx="201168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98B751-76B0-639C-EB07-2940D8DF495D}"/>
              </a:ext>
            </a:extLst>
          </p:cNvPr>
          <p:cNvCxnSpPr/>
          <p:nvPr/>
        </p:nvCxnSpPr>
        <p:spPr>
          <a:xfrm>
            <a:off x="1982645" y="2631181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49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1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92736" y="293556"/>
            <a:ext cx="11673840" cy="6502537"/>
            <a:chOff x="254000" y="242683"/>
            <a:chExt cx="11673840" cy="40008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5A2682-C337-E295-E793-C0958FC4790D}"/>
                </a:ext>
              </a:extLst>
            </p:cNvPr>
            <p:cNvGrpSpPr/>
            <p:nvPr/>
          </p:nvGrpSpPr>
          <p:grpSpPr>
            <a:xfrm>
              <a:off x="346556" y="323001"/>
              <a:ext cx="1197156" cy="701040"/>
              <a:chOff x="346556" y="323001"/>
              <a:chExt cx="1197156" cy="701040"/>
            </a:xfrm>
            <a:solidFill>
              <a:srgbClr val="00B0F0"/>
            </a:solidFill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EE21B768-62B3-222C-75CE-692AE20CD618}"/>
                  </a:ext>
                </a:extLst>
              </p:cNvPr>
              <p:cNvSpPr/>
              <p:nvPr/>
            </p:nvSpPr>
            <p:spPr>
              <a:xfrm>
                <a:off x="346556" y="323001"/>
                <a:ext cx="1197156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EB70BD-BA13-0C94-1491-87FF32C6D0E3}"/>
                  </a:ext>
                </a:extLst>
              </p:cNvPr>
              <p:cNvSpPr txBox="1"/>
              <p:nvPr/>
            </p:nvSpPr>
            <p:spPr>
              <a:xfrm>
                <a:off x="682193" y="508344"/>
                <a:ext cx="609600" cy="511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17CCE1-7208-2B90-A2E7-760728911F00}"/>
              </a:ext>
            </a:extLst>
          </p:cNvPr>
          <p:cNvSpPr txBox="1"/>
          <p:nvPr/>
        </p:nvSpPr>
        <p:spPr>
          <a:xfrm>
            <a:off x="4607442" y="613638"/>
            <a:ext cx="239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66C28-A79A-796D-4A53-DE31953EB4FD}"/>
              </a:ext>
            </a:extLst>
          </p:cNvPr>
          <p:cNvSpPr txBox="1"/>
          <p:nvPr/>
        </p:nvSpPr>
        <p:spPr>
          <a:xfrm>
            <a:off x="472263" y="1353217"/>
            <a:ext cx="109304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toa tàu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chở được số ki-lô-gam hàng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là: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15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300 x 9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137 700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lnSpc>
                <a:spcPct val="11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kg hàng 8 toa chở </a:t>
            </a:r>
            <a:r>
              <a:rPr lang="vi-V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40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lnSpc>
                <a:spcPct val="110000"/>
              </a:lnSpc>
              <a:defRPr/>
            </a:pPr>
            <a:r>
              <a:rPr lang="vi-V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x 8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108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 (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toa chở số ki-lô-gam hàng là: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(137 700 + 108 800) : 17 = 14 500 (kg)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14 500 kg hàng.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C00B86-EA7B-9EBB-2A22-43C593AB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3" y="5504784"/>
            <a:ext cx="3816111" cy="129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90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25424" y="288483"/>
            <a:ext cx="11741152" cy="6507610"/>
            <a:chOff x="186688" y="239562"/>
            <a:chExt cx="11741152" cy="40039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5A2682-C337-E295-E793-C0958FC4790D}"/>
                </a:ext>
              </a:extLst>
            </p:cNvPr>
            <p:cNvGrpSpPr/>
            <p:nvPr/>
          </p:nvGrpSpPr>
          <p:grpSpPr>
            <a:xfrm>
              <a:off x="186688" y="239562"/>
              <a:ext cx="2390627" cy="923885"/>
              <a:chOff x="186688" y="239562"/>
              <a:chExt cx="2390627" cy="923885"/>
            </a:xfrm>
            <a:solidFill>
              <a:srgbClr val="00B0F0"/>
            </a:solidFill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EE21B768-62B3-222C-75CE-692AE20CD618}"/>
                  </a:ext>
                </a:extLst>
              </p:cNvPr>
              <p:cNvSpPr/>
              <p:nvPr/>
            </p:nvSpPr>
            <p:spPr>
              <a:xfrm>
                <a:off x="186688" y="239562"/>
                <a:ext cx="2390627" cy="923885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EB70BD-BA13-0C94-1491-87FF32C6D0E3}"/>
                  </a:ext>
                </a:extLst>
              </p:cNvPr>
              <p:cNvSpPr txBox="1"/>
              <p:nvPr/>
            </p:nvSpPr>
            <p:spPr>
              <a:xfrm>
                <a:off x="682192" y="743855"/>
                <a:ext cx="1596969" cy="359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Cách 2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17CCE1-7208-2B90-A2E7-760728911F00}"/>
              </a:ext>
            </a:extLst>
          </p:cNvPr>
          <p:cNvSpPr txBox="1"/>
          <p:nvPr/>
        </p:nvSpPr>
        <p:spPr>
          <a:xfrm>
            <a:off x="4607442" y="1326022"/>
            <a:ext cx="239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66C28-A79A-796D-4A53-DE31953EB4FD}"/>
              </a:ext>
            </a:extLst>
          </p:cNvPr>
          <p:cNvSpPr txBox="1"/>
          <p:nvPr/>
        </p:nvSpPr>
        <p:spPr>
          <a:xfrm>
            <a:off x="472263" y="2278252"/>
            <a:ext cx="10930408" cy="207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toa chở số ki-lô-gam hàng là: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15 300 x 9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13 600 x 8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: 17 = 14 500 (kg)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14 500 kg hàng.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8F13A-32F3-CADA-4FAA-5FB356C1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3" y="4496698"/>
            <a:ext cx="6795229" cy="229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3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5343FC4-FF34-29BE-097C-E04B79D8C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05E9A54-86CD-DD7F-D6E6-8509E01831DC}"/>
              </a:ext>
            </a:extLst>
          </p:cNvPr>
          <p:cNvGrpSpPr/>
          <p:nvPr/>
        </p:nvGrpSpPr>
        <p:grpSpPr>
          <a:xfrm>
            <a:off x="2204720" y="1786302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16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7FB22-3210-DF49-256D-5F621B81F9C1}"/>
              </a:ext>
            </a:extLst>
          </p:cNvPr>
          <p:cNvGrpSpPr/>
          <p:nvPr/>
        </p:nvGrpSpPr>
        <p:grpSpPr>
          <a:xfrm>
            <a:off x="4355849" y="745710"/>
            <a:ext cx="5667831" cy="2339013"/>
            <a:chOff x="4953273" y="748106"/>
            <a:chExt cx="7005047" cy="3896396"/>
          </a:xfrm>
        </p:grpSpPr>
        <p:sp>
          <p:nvSpPr>
            <p:cNvPr id="22" name="Hexagon 29">
              <a:extLst>
                <a:ext uri="{FF2B5EF4-FFF2-40B4-BE49-F238E27FC236}">
                  <a16:creationId xmlns:a16="http://schemas.microsoft.com/office/drawing/2014/main" id="{7AFD19F4-6418-3FAB-1DD8-A12567DEEC6A}"/>
                </a:ext>
              </a:extLst>
            </p:cNvPr>
            <p:cNvSpPr/>
            <p:nvPr/>
          </p:nvSpPr>
          <p:spPr>
            <a:xfrm>
              <a:off x="4975061" y="748106"/>
              <a:ext cx="6983259" cy="2391334"/>
            </a:xfrm>
            <a:prstGeom prst="wedgeRoundRectCallout">
              <a:avLst>
                <a:gd name="adj1" fmla="val -56173"/>
                <a:gd name="adj2" fmla="val 125652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73F617FF-8286-FEF8-0B2F-0D311570C45F}"/>
                </a:ext>
              </a:extLst>
            </p:cNvPr>
            <p:cNvSpPr txBox="1"/>
            <p:nvPr/>
          </p:nvSpPr>
          <p:spPr>
            <a:xfrm>
              <a:off x="4953273" y="871764"/>
              <a:ext cx="6983257" cy="377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66CDE-AA94-860F-22D3-8F08F84A13F2}"/>
              </a:ext>
            </a:extLst>
          </p:cNvPr>
          <p:cNvGrpSpPr/>
          <p:nvPr/>
        </p:nvGrpSpPr>
        <p:grpSpPr>
          <a:xfrm>
            <a:off x="4558638" y="1659795"/>
            <a:ext cx="6807708" cy="3862596"/>
            <a:chOff x="4975061" y="748105"/>
            <a:chExt cx="7804655" cy="3862596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975061" y="748105"/>
              <a:ext cx="7804655" cy="3216943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EA07914B-4E61-162B-DB87-29438B153BF5}"/>
                </a:ext>
              </a:extLst>
            </p:cNvPr>
            <p:cNvSpPr txBox="1"/>
            <p:nvPr/>
          </p:nvSpPr>
          <p:spPr>
            <a:xfrm>
              <a:off x="5299827" y="748105"/>
              <a:ext cx="7155123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Nhằm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nâng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tin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tập sau nhé!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26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491448"/>
            <a:ext cx="12192000" cy="4244631"/>
          </a:xfrm>
          <a:prstGeom prst="roundRect">
            <a:avLst>
              <a:gd name="adj" fmla="val 68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39E34-2F80-01C6-4CA4-C6EC709EDB87}"/>
              </a:ext>
            </a:extLst>
          </p:cNvPr>
          <p:cNvSpPr/>
          <p:nvPr/>
        </p:nvSpPr>
        <p:spPr>
          <a:xfrm>
            <a:off x="276225" y="2706570"/>
            <a:ext cx="11617477" cy="3757190"/>
          </a:xfrm>
          <a:prstGeom prst="roundRect">
            <a:avLst>
              <a:gd name="adj" fmla="val 424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48E55-00ED-E683-0267-5A1226B90D49}"/>
              </a:ext>
            </a:extLst>
          </p:cNvPr>
          <p:cNvGrpSpPr/>
          <p:nvPr/>
        </p:nvGrpSpPr>
        <p:grpSpPr>
          <a:xfrm>
            <a:off x="526334" y="134444"/>
            <a:ext cx="11574226" cy="913665"/>
            <a:chOff x="526334" y="134444"/>
            <a:chExt cx="11312606" cy="913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9AB34-CD14-8AEE-DDA1-B53057275D05}"/>
                </a:ext>
              </a:extLst>
            </p:cNvPr>
            <p:cNvSpPr txBox="1"/>
            <p:nvPr/>
          </p:nvSpPr>
          <p:spPr>
            <a:xfrm>
              <a:off x="1227660" y="278668"/>
              <a:ext cx="1061128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bằng cách thuận tiện.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978F12-4DFB-A4A3-B768-5043B84387F3}"/>
                </a:ext>
              </a:extLst>
            </p:cNvPr>
            <p:cNvGrpSpPr/>
            <p:nvPr/>
          </p:nvGrpSpPr>
          <p:grpSpPr>
            <a:xfrm>
              <a:off x="526334" y="134444"/>
              <a:ext cx="704965" cy="830996"/>
              <a:chOff x="441983" y="203424"/>
              <a:chExt cx="772160" cy="816015"/>
            </a:xfrm>
            <a:solidFill>
              <a:schemeClr val="bg1">
                <a:alpha val="73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0203D60-8AE9-F1A3-F2E2-B81919D07187}"/>
                  </a:ext>
                </a:extLst>
              </p:cNvPr>
              <p:cNvSpPr/>
              <p:nvPr/>
            </p:nvSpPr>
            <p:spPr>
              <a:xfrm>
                <a:off x="441983" y="257529"/>
                <a:ext cx="77216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62A7F-968E-C243-4EC2-B6D2EFD02B04}"/>
                  </a:ext>
                </a:extLst>
              </p:cNvPr>
              <p:cNvSpPr txBox="1"/>
              <p:nvPr/>
            </p:nvSpPr>
            <p:spPr>
              <a:xfrm>
                <a:off x="518981" y="203424"/>
                <a:ext cx="609600" cy="816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5BFAB-5ABF-52CF-E79D-34920D9B62AF}"/>
              </a:ext>
            </a:extLst>
          </p:cNvPr>
          <p:cNvSpPr txBox="1"/>
          <p:nvPr/>
        </p:nvSpPr>
        <p:spPr>
          <a:xfrm>
            <a:off x="1484082" y="2811376"/>
            <a:ext cx="971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6 650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+ 9 643 + 3 250 – 9 900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A8D75-A9A5-21FF-3308-6CE213EA6B18}"/>
              </a:ext>
            </a:extLst>
          </p:cNvPr>
          <p:cNvSpPr txBox="1"/>
          <p:nvPr/>
        </p:nvSpPr>
        <p:spPr>
          <a:xfrm>
            <a:off x="1012941" y="3632765"/>
            <a:ext cx="971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(6 650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+ 3 250) – 9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900 + 9 643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22307-A1C2-3362-7AC7-FE160429C7A9}"/>
              </a:ext>
            </a:extLst>
          </p:cNvPr>
          <p:cNvSpPr txBox="1"/>
          <p:nvPr/>
        </p:nvSpPr>
        <p:spPr>
          <a:xfrm>
            <a:off x="1006793" y="4568568"/>
            <a:ext cx="971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9 900 – 9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900 + 9 643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E0CE6-9E27-5933-1DD6-132512B94863}"/>
              </a:ext>
            </a:extLst>
          </p:cNvPr>
          <p:cNvSpPr txBox="1"/>
          <p:nvPr/>
        </p:nvSpPr>
        <p:spPr>
          <a:xfrm>
            <a:off x="1006793" y="5294038"/>
            <a:ext cx="971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9 643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2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E20568-21FC-8224-1204-3C166CF106A6}"/>
              </a:ext>
            </a:extLst>
          </p:cNvPr>
          <p:cNvGrpSpPr/>
          <p:nvPr/>
        </p:nvGrpSpPr>
        <p:grpSpPr>
          <a:xfrm>
            <a:off x="12430220" y="572368"/>
            <a:ext cx="10980198" cy="5713264"/>
            <a:chOff x="979900" y="980399"/>
            <a:chExt cx="10980198" cy="57132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A5907FF-A650-5A2F-4D55-206F01FD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900" y="980399"/>
              <a:ext cx="10980198" cy="571326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18B5FF-EF28-936F-2539-9CF81F3AC41C}"/>
                </a:ext>
              </a:extLst>
            </p:cNvPr>
            <p:cNvGrpSpPr/>
            <p:nvPr/>
          </p:nvGrpSpPr>
          <p:grpSpPr>
            <a:xfrm>
              <a:off x="5775920" y="1563676"/>
              <a:ext cx="4988136" cy="3046988"/>
              <a:chOff x="6243280" y="1533196"/>
              <a:chExt cx="4988136" cy="30469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6055E6-4D16-1D27-44DC-842BF91BDE57}"/>
                  </a:ext>
                </a:extLst>
              </p:cNvPr>
              <p:cNvSpPr txBox="1"/>
              <p:nvPr/>
            </p:nvSpPr>
            <p:spPr>
              <a:xfrm>
                <a:off x="6243280" y="1533196"/>
                <a:ext cx="434422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KHỞI ĐỘNG</a:t>
                </a:r>
                <a:endParaRPr kumimoji="0" lang="vi-VN" sz="9600" b="1" i="0" u="none" strike="noStrike" kern="1200" cap="none" spc="0" normalizeH="0" baseline="0" noProof="0" dirty="0">
                  <a:ln w="2730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7A718-489F-A635-4F1C-FDA9D0C72F8E}"/>
                  </a:ext>
                </a:extLst>
              </p:cNvPr>
              <p:cNvSpPr txBox="1"/>
              <p:nvPr/>
            </p:nvSpPr>
            <p:spPr>
              <a:xfrm>
                <a:off x="6243280" y="1533196"/>
                <a:ext cx="498813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K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H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Ở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I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 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Đ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Ộ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G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9622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BEC92C-5DAB-D50D-FCB2-942031B26AD9}"/>
              </a:ext>
            </a:extLst>
          </p:cNvPr>
          <p:cNvGrpSpPr/>
          <p:nvPr/>
        </p:nvGrpSpPr>
        <p:grpSpPr>
          <a:xfrm>
            <a:off x="2814320" y="147320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089594-A57B-C61A-DC2E-EEF8516D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1421" y="-749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83B8A8-4CB2-9A38-CAD3-D1727DF97760}"/>
              </a:ext>
            </a:extLst>
          </p:cNvPr>
          <p:cNvGrpSpPr/>
          <p:nvPr/>
        </p:nvGrpSpPr>
        <p:grpSpPr>
          <a:xfrm>
            <a:off x="4286836" y="1319243"/>
            <a:ext cx="7437804" cy="2404458"/>
            <a:chOff x="4479876" y="750283"/>
            <a:chExt cx="7437804" cy="2404458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2404458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A32FFDC-8BD1-BB50-14F5-F8CE35437B10}"/>
                </a:ext>
              </a:extLst>
            </p:cNvPr>
            <p:cNvSpPr txBox="1"/>
            <p:nvPr/>
          </p:nvSpPr>
          <p:spPr>
            <a:xfrm>
              <a:off x="4551441" y="890683"/>
              <a:ext cx="729467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ngày làm shipper”nhé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hẹn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12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C564F-C0EF-8E7E-68C3-D4E81D4023E6}"/>
              </a:ext>
            </a:extLst>
          </p:cNvPr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71844-972B-64B8-B881-07A5FF489592}"/>
              </a:ext>
            </a:extLst>
          </p:cNvPr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VBT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7D329-0AC0-1B42-DFC2-4E719AD1D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652" y="97531"/>
            <a:ext cx="6425741" cy="1505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9372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7C6B-78E2-D236-8C33-BF21815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72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23 000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30 000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24 000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 tròn số 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ECE8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23 764 </a:t>
                </a: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 hàng chục nghìn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98303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tự nhiên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liền trước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Số tự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nhiên lớn nhất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liền sau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Dãy</a:t>
                </a:r>
                <a:r>
                  <a:rPr kumimoji="0" lang="vi-VN" sz="5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kumimoji="0" lang="vi-VN" sz="5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0;1</a:t>
                </a:r>
                <a:r>
                  <a:rPr lang="vi-VN" sz="5400" dirty="0">
                    <a:solidFill>
                      <a:schemeClr val="accent1">
                        <a:lumMod val="75000"/>
                      </a:schemeClr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kumimoji="0" lang="vi-VN" sz="5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2; 3; 4; 5;6;7;8;9;... </a:t>
                </a:r>
                <a:r>
                  <a:rPr lang="vi-VN" sz="5400" noProof="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</a:t>
                </a:r>
                <a:r>
                  <a:rPr kumimoji="0" lang="vi-VN" sz="5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ược gọi là gì?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09722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3 201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3 210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1 203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2 103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780737" y="359923"/>
                <a:ext cx="9014457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4 số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0; 1; 2; 3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 thể lập được </a:t>
                </a:r>
                <a:r>
                  <a:rPr kumimoji="0" lang="vi-VN" sz="4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lẻ</a:t>
                </a:r>
                <a:r>
                  <a:rPr kumimoji="0" lang="vi-VN" sz="4800" b="1" i="0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 nhất có bốn chữ số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</a:t>
              </a:r>
              <a:r>
                <a:rPr kumimoji="0" lang="vi-VN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6EE04-CC55-6238-B830-19076784781E}"/>
              </a:ext>
            </a:extLst>
          </p:cNvPr>
          <p:cNvGrpSpPr/>
          <p:nvPr/>
        </p:nvGrpSpPr>
        <p:grpSpPr>
          <a:xfrm>
            <a:off x="12614031" y="689041"/>
            <a:ext cx="10980198" cy="5713264"/>
            <a:chOff x="1357491" y="602291"/>
            <a:chExt cx="10980198" cy="571326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E7FA876-9147-919D-111C-18D1218B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7491" y="602291"/>
              <a:ext cx="10980198" cy="57132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FC1534-B3A8-0CB5-A3CA-5AA326A088DA}"/>
                </a:ext>
              </a:extLst>
            </p:cNvPr>
            <p:cNvGrpSpPr/>
            <p:nvPr/>
          </p:nvGrpSpPr>
          <p:grpSpPr>
            <a:xfrm>
              <a:off x="6012549" y="1336709"/>
              <a:ext cx="4712461" cy="3046988"/>
              <a:chOff x="7955871" y="2079067"/>
              <a:chExt cx="4712461" cy="30469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37730-C2B5-2CB9-7F26-D5C42FA3A688}"/>
                  </a:ext>
                </a:extLst>
              </p:cNvPr>
              <p:cNvSpPr txBox="1"/>
              <p:nvPr/>
            </p:nvSpPr>
            <p:spPr>
              <a:xfrm>
                <a:off x="7955872" y="2079067"/>
                <a:ext cx="47124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LUYỆN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TẬP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B81A3-3DD9-8F44-E15A-FDA2FD2DC776}"/>
                  </a:ext>
                </a:extLst>
              </p:cNvPr>
              <p:cNvSpPr txBox="1"/>
              <p:nvPr/>
            </p:nvSpPr>
            <p:spPr>
              <a:xfrm>
                <a:off x="7955871" y="2079067"/>
                <a:ext cx="471246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U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Y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Ệ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Ậ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P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2120CD0-5AE0-287A-5F2A-29B21452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96224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4552665" y="264160"/>
            <a:ext cx="6982110" cy="2501863"/>
            <a:chOff x="976542" y="97471"/>
            <a:chExt cx="6418557" cy="202491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976542" y="97471"/>
              <a:ext cx="6187735" cy="20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Shipper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1084</Words>
  <Application>Microsoft Office PowerPoint</Application>
  <PresentationFormat>Widescreen</PresentationFormat>
  <Paragraphs>159</Paragraphs>
  <Slides>34</Slides>
  <Notes>1</Notes>
  <HiddenSlides>0</HiddenSlides>
  <MMClips>47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Calibri</vt:lpstr>
      <vt:lpstr>字魂131号-酷乐潮玩体</vt:lpstr>
      <vt:lpstr>#9Slide07 HoneyCream</vt:lpstr>
      <vt:lpstr>UTM Avo</vt:lpstr>
      <vt:lpstr>微软雅黑</vt:lpstr>
      <vt:lpstr>Cambria Bold</vt:lpstr>
      <vt:lpstr>Tahoma</vt:lpstr>
      <vt:lpstr>Cambria</vt:lpstr>
      <vt:lpstr>UTM Cookies</vt:lpstr>
      <vt:lpstr>Calibri Light</vt:lpstr>
      <vt:lpstr>SVN-Newton</vt:lpstr>
      <vt:lpstr>Cambria Math</vt:lpstr>
      <vt:lpstr>Times New Roman</vt:lpstr>
      <vt:lpstr>UTM Candombe</vt:lpstr>
      <vt:lpstr>Arial</vt:lpstr>
      <vt:lpstr>iCiel Cadena</vt:lpstr>
      <vt:lpstr>#9Slide04 AdrianeSwash</vt:lpstr>
      <vt:lpstr>1_Office Theme</vt:lpstr>
      <vt:lpstr>2_Office Theme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22</cp:revision>
  <dcterms:created xsi:type="dcterms:W3CDTF">2023-09-08T13:06:51Z</dcterms:created>
  <dcterms:modified xsi:type="dcterms:W3CDTF">2024-04-15T18:14:29Z</dcterms:modified>
</cp:coreProperties>
</file>