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av" ContentType="audio/x-wa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5" r:id="rId1"/>
  </p:sldMasterIdLst>
  <p:sldIdLst>
    <p:sldId id="256" r:id="rId2"/>
    <p:sldId id="258" r:id="rId3"/>
    <p:sldId id="259" r:id="rId4"/>
    <p:sldId id="260" r:id="rId5"/>
    <p:sldId id="261" r:id="rId6"/>
    <p:sldId id="263" r:id="rId7"/>
    <p:sldId id="264" r:id="rId8"/>
    <p:sldId id="265" r:id="rId9"/>
    <p:sldId id="266" r:id="rId10"/>
    <p:sldId id="267" r:id="rId11"/>
    <p:sldId id="268" r:id="rId12"/>
    <p:sldId id="269" r:id="rId13"/>
    <p:sldId id="271" r:id="rId14"/>
    <p:sldId id="272" r:id="rId15"/>
    <p:sldId id="273" r:id="rId16"/>
    <p:sldId id="274" r:id="rId17"/>
    <p:sldId id="276" r:id="rId18"/>
  </p:sldIdLst>
  <p:sldSz cx="18288000" cy="10287000"/>
  <p:notesSz cx="6858000" cy="9144000"/>
  <p:embeddedFontLst>
    <p:embeddedFont>
      <p:font typeface="Calibri" panose="020F0502020204030204" pitchFamily="34" charset="0"/>
      <p:regular r:id="rId19"/>
      <p:bold r:id="rId20"/>
      <p:italic r:id="rId21"/>
      <p:boldItalic r:id="rId22"/>
    </p:embeddedFont>
    <p:embeddedFont>
      <p:font typeface="Cambria Italics" panose="020B0604020202020204" charset="0"/>
      <p:regular r:id="rId23"/>
    </p:embeddedFont>
    <p:embeddedFont>
      <p:font typeface="Cambria" panose="02040503050406030204" pitchFamily="18" charset="0"/>
      <p:regular r:id="rId24"/>
      <p:bold r:id="rId25"/>
      <p:italic r:id="rId26"/>
      <p:boldItalic r:id="rId27"/>
    </p:embeddedFont>
    <p:embeddedFont>
      <p:font typeface="Cambria Bold" panose="02040803050406030204" pitchFamily="18" charset="0"/>
      <p:regular r:id="rId28"/>
      <p:bold r:id="rId29"/>
    </p:embeddedFont>
    <p:embeddedFont>
      <p:font typeface="#9Slide07 HoneyCream" panose="020B0604020202020204" charset="0"/>
      <p:regular r:id="rId3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88C5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45" d="100"/>
          <a:sy n="45" d="100"/>
        </p:scale>
        <p:origin x="816" y="5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8.fntdata"/><Relationship Id="rId3" Type="http://schemas.openxmlformats.org/officeDocument/2006/relationships/slide" Target="slides/slide2.xml"/><Relationship Id="rId21" Type="http://schemas.openxmlformats.org/officeDocument/2006/relationships/font" Target="fonts/font3.fntdata"/><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7.fntdata"/><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2.fntdata"/><Relationship Id="rId29" Type="http://schemas.openxmlformats.org/officeDocument/2006/relationships/font" Target="fonts/font11.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6.fntdata"/><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5.fntdata"/><Relationship Id="rId28" Type="http://schemas.openxmlformats.org/officeDocument/2006/relationships/font" Target="fonts/font10.fntdata"/><Relationship Id="rId10" Type="http://schemas.openxmlformats.org/officeDocument/2006/relationships/slide" Target="slides/slide9.xml"/><Relationship Id="rId19" Type="http://schemas.openxmlformats.org/officeDocument/2006/relationships/font" Target="fonts/font1.fntdata"/><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4.fntdata"/><Relationship Id="rId27" Type="http://schemas.openxmlformats.org/officeDocument/2006/relationships/font" Target="fonts/font9.fntdata"/><Relationship Id="rId30" Type="http://schemas.openxmlformats.org/officeDocument/2006/relationships/font" Target="fonts/font12.fntdata"/><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356928" y="5810254"/>
            <a:ext cx="26711828" cy="4009160"/>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4713853" y="10598729"/>
            <a:ext cx="21997978" cy="4779818"/>
          </a:xfrm>
          <a:prstGeom prst="rect">
            <a:avLst/>
          </a:prstGeom>
        </p:spPr>
        <p:txBody>
          <a:bodyPr/>
          <a:lstStyle>
            <a:lvl1pPr marL="0" indent="0" algn="ctr">
              <a:buNone/>
              <a:defRPr>
                <a:solidFill>
                  <a:schemeClr val="tx1">
                    <a:tint val="75000"/>
                  </a:schemeClr>
                </a:solidFill>
              </a:defRPr>
            </a:lvl1pPr>
            <a:lvl2pPr marL="1246922" indent="0" algn="ctr">
              <a:buNone/>
              <a:defRPr>
                <a:solidFill>
                  <a:schemeClr val="tx1">
                    <a:tint val="75000"/>
                  </a:schemeClr>
                </a:solidFill>
              </a:defRPr>
            </a:lvl2pPr>
            <a:lvl3pPr marL="2493844" indent="0" algn="ctr">
              <a:buNone/>
              <a:defRPr>
                <a:solidFill>
                  <a:schemeClr val="tx1">
                    <a:tint val="75000"/>
                  </a:schemeClr>
                </a:solidFill>
              </a:defRPr>
            </a:lvl3pPr>
            <a:lvl4pPr marL="3740766" indent="0" algn="ctr">
              <a:buNone/>
              <a:defRPr>
                <a:solidFill>
                  <a:schemeClr val="tx1">
                    <a:tint val="75000"/>
                  </a:schemeClr>
                </a:solidFill>
              </a:defRPr>
            </a:lvl4pPr>
            <a:lvl5pPr marL="4987686" indent="0" algn="ctr">
              <a:buNone/>
              <a:defRPr>
                <a:solidFill>
                  <a:schemeClr val="tx1">
                    <a:tint val="75000"/>
                  </a:schemeClr>
                </a:solidFill>
              </a:defRPr>
            </a:lvl5pPr>
            <a:lvl6pPr marL="6234608" indent="0" algn="ctr">
              <a:buNone/>
              <a:defRPr>
                <a:solidFill>
                  <a:schemeClr val="tx1">
                    <a:tint val="75000"/>
                  </a:schemeClr>
                </a:solidFill>
              </a:defRPr>
            </a:lvl6pPr>
            <a:lvl7pPr marL="7481530" indent="0" algn="ctr">
              <a:buNone/>
              <a:defRPr>
                <a:solidFill>
                  <a:schemeClr val="tx1">
                    <a:tint val="75000"/>
                  </a:schemeClr>
                </a:solidFill>
              </a:defRPr>
            </a:lvl7pPr>
            <a:lvl8pPr marL="8728452" indent="0" algn="ctr">
              <a:buNone/>
              <a:defRPr>
                <a:solidFill>
                  <a:schemeClr val="tx1">
                    <a:tint val="75000"/>
                  </a:schemeClr>
                </a:solidFill>
              </a:defRPr>
            </a:lvl8pPr>
            <a:lvl9pPr marL="997537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1571284" y="17335504"/>
            <a:ext cx="7332660" cy="995796"/>
          </a:xfrm>
          <a:prstGeom prst="rect">
            <a:avLst/>
          </a:prstGeom>
        </p:spPr>
        <p:txBody>
          <a:bodyPr/>
          <a:lstStyle/>
          <a:p>
            <a:pPr defTabSz="2493844">
              <a:defRPr/>
            </a:pPr>
            <a:fld id="{1D8BD707-D9CF-40AE-B4C6-C98DA3205C09}" type="datetimeFigureOut">
              <a:rPr lang="en-US" sz="4910" smtClean="0">
                <a:solidFill>
                  <a:prstClr val="black"/>
                </a:solidFill>
              </a:rPr>
              <a:pPr defTabSz="2493844">
                <a:defRPr/>
              </a:pPr>
              <a:t>5/5/2025</a:t>
            </a:fld>
            <a:endParaRPr lang="en-US" sz="4910">
              <a:solidFill>
                <a:prstClr val="black"/>
              </a:solidFill>
            </a:endParaRPr>
          </a:p>
        </p:txBody>
      </p:sp>
      <p:sp>
        <p:nvSpPr>
          <p:cNvPr id="5" name="Footer Placeholder 4"/>
          <p:cNvSpPr>
            <a:spLocks noGrp="1"/>
          </p:cNvSpPr>
          <p:nvPr>
            <p:ph type="ftr" sz="quarter" idx="11"/>
          </p:nvPr>
        </p:nvSpPr>
        <p:spPr>
          <a:xfrm>
            <a:off x="10737109" y="17335504"/>
            <a:ext cx="9951466" cy="995796"/>
          </a:xfrm>
          <a:prstGeom prst="rect">
            <a:avLst/>
          </a:prstGeom>
        </p:spPr>
        <p:txBody>
          <a:bodyPr/>
          <a:lstStyle/>
          <a:p>
            <a:pPr defTabSz="2493844">
              <a:defRPr/>
            </a:pPr>
            <a:endParaRPr lang="en-US" sz="4910">
              <a:solidFill>
                <a:prstClr val="black"/>
              </a:solidFill>
            </a:endParaRPr>
          </a:p>
        </p:txBody>
      </p:sp>
      <p:sp>
        <p:nvSpPr>
          <p:cNvPr id="6" name="Slide Number Placeholder 5"/>
          <p:cNvSpPr>
            <a:spLocks noGrp="1"/>
          </p:cNvSpPr>
          <p:nvPr>
            <p:ph type="sldNum" sz="quarter" idx="12"/>
          </p:nvPr>
        </p:nvSpPr>
        <p:spPr>
          <a:xfrm>
            <a:off x="22521736" y="17335504"/>
            <a:ext cx="7332660" cy="995796"/>
          </a:xfrm>
          <a:prstGeom prst="rect">
            <a:avLst/>
          </a:prstGeom>
        </p:spPr>
        <p:txBody>
          <a:bodyPr/>
          <a:lstStyle/>
          <a:p>
            <a:pPr defTabSz="2493844">
              <a:defRPr/>
            </a:pPr>
            <a:fld id="{B6F15528-21DE-4FAA-801E-634DDDAF4B2B}" type="slidenum">
              <a:rPr lang="en-US" sz="4910" smtClean="0">
                <a:solidFill>
                  <a:prstClr val="black"/>
                </a:solidFill>
              </a:rPr>
              <a:pPr defTabSz="2493844">
                <a:defRPr/>
              </a:pPr>
              <a:t>‹#›</a:t>
            </a:fld>
            <a:endParaRPr lang="en-US" sz="4910">
              <a:solidFill>
                <a:prstClr val="black"/>
              </a:solidFill>
            </a:endParaRPr>
          </a:p>
        </p:txBody>
      </p:sp>
    </p:spTree>
    <p:extLst>
      <p:ext uri="{BB962C8B-B14F-4D97-AF65-F5344CB8AC3E}">
        <p14:creationId xmlns:p14="http://schemas.microsoft.com/office/powerpoint/2010/main" val="5030723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571286" y="749015"/>
            <a:ext cx="28283112" cy="3117274"/>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1571286" y="4364186"/>
            <a:ext cx="28283112" cy="12343536"/>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571284" y="17335504"/>
            <a:ext cx="7332660" cy="995796"/>
          </a:xfrm>
          <a:prstGeom prst="rect">
            <a:avLst/>
          </a:prstGeom>
        </p:spPr>
        <p:txBody>
          <a:bodyPr/>
          <a:lstStyle/>
          <a:p>
            <a:pPr defTabSz="2493844">
              <a:defRPr/>
            </a:pPr>
            <a:fld id="{1D8BD707-D9CF-40AE-B4C6-C98DA3205C09}" type="datetimeFigureOut">
              <a:rPr lang="en-US" sz="4910" smtClean="0">
                <a:solidFill>
                  <a:prstClr val="black"/>
                </a:solidFill>
              </a:rPr>
              <a:pPr defTabSz="2493844">
                <a:defRPr/>
              </a:pPr>
              <a:t>5/5/2025</a:t>
            </a:fld>
            <a:endParaRPr lang="en-US" sz="4910">
              <a:solidFill>
                <a:prstClr val="black"/>
              </a:solidFill>
            </a:endParaRPr>
          </a:p>
        </p:txBody>
      </p:sp>
      <p:sp>
        <p:nvSpPr>
          <p:cNvPr id="5" name="Footer Placeholder 4"/>
          <p:cNvSpPr>
            <a:spLocks noGrp="1"/>
          </p:cNvSpPr>
          <p:nvPr>
            <p:ph type="ftr" sz="quarter" idx="11"/>
          </p:nvPr>
        </p:nvSpPr>
        <p:spPr>
          <a:xfrm>
            <a:off x="10737109" y="17335504"/>
            <a:ext cx="9951466" cy="995796"/>
          </a:xfrm>
          <a:prstGeom prst="rect">
            <a:avLst/>
          </a:prstGeom>
        </p:spPr>
        <p:txBody>
          <a:bodyPr/>
          <a:lstStyle/>
          <a:p>
            <a:pPr defTabSz="2493844">
              <a:defRPr/>
            </a:pPr>
            <a:endParaRPr lang="en-US" sz="4910">
              <a:solidFill>
                <a:prstClr val="black"/>
              </a:solidFill>
            </a:endParaRPr>
          </a:p>
        </p:txBody>
      </p:sp>
      <p:sp>
        <p:nvSpPr>
          <p:cNvPr id="6" name="Slide Number Placeholder 5"/>
          <p:cNvSpPr>
            <a:spLocks noGrp="1"/>
          </p:cNvSpPr>
          <p:nvPr>
            <p:ph type="sldNum" sz="quarter" idx="12"/>
          </p:nvPr>
        </p:nvSpPr>
        <p:spPr>
          <a:xfrm>
            <a:off x="22521736" y="17335504"/>
            <a:ext cx="7332660" cy="995796"/>
          </a:xfrm>
          <a:prstGeom prst="rect">
            <a:avLst/>
          </a:prstGeom>
        </p:spPr>
        <p:txBody>
          <a:bodyPr/>
          <a:lstStyle/>
          <a:p>
            <a:pPr defTabSz="2493844">
              <a:defRPr/>
            </a:pPr>
            <a:fld id="{B6F15528-21DE-4FAA-801E-634DDDAF4B2B}" type="slidenum">
              <a:rPr lang="en-US" sz="4910" smtClean="0">
                <a:solidFill>
                  <a:prstClr val="black"/>
                </a:solidFill>
              </a:rPr>
              <a:pPr defTabSz="2493844">
                <a:defRPr/>
              </a:pPr>
              <a:t>‹#›</a:t>
            </a:fld>
            <a:endParaRPr lang="en-US" sz="4910">
              <a:solidFill>
                <a:prstClr val="black"/>
              </a:solidFill>
            </a:endParaRPr>
          </a:p>
        </p:txBody>
      </p:sp>
    </p:spTree>
    <p:extLst>
      <p:ext uri="{BB962C8B-B14F-4D97-AF65-F5344CB8AC3E}">
        <p14:creationId xmlns:p14="http://schemas.microsoft.com/office/powerpoint/2010/main" val="12067593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2783620" y="749019"/>
            <a:ext cx="7070780" cy="15958706"/>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1571285" y="749019"/>
            <a:ext cx="20688574" cy="15958706"/>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571284" y="17335504"/>
            <a:ext cx="7332660" cy="995796"/>
          </a:xfrm>
          <a:prstGeom prst="rect">
            <a:avLst/>
          </a:prstGeom>
        </p:spPr>
        <p:txBody>
          <a:bodyPr/>
          <a:lstStyle/>
          <a:p>
            <a:pPr defTabSz="2493844">
              <a:defRPr/>
            </a:pPr>
            <a:fld id="{1D8BD707-D9CF-40AE-B4C6-C98DA3205C09}" type="datetimeFigureOut">
              <a:rPr lang="en-US" sz="4910" smtClean="0">
                <a:solidFill>
                  <a:prstClr val="black"/>
                </a:solidFill>
              </a:rPr>
              <a:pPr defTabSz="2493844">
                <a:defRPr/>
              </a:pPr>
              <a:t>5/5/2025</a:t>
            </a:fld>
            <a:endParaRPr lang="en-US" sz="4910">
              <a:solidFill>
                <a:prstClr val="black"/>
              </a:solidFill>
            </a:endParaRPr>
          </a:p>
        </p:txBody>
      </p:sp>
      <p:sp>
        <p:nvSpPr>
          <p:cNvPr id="5" name="Footer Placeholder 4"/>
          <p:cNvSpPr>
            <a:spLocks noGrp="1"/>
          </p:cNvSpPr>
          <p:nvPr>
            <p:ph type="ftr" sz="quarter" idx="11"/>
          </p:nvPr>
        </p:nvSpPr>
        <p:spPr>
          <a:xfrm>
            <a:off x="10737109" y="17335504"/>
            <a:ext cx="9951466" cy="995796"/>
          </a:xfrm>
          <a:prstGeom prst="rect">
            <a:avLst/>
          </a:prstGeom>
        </p:spPr>
        <p:txBody>
          <a:bodyPr/>
          <a:lstStyle/>
          <a:p>
            <a:pPr defTabSz="2493844">
              <a:defRPr/>
            </a:pPr>
            <a:endParaRPr lang="en-US" sz="4910">
              <a:solidFill>
                <a:prstClr val="black"/>
              </a:solidFill>
            </a:endParaRPr>
          </a:p>
        </p:txBody>
      </p:sp>
      <p:sp>
        <p:nvSpPr>
          <p:cNvPr id="6" name="Slide Number Placeholder 5"/>
          <p:cNvSpPr>
            <a:spLocks noGrp="1"/>
          </p:cNvSpPr>
          <p:nvPr>
            <p:ph type="sldNum" sz="quarter" idx="12"/>
          </p:nvPr>
        </p:nvSpPr>
        <p:spPr>
          <a:xfrm>
            <a:off x="22521736" y="17335504"/>
            <a:ext cx="7332660" cy="995796"/>
          </a:xfrm>
          <a:prstGeom prst="rect">
            <a:avLst/>
          </a:prstGeom>
        </p:spPr>
        <p:txBody>
          <a:bodyPr/>
          <a:lstStyle/>
          <a:p>
            <a:pPr defTabSz="2493844">
              <a:defRPr/>
            </a:pPr>
            <a:fld id="{B6F15528-21DE-4FAA-801E-634DDDAF4B2B}" type="slidenum">
              <a:rPr lang="en-US" sz="4910" smtClean="0">
                <a:solidFill>
                  <a:prstClr val="black"/>
                </a:solidFill>
              </a:rPr>
              <a:pPr defTabSz="2493844">
                <a:defRPr/>
              </a:pPr>
              <a:t>‹#›</a:t>
            </a:fld>
            <a:endParaRPr lang="en-US" sz="4910">
              <a:solidFill>
                <a:prstClr val="black"/>
              </a:solidFill>
            </a:endParaRPr>
          </a:p>
        </p:txBody>
      </p:sp>
    </p:spTree>
    <p:extLst>
      <p:ext uri="{BB962C8B-B14F-4D97-AF65-F5344CB8AC3E}">
        <p14:creationId xmlns:p14="http://schemas.microsoft.com/office/powerpoint/2010/main" val="30329750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71286" y="749015"/>
            <a:ext cx="28283112" cy="3117274"/>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1571286" y="4364186"/>
            <a:ext cx="28283112" cy="1234353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571284" y="17335504"/>
            <a:ext cx="7332660" cy="995796"/>
          </a:xfrm>
          <a:prstGeom prst="rect">
            <a:avLst/>
          </a:prstGeom>
        </p:spPr>
        <p:txBody>
          <a:bodyPr/>
          <a:lstStyle/>
          <a:p>
            <a:pPr defTabSz="2493844">
              <a:defRPr/>
            </a:pPr>
            <a:fld id="{1D8BD707-D9CF-40AE-B4C6-C98DA3205C09}" type="datetimeFigureOut">
              <a:rPr lang="en-US" sz="4910" smtClean="0">
                <a:solidFill>
                  <a:prstClr val="black"/>
                </a:solidFill>
              </a:rPr>
              <a:pPr defTabSz="2493844">
                <a:defRPr/>
              </a:pPr>
              <a:t>5/5/2025</a:t>
            </a:fld>
            <a:endParaRPr lang="en-US" sz="4910">
              <a:solidFill>
                <a:prstClr val="black"/>
              </a:solidFill>
            </a:endParaRPr>
          </a:p>
        </p:txBody>
      </p:sp>
      <p:sp>
        <p:nvSpPr>
          <p:cNvPr id="5" name="Footer Placeholder 4"/>
          <p:cNvSpPr>
            <a:spLocks noGrp="1"/>
          </p:cNvSpPr>
          <p:nvPr>
            <p:ph type="ftr" sz="quarter" idx="11"/>
          </p:nvPr>
        </p:nvSpPr>
        <p:spPr>
          <a:xfrm>
            <a:off x="10737109" y="17335504"/>
            <a:ext cx="9951466" cy="995796"/>
          </a:xfrm>
          <a:prstGeom prst="rect">
            <a:avLst/>
          </a:prstGeom>
        </p:spPr>
        <p:txBody>
          <a:bodyPr/>
          <a:lstStyle/>
          <a:p>
            <a:pPr defTabSz="2493844">
              <a:defRPr/>
            </a:pPr>
            <a:endParaRPr lang="en-US" sz="4910">
              <a:solidFill>
                <a:prstClr val="black"/>
              </a:solidFill>
            </a:endParaRPr>
          </a:p>
        </p:txBody>
      </p:sp>
      <p:sp>
        <p:nvSpPr>
          <p:cNvPr id="6" name="Slide Number Placeholder 5"/>
          <p:cNvSpPr>
            <a:spLocks noGrp="1"/>
          </p:cNvSpPr>
          <p:nvPr>
            <p:ph type="sldNum" sz="quarter" idx="12"/>
          </p:nvPr>
        </p:nvSpPr>
        <p:spPr>
          <a:xfrm>
            <a:off x="22521736" y="17335504"/>
            <a:ext cx="7332660" cy="995796"/>
          </a:xfrm>
          <a:prstGeom prst="rect">
            <a:avLst/>
          </a:prstGeom>
        </p:spPr>
        <p:txBody>
          <a:bodyPr/>
          <a:lstStyle/>
          <a:p>
            <a:pPr defTabSz="2493844">
              <a:defRPr/>
            </a:pPr>
            <a:fld id="{B6F15528-21DE-4FAA-801E-634DDDAF4B2B}" type="slidenum">
              <a:rPr lang="en-US" sz="4910" smtClean="0">
                <a:solidFill>
                  <a:prstClr val="black"/>
                </a:solidFill>
              </a:rPr>
              <a:pPr defTabSz="2493844">
                <a:defRPr/>
              </a:pPr>
              <a:t>‹#›</a:t>
            </a:fld>
            <a:endParaRPr lang="en-US" sz="4910">
              <a:solidFill>
                <a:prstClr val="black"/>
              </a:solidFill>
            </a:endParaRPr>
          </a:p>
        </p:txBody>
      </p:sp>
    </p:spTree>
    <p:extLst>
      <p:ext uri="{BB962C8B-B14F-4D97-AF65-F5344CB8AC3E}">
        <p14:creationId xmlns:p14="http://schemas.microsoft.com/office/powerpoint/2010/main" val="39131526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482414" y="12018823"/>
            <a:ext cx="26711828" cy="3714750"/>
          </a:xfrm>
          <a:prstGeom prst="rect">
            <a:avLst/>
          </a:prstGeom>
        </p:spPr>
        <p:txBody>
          <a:bodyPr anchor="t"/>
          <a:lstStyle>
            <a:lvl1pPr algn="l">
              <a:defRPr sz="10910" b="1" cap="all"/>
            </a:lvl1pPr>
          </a:lstStyle>
          <a:p>
            <a:r>
              <a:rPr lang="en-US"/>
              <a:t>Click to edit Master title style</a:t>
            </a:r>
          </a:p>
        </p:txBody>
      </p:sp>
      <p:sp>
        <p:nvSpPr>
          <p:cNvPr id="3" name="Text Placeholder 2"/>
          <p:cNvSpPr>
            <a:spLocks noGrp="1"/>
          </p:cNvSpPr>
          <p:nvPr>
            <p:ph type="body" idx="1"/>
          </p:nvPr>
        </p:nvSpPr>
        <p:spPr>
          <a:xfrm>
            <a:off x="2482414" y="7927404"/>
            <a:ext cx="26711828" cy="4091420"/>
          </a:xfrm>
          <a:prstGeom prst="rect">
            <a:avLst/>
          </a:prstGeom>
        </p:spPr>
        <p:txBody>
          <a:bodyPr anchor="b"/>
          <a:lstStyle>
            <a:lvl1pPr marL="0" indent="0">
              <a:buNone/>
              <a:defRPr sz="5456">
                <a:solidFill>
                  <a:schemeClr val="tx1">
                    <a:tint val="75000"/>
                  </a:schemeClr>
                </a:solidFill>
              </a:defRPr>
            </a:lvl1pPr>
            <a:lvl2pPr marL="1246922" indent="0">
              <a:buNone/>
              <a:defRPr sz="4910">
                <a:solidFill>
                  <a:schemeClr val="tx1">
                    <a:tint val="75000"/>
                  </a:schemeClr>
                </a:solidFill>
              </a:defRPr>
            </a:lvl2pPr>
            <a:lvl3pPr marL="2493844" indent="0">
              <a:buNone/>
              <a:defRPr sz="4364">
                <a:solidFill>
                  <a:schemeClr val="tx1">
                    <a:tint val="75000"/>
                  </a:schemeClr>
                </a:solidFill>
              </a:defRPr>
            </a:lvl3pPr>
            <a:lvl4pPr marL="3740766" indent="0">
              <a:buNone/>
              <a:defRPr sz="3818">
                <a:solidFill>
                  <a:schemeClr val="tx1">
                    <a:tint val="75000"/>
                  </a:schemeClr>
                </a:solidFill>
              </a:defRPr>
            </a:lvl4pPr>
            <a:lvl5pPr marL="4987686" indent="0">
              <a:buNone/>
              <a:defRPr sz="3818">
                <a:solidFill>
                  <a:schemeClr val="tx1">
                    <a:tint val="75000"/>
                  </a:schemeClr>
                </a:solidFill>
              </a:defRPr>
            </a:lvl5pPr>
            <a:lvl6pPr marL="6234608" indent="0">
              <a:buNone/>
              <a:defRPr sz="3818">
                <a:solidFill>
                  <a:schemeClr val="tx1">
                    <a:tint val="75000"/>
                  </a:schemeClr>
                </a:solidFill>
              </a:defRPr>
            </a:lvl6pPr>
            <a:lvl7pPr marL="7481530" indent="0">
              <a:buNone/>
              <a:defRPr sz="3818">
                <a:solidFill>
                  <a:schemeClr val="tx1">
                    <a:tint val="75000"/>
                  </a:schemeClr>
                </a:solidFill>
              </a:defRPr>
            </a:lvl7pPr>
            <a:lvl8pPr marL="8728452" indent="0">
              <a:buNone/>
              <a:defRPr sz="3818">
                <a:solidFill>
                  <a:schemeClr val="tx1">
                    <a:tint val="75000"/>
                  </a:schemeClr>
                </a:solidFill>
              </a:defRPr>
            </a:lvl8pPr>
            <a:lvl9pPr marL="9975372" indent="0">
              <a:buNone/>
              <a:defRPr sz="3818">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1571284" y="17335504"/>
            <a:ext cx="7332660" cy="995796"/>
          </a:xfrm>
          <a:prstGeom prst="rect">
            <a:avLst/>
          </a:prstGeom>
        </p:spPr>
        <p:txBody>
          <a:bodyPr/>
          <a:lstStyle/>
          <a:p>
            <a:pPr defTabSz="2493844">
              <a:defRPr/>
            </a:pPr>
            <a:fld id="{1D8BD707-D9CF-40AE-B4C6-C98DA3205C09}" type="datetimeFigureOut">
              <a:rPr lang="en-US" sz="4910" smtClean="0">
                <a:solidFill>
                  <a:prstClr val="black"/>
                </a:solidFill>
              </a:rPr>
              <a:pPr defTabSz="2493844">
                <a:defRPr/>
              </a:pPr>
              <a:t>5/5/2025</a:t>
            </a:fld>
            <a:endParaRPr lang="en-US" sz="4910">
              <a:solidFill>
                <a:prstClr val="black"/>
              </a:solidFill>
            </a:endParaRPr>
          </a:p>
        </p:txBody>
      </p:sp>
      <p:sp>
        <p:nvSpPr>
          <p:cNvPr id="5" name="Footer Placeholder 4"/>
          <p:cNvSpPr>
            <a:spLocks noGrp="1"/>
          </p:cNvSpPr>
          <p:nvPr>
            <p:ph type="ftr" sz="quarter" idx="11"/>
          </p:nvPr>
        </p:nvSpPr>
        <p:spPr>
          <a:xfrm>
            <a:off x="10737109" y="17335504"/>
            <a:ext cx="9951466" cy="995796"/>
          </a:xfrm>
          <a:prstGeom prst="rect">
            <a:avLst/>
          </a:prstGeom>
        </p:spPr>
        <p:txBody>
          <a:bodyPr/>
          <a:lstStyle/>
          <a:p>
            <a:pPr defTabSz="2493844">
              <a:defRPr/>
            </a:pPr>
            <a:endParaRPr lang="en-US" sz="4910">
              <a:solidFill>
                <a:prstClr val="black"/>
              </a:solidFill>
            </a:endParaRPr>
          </a:p>
        </p:txBody>
      </p:sp>
      <p:sp>
        <p:nvSpPr>
          <p:cNvPr id="6" name="Slide Number Placeholder 5"/>
          <p:cNvSpPr>
            <a:spLocks noGrp="1"/>
          </p:cNvSpPr>
          <p:nvPr>
            <p:ph type="sldNum" sz="quarter" idx="12"/>
          </p:nvPr>
        </p:nvSpPr>
        <p:spPr>
          <a:xfrm>
            <a:off x="22521736" y="17335504"/>
            <a:ext cx="7332660" cy="995796"/>
          </a:xfrm>
          <a:prstGeom prst="rect">
            <a:avLst/>
          </a:prstGeom>
        </p:spPr>
        <p:txBody>
          <a:bodyPr/>
          <a:lstStyle/>
          <a:p>
            <a:pPr defTabSz="2493844">
              <a:defRPr/>
            </a:pPr>
            <a:fld id="{B6F15528-21DE-4FAA-801E-634DDDAF4B2B}" type="slidenum">
              <a:rPr lang="en-US" sz="4910" smtClean="0">
                <a:solidFill>
                  <a:prstClr val="black"/>
                </a:solidFill>
              </a:rPr>
              <a:pPr defTabSz="2493844">
                <a:defRPr/>
              </a:pPr>
              <a:t>‹#›</a:t>
            </a:fld>
            <a:endParaRPr lang="en-US" sz="4910">
              <a:solidFill>
                <a:prstClr val="black"/>
              </a:solidFill>
            </a:endParaRPr>
          </a:p>
        </p:txBody>
      </p:sp>
    </p:spTree>
    <p:extLst>
      <p:ext uri="{BB962C8B-B14F-4D97-AF65-F5344CB8AC3E}">
        <p14:creationId xmlns:p14="http://schemas.microsoft.com/office/powerpoint/2010/main" val="14836655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571286" y="749015"/>
            <a:ext cx="28283112" cy="3117274"/>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1571286" y="4364186"/>
            <a:ext cx="13879676" cy="12343536"/>
          </a:xfrm>
          <a:prstGeom prst="rect">
            <a:avLst/>
          </a:prstGeom>
        </p:spPr>
        <p:txBody>
          <a:bodyPr/>
          <a:lstStyle>
            <a:lvl1pPr>
              <a:defRPr sz="7636"/>
            </a:lvl1pPr>
            <a:lvl2pPr>
              <a:defRPr sz="6546"/>
            </a:lvl2pPr>
            <a:lvl3pPr>
              <a:defRPr sz="5456"/>
            </a:lvl3pPr>
            <a:lvl4pPr>
              <a:defRPr sz="4910"/>
            </a:lvl4pPr>
            <a:lvl5pPr>
              <a:defRPr sz="4910"/>
            </a:lvl5pPr>
            <a:lvl6pPr>
              <a:defRPr sz="4910"/>
            </a:lvl6pPr>
            <a:lvl7pPr>
              <a:defRPr sz="4910"/>
            </a:lvl7pPr>
            <a:lvl8pPr>
              <a:defRPr sz="4910"/>
            </a:lvl8pPr>
            <a:lvl9pPr>
              <a:defRPr sz="491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15974722" y="4364186"/>
            <a:ext cx="13879676" cy="12343536"/>
          </a:xfrm>
          <a:prstGeom prst="rect">
            <a:avLst/>
          </a:prstGeom>
        </p:spPr>
        <p:txBody>
          <a:bodyPr/>
          <a:lstStyle>
            <a:lvl1pPr>
              <a:defRPr sz="7636"/>
            </a:lvl1pPr>
            <a:lvl2pPr>
              <a:defRPr sz="6546"/>
            </a:lvl2pPr>
            <a:lvl3pPr>
              <a:defRPr sz="5456"/>
            </a:lvl3pPr>
            <a:lvl4pPr>
              <a:defRPr sz="4910"/>
            </a:lvl4pPr>
            <a:lvl5pPr>
              <a:defRPr sz="4910"/>
            </a:lvl5pPr>
            <a:lvl6pPr>
              <a:defRPr sz="4910"/>
            </a:lvl6pPr>
            <a:lvl7pPr>
              <a:defRPr sz="4910"/>
            </a:lvl7pPr>
            <a:lvl8pPr>
              <a:defRPr sz="4910"/>
            </a:lvl8pPr>
            <a:lvl9pPr>
              <a:defRPr sz="491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1571284" y="17335504"/>
            <a:ext cx="7332660" cy="995796"/>
          </a:xfrm>
          <a:prstGeom prst="rect">
            <a:avLst/>
          </a:prstGeom>
        </p:spPr>
        <p:txBody>
          <a:bodyPr/>
          <a:lstStyle/>
          <a:p>
            <a:pPr defTabSz="2493844">
              <a:defRPr/>
            </a:pPr>
            <a:fld id="{1D8BD707-D9CF-40AE-B4C6-C98DA3205C09}" type="datetimeFigureOut">
              <a:rPr lang="en-US" sz="4910" smtClean="0">
                <a:solidFill>
                  <a:prstClr val="black"/>
                </a:solidFill>
              </a:rPr>
              <a:pPr defTabSz="2493844">
                <a:defRPr/>
              </a:pPr>
              <a:t>5/5/2025</a:t>
            </a:fld>
            <a:endParaRPr lang="en-US" sz="4910">
              <a:solidFill>
                <a:prstClr val="black"/>
              </a:solidFill>
            </a:endParaRPr>
          </a:p>
        </p:txBody>
      </p:sp>
      <p:sp>
        <p:nvSpPr>
          <p:cNvPr id="6" name="Footer Placeholder 5"/>
          <p:cNvSpPr>
            <a:spLocks noGrp="1"/>
          </p:cNvSpPr>
          <p:nvPr>
            <p:ph type="ftr" sz="quarter" idx="11"/>
          </p:nvPr>
        </p:nvSpPr>
        <p:spPr>
          <a:xfrm>
            <a:off x="10737109" y="17335504"/>
            <a:ext cx="9951466" cy="995796"/>
          </a:xfrm>
          <a:prstGeom prst="rect">
            <a:avLst/>
          </a:prstGeom>
        </p:spPr>
        <p:txBody>
          <a:bodyPr/>
          <a:lstStyle/>
          <a:p>
            <a:pPr defTabSz="2493844">
              <a:defRPr/>
            </a:pPr>
            <a:endParaRPr lang="en-US" sz="4910">
              <a:solidFill>
                <a:prstClr val="black"/>
              </a:solidFill>
            </a:endParaRPr>
          </a:p>
        </p:txBody>
      </p:sp>
      <p:sp>
        <p:nvSpPr>
          <p:cNvPr id="7" name="Slide Number Placeholder 6"/>
          <p:cNvSpPr>
            <a:spLocks noGrp="1"/>
          </p:cNvSpPr>
          <p:nvPr>
            <p:ph type="sldNum" sz="quarter" idx="12"/>
          </p:nvPr>
        </p:nvSpPr>
        <p:spPr>
          <a:xfrm>
            <a:off x="22521736" y="17335504"/>
            <a:ext cx="7332660" cy="995796"/>
          </a:xfrm>
          <a:prstGeom prst="rect">
            <a:avLst/>
          </a:prstGeom>
        </p:spPr>
        <p:txBody>
          <a:bodyPr/>
          <a:lstStyle/>
          <a:p>
            <a:pPr defTabSz="2493844">
              <a:defRPr/>
            </a:pPr>
            <a:fld id="{B6F15528-21DE-4FAA-801E-634DDDAF4B2B}" type="slidenum">
              <a:rPr lang="en-US" sz="4910" smtClean="0">
                <a:solidFill>
                  <a:prstClr val="black"/>
                </a:solidFill>
              </a:rPr>
              <a:pPr defTabSz="2493844">
                <a:defRPr/>
              </a:pPr>
              <a:t>‹#›</a:t>
            </a:fld>
            <a:endParaRPr lang="en-US" sz="4910">
              <a:solidFill>
                <a:prstClr val="black"/>
              </a:solidFill>
            </a:endParaRPr>
          </a:p>
        </p:txBody>
      </p:sp>
    </p:spTree>
    <p:extLst>
      <p:ext uri="{BB962C8B-B14F-4D97-AF65-F5344CB8AC3E}">
        <p14:creationId xmlns:p14="http://schemas.microsoft.com/office/powerpoint/2010/main" val="21426090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571286" y="749015"/>
            <a:ext cx="28283112" cy="3117274"/>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571288" y="4186673"/>
            <a:ext cx="13885132" cy="1744806"/>
          </a:xfrm>
          <a:prstGeom prst="rect">
            <a:avLst/>
          </a:prstGeom>
        </p:spPr>
        <p:txBody>
          <a:bodyPr anchor="b"/>
          <a:lstStyle>
            <a:lvl1pPr marL="0" indent="0">
              <a:buNone/>
              <a:defRPr sz="6546" b="1"/>
            </a:lvl1pPr>
            <a:lvl2pPr marL="1246922" indent="0">
              <a:buNone/>
              <a:defRPr sz="5456" b="1"/>
            </a:lvl2pPr>
            <a:lvl3pPr marL="2493844" indent="0">
              <a:buNone/>
              <a:defRPr sz="4910" b="1"/>
            </a:lvl3pPr>
            <a:lvl4pPr marL="3740766" indent="0">
              <a:buNone/>
              <a:defRPr sz="4364" b="1"/>
            </a:lvl4pPr>
            <a:lvl5pPr marL="4987686" indent="0">
              <a:buNone/>
              <a:defRPr sz="4364" b="1"/>
            </a:lvl5pPr>
            <a:lvl6pPr marL="6234608" indent="0">
              <a:buNone/>
              <a:defRPr sz="4364" b="1"/>
            </a:lvl6pPr>
            <a:lvl7pPr marL="7481530" indent="0">
              <a:buNone/>
              <a:defRPr sz="4364" b="1"/>
            </a:lvl7pPr>
            <a:lvl8pPr marL="8728452" indent="0">
              <a:buNone/>
              <a:defRPr sz="4364" b="1"/>
            </a:lvl8pPr>
            <a:lvl9pPr marL="9975372" indent="0">
              <a:buNone/>
              <a:defRPr sz="4364" b="1"/>
            </a:lvl9pPr>
          </a:lstStyle>
          <a:p>
            <a:pPr lvl="0"/>
            <a:r>
              <a:rPr lang="en-US"/>
              <a:t>Click to edit Master text styles</a:t>
            </a:r>
          </a:p>
        </p:txBody>
      </p:sp>
      <p:sp>
        <p:nvSpPr>
          <p:cNvPr id="4" name="Content Placeholder 3"/>
          <p:cNvSpPr>
            <a:spLocks noGrp="1"/>
          </p:cNvSpPr>
          <p:nvPr>
            <p:ph sz="half" idx="2"/>
          </p:nvPr>
        </p:nvSpPr>
        <p:spPr>
          <a:xfrm>
            <a:off x="1571288" y="5931478"/>
            <a:ext cx="13885132" cy="10776240"/>
          </a:xfrm>
          <a:prstGeom prst="rect">
            <a:avLst/>
          </a:prstGeom>
        </p:spPr>
        <p:txBody>
          <a:bodyPr/>
          <a:lstStyle>
            <a:lvl1pPr>
              <a:defRPr sz="6546"/>
            </a:lvl1pPr>
            <a:lvl2pPr>
              <a:defRPr sz="5456"/>
            </a:lvl2pPr>
            <a:lvl3pPr>
              <a:defRPr sz="4910"/>
            </a:lvl3pPr>
            <a:lvl4pPr>
              <a:defRPr sz="4364"/>
            </a:lvl4pPr>
            <a:lvl5pPr>
              <a:defRPr sz="4364"/>
            </a:lvl5pPr>
            <a:lvl6pPr>
              <a:defRPr sz="4364"/>
            </a:lvl6pPr>
            <a:lvl7pPr>
              <a:defRPr sz="4364"/>
            </a:lvl7pPr>
            <a:lvl8pPr>
              <a:defRPr sz="4364"/>
            </a:lvl8pPr>
            <a:lvl9pPr>
              <a:defRPr sz="436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15963813" y="4186673"/>
            <a:ext cx="13890586" cy="1744806"/>
          </a:xfrm>
          <a:prstGeom prst="rect">
            <a:avLst/>
          </a:prstGeom>
        </p:spPr>
        <p:txBody>
          <a:bodyPr anchor="b"/>
          <a:lstStyle>
            <a:lvl1pPr marL="0" indent="0">
              <a:buNone/>
              <a:defRPr sz="6546" b="1"/>
            </a:lvl1pPr>
            <a:lvl2pPr marL="1246922" indent="0">
              <a:buNone/>
              <a:defRPr sz="5456" b="1"/>
            </a:lvl2pPr>
            <a:lvl3pPr marL="2493844" indent="0">
              <a:buNone/>
              <a:defRPr sz="4910" b="1"/>
            </a:lvl3pPr>
            <a:lvl4pPr marL="3740766" indent="0">
              <a:buNone/>
              <a:defRPr sz="4364" b="1"/>
            </a:lvl4pPr>
            <a:lvl5pPr marL="4987686" indent="0">
              <a:buNone/>
              <a:defRPr sz="4364" b="1"/>
            </a:lvl5pPr>
            <a:lvl6pPr marL="6234608" indent="0">
              <a:buNone/>
              <a:defRPr sz="4364" b="1"/>
            </a:lvl6pPr>
            <a:lvl7pPr marL="7481530" indent="0">
              <a:buNone/>
              <a:defRPr sz="4364" b="1"/>
            </a:lvl7pPr>
            <a:lvl8pPr marL="8728452" indent="0">
              <a:buNone/>
              <a:defRPr sz="4364" b="1"/>
            </a:lvl8pPr>
            <a:lvl9pPr marL="9975372" indent="0">
              <a:buNone/>
              <a:defRPr sz="4364" b="1"/>
            </a:lvl9pPr>
          </a:lstStyle>
          <a:p>
            <a:pPr lvl="0"/>
            <a:r>
              <a:rPr lang="en-US"/>
              <a:t>Click to edit Master text styles</a:t>
            </a:r>
          </a:p>
        </p:txBody>
      </p:sp>
      <p:sp>
        <p:nvSpPr>
          <p:cNvPr id="6" name="Content Placeholder 5"/>
          <p:cNvSpPr>
            <a:spLocks noGrp="1"/>
          </p:cNvSpPr>
          <p:nvPr>
            <p:ph sz="quarter" idx="4"/>
          </p:nvPr>
        </p:nvSpPr>
        <p:spPr>
          <a:xfrm>
            <a:off x="15963813" y="5931478"/>
            <a:ext cx="13890586" cy="10776240"/>
          </a:xfrm>
          <a:prstGeom prst="rect">
            <a:avLst/>
          </a:prstGeom>
        </p:spPr>
        <p:txBody>
          <a:bodyPr/>
          <a:lstStyle>
            <a:lvl1pPr>
              <a:defRPr sz="6546"/>
            </a:lvl1pPr>
            <a:lvl2pPr>
              <a:defRPr sz="5456"/>
            </a:lvl2pPr>
            <a:lvl3pPr>
              <a:defRPr sz="4910"/>
            </a:lvl3pPr>
            <a:lvl4pPr>
              <a:defRPr sz="4364"/>
            </a:lvl4pPr>
            <a:lvl5pPr>
              <a:defRPr sz="4364"/>
            </a:lvl5pPr>
            <a:lvl6pPr>
              <a:defRPr sz="4364"/>
            </a:lvl6pPr>
            <a:lvl7pPr>
              <a:defRPr sz="4364"/>
            </a:lvl7pPr>
            <a:lvl8pPr>
              <a:defRPr sz="4364"/>
            </a:lvl8pPr>
            <a:lvl9pPr>
              <a:defRPr sz="436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1571284" y="17335504"/>
            <a:ext cx="7332660" cy="995796"/>
          </a:xfrm>
          <a:prstGeom prst="rect">
            <a:avLst/>
          </a:prstGeom>
        </p:spPr>
        <p:txBody>
          <a:bodyPr/>
          <a:lstStyle/>
          <a:p>
            <a:pPr defTabSz="2493844">
              <a:defRPr/>
            </a:pPr>
            <a:fld id="{1D8BD707-D9CF-40AE-B4C6-C98DA3205C09}" type="datetimeFigureOut">
              <a:rPr lang="en-US" sz="4910" smtClean="0">
                <a:solidFill>
                  <a:prstClr val="black"/>
                </a:solidFill>
              </a:rPr>
              <a:pPr defTabSz="2493844">
                <a:defRPr/>
              </a:pPr>
              <a:t>5/5/2025</a:t>
            </a:fld>
            <a:endParaRPr lang="en-US" sz="4910">
              <a:solidFill>
                <a:prstClr val="black"/>
              </a:solidFill>
            </a:endParaRPr>
          </a:p>
        </p:txBody>
      </p:sp>
      <p:sp>
        <p:nvSpPr>
          <p:cNvPr id="8" name="Footer Placeholder 7"/>
          <p:cNvSpPr>
            <a:spLocks noGrp="1"/>
          </p:cNvSpPr>
          <p:nvPr>
            <p:ph type="ftr" sz="quarter" idx="11"/>
          </p:nvPr>
        </p:nvSpPr>
        <p:spPr>
          <a:xfrm>
            <a:off x="10737109" y="17335504"/>
            <a:ext cx="9951466" cy="995796"/>
          </a:xfrm>
          <a:prstGeom prst="rect">
            <a:avLst/>
          </a:prstGeom>
        </p:spPr>
        <p:txBody>
          <a:bodyPr/>
          <a:lstStyle/>
          <a:p>
            <a:pPr defTabSz="2493844">
              <a:defRPr/>
            </a:pPr>
            <a:endParaRPr lang="en-US" sz="4910">
              <a:solidFill>
                <a:prstClr val="black"/>
              </a:solidFill>
            </a:endParaRPr>
          </a:p>
        </p:txBody>
      </p:sp>
      <p:sp>
        <p:nvSpPr>
          <p:cNvPr id="9" name="Slide Number Placeholder 8"/>
          <p:cNvSpPr>
            <a:spLocks noGrp="1"/>
          </p:cNvSpPr>
          <p:nvPr>
            <p:ph type="sldNum" sz="quarter" idx="12"/>
          </p:nvPr>
        </p:nvSpPr>
        <p:spPr>
          <a:xfrm>
            <a:off x="22521736" y="17335504"/>
            <a:ext cx="7332660" cy="995796"/>
          </a:xfrm>
          <a:prstGeom prst="rect">
            <a:avLst/>
          </a:prstGeom>
        </p:spPr>
        <p:txBody>
          <a:bodyPr/>
          <a:lstStyle/>
          <a:p>
            <a:pPr defTabSz="2493844">
              <a:defRPr/>
            </a:pPr>
            <a:fld id="{B6F15528-21DE-4FAA-801E-634DDDAF4B2B}" type="slidenum">
              <a:rPr lang="en-US" sz="4910" smtClean="0">
                <a:solidFill>
                  <a:prstClr val="black"/>
                </a:solidFill>
              </a:rPr>
              <a:pPr defTabSz="2493844">
                <a:defRPr/>
              </a:pPr>
              <a:t>‹#›</a:t>
            </a:fld>
            <a:endParaRPr lang="en-US" sz="4910">
              <a:solidFill>
                <a:prstClr val="black"/>
              </a:solidFill>
            </a:endParaRPr>
          </a:p>
        </p:txBody>
      </p:sp>
    </p:spTree>
    <p:extLst>
      <p:ext uri="{BB962C8B-B14F-4D97-AF65-F5344CB8AC3E}">
        <p14:creationId xmlns:p14="http://schemas.microsoft.com/office/powerpoint/2010/main" val="8312472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571286" y="749015"/>
            <a:ext cx="28283112" cy="3117274"/>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1571284" y="17335504"/>
            <a:ext cx="7332660" cy="995796"/>
          </a:xfrm>
          <a:prstGeom prst="rect">
            <a:avLst/>
          </a:prstGeom>
        </p:spPr>
        <p:txBody>
          <a:bodyPr/>
          <a:lstStyle/>
          <a:p>
            <a:pPr defTabSz="2493844">
              <a:defRPr/>
            </a:pPr>
            <a:fld id="{1D8BD707-D9CF-40AE-B4C6-C98DA3205C09}" type="datetimeFigureOut">
              <a:rPr lang="en-US" sz="4910" smtClean="0">
                <a:solidFill>
                  <a:prstClr val="black"/>
                </a:solidFill>
              </a:rPr>
              <a:pPr defTabSz="2493844">
                <a:defRPr/>
              </a:pPr>
              <a:t>5/5/2025</a:t>
            </a:fld>
            <a:endParaRPr lang="en-US" sz="4910">
              <a:solidFill>
                <a:prstClr val="black"/>
              </a:solidFill>
            </a:endParaRPr>
          </a:p>
        </p:txBody>
      </p:sp>
      <p:sp>
        <p:nvSpPr>
          <p:cNvPr id="4" name="Footer Placeholder 3"/>
          <p:cNvSpPr>
            <a:spLocks noGrp="1"/>
          </p:cNvSpPr>
          <p:nvPr>
            <p:ph type="ftr" sz="quarter" idx="11"/>
          </p:nvPr>
        </p:nvSpPr>
        <p:spPr>
          <a:xfrm>
            <a:off x="10737109" y="17335504"/>
            <a:ext cx="9951466" cy="995796"/>
          </a:xfrm>
          <a:prstGeom prst="rect">
            <a:avLst/>
          </a:prstGeom>
        </p:spPr>
        <p:txBody>
          <a:bodyPr/>
          <a:lstStyle/>
          <a:p>
            <a:pPr defTabSz="2493844">
              <a:defRPr/>
            </a:pPr>
            <a:endParaRPr lang="en-US" sz="4910">
              <a:solidFill>
                <a:prstClr val="black"/>
              </a:solidFill>
            </a:endParaRPr>
          </a:p>
        </p:txBody>
      </p:sp>
      <p:sp>
        <p:nvSpPr>
          <p:cNvPr id="5" name="Slide Number Placeholder 4"/>
          <p:cNvSpPr>
            <a:spLocks noGrp="1"/>
          </p:cNvSpPr>
          <p:nvPr>
            <p:ph type="sldNum" sz="quarter" idx="12"/>
          </p:nvPr>
        </p:nvSpPr>
        <p:spPr>
          <a:xfrm>
            <a:off x="22521736" y="17335504"/>
            <a:ext cx="7332660" cy="995796"/>
          </a:xfrm>
          <a:prstGeom prst="rect">
            <a:avLst/>
          </a:prstGeom>
        </p:spPr>
        <p:txBody>
          <a:bodyPr/>
          <a:lstStyle/>
          <a:p>
            <a:pPr defTabSz="2493844">
              <a:defRPr/>
            </a:pPr>
            <a:fld id="{B6F15528-21DE-4FAA-801E-634DDDAF4B2B}" type="slidenum">
              <a:rPr lang="en-US" sz="4910" smtClean="0">
                <a:solidFill>
                  <a:prstClr val="black"/>
                </a:solidFill>
              </a:rPr>
              <a:pPr defTabSz="2493844">
                <a:defRPr/>
              </a:pPr>
              <a:t>‹#›</a:t>
            </a:fld>
            <a:endParaRPr lang="en-US" sz="4910">
              <a:solidFill>
                <a:prstClr val="black"/>
              </a:solidFill>
            </a:endParaRPr>
          </a:p>
        </p:txBody>
      </p:sp>
    </p:spTree>
    <p:extLst>
      <p:ext uri="{BB962C8B-B14F-4D97-AF65-F5344CB8AC3E}">
        <p14:creationId xmlns:p14="http://schemas.microsoft.com/office/powerpoint/2010/main" val="33923216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1571284" y="17335504"/>
            <a:ext cx="7332660" cy="995796"/>
          </a:xfrm>
          <a:prstGeom prst="rect">
            <a:avLst/>
          </a:prstGeom>
        </p:spPr>
        <p:txBody>
          <a:bodyPr/>
          <a:lstStyle/>
          <a:p>
            <a:pPr defTabSz="2493844">
              <a:defRPr/>
            </a:pPr>
            <a:fld id="{1D8BD707-D9CF-40AE-B4C6-C98DA3205C09}" type="datetimeFigureOut">
              <a:rPr lang="en-US" sz="4910" smtClean="0">
                <a:solidFill>
                  <a:prstClr val="black"/>
                </a:solidFill>
              </a:rPr>
              <a:pPr defTabSz="2493844">
                <a:defRPr/>
              </a:pPr>
              <a:t>5/5/2025</a:t>
            </a:fld>
            <a:endParaRPr lang="en-US" sz="4910">
              <a:solidFill>
                <a:prstClr val="black"/>
              </a:solidFill>
            </a:endParaRPr>
          </a:p>
        </p:txBody>
      </p:sp>
      <p:sp>
        <p:nvSpPr>
          <p:cNvPr id="3" name="Footer Placeholder 2"/>
          <p:cNvSpPr>
            <a:spLocks noGrp="1"/>
          </p:cNvSpPr>
          <p:nvPr>
            <p:ph type="ftr" sz="quarter" idx="11"/>
          </p:nvPr>
        </p:nvSpPr>
        <p:spPr>
          <a:xfrm>
            <a:off x="10737109" y="17335504"/>
            <a:ext cx="9951466" cy="995796"/>
          </a:xfrm>
          <a:prstGeom prst="rect">
            <a:avLst/>
          </a:prstGeom>
        </p:spPr>
        <p:txBody>
          <a:bodyPr/>
          <a:lstStyle/>
          <a:p>
            <a:pPr defTabSz="2493844">
              <a:defRPr/>
            </a:pPr>
            <a:endParaRPr lang="en-US" sz="4910">
              <a:solidFill>
                <a:prstClr val="black"/>
              </a:solidFill>
            </a:endParaRPr>
          </a:p>
        </p:txBody>
      </p:sp>
      <p:sp>
        <p:nvSpPr>
          <p:cNvPr id="4" name="Slide Number Placeholder 3"/>
          <p:cNvSpPr>
            <a:spLocks noGrp="1"/>
          </p:cNvSpPr>
          <p:nvPr>
            <p:ph type="sldNum" sz="quarter" idx="12"/>
          </p:nvPr>
        </p:nvSpPr>
        <p:spPr>
          <a:xfrm>
            <a:off x="22521736" y="17335504"/>
            <a:ext cx="7332660" cy="995796"/>
          </a:xfrm>
          <a:prstGeom prst="rect">
            <a:avLst/>
          </a:prstGeom>
        </p:spPr>
        <p:txBody>
          <a:bodyPr/>
          <a:lstStyle/>
          <a:p>
            <a:pPr defTabSz="2493844">
              <a:defRPr/>
            </a:pPr>
            <a:fld id="{B6F15528-21DE-4FAA-801E-634DDDAF4B2B}" type="slidenum">
              <a:rPr lang="en-US" sz="4910" smtClean="0">
                <a:solidFill>
                  <a:prstClr val="black"/>
                </a:solidFill>
              </a:rPr>
              <a:pPr defTabSz="2493844">
                <a:defRPr/>
              </a:pPr>
              <a:t>‹#›</a:t>
            </a:fld>
            <a:endParaRPr lang="en-US" sz="4910">
              <a:solidFill>
                <a:prstClr val="black"/>
              </a:solidFill>
            </a:endParaRPr>
          </a:p>
        </p:txBody>
      </p:sp>
    </p:spTree>
    <p:extLst>
      <p:ext uri="{BB962C8B-B14F-4D97-AF65-F5344CB8AC3E}">
        <p14:creationId xmlns:p14="http://schemas.microsoft.com/office/powerpoint/2010/main" val="15361652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1288" y="744682"/>
            <a:ext cx="10338832" cy="3169228"/>
          </a:xfrm>
          <a:prstGeom prst="rect">
            <a:avLst/>
          </a:prstGeom>
        </p:spPr>
        <p:txBody>
          <a:bodyPr anchor="b"/>
          <a:lstStyle>
            <a:lvl1pPr algn="l">
              <a:defRPr sz="5456" b="1"/>
            </a:lvl1pPr>
          </a:lstStyle>
          <a:p>
            <a:r>
              <a:rPr lang="en-US"/>
              <a:t>Click to edit Master title style</a:t>
            </a:r>
          </a:p>
        </p:txBody>
      </p:sp>
      <p:sp>
        <p:nvSpPr>
          <p:cNvPr id="3" name="Content Placeholder 2"/>
          <p:cNvSpPr>
            <a:spLocks noGrp="1"/>
          </p:cNvSpPr>
          <p:nvPr>
            <p:ph idx="1"/>
          </p:nvPr>
        </p:nvSpPr>
        <p:spPr>
          <a:xfrm>
            <a:off x="12286570" y="744686"/>
            <a:ext cx="17567828" cy="15963036"/>
          </a:xfrm>
          <a:prstGeom prst="rect">
            <a:avLst/>
          </a:prstGeom>
        </p:spPr>
        <p:txBody>
          <a:bodyPr/>
          <a:lstStyle>
            <a:lvl1pPr>
              <a:defRPr sz="8728"/>
            </a:lvl1pPr>
            <a:lvl2pPr>
              <a:defRPr sz="7636"/>
            </a:lvl2pPr>
            <a:lvl3pPr>
              <a:defRPr sz="6546"/>
            </a:lvl3pPr>
            <a:lvl4pPr>
              <a:defRPr sz="5456"/>
            </a:lvl4pPr>
            <a:lvl5pPr>
              <a:defRPr sz="5456"/>
            </a:lvl5pPr>
            <a:lvl6pPr>
              <a:defRPr sz="5456"/>
            </a:lvl6pPr>
            <a:lvl7pPr>
              <a:defRPr sz="5456"/>
            </a:lvl7pPr>
            <a:lvl8pPr>
              <a:defRPr sz="5456"/>
            </a:lvl8pPr>
            <a:lvl9pPr>
              <a:defRPr sz="545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571288" y="3913914"/>
            <a:ext cx="10338832" cy="12793808"/>
          </a:xfrm>
          <a:prstGeom prst="rect">
            <a:avLst/>
          </a:prstGeom>
        </p:spPr>
        <p:txBody>
          <a:bodyPr/>
          <a:lstStyle>
            <a:lvl1pPr marL="0" indent="0">
              <a:buNone/>
              <a:defRPr sz="3818"/>
            </a:lvl1pPr>
            <a:lvl2pPr marL="1246922" indent="0">
              <a:buNone/>
              <a:defRPr sz="3272"/>
            </a:lvl2pPr>
            <a:lvl3pPr marL="2493844" indent="0">
              <a:buNone/>
              <a:defRPr sz="2728"/>
            </a:lvl3pPr>
            <a:lvl4pPr marL="3740766" indent="0">
              <a:buNone/>
              <a:defRPr sz="2456"/>
            </a:lvl4pPr>
            <a:lvl5pPr marL="4987686" indent="0">
              <a:buNone/>
              <a:defRPr sz="2456"/>
            </a:lvl5pPr>
            <a:lvl6pPr marL="6234608" indent="0">
              <a:buNone/>
              <a:defRPr sz="2456"/>
            </a:lvl6pPr>
            <a:lvl7pPr marL="7481530" indent="0">
              <a:buNone/>
              <a:defRPr sz="2456"/>
            </a:lvl7pPr>
            <a:lvl8pPr marL="8728452" indent="0">
              <a:buNone/>
              <a:defRPr sz="2456"/>
            </a:lvl8pPr>
            <a:lvl9pPr marL="9975372" indent="0">
              <a:buNone/>
              <a:defRPr sz="2456"/>
            </a:lvl9pPr>
          </a:lstStyle>
          <a:p>
            <a:pPr lvl="0"/>
            <a:r>
              <a:rPr lang="en-US"/>
              <a:t>Click to edit Master text styles</a:t>
            </a:r>
          </a:p>
        </p:txBody>
      </p:sp>
      <p:sp>
        <p:nvSpPr>
          <p:cNvPr id="5" name="Date Placeholder 4"/>
          <p:cNvSpPr>
            <a:spLocks noGrp="1"/>
          </p:cNvSpPr>
          <p:nvPr>
            <p:ph type="dt" sz="half" idx="10"/>
          </p:nvPr>
        </p:nvSpPr>
        <p:spPr>
          <a:xfrm>
            <a:off x="1571284" y="17335504"/>
            <a:ext cx="7332660" cy="995796"/>
          </a:xfrm>
          <a:prstGeom prst="rect">
            <a:avLst/>
          </a:prstGeom>
        </p:spPr>
        <p:txBody>
          <a:bodyPr/>
          <a:lstStyle/>
          <a:p>
            <a:pPr defTabSz="2493844">
              <a:defRPr/>
            </a:pPr>
            <a:fld id="{1D8BD707-D9CF-40AE-B4C6-C98DA3205C09}" type="datetimeFigureOut">
              <a:rPr lang="en-US" sz="4910" smtClean="0">
                <a:solidFill>
                  <a:prstClr val="black"/>
                </a:solidFill>
              </a:rPr>
              <a:pPr defTabSz="2493844">
                <a:defRPr/>
              </a:pPr>
              <a:t>5/5/2025</a:t>
            </a:fld>
            <a:endParaRPr lang="en-US" sz="4910">
              <a:solidFill>
                <a:prstClr val="black"/>
              </a:solidFill>
            </a:endParaRPr>
          </a:p>
        </p:txBody>
      </p:sp>
      <p:sp>
        <p:nvSpPr>
          <p:cNvPr id="6" name="Footer Placeholder 5"/>
          <p:cNvSpPr>
            <a:spLocks noGrp="1"/>
          </p:cNvSpPr>
          <p:nvPr>
            <p:ph type="ftr" sz="quarter" idx="11"/>
          </p:nvPr>
        </p:nvSpPr>
        <p:spPr>
          <a:xfrm>
            <a:off x="10737109" y="17335504"/>
            <a:ext cx="9951466" cy="995796"/>
          </a:xfrm>
          <a:prstGeom prst="rect">
            <a:avLst/>
          </a:prstGeom>
        </p:spPr>
        <p:txBody>
          <a:bodyPr/>
          <a:lstStyle/>
          <a:p>
            <a:pPr defTabSz="2493844">
              <a:defRPr/>
            </a:pPr>
            <a:endParaRPr lang="en-US" sz="4910">
              <a:solidFill>
                <a:prstClr val="black"/>
              </a:solidFill>
            </a:endParaRPr>
          </a:p>
        </p:txBody>
      </p:sp>
      <p:sp>
        <p:nvSpPr>
          <p:cNvPr id="7" name="Slide Number Placeholder 6"/>
          <p:cNvSpPr>
            <a:spLocks noGrp="1"/>
          </p:cNvSpPr>
          <p:nvPr>
            <p:ph type="sldNum" sz="quarter" idx="12"/>
          </p:nvPr>
        </p:nvSpPr>
        <p:spPr>
          <a:xfrm>
            <a:off x="22521736" y="17335504"/>
            <a:ext cx="7332660" cy="995796"/>
          </a:xfrm>
          <a:prstGeom prst="rect">
            <a:avLst/>
          </a:prstGeom>
        </p:spPr>
        <p:txBody>
          <a:bodyPr/>
          <a:lstStyle/>
          <a:p>
            <a:pPr defTabSz="2493844">
              <a:defRPr/>
            </a:pPr>
            <a:fld id="{B6F15528-21DE-4FAA-801E-634DDDAF4B2B}" type="slidenum">
              <a:rPr lang="en-US" sz="4910" smtClean="0">
                <a:solidFill>
                  <a:prstClr val="black"/>
                </a:solidFill>
              </a:rPr>
              <a:pPr defTabSz="2493844">
                <a:defRPr/>
              </a:pPr>
              <a:t>‹#›</a:t>
            </a:fld>
            <a:endParaRPr lang="en-US" sz="4910">
              <a:solidFill>
                <a:prstClr val="black"/>
              </a:solidFill>
            </a:endParaRPr>
          </a:p>
        </p:txBody>
      </p:sp>
    </p:spTree>
    <p:extLst>
      <p:ext uri="{BB962C8B-B14F-4D97-AF65-F5344CB8AC3E}">
        <p14:creationId xmlns:p14="http://schemas.microsoft.com/office/powerpoint/2010/main" val="13132220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159653" y="13092547"/>
            <a:ext cx="18855410" cy="1545650"/>
          </a:xfrm>
          <a:prstGeom prst="rect">
            <a:avLst/>
          </a:prstGeom>
        </p:spPr>
        <p:txBody>
          <a:bodyPr anchor="b"/>
          <a:lstStyle>
            <a:lvl1pPr algn="l">
              <a:defRPr sz="5456" b="1"/>
            </a:lvl1pPr>
          </a:lstStyle>
          <a:p>
            <a:r>
              <a:rPr lang="en-US"/>
              <a:t>Click to edit Master title style</a:t>
            </a:r>
          </a:p>
        </p:txBody>
      </p:sp>
      <p:sp>
        <p:nvSpPr>
          <p:cNvPr id="3" name="Picture Placeholder 2"/>
          <p:cNvSpPr>
            <a:spLocks noGrp="1"/>
          </p:cNvSpPr>
          <p:nvPr>
            <p:ph type="pic" idx="1"/>
          </p:nvPr>
        </p:nvSpPr>
        <p:spPr>
          <a:xfrm>
            <a:off x="6159653" y="1671205"/>
            <a:ext cx="18855410" cy="11222182"/>
          </a:xfrm>
          <a:prstGeom prst="rect">
            <a:avLst/>
          </a:prstGeom>
        </p:spPr>
        <p:txBody>
          <a:bodyPr/>
          <a:lstStyle>
            <a:lvl1pPr marL="0" indent="0">
              <a:buNone/>
              <a:defRPr sz="8728"/>
            </a:lvl1pPr>
            <a:lvl2pPr marL="1246922" indent="0">
              <a:buNone/>
              <a:defRPr sz="7636"/>
            </a:lvl2pPr>
            <a:lvl3pPr marL="2493844" indent="0">
              <a:buNone/>
              <a:defRPr sz="6546"/>
            </a:lvl3pPr>
            <a:lvl4pPr marL="3740766" indent="0">
              <a:buNone/>
              <a:defRPr sz="5456"/>
            </a:lvl4pPr>
            <a:lvl5pPr marL="4987686" indent="0">
              <a:buNone/>
              <a:defRPr sz="5456"/>
            </a:lvl5pPr>
            <a:lvl6pPr marL="6234608" indent="0">
              <a:buNone/>
              <a:defRPr sz="5456"/>
            </a:lvl6pPr>
            <a:lvl7pPr marL="7481530" indent="0">
              <a:buNone/>
              <a:defRPr sz="5456"/>
            </a:lvl7pPr>
            <a:lvl8pPr marL="8728452" indent="0">
              <a:buNone/>
              <a:defRPr sz="5456"/>
            </a:lvl8pPr>
            <a:lvl9pPr marL="9975372" indent="0">
              <a:buNone/>
              <a:defRPr sz="5456"/>
            </a:lvl9pPr>
          </a:lstStyle>
          <a:p>
            <a:endParaRPr lang="en-US"/>
          </a:p>
        </p:txBody>
      </p:sp>
      <p:sp>
        <p:nvSpPr>
          <p:cNvPr id="4" name="Text Placeholder 3"/>
          <p:cNvSpPr>
            <a:spLocks noGrp="1"/>
          </p:cNvSpPr>
          <p:nvPr>
            <p:ph type="body" sz="half" idx="2"/>
          </p:nvPr>
        </p:nvSpPr>
        <p:spPr>
          <a:xfrm>
            <a:off x="6159653" y="14638197"/>
            <a:ext cx="18855410" cy="2195078"/>
          </a:xfrm>
          <a:prstGeom prst="rect">
            <a:avLst/>
          </a:prstGeom>
        </p:spPr>
        <p:txBody>
          <a:bodyPr/>
          <a:lstStyle>
            <a:lvl1pPr marL="0" indent="0">
              <a:buNone/>
              <a:defRPr sz="3818"/>
            </a:lvl1pPr>
            <a:lvl2pPr marL="1246922" indent="0">
              <a:buNone/>
              <a:defRPr sz="3272"/>
            </a:lvl2pPr>
            <a:lvl3pPr marL="2493844" indent="0">
              <a:buNone/>
              <a:defRPr sz="2728"/>
            </a:lvl3pPr>
            <a:lvl4pPr marL="3740766" indent="0">
              <a:buNone/>
              <a:defRPr sz="2456"/>
            </a:lvl4pPr>
            <a:lvl5pPr marL="4987686" indent="0">
              <a:buNone/>
              <a:defRPr sz="2456"/>
            </a:lvl5pPr>
            <a:lvl6pPr marL="6234608" indent="0">
              <a:buNone/>
              <a:defRPr sz="2456"/>
            </a:lvl6pPr>
            <a:lvl7pPr marL="7481530" indent="0">
              <a:buNone/>
              <a:defRPr sz="2456"/>
            </a:lvl7pPr>
            <a:lvl8pPr marL="8728452" indent="0">
              <a:buNone/>
              <a:defRPr sz="2456"/>
            </a:lvl8pPr>
            <a:lvl9pPr marL="9975372" indent="0">
              <a:buNone/>
              <a:defRPr sz="2456"/>
            </a:lvl9pPr>
          </a:lstStyle>
          <a:p>
            <a:pPr lvl="0"/>
            <a:r>
              <a:rPr lang="en-US"/>
              <a:t>Click to edit Master text styles</a:t>
            </a:r>
          </a:p>
        </p:txBody>
      </p:sp>
      <p:sp>
        <p:nvSpPr>
          <p:cNvPr id="5" name="Date Placeholder 4"/>
          <p:cNvSpPr>
            <a:spLocks noGrp="1"/>
          </p:cNvSpPr>
          <p:nvPr>
            <p:ph type="dt" sz="half" idx="10"/>
          </p:nvPr>
        </p:nvSpPr>
        <p:spPr>
          <a:xfrm>
            <a:off x="1571284" y="17335504"/>
            <a:ext cx="7332660" cy="995796"/>
          </a:xfrm>
          <a:prstGeom prst="rect">
            <a:avLst/>
          </a:prstGeom>
        </p:spPr>
        <p:txBody>
          <a:bodyPr/>
          <a:lstStyle/>
          <a:p>
            <a:pPr defTabSz="2493844">
              <a:defRPr/>
            </a:pPr>
            <a:fld id="{1D8BD707-D9CF-40AE-B4C6-C98DA3205C09}" type="datetimeFigureOut">
              <a:rPr lang="en-US" sz="4910" smtClean="0">
                <a:solidFill>
                  <a:prstClr val="black"/>
                </a:solidFill>
              </a:rPr>
              <a:pPr defTabSz="2493844">
                <a:defRPr/>
              </a:pPr>
              <a:t>5/5/2025</a:t>
            </a:fld>
            <a:endParaRPr lang="en-US" sz="4910">
              <a:solidFill>
                <a:prstClr val="black"/>
              </a:solidFill>
            </a:endParaRPr>
          </a:p>
        </p:txBody>
      </p:sp>
      <p:sp>
        <p:nvSpPr>
          <p:cNvPr id="6" name="Footer Placeholder 5"/>
          <p:cNvSpPr>
            <a:spLocks noGrp="1"/>
          </p:cNvSpPr>
          <p:nvPr>
            <p:ph type="ftr" sz="quarter" idx="11"/>
          </p:nvPr>
        </p:nvSpPr>
        <p:spPr>
          <a:xfrm>
            <a:off x="10737109" y="17335504"/>
            <a:ext cx="9951466" cy="995796"/>
          </a:xfrm>
          <a:prstGeom prst="rect">
            <a:avLst/>
          </a:prstGeom>
        </p:spPr>
        <p:txBody>
          <a:bodyPr/>
          <a:lstStyle/>
          <a:p>
            <a:pPr defTabSz="2493844">
              <a:defRPr/>
            </a:pPr>
            <a:endParaRPr lang="en-US" sz="4910">
              <a:solidFill>
                <a:prstClr val="black"/>
              </a:solidFill>
            </a:endParaRPr>
          </a:p>
        </p:txBody>
      </p:sp>
      <p:sp>
        <p:nvSpPr>
          <p:cNvPr id="7" name="Slide Number Placeholder 6"/>
          <p:cNvSpPr>
            <a:spLocks noGrp="1"/>
          </p:cNvSpPr>
          <p:nvPr>
            <p:ph type="sldNum" sz="quarter" idx="12"/>
          </p:nvPr>
        </p:nvSpPr>
        <p:spPr>
          <a:xfrm>
            <a:off x="22521736" y="17335504"/>
            <a:ext cx="7332660" cy="995796"/>
          </a:xfrm>
          <a:prstGeom prst="rect">
            <a:avLst/>
          </a:prstGeom>
        </p:spPr>
        <p:txBody>
          <a:bodyPr/>
          <a:lstStyle/>
          <a:p>
            <a:pPr defTabSz="2493844">
              <a:defRPr/>
            </a:pPr>
            <a:fld id="{B6F15528-21DE-4FAA-801E-634DDDAF4B2B}" type="slidenum">
              <a:rPr lang="en-US" sz="4910" smtClean="0">
                <a:solidFill>
                  <a:prstClr val="black"/>
                </a:solidFill>
              </a:rPr>
              <a:pPr defTabSz="2493844">
                <a:defRPr/>
              </a:pPr>
              <a:t>‹#›</a:t>
            </a:fld>
            <a:endParaRPr lang="en-US" sz="4910">
              <a:solidFill>
                <a:prstClr val="black"/>
              </a:solidFill>
            </a:endParaRPr>
          </a:p>
        </p:txBody>
      </p:sp>
    </p:spTree>
    <p:extLst>
      <p:ext uri="{BB962C8B-B14F-4D97-AF65-F5344CB8AC3E}">
        <p14:creationId xmlns:p14="http://schemas.microsoft.com/office/powerpoint/2010/main" val="4462123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2C38DA38-71FB-4CEB-B777-09292390EC4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62965036" y="-39788343"/>
            <a:ext cx="3279372" cy="5576626"/>
          </a:xfrm>
          <a:prstGeom prst="rect">
            <a:avLst/>
          </a:prstGeom>
        </p:spPr>
      </p:pic>
      <p:pic>
        <p:nvPicPr>
          <p:cNvPr id="12" name="Picture 11">
            <a:extLst>
              <a:ext uri="{FF2B5EF4-FFF2-40B4-BE49-F238E27FC236}">
                <a16:creationId xmlns:a16="http://schemas.microsoft.com/office/drawing/2014/main" id="{7B3E06E2-B8CD-4348-A929-48748D52322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73737764" y="-39788343"/>
            <a:ext cx="3279372" cy="5576626"/>
          </a:xfrm>
          <a:prstGeom prst="rect">
            <a:avLst/>
          </a:prstGeom>
        </p:spPr>
      </p:pic>
      <p:pic>
        <p:nvPicPr>
          <p:cNvPr id="13" name="Picture 12">
            <a:extLst>
              <a:ext uri="{FF2B5EF4-FFF2-40B4-BE49-F238E27FC236}">
                <a16:creationId xmlns:a16="http://schemas.microsoft.com/office/drawing/2014/main" id="{D1A0A433-1C81-43D6-86C9-906F9D1CD5C6}"/>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61294676" y="43764961"/>
            <a:ext cx="3279372" cy="5576626"/>
          </a:xfrm>
          <a:prstGeom prst="rect">
            <a:avLst/>
          </a:prstGeom>
        </p:spPr>
      </p:pic>
      <p:pic>
        <p:nvPicPr>
          <p:cNvPr id="14" name="Picture 13">
            <a:extLst>
              <a:ext uri="{FF2B5EF4-FFF2-40B4-BE49-F238E27FC236}">
                <a16:creationId xmlns:a16="http://schemas.microsoft.com/office/drawing/2014/main" id="{57AB7940-731C-4B6C-8537-33EBAD98DEBF}"/>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77074006" y="43764961"/>
            <a:ext cx="3279372" cy="5576626"/>
          </a:xfrm>
          <a:prstGeom prst="rect">
            <a:avLst/>
          </a:prstGeom>
        </p:spPr>
      </p:pic>
      <p:sp>
        <p:nvSpPr>
          <p:cNvPr id="16" name="Title 1">
            <a:extLst>
              <a:ext uri="{FF2B5EF4-FFF2-40B4-BE49-F238E27FC236}">
                <a16:creationId xmlns:a16="http://schemas.microsoft.com/office/drawing/2014/main" id="{7A218C26-69B7-499C-B190-96851A78FEC6}"/>
              </a:ext>
            </a:extLst>
          </p:cNvPr>
          <p:cNvSpPr txBox="1">
            <a:spLocks/>
          </p:cNvSpPr>
          <p:nvPr userDrawn="1"/>
        </p:nvSpPr>
        <p:spPr>
          <a:xfrm>
            <a:off x="-855176" y="9105900"/>
            <a:ext cx="3279372" cy="1181100"/>
          </a:xfrm>
          <a:prstGeom prst="rect">
            <a:avLst/>
          </a:prstGeom>
        </p:spPr>
        <p:txBody>
          <a:bodyPr vert="horz" lIns="108846" tIns="54424" rIns="108846" bIns="54424"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088564" rtl="0" eaLnBrk="1" fontAlgn="auto" latinLnBrk="0" hangingPunct="1">
              <a:lnSpc>
                <a:spcPct val="90000"/>
              </a:lnSpc>
              <a:spcBef>
                <a:spcPct val="0"/>
              </a:spcBef>
              <a:spcAft>
                <a:spcPts val="0"/>
              </a:spcAft>
              <a:buClrTx/>
              <a:buSzTx/>
              <a:buFontTx/>
              <a:buNone/>
              <a:tabLst/>
              <a:defRPr/>
            </a:pPr>
            <a:r>
              <a:rPr kumimoji="0" lang="en-US" sz="2144"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2144"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pic>
        <p:nvPicPr>
          <p:cNvPr id="18" name="Picture 17">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0568" r="10051"/>
          <a:stretch/>
        </p:blipFill>
        <p:spPr>
          <a:xfrm>
            <a:off x="-66766648" y="-28990133"/>
            <a:ext cx="5441296" cy="7142506"/>
          </a:xfrm>
          <a:prstGeom prst="rect">
            <a:avLst/>
          </a:prstGeom>
        </p:spPr>
      </p:pic>
      <p:pic>
        <p:nvPicPr>
          <p:cNvPr id="19" name="Picture 18">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0568" r="10051"/>
          <a:stretch/>
        </p:blipFill>
        <p:spPr>
          <a:xfrm>
            <a:off x="-66766648" y="35507731"/>
            <a:ext cx="5441296" cy="7142506"/>
          </a:xfrm>
          <a:prstGeom prst="rect">
            <a:avLst/>
          </a:prstGeom>
        </p:spPr>
      </p:pic>
      <p:pic>
        <p:nvPicPr>
          <p:cNvPr id="20" name="Picture 19">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0568" r="10051"/>
          <a:stretch/>
        </p:blipFill>
        <p:spPr>
          <a:xfrm>
            <a:off x="78713692" y="-28990133"/>
            <a:ext cx="5441296" cy="7142506"/>
          </a:xfrm>
          <a:prstGeom prst="rect">
            <a:avLst/>
          </a:prstGeom>
        </p:spPr>
      </p:pic>
      <p:pic>
        <p:nvPicPr>
          <p:cNvPr id="21" name="Picture 20">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0568" r="10051"/>
          <a:stretch/>
        </p:blipFill>
        <p:spPr>
          <a:xfrm>
            <a:off x="79108400" y="35507731"/>
            <a:ext cx="5441296" cy="7142506"/>
          </a:xfrm>
          <a:prstGeom prst="rect">
            <a:avLst/>
          </a:prstGeom>
        </p:spPr>
      </p:pic>
      <p:pic>
        <p:nvPicPr>
          <p:cNvPr id="22" name="Picture 21"/>
          <p:cNvPicPr>
            <a:picLocks noChangeAspect="1"/>
          </p:cNvPicPr>
          <p:nvPr userDrawn="1"/>
        </p:nvPicPr>
        <p:blipFill>
          <a:blip r:embed="rId15"/>
          <a:stretch>
            <a:fillRect/>
          </a:stretch>
        </p:blipFill>
        <p:spPr>
          <a:xfrm>
            <a:off x="-416466" y="-675914"/>
            <a:ext cx="19120932" cy="11638828"/>
          </a:xfrm>
          <a:prstGeom prst="rect">
            <a:avLst/>
          </a:prstGeom>
        </p:spPr>
      </p:pic>
    </p:spTree>
    <p:extLst>
      <p:ext uri="{BB962C8B-B14F-4D97-AF65-F5344CB8AC3E}">
        <p14:creationId xmlns:p14="http://schemas.microsoft.com/office/powerpoint/2010/main" val="1088685337"/>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2493844" rtl="0" eaLnBrk="1" latinLnBrk="0" hangingPunct="1">
        <a:spcBef>
          <a:spcPct val="0"/>
        </a:spcBef>
        <a:buNone/>
        <a:defRPr sz="12000" kern="1200">
          <a:solidFill>
            <a:schemeClr val="tx1"/>
          </a:solidFill>
          <a:latin typeface="+mj-lt"/>
          <a:ea typeface="+mj-ea"/>
          <a:cs typeface="+mj-cs"/>
        </a:defRPr>
      </a:lvl1pPr>
    </p:titleStyle>
    <p:bodyStyle>
      <a:lvl1pPr marL="935192" indent="-935192" algn="l" defTabSz="2493844" rtl="0" eaLnBrk="1" latinLnBrk="0" hangingPunct="1">
        <a:spcBef>
          <a:spcPct val="20000"/>
        </a:spcBef>
        <a:buFont typeface="Arial" pitchFamily="34" charset="0"/>
        <a:buChar char="•"/>
        <a:defRPr sz="8728" kern="1200">
          <a:solidFill>
            <a:schemeClr val="tx1"/>
          </a:solidFill>
          <a:latin typeface="+mn-lt"/>
          <a:ea typeface="+mn-ea"/>
          <a:cs typeface="+mn-cs"/>
        </a:defRPr>
      </a:lvl1pPr>
      <a:lvl2pPr marL="2026248" indent="-779326" algn="l" defTabSz="2493844" rtl="0" eaLnBrk="1" latinLnBrk="0" hangingPunct="1">
        <a:spcBef>
          <a:spcPct val="20000"/>
        </a:spcBef>
        <a:buFont typeface="Arial" pitchFamily="34" charset="0"/>
        <a:buChar char="–"/>
        <a:defRPr sz="7636" kern="1200">
          <a:solidFill>
            <a:schemeClr val="tx1"/>
          </a:solidFill>
          <a:latin typeface="+mn-lt"/>
          <a:ea typeface="+mn-ea"/>
          <a:cs typeface="+mn-cs"/>
        </a:defRPr>
      </a:lvl2pPr>
      <a:lvl3pPr marL="3117304" indent="-623462" algn="l" defTabSz="2493844" rtl="0" eaLnBrk="1" latinLnBrk="0" hangingPunct="1">
        <a:spcBef>
          <a:spcPct val="20000"/>
        </a:spcBef>
        <a:buFont typeface="Arial" pitchFamily="34" charset="0"/>
        <a:buChar char="•"/>
        <a:defRPr sz="6546" kern="1200">
          <a:solidFill>
            <a:schemeClr val="tx1"/>
          </a:solidFill>
          <a:latin typeface="+mn-lt"/>
          <a:ea typeface="+mn-ea"/>
          <a:cs typeface="+mn-cs"/>
        </a:defRPr>
      </a:lvl3pPr>
      <a:lvl4pPr marL="4364226" indent="-623462" algn="l" defTabSz="2493844" rtl="0" eaLnBrk="1" latinLnBrk="0" hangingPunct="1">
        <a:spcBef>
          <a:spcPct val="20000"/>
        </a:spcBef>
        <a:buFont typeface="Arial" pitchFamily="34" charset="0"/>
        <a:buChar char="–"/>
        <a:defRPr sz="5456" kern="1200">
          <a:solidFill>
            <a:schemeClr val="tx1"/>
          </a:solidFill>
          <a:latin typeface="+mn-lt"/>
          <a:ea typeface="+mn-ea"/>
          <a:cs typeface="+mn-cs"/>
        </a:defRPr>
      </a:lvl4pPr>
      <a:lvl5pPr marL="5611148" indent="-623462" algn="l" defTabSz="2493844" rtl="0" eaLnBrk="1" latinLnBrk="0" hangingPunct="1">
        <a:spcBef>
          <a:spcPct val="20000"/>
        </a:spcBef>
        <a:buFont typeface="Arial" pitchFamily="34" charset="0"/>
        <a:buChar char="»"/>
        <a:defRPr sz="5456" kern="1200">
          <a:solidFill>
            <a:schemeClr val="tx1"/>
          </a:solidFill>
          <a:latin typeface="+mn-lt"/>
          <a:ea typeface="+mn-ea"/>
          <a:cs typeface="+mn-cs"/>
        </a:defRPr>
      </a:lvl5pPr>
      <a:lvl6pPr marL="6858070" indent="-623462" algn="l" defTabSz="2493844" rtl="0" eaLnBrk="1" latinLnBrk="0" hangingPunct="1">
        <a:spcBef>
          <a:spcPct val="20000"/>
        </a:spcBef>
        <a:buFont typeface="Arial" pitchFamily="34" charset="0"/>
        <a:buChar char="•"/>
        <a:defRPr sz="5456" kern="1200">
          <a:solidFill>
            <a:schemeClr val="tx1"/>
          </a:solidFill>
          <a:latin typeface="+mn-lt"/>
          <a:ea typeface="+mn-ea"/>
          <a:cs typeface="+mn-cs"/>
        </a:defRPr>
      </a:lvl6pPr>
      <a:lvl7pPr marL="8104990" indent="-623462" algn="l" defTabSz="2493844" rtl="0" eaLnBrk="1" latinLnBrk="0" hangingPunct="1">
        <a:spcBef>
          <a:spcPct val="20000"/>
        </a:spcBef>
        <a:buFont typeface="Arial" pitchFamily="34" charset="0"/>
        <a:buChar char="•"/>
        <a:defRPr sz="5456" kern="1200">
          <a:solidFill>
            <a:schemeClr val="tx1"/>
          </a:solidFill>
          <a:latin typeface="+mn-lt"/>
          <a:ea typeface="+mn-ea"/>
          <a:cs typeface="+mn-cs"/>
        </a:defRPr>
      </a:lvl7pPr>
      <a:lvl8pPr marL="9351912" indent="-623462" algn="l" defTabSz="2493844" rtl="0" eaLnBrk="1" latinLnBrk="0" hangingPunct="1">
        <a:spcBef>
          <a:spcPct val="20000"/>
        </a:spcBef>
        <a:buFont typeface="Arial" pitchFamily="34" charset="0"/>
        <a:buChar char="•"/>
        <a:defRPr sz="5456" kern="1200">
          <a:solidFill>
            <a:schemeClr val="tx1"/>
          </a:solidFill>
          <a:latin typeface="+mn-lt"/>
          <a:ea typeface="+mn-ea"/>
          <a:cs typeface="+mn-cs"/>
        </a:defRPr>
      </a:lvl8pPr>
      <a:lvl9pPr marL="10598834" indent="-623462" algn="l" defTabSz="2493844" rtl="0" eaLnBrk="1" latinLnBrk="0" hangingPunct="1">
        <a:spcBef>
          <a:spcPct val="20000"/>
        </a:spcBef>
        <a:buFont typeface="Arial" pitchFamily="34" charset="0"/>
        <a:buChar char="•"/>
        <a:defRPr sz="5456" kern="1200">
          <a:solidFill>
            <a:schemeClr val="tx1"/>
          </a:solidFill>
          <a:latin typeface="+mn-lt"/>
          <a:ea typeface="+mn-ea"/>
          <a:cs typeface="+mn-cs"/>
        </a:defRPr>
      </a:lvl9pPr>
    </p:bodyStyle>
    <p:otherStyle>
      <a:defPPr>
        <a:defRPr lang="en-US"/>
      </a:defPPr>
      <a:lvl1pPr marL="0" algn="l" defTabSz="2493844" rtl="0" eaLnBrk="1" latinLnBrk="0" hangingPunct="1">
        <a:defRPr sz="4910" kern="1200">
          <a:solidFill>
            <a:schemeClr val="tx1"/>
          </a:solidFill>
          <a:latin typeface="+mn-lt"/>
          <a:ea typeface="+mn-ea"/>
          <a:cs typeface="+mn-cs"/>
        </a:defRPr>
      </a:lvl1pPr>
      <a:lvl2pPr marL="1246922" algn="l" defTabSz="2493844" rtl="0" eaLnBrk="1" latinLnBrk="0" hangingPunct="1">
        <a:defRPr sz="4910" kern="1200">
          <a:solidFill>
            <a:schemeClr val="tx1"/>
          </a:solidFill>
          <a:latin typeface="+mn-lt"/>
          <a:ea typeface="+mn-ea"/>
          <a:cs typeface="+mn-cs"/>
        </a:defRPr>
      </a:lvl2pPr>
      <a:lvl3pPr marL="2493844" algn="l" defTabSz="2493844" rtl="0" eaLnBrk="1" latinLnBrk="0" hangingPunct="1">
        <a:defRPr sz="4910" kern="1200">
          <a:solidFill>
            <a:schemeClr val="tx1"/>
          </a:solidFill>
          <a:latin typeface="+mn-lt"/>
          <a:ea typeface="+mn-ea"/>
          <a:cs typeface="+mn-cs"/>
        </a:defRPr>
      </a:lvl3pPr>
      <a:lvl4pPr marL="3740766" algn="l" defTabSz="2493844" rtl="0" eaLnBrk="1" latinLnBrk="0" hangingPunct="1">
        <a:defRPr sz="4910" kern="1200">
          <a:solidFill>
            <a:schemeClr val="tx1"/>
          </a:solidFill>
          <a:latin typeface="+mn-lt"/>
          <a:ea typeface="+mn-ea"/>
          <a:cs typeface="+mn-cs"/>
        </a:defRPr>
      </a:lvl4pPr>
      <a:lvl5pPr marL="4987686" algn="l" defTabSz="2493844" rtl="0" eaLnBrk="1" latinLnBrk="0" hangingPunct="1">
        <a:defRPr sz="4910" kern="1200">
          <a:solidFill>
            <a:schemeClr val="tx1"/>
          </a:solidFill>
          <a:latin typeface="+mn-lt"/>
          <a:ea typeface="+mn-ea"/>
          <a:cs typeface="+mn-cs"/>
        </a:defRPr>
      </a:lvl5pPr>
      <a:lvl6pPr marL="6234608" algn="l" defTabSz="2493844" rtl="0" eaLnBrk="1" latinLnBrk="0" hangingPunct="1">
        <a:defRPr sz="4910" kern="1200">
          <a:solidFill>
            <a:schemeClr val="tx1"/>
          </a:solidFill>
          <a:latin typeface="+mn-lt"/>
          <a:ea typeface="+mn-ea"/>
          <a:cs typeface="+mn-cs"/>
        </a:defRPr>
      </a:lvl6pPr>
      <a:lvl7pPr marL="7481530" algn="l" defTabSz="2493844" rtl="0" eaLnBrk="1" latinLnBrk="0" hangingPunct="1">
        <a:defRPr sz="4910" kern="1200">
          <a:solidFill>
            <a:schemeClr val="tx1"/>
          </a:solidFill>
          <a:latin typeface="+mn-lt"/>
          <a:ea typeface="+mn-ea"/>
          <a:cs typeface="+mn-cs"/>
        </a:defRPr>
      </a:lvl7pPr>
      <a:lvl8pPr marL="8728452" algn="l" defTabSz="2493844" rtl="0" eaLnBrk="1" latinLnBrk="0" hangingPunct="1">
        <a:defRPr sz="4910" kern="1200">
          <a:solidFill>
            <a:schemeClr val="tx1"/>
          </a:solidFill>
          <a:latin typeface="+mn-lt"/>
          <a:ea typeface="+mn-ea"/>
          <a:cs typeface="+mn-cs"/>
        </a:defRPr>
      </a:lvl8pPr>
      <a:lvl9pPr marL="9975372" algn="l" defTabSz="2493844" rtl="0" eaLnBrk="1" latinLnBrk="0" hangingPunct="1">
        <a:defRPr sz="491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1.png"/><Relationship Id="rId18" Type="http://schemas.openxmlformats.org/officeDocument/2006/relationships/image" Target="../media/image14.png"/><Relationship Id="rId3" Type="http://schemas.openxmlformats.org/officeDocument/2006/relationships/image" Target="../media/image5.png"/><Relationship Id="rId7" Type="http://schemas.openxmlformats.org/officeDocument/2006/relationships/image" Target="../media/image6.svg"/><Relationship Id="rId12" Type="http://schemas.openxmlformats.org/officeDocument/2006/relationships/image" Target="../media/image10.png"/><Relationship Id="rId17" Type="http://schemas.openxmlformats.org/officeDocument/2006/relationships/image" Target="../media/image13.png"/><Relationship Id="rId2" Type="http://schemas.openxmlformats.org/officeDocument/2006/relationships/image" Target="../media/image4.png"/><Relationship Id="rId16" Type="http://schemas.openxmlformats.org/officeDocument/2006/relationships/image" Target="../media/image15.sv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10.svg"/><Relationship Id="rId5" Type="http://schemas.openxmlformats.org/officeDocument/2006/relationships/image" Target="../media/image6.png"/><Relationship Id="rId15" Type="http://schemas.openxmlformats.org/officeDocument/2006/relationships/image" Target="../media/image12.png"/><Relationship Id="rId10" Type="http://schemas.openxmlformats.org/officeDocument/2006/relationships/image" Target="../media/image9.png"/><Relationship Id="rId19" Type="http://schemas.openxmlformats.org/officeDocument/2006/relationships/image" Target="../media/image15.png"/><Relationship Id="rId4" Type="http://schemas.openxmlformats.org/officeDocument/2006/relationships/image" Target="../media/image3.svg"/><Relationship Id="rId9" Type="http://schemas.openxmlformats.org/officeDocument/2006/relationships/image" Target="../media/image8.svg"/><Relationship Id="rId14" Type="http://schemas.openxmlformats.org/officeDocument/2006/relationships/image" Target="../media/image13.svg"/></Relationships>
</file>

<file path=ppt/slides/_rels/slide10.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70.svg"/><Relationship Id="rId3" Type="http://schemas.openxmlformats.org/officeDocument/2006/relationships/image" Target="../media/image61.svg"/><Relationship Id="rId7" Type="http://schemas.openxmlformats.org/officeDocument/2006/relationships/image" Target="../media/image33.svg"/><Relationship Id="rId12" Type="http://schemas.openxmlformats.org/officeDocument/2006/relationships/image" Target="../media/image35.png"/><Relationship Id="rId2"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30.png"/><Relationship Id="rId11" Type="http://schemas.openxmlformats.org/officeDocument/2006/relationships/image" Target="../media/image68.svg"/><Relationship Id="rId5" Type="http://schemas.openxmlformats.org/officeDocument/2006/relationships/image" Target="../media/image31.svg"/><Relationship Id="rId10" Type="http://schemas.openxmlformats.org/officeDocument/2006/relationships/image" Target="../media/image34.png"/><Relationship Id="rId4" Type="http://schemas.openxmlformats.org/officeDocument/2006/relationships/image" Target="../media/image17.png"/><Relationship Id="rId9" Type="http://schemas.openxmlformats.org/officeDocument/2006/relationships/image" Target="../media/image21.svg"/></Relationships>
</file>

<file path=ppt/slides/_rels/slide11.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68.svg"/><Relationship Id="rId3" Type="http://schemas.openxmlformats.org/officeDocument/2006/relationships/image" Target="../media/image61.svg"/><Relationship Id="rId7" Type="http://schemas.openxmlformats.org/officeDocument/2006/relationships/image" Target="../media/image33.svg"/><Relationship Id="rId12" Type="http://schemas.openxmlformats.org/officeDocument/2006/relationships/image" Target="../media/image34.png"/><Relationship Id="rId2"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30.png"/><Relationship Id="rId11" Type="http://schemas.openxmlformats.org/officeDocument/2006/relationships/image" Target="../media/image66.svg"/><Relationship Id="rId5" Type="http://schemas.openxmlformats.org/officeDocument/2006/relationships/image" Target="../media/image31.svg"/><Relationship Id="rId10" Type="http://schemas.openxmlformats.org/officeDocument/2006/relationships/image" Target="../media/image33.png"/><Relationship Id="rId4" Type="http://schemas.openxmlformats.org/officeDocument/2006/relationships/image" Target="../media/image17.png"/><Relationship Id="rId9" Type="http://schemas.openxmlformats.org/officeDocument/2006/relationships/image" Target="../media/image21.svg"/></Relationships>
</file>

<file path=ppt/slides/_rels/slide12.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61.svg"/><Relationship Id="rId7" Type="http://schemas.openxmlformats.org/officeDocument/2006/relationships/image" Target="../media/image33.svg"/><Relationship Id="rId2"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31.svg"/><Relationship Id="rId4" Type="http://schemas.openxmlformats.org/officeDocument/2006/relationships/image" Target="../media/image17.png"/><Relationship Id="rId9" Type="http://schemas.openxmlformats.org/officeDocument/2006/relationships/image" Target="../media/image21.svg"/></Relationships>
</file>

<file path=ppt/slides/_rels/slide13.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75.svg"/><Relationship Id="rId3" Type="http://schemas.openxmlformats.org/officeDocument/2006/relationships/image" Target="../media/image61.svg"/><Relationship Id="rId7" Type="http://schemas.openxmlformats.org/officeDocument/2006/relationships/image" Target="../media/image33.svg"/><Relationship Id="rId12" Type="http://schemas.openxmlformats.org/officeDocument/2006/relationships/image" Target="../media/image37.png"/><Relationship Id="rId2"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30.png"/><Relationship Id="rId11" Type="http://schemas.openxmlformats.org/officeDocument/2006/relationships/image" Target="../media/image73.svg"/><Relationship Id="rId5" Type="http://schemas.openxmlformats.org/officeDocument/2006/relationships/image" Target="../media/image31.svg"/><Relationship Id="rId10" Type="http://schemas.openxmlformats.org/officeDocument/2006/relationships/image" Target="../media/image36.png"/><Relationship Id="rId4" Type="http://schemas.openxmlformats.org/officeDocument/2006/relationships/image" Target="../media/image17.png"/><Relationship Id="rId9" Type="http://schemas.openxmlformats.org/officeDocument/2006/relationships/image" Target="../media/image21.svg"/></Relationships>
</file>

<file path=ppt/slides/_rels/slide14.xml.rels><?xml version="1.0" encoding="UTF-8" standalone="yes"?>
<Relationships xmlns="http://schemas.openxmlformats.org/package/2006/relationships"><Relationship Id="rId13" Type="http://schemas.openxmlformats.org/officeDocument/2006/relationships/image" Target="../media/image79.svg"/><Relationship Id="rId3" Type="http://schemas.openxmlformats.org/officeDocument/2006/relationships/image" Target="../media/image61.svg"/><Relationship Id="rId12" Type="http://schemas.openxmlformats.org/officeDocument/2006/relationships/image" Target="../media/image39.png"/><Relationship Id="rId2"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18.png"/><Relationship Id="rId11" Type="http://schemas.openxmlformats.org/officeDocument/2006/relationships/image" Target="../media/image77.svg"/><Relationship Id="rId5" Type="http://schemas.openxmlformats.org/officeDocument/2006/relationships/image" Target="../media/image31.svg"/><Relationship Id="rId10" Type="http://schemas.openxmlformats.org/officeDocument/2006/relationships/image" Target="../media/image38.png"/><Relationship Id="rId4" Type="http://schemas.openxmlformats.org/officeDocument/2006/relationships/image" Target="../media/image17.png"/><Relationship Id="rId9" Type="http://schemas.openxmlformats.org/officeDocument/2006/relationships/image" Target="../media/image21.svg"/></Relationships>
</file>

<file path=ppt/slides/_rels/slide15.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61.svg"/><Relationship Id="rId7" Type="http://schemas.openxmlformats.org/officeDocument/2006/relationships/image" Target="../media/image33.svg"/><Relationship Id="rId12" Type="http://schemas.openxmlformats.org/officeDocument/2006/relationships/image" Target="../media/image82.svg"/><Relationship Id="rId2"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30.png"/><Relationship Id="rId11" Type="http://schemas.openxmlformats.org/officeDocument/2006/relationships/image" Target="../media/image41.png"/><Relationship Id="rId5" Type="http://schemas.openxmlformats.org/officeDocument/2006/relationships/image" Target="../media/image31.svg"/><Relationship Id="rId10" Type="http://schemas.openxmlformats.org/officeDocument/2006/relationships/image" Target="../media/image40.png"/><Relationship Id="rId4" Type="http://schemas.openxmlformats.org/officeDocument/2006/relationships/image" Target="../media/image17.png"/><Relationship Id="rId9" Type="http://schemas.openxmlformats.org/officeDocument/2006/relationships/image" Target="../media/image21.svg"/></Relationships>
</file>

<file path=ppt/slides/_rels/slide16.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61.svg"/><Relationship Id="rId7" Type="http://schemas.openxmlformats.org/officeDocument/2006/relationships/image" Target="../media/image33.svg"/><Relationship Id="rId12" Type="http://schemas.openxmlformats.org/officeDocument/2006/relationships/image" Target="../media/image43.png"/><Relationship Id="rId2"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30.png"/><Relationship Id="rId11" Type="http://schemas.openxmlformats.org/officeDocument/2006/relationships/image" Target="../media/image84.svg"/><Relationship Id="rId5" Type="http://schemas.openxmlformats.org/officeDocument/2006/relationships/image" Target="../media/image31.svg"/><Relationship Id="rId10" Type="http://schemas.openxmlformats.org/officeDocument/2006/relationships/image" Target="../media/image42.png"/><Relationship Id="rId4" Type="http://schemas.openxmlformats.org/officeDocument/2006/relationships/image" Target="../media/image17.png"/><Relationship Id="rId9" Type="http://schemas.openxmlformats.org/officeDocument/2006/relationships/image" Target="../media/image21.svg"/></Relationships>
</file>

<file path=ppt/slides/_rels/slide17.xml.rels><?xml version="1.0" encoding="UTF-8" standalone="yes"?>
<Relationships xmlns="http://schemas.openxmlformats.org/package/2006/relationships"><Relationship Id="rId3" Type="http://schemas.openxmlformats.org/officeDocument/2006/relationships/image" Target="../media/image61.svg"/><Relationship Id="rId12" Type="http://schemas.openxmlformats.org/officeDocument/2006/relationships/image" Target="../media/image45.png"/><Relationship Id="rId2"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18.png"/><Relationship Id="rId11" Type="http://schemas.openxmlformats.org/officeDocument/2006/relationships/image" Target="../media/image88.svg"/><Relationship Id="rId5" Type="http://schemas.openxmlformats.org/officeDocument/2006/relationships/image" Target="../media/image31.svg"/><Relationship Id="rId10" Type="http://schemas.openxmlformats.org/officeDocument/2006/relationships/image" Target="../media/image44.png"/><Relationship Id="rId4" Type="http://schemas.openxmlformats.org/officeDocument/2006/relationships/image" Target="../media/image17.png"/><Relationship Id="rId9" Type="http://schemas.openxmlformats.org/officeDocument/2006/relationships/image" Target="../media/image21.svg"/></Relationships>
</file>

<file path=ppt/slides/_rels/slide2.xml.rels><?xml version="1.0" encoding="UTF-8" standalone="yes"?>
<Relationships xmlns="http://schemas.openxmlformats.org/package/2006/relationships"><Relationship Id="rId13" Type="http://schemas.openxmlformats.org/officeDocument/2006/relationships/image" Target="../media/image20.png"/><Relationship Id="rId18" Type="http://schemas.openxmlformats.org/officeDocument/2006/relationships/image" Target="../media/image41.svg"/><Relationship Id="rId26" Type="http://schemas.openxmlformats.org/officeDocument/2006/relationships/image" Target="../media/image49.svg"/><Relationship Id="rId3" Type="http://schemas.openxmlformats.org/officeDocument/2006/relationships/image" Target="../media/image16.png"/><Relationship Id="rId21" Type="http://schemas.openxmlformats.org/officeDocument/2006/relationships/image" Target="../media/image24.png"/><Relationship Id="rId7" Type="http://schemas.openxmlformats.org/officeDocument/2006/relationships/image" Target="../media/image18.png"/><Relationship Id="rId12" Type="http://schemas.openxmlformats.org/officeDocument/2006/relationships/image" Target="../media/image35.svg"/><Relationship Id="rId17" Type="http://schemas.openxmlformats.org/officeDocument/2006/relationships/image" Target="../media/image22.png"/><Relationship Id="rId25" Type="http://schemas.openxmlformats.org/officeDocument/2006/relationships/image" Target="../media/image26.png"/><Relationship Id="rId2" Type="http://schemas.openxmlformats.org/officeDocument/2006/relationships/audio" Target="../media/audio1.wav"/><Relationship Id="rId16" Type="http://schemas.openxmlformats.org/officeDocument/2006/relationships/image" Target="../media/image39.svg"/><Relationship Id="rId20" Type="http://schemas.openxmlformats.org/officeDocument/2006/relationships/image" Target="../media/image43.svg"/><Relationship Id="rId29"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31.svg"/><Relationship Id="rId11" Type="http://schemas.openxmlformats.org/officeDocument/2006/relationships/image" Target="../media/image19.png"/><Relationship Id="rId24" Type="http://schemas.openxmlformats.org/officeDocument/2006/relationships/image" Target="../media/image47.svg"/><Relationship Id="rId32" Type="http://schemas.openxmlformats.org/officeDocument/2006/relationships/image" Target="../media/image55.svg"/><Relationship Id="rId5" Type="http://schemas.openxmlformats.org/officeDocument/2006/relationships/image" Target="../media/image17.png"/><Relationship Id="rId15" Type="http://schemas.openxmlformats.org/officeDocument/2006/relationships/image" Target="../media/image21.png"/><Relationship Id="rId23" Type="http://schemas.openxmlformats.org/officeDocument/2006/relationships/image" Target="../media/image25.png"/><Relationship Id="rId28" Type="http://schemas.openxmlformats.org/officeDocument/2006/relationships/image" Target="../media/image51.svg"/><Relationship Id="rId10" Type="http://schemas.openxmlformats.org/officeDocument/2006/relationships/image" Target="../media/image21.svg"/><Relationship Id="rId19" Type="http://schemas.openxmlformats.org/officeDocument/2006/relationships/image" Target="../media/image23.png"/><Relationship Id="rId31" Type="http://schemas.openxmlformats.org/officeDocument/2006/relationships/image" Target="../media/image29.png"/><Relationship Id="rId4" Type="http://schemas.openxmlformats.org/officeDocument/2006/relationships/image" Target="../media/image29.svg"/><Relationship Id="rId14" Type="http://schemas.openxmlformats.org/officeDocument/2006/relationships/image" Target="../media/image37.svg"/><Relationship Id="rId22" Type="http://schemas.openxmlformats.org/officeDocument/2006/relationships/image" Target="../media/image45.svg"/><Relationship Id="rId27" Type="http://schemas.openxmlformats.org/officeDocument/2006/relationships/image" Target="../media/image27.png"/><Relationship Id="rId30" Type="http://schemas.openxmlformats.org/officeDocument/2006/relationships/image" Target="../media/image53.svg"/></Relationships>
</file>

<file path=ppt/slides/_rels/slide3.xml.rels><?xml version="1.0" encoding="UTF-8" standalone="yes"?>
<Relationships xmlns="http://schemas.openxmlformats.org/package/2006/relationships"><Relationship Id="rId8" Type="http://schemas.openxmlformats.org/officeDocument/2006/relationships/image" Target="../media/image33.svg"/><Relationship Id="rId13" Type="http://schemas.openxmlformats.org/officeDocument/2006/relationships/image" Target="../media/image20.png"/><Relationship Id="rId18" Type="http://schemas.openxmlformats.org/officeDocument/2006/relationships/image" Target="../media/image41.svg"/><Relationship Id="rId26" Type="http://schemas.openxmlformats.org/officeDocument/2006/relationships/image" Target="../media/image49.svg"/><Relationship Id="rId3" Type="http://schemas.openxmlformats.org/officeDocument/2006/relationships/image" Target="../media/image16.png"/><Relationship Id="rId21" Type="http://schemas.openxmlformats.org/officeDocument/2006/relationships/image" Target="../media/image24.png"/><Relationship Id="rId7" Type="http://schemas.openxmlformats.org/officeDocument/2006/relationships/image" Target="../media/image30.png"/><Relationship Id="rId12" Type="http://schemas.openxmlformats.org/officeDocument/2006/relationships/image" Target="../media/image35.svg"/><Relationship Id="rId17" Type="http://schemas.openxmlformats.org/officeDocument/2006/relationships/image" Target="../media/image22.png"/><Relationship Id="rId25" Type="http://schemas.openxmlformats.org/officeDocument/2006/relationships/image" Target="../media/image26.png"/><Relationship Id="rId2" Type="http://schemas.openxmlformats.org/officeDocument/2006/relationships/audio" Target="../media/audio1.wav"/><Relationship Id="rId16" Type="http://schemas.openxmlformats.org/officeDocument/2006/relationships/image" Target="../media/image39.svg"/><Relationship Id="rId20" Type="http://schemas.openxmlformats.org/officeDocument/2006/relationships/image" Target="../media/image43.svg"/><Relationship Id="rId29"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31.svg"/><Relationship Id="rId11" Type="http://schemas.openxmlformats.org/officeDocument/2006/relationships/image" Target="../media/image19.png"/><Relationship Id="rId24" Type="http://schemas.openxmlformats.org/officeDocument/2006/relationships/image" Target="../media/image47.svg"/><Relationship Id="rId32" Type="http://schemas.openxmlformats.org/officeDocument/2006/relationships/image" Target="../media/image55.svg"/><Relationship Id="rId5" Type="http://schemas.openxmlformats.org/officeDocument/2006/relationships/image" Target="../media/image17.png"/><Relationship Id="rId15" Type="http://schemas.openxmlformats.org/officeDocument/2006/relationships/image" Target="../media/image21.png"/><Relationship Id="rId23" Type="http://schemas.openxmlformats.org/officeDocument/2006/relationships/image" Target="../media/image25.png"/><Relationship Id="rId28" Type="http://schemas.openxmlformats.org/officeDocument/2006/relationships/image" Target="../media/image51.svg"/><Relationship Id="rId10" Type="http://schemas.openxmlformats.org/officeDocument/2006/relationships/image" Target="../media/image21.svg"/><Relationship Id="rId19" Type="http://schemas.openxmlformats.org/officeDocument/2006/relationships/image" Target="../media/image23.png"/><Relationship Id="rId31" Type="http://schemas.openxmlformats.org/officeDocument/2006/relationships/image" Target="../media/image29.png"/><Relationship Id="rId4" Type="http://schemas.openxmlformats.org/officeDocument/2006/relationships/image" Target="../media/image29.svg"/><Relationship Id="rId9" Type="http://schemas.openxmlformats.org/officeDocument/2006/relationships/image" Target="../media/image18.png"/><Relationship Id="rId14" Type="http://schemas.openxmlformats.org/officeDocument/2006/relationships/image" Target="../media/image37.svg"/><Relationship Id="rId22" Type="http://schemas.openxmlformats.org/officeDocument/2006/relationships/image" Target="../media/image45.svg"/><Relationship Id="rId27" Type="http://schemas.openxmlformats.org/officeDocument/2006/relationships/image" Target="../media/image27.png"/><Relationship Id="rId30" Type="http://schemas.openxmlformats.org/officeDocument/2006/relationships/image" Target="../media/image53.svg"/></Relationships>
</file>

<file path=ppt/slides/_rels/slide4.xml.rels><?xml version="1.0" encoding="UTF-8" standalone="yes"?>
<Relationships xmlns="http://schemas.openxmlformats.org/package/2006/relationships"><Relationship Id="rId8" Type="http://schemas.openxmlformats.org/officeDocument/2006/relationships/image" Target="../media/image33.svg"/><Relationship Id="rId13" Type="http://schemas.openxmlformats.org/officeDocument/2006/relationships/image" Target="../media/image20.png"/><Relationship Id="rId18" Type="http://schemas.openxmlformats.org/officeDocument/2006/relationships/image" Target="../media/image41.svg"/><Relationship Id="rId26" Type="http://schemas.openxmlformats.org/officeDocument/2006/relationships/image" Target="../media/image49.svg"/><Relationship Id="rId3" Type="http://schemas.openxmlformats.org/officeDocument/2006/relationships/image" Target="../media/image16.png"/><Relationship Id="rId21" Type="http://schemas.openxmlformats.org/officeDocument/2006/relationships/image" Target="../media/image24.png"/><Relationship Id="rId7" Type="http://schemas.openxmlformats.org/officeDocument/2006/relationships/image" Target="../media/image30.png"/><Relationship Id="rId12" Type="http://schemas.openxmlformats.org/officeDocument/2006/relationships/image" Target="../media/image35.svg"/><Relationship Id="rId17" Type="http://schemas.openxmlformats.org/officeDocument/2006/relationships/image" Target="../media/image22.png"/><Relationship Id="rId25" Type="http://schemas.openxmlformats.org/officeDocument/2006/relationships/image" Target="../media/image26.png"/><Relationship Id="rId2" Type="http://schemas.openxmlformats.org/officeDocument/2006/relationships/audio" Target="../media/audio1.wav"/><Relationship Id="rId16" Type="http://schemas.openxmlformats.org/officeDocument/2006/relationships/image" Target="../media/image39.svg"/><Relationship Id="rId20" Type="http://schemas.openxmlformats.org/officeDocument/2006/relationships/image" Target="../media/image43.svg"/><Relationship Id="rId29"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31.svg"/><Relationship Id="rId11" Type="http://schemas.openxmlformats.org/officeDocument/2006/relationships/image" Target="../media/image19.png"/><Relationship Id="rId24" Type="http://schemas.openxmlformats.org/officeDocument/2006/relationships/image" Target="../media/image47.svg"/><Relationship Id="rId32" Type="http://schemas.openxmlformats.org/officeDocument/2006/relationships/image" Target="../media/image55.svg"/><Relationship Id="rId5" Type="http://schemas.openxmlformats.org/officeDocument/2006/relationships/image" Target="../media/image17.png"/><Relationship Id="rId15" Type="http://schemas.openxmlformats.org/officeDocument/2006/relationships/image" Target="../media/image21.png"/><Relationship Id="rId23" Type="http://schemas.openxmlformats.org/officeDocument/2006/relationships/image" Target="../media/image25.png"/><Relationship Id="rId28" Type="http://schemas.openxmlformats.org/officeDocument/2006/relationships/image" Target="../media/image51.svg"/><Relationship Id="rId10" Type="http://schemas.openxmlformats.org/officeDocument/2006/relationships/image" Target="../media/image21.svg"/><Relationship Id="rId19" Type="http://schemas.openxmlformats.org/officeDocument/2006/relationships/image" Target="../media/image23.png"/><Relationship Id="rId31" Type="http://schemas.openxmlformats.org/officeDocument/2006/relationships/image" Target="../media/image29.png"/><Relationship Id="rId4" Type="http://schemas.openxmlformats.org/officeDocument/2006/relationships/image" Target="../media/image29.svg"/><Relationship Id="rId9" Type="http://schemas.openxmlformats.org/officeDocument/2006/relationships/image" Target="../media/image18.png"/><Relationship Id="rId14" Type="http://schemas.openxmlformats.org/officeDocument/2006/relationships/image" Target="../media/image37.svg"/><Relationship Id="rId22" Type="http://schemas.openxmlformats.org/officeDocument/2006/relationships/image" Target="../media/image45.svg"/><Relationship Id="rId27" Type="http://schemas.openxmlformats.org/officeDocument/2006/relationships/image" Target="../media/image27.png"/><Relationship Id="rId30" Type="http://schemas.openxmlformats.org/officeDocument/2006/relationships/image" Target="../media/image53.svg"/></Relationships>
</file>

<file path=ppt/slides/_rels/slide5.xml.rels><?xml version="1.0" encoding="UTF-8" standalone="yes"?>
<Relationships xmlns="http://schemas.openxmlformats.org/package/2006/relationships"><Relationship Id="rId8" Type="http://schemas.openxmlformats.org/officeDocument/2006/relationships/image" Target="../media/image33.svg"/><Relationship Id="rId13" Type="http://schemas.openxmlformats.org/officeDocument/2006/relationships/image" Target="../media/image20.png"/><Relationship Id="rId18" Type="http://schemas.openxmlformats.org/officeDocument/2006/relationships/image" Target="../media/image41.svg"/><Relationship Id="rId26" Type="http://schemas.openxmlformats.org/officeDocument/2006/relationships/image" Target="../media/image49.svg"/><Relationship Id="rId3" Type="http://schemas.openxmlformats.org/officeDocument/2006/relationships/image" Target="../media/image16.png"/><Relationship Id="rId21" Type="http://schemas.openxmlformats.org/officeDocument/2006/relationships/image" Target="../media/image24.png"/><Relationship Id="rId7" Type="http://schemas.openxmlformats.org/officeDocument/2006/relationships/image" Target="../media/image30.png"/><Relationship Id="rId12" Type="http://schemas.openxmlformats.org/officeDocument/2006/relationships/image" Target="../media/image35.svg"/><Relationship Id="rId17" Type="http://schemas.openxmlformats.org/officeDocument/2006/relationships/image" Target="../media/image22.png"/><Relationship Id="rId25" Type="http://schemas.openxmlformats.org/officeDocument/2006/relationships/image" Target="../media/image26.png"/><Relationship Id="rId2" Type="http://schemas.openxmlformats.org/officeDocument/2006/relationships/audio" Target="../media/audio1.wav"/><Relationship Id="rId16" Type="http://schemas.openxmlformats.org/officeDocument/2006/relationships/image" Target="../media/image39.svg"/><Relationship Id="rId20" Type="http://schemas.openxmlformats.org/officeDocument/2006/relationships/image" Target="../media/image43.svg"/><Relationship Id="rId29"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31.svg"/><Relationship Id="rId11" Type="http://schemas.openxmlformats.org/officeDocument/2006/relationships/image" Target="../media/image19.png"/><Relationship Id="rId24" Type="http://schemas.openxmlformats.org/officeDocument/2006/relationships/image" Target="../media/image47.svg"/><Relationship Id="rId32" Type="http://schemas.openxmlformats.org/officeDocument/2006/relationships/image" Target="../media/image55.svg"/><Relationship Id="rId5" Type="http://schemas.openxmlformats.org/officeDocument/2006/relationships/image" Target="../media/image17.png"/><Relationship Id="rId15" Type="http://schemas.openxmlformats.org/officeDocument/2006/relationships/image" Target="../media/image21.png"/><Relationship Id="rId23" Type="http://schemas.openxmlformats.org/officeDocument/2006/relationships/image" Target="../media/image25.png"/><Relationship Id="rId28" Type="http://schemas.openxmlformats.org/officeDocument/2006/relationships/image" Target="../media/image51.svg"/><Relationship Id="rId10" Type="http://schemas.openxmlformats.org/officeDocument/2006/relationships/image" Target="../media/image21.svg"/><Relationship Id="rId19" Type="http://schemas.openxmlformats.org/officeDocument/2006/relationships/image" Target="../media/image23.png"/><Relationship Id="rId31" Type="http://schemas.openxmlformats.org/officeDocument/2006/relationships/image" Target="../media/image29.png"/><Relationship Id="rId4" Type="http://schemas.openxmlformats.org/officeDocument/2006/relationships/image" Target="../media/image29.svg"/><Relationship Id="rId9" Type="http://schemas.openxmlformats.org/officeDocument/2006/relationships/image" Target="../media/image18.png"/><Relationship Id="rId14" Type="http://schemas.openxmlformats.org/officeDocument/2006/relationships/image" Target="../media/image37.svg"/><Relationship Id="rId22" Type="http://schemas.openxmlformats.org/officeDocument/2006/relationships/image" Target="../media/image45.svg"/><Relationship Id="rId27" Type="http://schemas.openxmlformats.org/officeDocument/2006/relationships/image" Target="../media/image27.png"/><Relationship Id="rId30" Type="http://schemas.openxmlformats.org/officeDocument/2006/relationships/image" Target="../media/image53.svg"/></Relationships>
</file>

<file path=ppt/slides/_rels/slide6.xml.rels><?xml version="1.0" encoding="UTF-8" standalone="yes"?>
<Relationships xmlns="http://schemas.openxmlformats.org/package/2006/relationships"><Relationship Id="rId3" Type="http://schemas.openxmlformats.org/officeDocument/2006/relationships/image" Target="../media/image61.svg"/><Relationship Id="rId2"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31.svg"/><Relationship Id="rId10" Type="http://schemas.openxmlformats.org/officeDocument/2006/relationships/image" Target="../media/image32.png"/><Relationship Id="rId4" Type="http://schemas.openxmlformats.org/officeDocument/2006/relationships/image" Target="../media/image17.png"/><Relationship Id="rId9" Type="http://schemas.openxmlformats.org/officeDocument/2006/relationships/image" Target="../media/image21.svg"/></Relationships>
</file>

<file path=ppt/slides/_rels/slide7.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61.svg"/><Relationship Id="rId7" Type="http://schemas.openxmlformats.org/officeDocument/2006/relationships/image" Target="../media/image33.svg"/><Relationship Id="rId2"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31.svg"/><Relationship Id="rId4" Type="http://schemas.openxmlformats.org/officeDocument/2006/relationships/image" Target="../media/image17.png"/><Relationship Id="rId9" Type="http://schemas.openxmlformats.org/officeDocument/2006/relationships/image" Target="../media/image21.svg"/></Relationships>
</file>

<file path=ppt/slides/_rels/slide8.xml.rels><?xml version="1.0" encoding="UTF-8" standalone="yes"?>
<Relationships xmlns="http://schemas.openxmlformats.org/package/2006/relationships"><Relationship Id="rId3" Type="http://schemas.openxmlformats.org/officeDocument/2006/relationships/image" Target="../media/image61.svg"/><Relationship Id="rId2"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31.svg"/><Relationship Id="rId4" Type="http://schemas.openxmlformats.org/officeDocument/2006/relationships/image" Target="../media/image17.png"/><Relationship Id="rId9" Type="http://schemas.openxmlformats.org/officeDocument/2006/relationships/image" Target="../media/image21.svg"/></Relationships>
</file>

<file path=ppt/slides/_rels/slide9.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68.svg"/><Relationship Id="rId3" Type="http://schemas.openxmlformats.org/officeDocument/2006/relationships/image" Target="../media/image61.svg"/><Relationship Id="rId7" Type="http://schemas.openxmlformats.org/officeDocument/2006/relationships/image" Target="../media/image33.svg"/><Relationship Id="rId12" Type="http://schemas.openxmlformats.org/officeDocument/2006/relationships/image" Target="../media/image34.png"/><Relationship Id="rId2"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30.png"/><Relationship Id="rId11" Type="http://schemas.openxmlformats.org/officeDocument/2006/relationships/image" Target="../media/image66.svg"/><Relationship Id="rId5" Type="http://schemas.openxmlformats.org/officeDocument/2006/relationships/image" Target="../media/image31.svg"/><Relationship Id="rId10" Type="http://schemas.openxmlformats.org/officeDocument/2006/relationships/image" Target="../media/image33.png"/><Relationship Id="rId4" Type="http://schemas.openxmlformats.org/officeDocument/2006/relationships/image" Target="../media/image17.png"/><Relationship Id="rId9" Type="http://schemas.openxmlformats.org/officeDocument/2006/relationships/image" Target="../media/image21.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C6EBC9"/>
        </a:solidFill>
        <a:effectLst/>
      </p:bgPr>
    </p:bg>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48219" b="-48219"/>
            </a:stretch>
          </a:blipFill>
        </p:spPr>
      </p:sp>
      <p:sp>
        <p:nvSpPr>
          <p:cNvPr id="3" name="Freeform 3"/>
          <p:cNvSpPr/>
          <p:nvPr/>
        </p:nvSpPr>
        <p:spPr>
          <a:xfrm rot="-5301527">
            <a:off x="7089266" y="-1966016"/>
            <a:ext cx="7470110" cy="12661204"/>
          </a:xfrm>
          <a:custGeom>
            <a:avLst/>
            <a:gdLst/>
            <a:ahLst/>
            <a:cxnLst/>
            <a:rect l="l" t="t" r="r" b="b"/>
            <a:pathLst>
              <a:path w="7470110" h="12661204">
                <a:moveTo>
                  <a:pt x="0" y="0"/>
                </a:moveTo>
                <a:lnTo>
                  <a:pt x="7470110" y="0"/>
                </a:lnTo>
                <a:lnTo>
                  <a:pt x="7470110" y="12661204"/>
                </a:lnTo>
                <a:lnTo>
                  <a:pt x="0" y="12661204"/>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4" name="Freeform 4"/>
          <p:cNvSpPr/>
          <p:nvPr/>
        </p:nvSpPr>
        <p:spPr>
          <a:xfrm>
            <a:off x="-187991" y="2266319"/>
            <a:ext cx="6423468" cy="6343175"/>
          </a:xfrm>
          <a:custGeom>
            <a:avLst/>
            <a:gdLst/>
            <a:ahLst/>
            <a:cxnLst/>
            <a:rect l="l" t="t" r="r" b="b"/>
            <a:pathLst>
              <a:path w="6423468" h="6343175">
                <a:moveTo>
                  <a:pt x="0" y="0"/>
                </a:moveTo>
                <a:lnTo>
                  <a:pt x="6423469" y="0"/>
                </a:lnTo>
                <a:lnTo>
                  <a:pt x="6423469" y="6343175"/>
                </a:lnTo>
                <a:lnTo>
                  <a:pt x="0" y="6343175"/>
                </a:lnTo>
                <a:lnTo>
                  <a:pt x="0" y="0"/>
                </a:lnTo>
                <a:close/>
              </a:path>
            </a:pathLst>
          </a:custGeom>
          <a:blipFill>
            <a:blip r:embed="rId5"/>
            <a:stretch>
              <a:fillRect/>
            </a:stretch>
          </a:blipFill>
        </p:spPr>
      </p:sp>
      <p:sp>
        <p:nvSpPr>
          <p:cNvPr id="5" name="Freeform 5"/>
          <p:cNvSpPr/>
          <p:nvPr/>
        </p:nvSpPr>
        <p:spPr>
          <a:xfrm>
            <a:off x="12967627" y="6096673"/>
            <a:ext cx="2816908" cy="3465994"/>
          </a:xfrm>
          <a:custGeom>
            <a:avLst/>
            <a:gdLst/>
            <a:ahLst/>
            <a:cxnLst/>
            <a:rect l="l" t="t" r="r" b="b"/>
            <a:pathLst>
              <a:path w="2816908" h="3465994">
                <a:moveTo>
                  <a:pt x="0" y="0"/>
                </a:moveTo>
                <a:lnTo>
                  <a:pt x="2816907" y="0"/>
                </a:lnTo>
                <a:lnTo>
                  <a:pt x="2816907" y="3465994"/>
                </a:lnTo>
                <a:lnTo>
                  <a:pt x="0" y="3465994"/>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6" name="Freeform 6"/>
          <p:cNvSpPr/>
          <p:nvPr/>
        </p:nvSpPr>
        <p:spPr>
          <a:xfrm>
            <a:off x="10974103" y="6626583"/>
            <a:ext cx="2782779" cy="3305677"/>
          </a:xfrm>
          <a:custGeom>
            <a:avLst/>
            <a:gdLst/>
            <a:ahLst/>
            <a:cxnLst/>
            <a:rect l="l" t="t" r="r" b="b"/>
            <a:pathLst>
              <a:path w="2782779" h="3305677">
                <a:moveTo>
                  <a:pt x="0" y="0"/>
                </a:moveTo>
                <a:lnTo>
                  <a:pt x="2782779" y="0"/>
                </a:lnTo>
                <a:lnTo>
                  <a:pt x="2782779" y="3305677"/>
                </a:lnTo>
                <a:lnTo>
                  <a:pt x="0" y="3305677"/>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7" name="Freeform 7"/>
          <p:cNvSpPr/>
          <p:nvPr/>
        </p:nvSpPr>
        <p:spPr>
          <a:xfrm>
            <a:off x="0" y="8001000"/>
            <a:ext cx="7315200" cy="2286000"/>
          </a:xfrm>
          <a:custGeom>
            <a:avLst/>
            <a:gdLst/>
            <a:ahLst/>
            <a:cxnLst/>
            <a:rect l="l" t="t" r="r" b="b"/>
            <a:pathLst>
              <a:path w="7315200" h="2286000">
                <a:moveTo>
                  <a:pt x="0" y="0"/>
                </a:moveTo>
                <a:lnTo>
                  <a:pt x="7315200" y="0"/>
                </a:lnTo>
                <a:lnTo>
                  <a:pt x="7315200" y="2286000"/>
                </a:lnTo>
                <a:lnTo>
                  <a:pt x="0" y="2286000"/>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8" name="Freeform 8"/>
          <p:cNvSpPr/>
          <p:nvPr/>
        </p:nvSpPr>
        <p:spPr>
          <a:xfrm>
            <a:off x="-148176" y="8609494"/>
            <a:ext cx="7611551" cy="1741142"/>
          </a:xfrm>
          <a:custGeom>
            <a:avLst/>
            <a:gdLst/>
            <a:ahLst/>
            <a:cxnLst/>
            <a:rect l="l" t="t" r="r" b="b"/>
            <a:pathLst>
              <a:path w="7611551" h="1741142">
                <a:moveTo>
                  <a:pt x="0" y="0"/>
                </a:moveTo>
                <a:lnTo>
                  <a:pt x="7611552" y="0"/>
                </a:lnTo>
                <a:lnTo>
                  <a:pt x="7611552" y="1741142"/>
                </a:lnTo>
                <a:lnTo>
                  <a:pt x="0" y="1741142"/>
                </a:lnTo>
                <a:lnTo>
                  <a:pt x="0" y="0"/>
                </a:lnTo>
                <a:close/>
              </a:path>
            </a:pathLst>
          </a:custGeom>
          <a:blipFill>
            <a:blip r:embed="rId12"/>
            <a:stretch>
              <a:fillRect/>
            </a:stretch>
          </a:blipFill>
        </p:spPr>
      </p:sp>
      <p:sp>
        <p:nvSpPr>
          <p:cNvPr id="9" name="Freeform 9"/>
          <p:cNvSpPr/>
          <p:nvPr/>
        </p:nvSpPr>
        <p:spPr>
          <a:xfrm>
            <a:off x="14731000" y="0"/>
            <a:ext cx="3557000" cy="2823369"/>
          </a:xfrm>
          <a:custGeom>
            <a:avLst/>
            <a:gdLst/>
            <a:ahLst/>
            <a:cxnLst/>
            <a:rect l="l" t="t" r="r" b="b"/>
            <a:pathLst>
              <a:path w="3557000" h="2823369">
                <a:moveTo>
                  <a:pt x="0" y="0"/>
                </a:moveTo>
                <a:lnTo>
                  <a:pt x="3557000" y="0"/>
                </a:lnTo>
                <a:lnTo>
                  <a:pt x="3557000" y="2823369"/>
                </a:lnTo>
                <a:lnTo>
                  <a:pt x="0" y="2823369"/>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sp>
        <p:nvSpPr>
          <p:cNvPr id="10" name="Freeform 10"/>
          <p:cNvSpPr/>
          <p:nvPr/>
        </p:nvSpPr>
        <p:spPr>
          <a:xfrm rot="70589">
            <a:off x="5671165" y="963880"/>
            <a:ext cx="1026277" cy="1849148"/>
          </a:xfrm>
          <a:custGeom>
            <a:avLst/>
            <a:gdLst/>
            <a:ahLst/>
            <a:cxnLst/>
            <a:rect l="l" t="t" r="r" b="b"/>
            <a:pathLst>
              <a:path w="1700496" h="3063957">
                <a:moveTo>
                  <a:pt x="0" y="0"/>
                </a:moveTo>
                <a:lnTo>
                  <a:pt x="1700496" y="0"/>
                </a:lnTo>
                <a:lnTo>
                  <a:pt x="1700496" y="3063957"/>
                </a:lnTo>
                <a:lnTo>
                  <a:pt x="0" y="3063957"/>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p:spPr>
      </p:sp>
      <p:pic>
        <p:nvPicPr>
          <p:cNvPr id="12" name="Picture 11"/>
          <p:cNvPicPr>
            <a:picLocks noChangeAspect="1"/>
          </p:cNvPicPr>
          <p:nvPr/>
        </p:nvPicPr>
        <p:blipFill>
          <a:blip r:embed="rId17"/>
          <a:stretch>
            <a:fillRect/>
          </a:stretch>
        </p:blipFill>
        <p:spPr>
          <a:xfrm>
            <a:off x="4331079" y="1844323"/>
            <a:ext cx="13116213" cy="6064257"/>
          </a:xfrm>
          <a:prstGeom prst="rect">
            <a:avLst/>
          </a:prstGeom>
        </p:spPr>
      </p:pic>
      <p:pic>
        <p:nvPicPr>
          <p:cNvPr id="14" name="Picture 13"/>
          <p:cNvPicPr>
            <a:picLocks noChangeAspect="1"/>
          </p:cNvPicPr>
          <p:nvPr/>
        </p:nvPicPr>
        <p:blipFill>
          <a:blip r:embed="rId18"/>
          <a:stretch>
            <a:fillRect/>
          </a:stretch>
        </p:blipFill>
        <p:spPr>
          <a:xfrm>
            <a:off x="6810313" y="977885"/>
            <a:ext cx="4121253" cy="835224"/>
          </a:xfrm>
          <a:prstGeom prst="rect">
            <a:avLst/>
          </a:prstGeom>
        </p:spPr>
      </p:pic>
      <p:pic>
        <p:nvPicPr>
          <p:cNvPr id="16" name="Picture 15"/>
          <p:cNvPicPr>
            <a:picLocks noChangeAspect="1"/>
          </p:cNvPicPr>
          <p:nvPr/>
        </p:nvPicPr>
        <p:blipFill>
          <a:blip r:embed="rId19"/>
          <a:stretch>
            <a:fillRect/>
          </a:stretch>
        </p:blipFill>
        <p:spPr>
          <a:xfrm>
            <a:off x="14111377" y="5268817"/>
            <a:ext cx="2847079" cy="1286367"/>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par>
                                <p:cTn id="11" presetID="14" presetClass="entr" presetSubtype="1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randombar(horizontal)">
                                      <p:cBhvr>
                                        <p:cTn id="13" dur="500"/>
                                        <p:tgtEl>
                                          <p:spTgt spid="4"/>
                                        </p:tgtEl>
                                      </p:cBhvr>
                                    </p:animEffect>
                                  </p:childTnLst>
                                </p:cTn>
                              </p:par>
                              <p:par>
                                <p:cTn id="14" presetID="14" presetClass="entr" presetSubtype="10"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randombar(horizontal)">
                                      <p:cBhvr>
                                        <p:cTn id="16" dur="500"/>
                                        <p:tgtEl>
                                          <p:spTgt spid="5"/>
                                        </p:tgtEl>
                                      </p:cBhvr>
                                    </p:animEffect>
                                  </p:childTnLst>
                                </p:cTn>
                              </p:par>
                              <p:par>
                                <p:cTn id="17" presetID="14" presetClass="entr" presetSubtype="1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randombar(horizontal)">
                                      <p:cBhvr>
                                        <p:cTn id="19" dur="500"/>
                                        <p:tgtEl>
                                          <p:spTgt spid="6"/>
                                        </p:tgtEl>
                                      </p:cBhvr>
                                    </p:animEffect>
                                  </p:childTnLst>
                                </p:cTn>
                              </p:par>
                              <p:par>
                                <p:cTn id="20" presetID="14" presetClass="entr" presetSubtype="10"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randombar(horizontal)">
                                      <p:cBhvr>
                                        <p:cTn id="22" dur="500"/>
                                        <p:tgtEl>
                                          <p:spTgt spid="7"/>
                                        </p:tgtEl>
                                      </p:cBhvr>
                                    </p:animEffect>
                                  </p:childTnLst>
                                </p:cTn>
                              </p:par>
                              <p:par>
                                <p:cTn id="23" presetID="14" presetClass="entr" presetSubtype="10" fill="hold"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randombar(horizontal)">
                                      <p:cBhvr>
                                        <p:cTn id="25" dur="500"/>
                                        <p:tgtEl>
                                          <p:spTgt spid="8"/>
                                        </p:tgtEl>
                                      </p:cBhvr>
                                    </p:animEffect>
                                  </p:childTnLst>
                                </p:cTn>
                              </p:par>
                              <p:par>
                                <p:cTn id="26" presetID="14" presetClass="entr" presetSubtype="10" fill="hold" nodeType="with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randombar(horizontal)">
                                      <p:cBhvr>
                                        <p:cTn id="28" dur="500"/>
                                        <p:tgtEl>
                                          <p:spTgt spid="9"/>
                                        </p:tgtEl>
                                      </p:cBhvr>
                                    </p:animEffect>
                                  </p:childTnLst>
                                </p:cTn>
                              </p:par>
                              <p:par>
                                <p:cTn id="29" presetID="14" presetClass="entr" presetSubtype="10" fill="hold"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randombar(horizontal)">
                                      <p:cBhvr>
                                        <p:cTn id="31" dur="500"/>
                                        <p:tgtEl>
                                          <p:spTgt spid="10"/>
                                        </p:tgtEl>
                                      </p:cBhvr>
                                    </p:animEffect>
                                  </p:childTnLst>
                                </p:cTn>
                              </p:par>
                            </p:childTnLst>
                          </p:cTn>
                        </p:par>
                        <p:par>
                          <p:cTn id="32" fill="hold">
                            <p:stCondLst>
                              <p:cond delay="500"/>
                            </p:stCondLst>
                            <p:childTnLst>
                              <p:par>
                                <p:cTn id="33" presetID="22" presetClass="entr" presetSubtype="8" fill="hold" nodeType="after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wipe(left)">
                                      <p:cBhvr>
                                        <p:cTn id="35" dur="500"/>
                                        <p:tgtEl>
                                          <p:spTgt spid="14"/>
                                        </p:tgtEl>
                                      </p:cBhvr>
                                    </p:animEffect>
                                  </p:childTnLst>
                                </p:cTn>
                              </p:par>
                            </p:childTnLst>
                          </p:cTn>
                        </p:par>
                        <p:par>
                          <p:cTn id="36" fill="hold">
                            <p:stCondLst>
                              <p:cond delay="1000"/>
                            </p:stCondLst>
                            <p:childTnLst>
                              <p:par>
                                <p:cTn id="37" presetID="53" presetClass="entr" presetSubtype="16" fill="hold" nodeType="afterEffect">
                                  <p:stCondLst>
                                    <p:cond delay="0"/>
                                  </p:stCondLst>
                                  <p:childTnLst>
                                    <p:set>
                                      <p:cBhvr>
                                        <p:cTn id="38" dur="1" fill="hold">
                                          <p:stCondLst>
                                            <p:cond delay="0"/>
                                          </p:stCondLst>
                                        </p:cTn>
                                        <p:tgtEl>
                                          <p:spTgt spid="12"/>
                                        </p:tgtEl>
                                        <p:attrNameLst>
                                          <p:attrName>style.visibility</p:attrName>
                                        </p:attrNameLst>
                                      </p:cBhvr>
                                      <p:to>
                                        <p:strVal val="visible"/>
                                      </p:to>
                                    </p:set>
                                    <p:anim calcmode="lin" valueType="num">
                                      <p:cBhvr>
                                        <p:cTn id="39" dur="500" fill="hold"/>
                                        <p:tgtEl>
                                          <p:spTgt spid="12"/>
                                        </p:tgtEl>
                                        <p:attrNameLst>
                                          <p:attrName>ppt_w</p:attrName>
                                        </p:attrNameLst>
                                      </p:cBhvr>
                                      <p:tavLst>
                                        <p:tav tm="0">
                                          <p:val>
                                            <p:fltVal val="0"/>
                                          </p:val>
                                        </p:tav>
                                        <p:tav tm="100000">
                                          <p:val>
                                            <p:strVal val="#ppt_w"/>
                                          </p:val>
                                        </p:tav>
                                      </p:tavLst>
                                    </p:anim>
                                    <p:anim calcmode="lin" valueType="num">
                                      <p:cBhvr>
                                        <p:cTn id="40" dur="500" fill="hold"/>
                                        <p:tgtEl>
                                          <p:spTgt spid="12"/>
                                        </p:tgtEl>
                                        <p:attrNameLst>
                                          <p:attrName>ppt_h</p:attrName>
                                        </p:attrNameLst>
                                      </p:cBhvr>
                                      <p:tavLst>
                                        <p:tav tm="0">
                                          <p:val>
                                            <p:fltVal val="0"/>
                                          </p:val>
                                        </p:tav>
                                        <p:tav tm="100000">
                                          <p:val>
                                            <p:strVal val="#ppt_h"/>
                                          </p:val>
                                        </p:tav>
                                      </p:tavLst>
                                    </p:anim>
                                    <p:animEffect transition="in" filter="fade">
                                      <p:cBhvr>
                                        <p:cTn id="41" dur="500"/>
                                        <p:tgtEl>
                                          <p:spTgt spid="12"/>
                                        </p:tgtEl>
                                      </p:cBhvr>
                                    </p:animEffect>
                                  </p:childTnLst>
                                </p:cTn>
                              </p:par>
                            </p:childTnLst>
                          </p:cTn>
                        </p:par>
                        <p:par>
                          <p:cTn id="42" fill="hold">
                            <p:stCondLst>
                              <p:cond delay="1500"/>
                            </p:stCondLst>
                            <p:childTnLst>
                              <p:par>
                                <p:cTn id="43" presetID="42" presetClass="entr" presetSubtype="0" fill="hold" nodeType="afterEffect">
                                  <p:stCondLst>
                                    <p:cond delay="0"/>
                                  </p:stCondLst>
                                  <p:childTnLst>
                                    <p:set>
                                      <p:cBhvr>
                                        <p:cTn id="44" dur="1" fill="hold">
                                          <p:stCondLst>
                                            <p:cond delay="0"/>
                                          </p:stCondLst>
                                        </p:cTn>
                                        <p:tgtEl>
                                          <p:spTgt spid="16"/>
                                        </p:tgtEl>
                                        <p:attrNameLst>
                                          <p:attrName>style.visibility</p:attrName>
                                        </p:attrNameLst>
                                      </p:cBhvr>
                                      <p:to>
                                        <p:strVal val="visible"/>
                                      </p:to>
                                    </p:set>
                                    <p:animEffect transition="in" filter="fade">
                                      <p:cBhvr>
                                        <p:cTn id="45" dur="1000"/>
                                        <p:tgtEl>
                                          <p:spTgt spid="16"/>
                                        </p:tgtEl>
                                      </p:cBhvr>
                                    </p:animEffect>
                                    <p:anim calcmode="lin" valueType="num">
                                      <p:cBhvr>
                                        <p:cTn id="46" dur="1000" fill="hold"/>
                                        <p:tgtEl>
                                          <p:spTgt spid="16"/>
                                        </p:tgtEl>
                                        <p:attrNameLst>
                                          <p:attrName>ppt_x</p:attrName>
                                        </p:attrNameLst>
                                      </p:cBhvr>
                                      <p:tavLst>
                                        <p:tav tm="0">
                                          <p:val>
                                            <p:strVal val="#ppt_x"/>
                                          </p:val>
                                        </p:tav>
                                        <p:tav tm="100000">
                                          <p:val>
                                            <p:strVal val="#ppt_x"/>
                                          </p:val>
                                        </p:tav>
                                      </p:tavLst>
                                    </p:anim>
                                    <p:anim calcmode="lin" valueType="num">
                                      <p:cBhvr>
                                        <p:cTn id="47"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E9EC"/>
        </a:solidFill>
        <a:effectLst/>
      </p:bgPr>
    </p:bg>
    <p:spTree>
      <p:nvGrpSpPr>
        <p:cNvPr id="1" name=""/>
        <p:cNvGrpSpPr/>
        <p:nvPr/>
      </p:nvGrpSpPr>
      <p:grpSpPr>
        <a:xfrm>
          <a:off x="0" y="0"/>
          <a:ext cx="0" cy="0"/>
          <a:chOff x="0" y="0"/>
          <a:chExt cx="0" cy="0"/>
        </a:xfrm>
      </p:grpSpPr>
      <p:sp>
        <p:nvSpPr>
          <p:cNvPr id="2" name="Freeform 2"/>
          <p:cNvSpPr/>
          <p:nvPr/>
        </p:nvSpPr>
        <p:spPr>
          <a:xfrm>
            <a:off x="437649" y="430129"/>
            <a:ext cx="6972300" cy="6972300"/>
          </a:xfrm>
          <a:custGeom>
            <a:avLst/>
            <a:gdLst/>
            <a:ahLst/>
            <a:cxnLst/>
            <a:rect l="l" t="t" r="r" b="b"/>
            <a:pathLst>
              <a:path w="6972300" h="6972300">
                <a:moveTo>
                  <a:pt x="0" y="0"/>
                </a:moveTo>
                <a:lnTo>
                  <a:pt x="6972300" y="0"/>
                </a:lnTo>
                <a:lnTo>
                  <a:pt x="6972300" y="6972300"/>
                </a:lnTo>
                <a:lnTo>
                  <a:pt x="0" y="69723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a:off x="437649" y="6469982"/>
            <a:ext cx="6972300" cy="3386889"/>
          </a:xfrm>
          <a:custGeom>
            <a:avLst/>
            <a:gdLst/>
            <a:ahLst/>
            <a:cxnLst/>
            <a:rect l="l" t="t" r="r" b="b"/>
            <a:pathLst>
              <a:path w="6972300" h="3386889">
                <a:moveTo>
                  <a:pt x="0" y="0"/>
                </a:moveTo>
                <a:lnTo>
                  <a:pt x="6972300" y="0"/>
                </a:lnTo>
                <a:lnTo>
                  <a:pt x="6972300" y="3386889"/>
                </a:lnTo>
                <a:lnTo>
                  <a:pt x="0" y="3386889"/>
                </a:lnTo>
                <a:lnTo>
                  <a:pt x="0" y="0"/>
                </a:lnTo>
                <a:close/>
              </a:path>
            </a:pathLst>
          </a:custGeom>
          <a:blipFill>
            <a:blip r:embed="rId2">
              <a:extLst>
                <a:ext uri="{96DAC541-7B7A-43D3-8B79-37D633B846F1}">
                  <asvg:svgBlip xmlns:asvg="http://schemas.microsoft.com/office/drawing/2016/SVG/main" xmlns="" r:embed="rId3"/>
                </a:ext>
              </a:extLst>
            </a:blip>
            <a:stretch>
              <a:fillRect b="-105861"/>
            </a:stretch>
          </a:blipFill>
        </p:spPr>
      </p:sp>
      <p:sp>
        <p:nvSpPr>
          <p:cNvPr id="4" name="Freeform 4"/>
          <p:cNvSpPr/>
          <p:nvPr/>
        </p:nvSpPr>
        <p:spPr>
          <a:xfrm>
            <a:off x="6567738" y="430129"/>
            <a:ext cx="6972300" cy="6972300"/>
          </a:xfrm>
          <a:custGeom>
            <a:avLst/>
            <a:gdLst/>
            <a:ahLst/>
            <a:cxnLst/>
            <a:rect l="l" t="t" r="r" b="b"/>
            <a:pathLst>
              <a:path w="6972300" h="6972300">
                <a:moveTo>
                  <a:pt x="0" y="0"/>
                </a:moveTo>
                <a:lnTo>
                  <a:pt x="6972300" y="0"/>
                </a:lnTo>
                <a:lnTo>
                  <a:pt x="6972300" y="6972300"/>
                </a:lnTo>
                <a:lnTo>
                  <a:pt x="0" y="69723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5" name="Freeform 5"/>
          <p:cNvSpPr/>
          <p:nvPr/>
        </p:nvSpPr>
        <p:spPr>
          <a:xfrm>
            <a:off x="6567738" y="6512844"/>
            <a:ext cx="6972300" cy="3386889"/>
          </a:xfrm>
          <a:custGeom>
            <a:avLst/>
            <a:gdLst/>
            <a:ahLst/>
            <a:cxnLst/>
            <a:rect l="l" t="t" r="r" b="b"/>
            <a:pathLst>
              <a:path w="6972300" h="3386889">
                <a:moveTo>
                  <a:pt x="0" y="0"/>
                </a:moveTo>
                <a:lnTo>
                  <a:pt x="6972300" y="0"/>
                </a:lnTo>
                <a:lnTo>
                  <a:pt x="6972300" y="3386889"/>
                </a:lnTo>
                <a:lnTo>
                  <a:pt x="0" y="3386889"/>
                </a:lnTo>
                <a:lnTo>
                  <a:pt x="0" y="0"/>
                </a:lnTo>
                <a:close/>
              </a:path>
            </a:pathLst>
          </a:custGeom>
          <a:blipFill>
            <a:blip r:embed="rId2">
              <a:extLst>
                <a:ext uri="{96DAC541-7B7A-43D3-8B79-37D633B846F1}">
                  <asvg:svgBlip xmlns:asvg="http://schemas.microsoft.com/office/drawing/2016/SVG/main" xmlns="" r:embed="rId3"/>
                </a:ext>
              </a:extLst>
            </a:blip>
            <a:stretch>
              <a:fillRect b="-105861"/>
            </a:stretch>
          </a:blipFill>
        </p:spPr>
      </p:sp>
      <p:sp>
        <p:nvSpPr>
          <p:cNvPr id="6" name="Freeform 6"/>
          <p:cNvSpPr/>
          <p:nvPr/>
        </p:nvSpPr>
        <p:spPr>
          <a:xfrm>
            <a:off x="12697828" y="430129"/>
            <a:ext cx="5122445" cy="6972300"/>
          </a:xfrm>
          <a:custGeom>
            <a:avLst/>
            <a:gdLst/>
            <a:ahLst/>
            <a:cxnLst/>
            <a:rect l="l" t="t" r="r" b="b"/>
            <a:pathLst>
              <a:path w="5122445" h="6972300">
                <a:moveTo>
                  <a:pt x="0" y="0"/>
                </a:moveTo>
                <a:lnTo>
                  <a:pt x="5122444" y="0"/>
                </a:lnTo>
                <a:lnTo>
                  <a:pt x="5122444" y="6972300"/>
                </a:lnTo>
                <a:lnTo>
                  <a:pt x="0" y="6972300"/>
                </a:lnTo>
                <a:lnTo>
                  <a:pt x="0" y="0"/>
                </a:lnTo>
                <a:close/>
              </a:path>
            </a:pathLst>
          </a:custGeom>
          <a:blipFill>
            <a:blip r:embed="rId2">
              <a:extLst>
                <a:ext uri="{96DAC541-7B7A-43D3-8B79-37D633B846F1}">
                  <asvg:svgBlip xmlns:asvg="http://schemas.microsoft.com/office/drawing/2016/SVG/main" xmlns="" r:embed="rId3"/>
                </a:ext>
              </a:extLst>
            </a:blip>
            <a:stretch>
              <a:fillRect r="-36112"/>
            </a:stretch>
          </a:blipFill>
        </p:spPr>
      </p:sp>
      <p:sp>
        <p:nvSpPr>
          <p:cNvPr id="7" name="Freeform 7"/>
          <p:cNvSpPr/>
          <p:nvPr/>
        </p:nvSpPr>
        <p:spPr>
          <a:xfrm>
            <a:off x="12697828" y="6469982"/>
            <a:ext cx="5152524" cy="3386889"/>
          </a:xfrm>
          <a:custGeom>
            <a:avLst/>
            <a:gdLst/>
            <a:ahLst/>
            <a:cxnLst/>
            <a:rect l="l" t="t" r="r" b="b"/>
            <a:pathLst>
              <a:path w="5152524" h="3386889">
                <a:moveTo>
                  <a:pt x="0" y="0"/>
                </a:moveTo>
                <a:lnTo>
                  <a:pt x="5152523" y="0"/>
                </a:lnTo>
                <a:lnTo>
                  <a:pt x="5152523" y="3386889"/>
                </a:lnTo>
                <a:lnTo>
                  <a:pt x="0" y="3386889"/>
                </a:lnTo>
                <a:lnTo>
                  <a:pt x="0" y="0"/>
                </a:lnTo>
                <a:close/>
              </a:path>
            </a:pathLst>
          </a:custGeom>
          <a:blipFill>
            <a:blip r:embed="rId4">
              <a:extLst>
                <a:ext uri="{96DAC541-7B7A-43D3-8B79-37D633B846F1}">
                  <asvg:svgBlip xmlns:asvg="http://schemas.microsoft.com/office/drawing/2016/SVG/main" xmlns="" r:embed="rId5"/>
                </a:ext>
              </a:extLst>
            </a:blip>
            <a:stretch>
              <a:fillRect r="-35318" b="-105861"/>
            </a:stretch>
          </a:blipFill>
        </p:spPr>
      </p:sp>
      <p:sp>
        <p:nvSpPr>
          <p:cNvPr id="8" name="Freeform 8"/>
          <p:cNvSpPr/>
          <p:nvPr/>
        </p:nvSpPr>
        <p:spPr>
          <a:xfrm rot="-4547200">
            <a:off x="13990603" y="5783075"/>
            <a:ext cx="5500811" cy="4760702"/>
          </a:xfrm>
          <a:custGeom>
            <a:avLst/>
            <a:gdLst/>
            <a:ahLst/>
            <a:cxnLst/>
            <a:rect l="l" t="t" r="r" b="b"/>
            <a:pathLst>
              <a:path w="5500811" h="4760702">
                <a:moveTo>
                  <a:pt x="0" y="0"/>
                </a:moveTo>
                <a:lnTo>
                  <a:pt x="5500810" y="0"/>
                </a:lnTo>
                <a:lnTo>
                  <a:pt x="5500810" y="4760702"/>
                </a:lnTo>
                <a:lnTo>
                  <a:pt x="0" y="4760702"/>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9" name="Freeform 9"/>
          <p:cNvSpPr/>
          <p:nvPr/>
        </p:nvSpPr>
        <p:spPr>
          <a:xfrm rot="4404670">
            <a:off x="-1018198" y="-233267"/>
            <a:ext cx="5500811" cy="4760702"/>
          </a:xfrm>
          <a:custGeom>
            <a:avLst/>
            <a:gdLst/>
            <a:ahLst/>
            <a:cxnLst/>
            <a:rect l="l" t="t" r="r" b="b"/>
            <a:pathLst>
              <a:path w="5500811" h="4760702">
                <a:moveTo>
                  <a:pt x="0" y="0"/>
                </a:moveTo>
                <a:lnTo>
                  <a:pt x="5500810" y="0"/>
                </a:lnTo>
                <a:lnTo>
                  <a:pt x="5500810" y="4760701"/>
                </a:lnTo>
                <a:lnTo>
                  <a:pt x="0" y="4760701"/>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10" name="Freeform 10"/>
          <p:cNvSpPr/>
          <p:nvPr/>
        </p:nvSpPr>
        <p:spPr>
          <a:xfrm rot="10412530">
            <a:off x="14287775" y="-179276"/>
            <a:ext cx="4610420" cy="4114800"/>
          </a:xfrm>
          <a:custGeom>
            <a:avLst/>
            <a:gdLst/>
            <a:ahLst/>
            <a:cxnLst/>
            <a:rect l="l" t="t" r="r" b="b"/>
            <a:pathLst>
              <a:path w="4610420" h="4114800">
                <a:moveTo>
                  <a:pt x="0" y="0"/>
                </a:moveTo>
                <a:lnTo>
                  <a:pt x="4610420" y="0"/>
                </a:lnTo>
                <a:lnTo>
                  <a:pt x="4610420" y="4114800"/>
                </a:lnTo>
                <a:lnTo>
                  <a:pt x="0" y="4114800"/>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11" name="Freeform 11"/>
          <p:cNvSpPr/>
          <p:nvPr/>
        </p:nvSpPr>
        <p:spPr>
          <a:xfrm rot="912969">
            <a:off x="4015577" y="2124341"/>
            <a:ext cx="4610420" cy="4114800"/>
          </a:xfrm>
          <a:custGeom>
            <a:avLst/>
            <a:gdLst/>
            <a:ahLst/>
            <a:cxnLst/>
            <a:rect l="l" t="t" r="r" b="b"/>
            <a:pathLst>
              <a:path w="4610420" h="4114800">
                <a:moveTo>
                  <a:pt x="0" y="0"/>
                </a:moveTo>
                <a:lnTo>
                  <a:pt x="4610420" y="0"/>
                </a:lnTo>
                <a:lnTo>
                  <a:pt x="4610420" y="4114800"/>
                </a:lnTo>
                <a:lnTo>
                  <a:pt x="0" y="4114800"/>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grpSp>
        <p:nvGrpSpPr>
          <p:cNvPr id="12" name="Group 12"/>
          <p:cNvGrpSpPr/>
          <p:nvPr/>
        </p:nvGrpSpPr>
        <p:grpSpPr>
          <a:xfrm>
            <a:off x="1429333" y="683172"/>
            <a:ext cx="15311675" cy="2843084"/>
            <a:chOff x="0" y="0"/>
            <a:chExt cx="20415567" cy="3790778"/>
          </a:xfrm>
        </p:grpSpPr>
        <p:grpSp>
          <p:nvGrpSpPr>
            <p:cNvPr id="13" name="Group 13"/>
            <p:cNvGrpSpPr/>
            <p:nvPr/>
          </p:nvGrpSpPr>
          <p:grpSpPr>
            <a:xfrm>
              <a:off x="0" y="0"/>
              <a:ext cx="2268396" cy="3790778"/>
              <a:chOff x="0" y="0"/>
              <a:chExt cx="486378" cy="812800"/>
            </a:xfrm>
          </p:grpSpPr>
          <p:sp>
            <p:nvSpPr>
              <p:cNvPr id="14" name="Freeform 14"/>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p:spPr>
          </p:sp>
          <p:sp>
            <p:nvSpPr>
              <p:cNvPr id="15" name="TextBox 15"/>
              <p:cNvSpPr txBox="1"/>
              <p:nvPr/>
            </p:nvSpPr>
            <p:spPr>
              <a:xfrm>
                <a:off x="0" y="-28575"/>
                <a:ext cx="486378" cy="841375"/>
              </a:xfrm>
              <a:prstGeom prst="rect">
                <a:avLst/>
              </a:prstGeom>
            </p:spPr>
            <p:txBody>
              <a:bodyPr lIns="50800" tIns="50800" rIns="50800" bIns="50800" rtlCol="0" anchor="ctr"/>
              <a:lstStyle/>
              <a:p>
                <a:pPr algn="ctr">
                  <a:lnSpc>
                    <a:spcPts val="2807"/>
                  </a:lnSpc>
                </a:pPr>
                <a:endParaRPr/>
              </a:p>
            </p:txBody>
          </p:sp>
        </p:grpSp>
        <p:grpSp>
          <p:nvGrpSpPr>
            <p:cNvPr id="16" name="Group 16"/>
            <p:cNvGrpSpPr/>
            <p:nvPr/>
          </p:nvGrpSpPr>
          <p:grpSpPr>
            <a:xfrm>
              <a:off x="4536793" y="0"/>
              <a:ext cx="2268396" cy="3790778"/>
              <a:chOff x="0" y="0"/>
              <a:chExt cx="486378" cy="812800"/>
            </a:xfrm>
          </p:grpSpPr>
          <p:sp>
            <p:nvSpPr>
              <p:cNvPr id="17" name="Freeform 17"/>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18" name="TextBox 18"/>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nvGrpSpPr>
            <p:cNvPr id="19" name="Group 19"/>
            <p:cNvGrpSpPr/>
            <p:nvPr/>
          </p:nvGrpSpPr>
          <p:grpSpPr>
            <a:xfrm>
              <a:off x="9073585" y="0"/>
              <a:ext cx="2268396" cy="3790778"/>
              <a:chOff x="0" y="0"/>
              <a:chExt cx="486378" cy="812800"/>
            </a:xfrm>
          </p:grpSpPr>
          <p:sp>
            <p:nvSpPr>
              <p:cNvPr id="20" name="Freeform 20"/>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21" name="TextBox 21"/>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nvGrpSpPr>
            <p:cNvPr id="22" name="Group 22"/>
            <p:cNvGrpSpPr/>
            <p:nvPr/>
          </p:nvGrpSpPr>
          <p:grpSpPr>
            <a:xfrm>
              <a:off x="13610378" y="0"/>
              <a:ext cx="2268396" cy="3790778"/>
              <a:chOff x="0" y="0"/>
              <a:chExt cx="486378" cy="812800"/>
            </a:xfrm>
          </p:grpSpPr>
          <p:sp>
            <p:nvSpPr>
              <p:cNvPr id="23" name="Freeform 23"/>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24" name="TextBox 24"/>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nvGrpSpPr>
            <p:cNvPr id="25" name="Group 25"/>
            <p:cNvGrpSpPr/>
            <p:nvPr/>
          </p:nvGrpSpPr>
          <p:grpSpPr>
            <a:xfrm>
              <a:off x="2268396" y="0"/>
              <a:ext cx="2268396" cy="3790778"/>
              <a:chOff x="0" y="0"/>
              <a:chExt cx="486378" cy="812800"/>
            </a:xfrm>
          </p:grpSpPr>
          <p:sp>
            <p:nvSpPr>
              <p:cNvPr id="26" name="Freeform 26"/>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27" name="TextBox 27"/>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nvGrpSpPr>
            <p:cNvPr id="28" name="Group 28"/>
            <p:cNvGrpSpPr/>
            <p:nvPr/>
          </p:nvGrpSpPr>
          <p:grpSpPr>
            <a:xfrm>
              <a:off x="6805189" y="0"/>
              <a:ext cx="2268396" cy="3790778"/>
              <a:chOff x="0" y="0"/>
              <a:chExt cx="486378" cy="812800"/>
            </a:xfrm>
          </p:grpSpPr>
          <p:sp>
            <p:nvSpPr>
              <p:cNvPr id="29" name="Freeform 29"/>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30" name="TextBox 30"/>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nvGrpSpPr>
            <p:cNvPr id="31" name="Group 31"/>
            <p:cNvGrpSpPr/>
            <p:nvPr/>
          </p:nvGrpSpPr>
          <p:grpSpPr>
            <a:xfrm>
              <a:off x="11341981" y="0"/>
              <a:ext cx="2268396" cy="3790778"/>
              <a:chOff x="0" y="0"/>
              <a:chExt cx="486378" cy="812800"/>
            </a:xfrm>
          </p:grpSpPr>
          <p:sp>
            <p:nvSpPr>
              <p:cNvPr id="32" name="Freeform 32"/>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33" name="TextBox 33"/>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nvGrpSpPr>
            <p:cNvPr id="34" name="Group 34"/>
            <p:cNvGrpSpPr/>
            <p:nvPr/>
          </p:nvGrpSpPr>
          <p:grpSpPr>
            <a:xfrm>
              <a:off x="15878774" y="0"/>
              <a:ext cx="2268396" cy="3790778"/>
              <a:chOff x="0" y="0"/>
              <a:chExt cx="486378" cy="812800"/>
            </a:xfrm>
          </p:grpSpPr>
          <p:sp>
            <p:nvSpPr>
              <p:cNvPr id="35" name="Freeform 35"/>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36" name="TextBox 36"/>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nvGrpSpPr>
            <p:cNvPr id="37" name="Group 37"/>
            <p:cNvGrpSpPr/>
            <p:nvPr/>
          </p:nvGrpSpPr>
          <p:grpSpPr>
            <a:xfrm>
              <a:off x="18147170" y="0"/>
              <a:ext cx="2268396" cy="3790778"/>
              <a:chOff x="0" y="0"/>
              <a:chExt cx="486378" cy="812800"/>
            </a:xfrm>
          </p:grpSpPr>
          <p:sp>
            <p:nvSpPr>
              <p:cNvPr id="38" name="Freeform 38"/>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39" name="TextBox 39"/>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sp>
        <p:nvSpPr>
          <p:cNvPr id="40" name="Freeform 40"/>
          <p:cNvSpPr/>
          <p:nvPr/>
        </p:nvSpPr>
        <p:spPr>
          <a:xfrm>
            <a:off x="10878051" y="6469982"/>
            <a:ext cx="6972300" cy="3386889"/>
          </a:xfrm>
          <a:custGeom>
            <a:avLst/>
            <a:gdLst/>
            <a:ahLst/>
            <a:cxnLst/>
            <a:rect l="l" t="t" r="r" b="b"/>
            <a:pathLst>
              <a:path w="6972300" h="3386889">
                <a:moveTo>
                  <a:pt x="0" y="0"/>
                </a:moveTo>
                <a:lnTo>
                  <a:pt x="6972300" y="0"/>
                </a:lnTo>
                <a:lnTo>
                  <a:pt x="6972300" y="3386889"/>
                </a:lnTo>
                <a:lnTo>
                  <a:pt x="0" y="3386889"/>
                </a:lnTo>
                <a:lnTo>
                  <a:pt x="0" y="0"/>
                </a:lnTo>
                <a:close/>
              </a:path>
            </a:pathLst>
          </a:custGeom>
          <a:blipFill>
            <a:blip r:embed="rId2">
              <a:extLst>
                <a:ext uri="{96DAC541-7B7A-43D3-8B79-37D633B846F1}">
                  <asvg:svgBlip xmlns:asvg="http://schemas.microsoft.com/office/drawing/2016/SVG/main" xmlns="" r:embed="rId3"/>
                </a:ext>
              </a:extLst>
            </a:blip>
            <a:stretch>
              <a:fillRect b="-105861"/>
            </a:stretch>
          </a:blipFill>
        </p:spPr>
      </p:sp>
      <p:grpSp>
        <p:nvGrpSpPr>
          <p:cNvPr id="41" name="Group 41"/>
          <p:cNvGrpSpPr/>
          <p:nvPr/>
        </p:nvGrpSpPr>
        <p:grpSpPr>
          <a:xfrm>
            <a:off x="1028700" y="1375324"/>
            <a:ext cx="16230600" cy="8174564"/>
            <a:chOff x="0" y="0"/>
            <a:chExt cx="4274726" cy="2152972"/>
          </a:xfrm>
        </p:grpSpPr>
        <p:sp>
          <p:nvSpPr>
            <p:cNvPr id="42" name="Freeform 42"/>
            <p:cNvSpPr/>
            <p:nvPr/>
          </p:nvSpPr>
          <p:spPr>
            <a:xfrm>
              <a:off x="0" y="0"/>
              <a:ext cx="4274726" cy="2152972"/>
            </a:xfrm>
            <a:custGeom>
              <a:avLst/>
              <a:gdLst/>
              <a:ahLst/>
              <a:cxnLst/>
              <a:rect l="l" t="t" r="r" b="b"/>
              <a:pathLst>
                <a:path w="4274726" h="2152972">
                  <a:moveTo>
                    <a:pt x="24327" y="0"/>
                  </a:moveTo>
                  <a:lnTo>
                    <a:pt x="4250399" y="0"/>
                  </a:lnTo>
                  <a:cubicBezTo>
                    <a:pt x="4263834" y="0"/>
                    <a:pt x="4274726" y="10891"/>
                    <a:pt x="4274726" y="24327"/>
                  </a:cubicBezTo>
                  <a:lnTo>
                    <a:pt x="4274726" y="2128645"/>
                  </a:lnTo>
                  <a:cubicBezTo>
                    <a:pt x="4274726" y="2142080"/>
                    <a:pt x="4263834" y="2152972"/>
                    <a:pt x="4250399" y="2152972"/>
                  </a:cubicBezTo>
                  <a:lnTo>
                    <a:pt x="24327" y="2152972"/>
                  </a:lnTo>
                  <a:cubicBezTo>
                    <a:pt x="10891" y="2152972"/>
                    <a:pt x="0" y="2142080"/>
                    <a:pt x="0" y="2128645"/>
                  </a:cubicBezTo>
                  <a:lnTo>
                    <a:pt x="0" y="24327"/>
                  </a:lnTo>
                  <a:cubicBezTo>
                    <a:pt x="0" y="10891"/>
                    <a:pt x="10891" y="0"/>
                    <a:pt x="24327" y="0"/>
                  </a:cubicBezTo>
                  <a:close/>
                </a:path>
              </a:pathLst>
            </a:custGeom>
            <a:solidFill>
              <a:srgbClr val="F6C9BC"/>
            </a:solidFill>
          </p:spPr>
        </p:sp>
        <p:sp>
          <p:nvSpPr>
            <p:cNvPr id="43" name="TextBox 43"/>
            <p:cNvSpPr txBox="1"/>
            <p:nvPr/>
          </p:nvSpPr>
          <p:spPr>
            <a:xfrm>
              <a:off x="0" y="-28575"/>
              <a:ext cx="4274726" cy="2181547"/>
            </a:xfrm>
            <a:prstGeom prst="rect">
              <a:avLst/>
            </a:prstGeom>
          </p:spPr>
          <p:txBody>
            <a:bodyPr lIns="50800" tIns="50800" rIns="50800" bIns="50800" rtlCol="0" anchor="ctr"/>
            <a:lstStyle/>
            <a:p>
              <a:pPr algn="ctr">
                <a:lnSpc>
                  <a:spcPts val="2807"/>
                </a:lnSpc>
              </a:pPr>
              <a:endParaRPr/>
            </a:p>
          </p:txBody>
        </p:sp>
      </p:grpSp>
      <p:grpSp>
        <p:nvGrpSpPr>
          <p:cNvPr id="47" name="Group 46"/>
          <p:cNvGrpSpPr/>
          <p:nvPr/>
        </p:nvGrpSpPr>
        <p:grpSpPr>
          <a:xfrm>
            <a:off x="5472220" y="1799473"/>
            <a:ext cx="10438563" cy="7458827"/>
            <a:chOff x="5472220" y="1799473"/>
            <a:chExt cx="10438563" cy="7458827"/>
          </a:xfrm>
        </p:grpSpPr>
        <p:sp>
          <p:nvSpPr>
            <p:cNvPr id="44" name="Freeform 44"/>
            <p:cNvSpPr/>
            <p:nvPr/>
          </p:nvSpPr>
          <p:spPr>
            <a:xfrm flipH="1">
              <a:off x="5472220" y="1799473"/>
              <a:ext cx="10438563" cy="7458827"/>
            </a:xfrm>
            <a:custGeom>
              <a:avLst/>
              <a:gdLst/>
              <a:ahLst/>
              <a:cxnLst/>
              <a:rect l="l" t="t" r="r" b="b"/>
              <a:pathLst>
                <a:path w="10438563" h="7458827">
                  <a:moveTo>
                    <a:pt x="10438562" y="0"/>
                  </a:moveTo>
                  <a:lnTo>
                    <a:pt x="0" y="0"/>
                  </a:lnTo>
                  <a:lnTo>
                    <a:pt x="0" y="7458827"/>
                  </a:lnTo>
                  <a:lnTo>
                    <a:pt x="10438562" y="7458827"/>
                  </a:lnTo>
                  <a:lnTo>
                    <a:pt x="10438562"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45" name="TextBox 45"/>
            <p:cNvSpPr txBox="1"/>
            <p:nvPr/>
          </p:nvSpPr>
          <p:spPr>
            <a:xfrm>
              <a:off x="7256371" y="3488155"/>
              <a:ext cx="7770902" cy="2183130"/>
            </a:xfrm>
            <a:prstGeom prst="rect">
              <a:avLst/>
            </a:prstGeom>
          </p:spPr>
          <p:txBody>
            <a:bodyPr lIns="0" tIns="0" rIns="0" bIns="0" rtlCol="0" anchor="t">
              <a:spAutoFit/>
            </a:bodyPr>
            <a:lstStyle/>
            <a:p>
              <a:pPr algn="just">
                <a:lnSpc>
                  <a:spcPts val="8609"/>
                </a:lnSpc>
              </a:pPr>
              <a:r>
                <a:rPr lang="en-US" sz="6999" dirty="0" err="1">
                  <a:solidFill>
                    <a:srgbClr val="284231"/>
                  </a:solidFill>
                  <a:latin typeface="Cambria Bold"/>
                </a:rPr>
                <a:t>Cậu</a:t>
              </a:r>
              <a:r>
                <a:rPr lang="en-US" sz="6999" dirty="0">
                  <a:solidFill>
                    <a:srgbClr val="284231"/>
                  </a:solidFill>
                  <a:latin typeface="Cambria Bold"/>
                </a:rPr>
                <a:t> </a:t>
              </a:r>
              <a:r>
                <a:rPr lang="en-US" sz="6999" dirty="0" err="1">
                  <a:solidFill>
                    <a:srgbClr val="284231"/>
                  </a:solidFill>
                  <a:latin typeface="Cambria Bold"/>
                </a:rPr>
                <a:t>bé</a:t>
              </a:r>
              <a:r>
                <a:rPr lang="en-US" sz="6999" dirty="0">
                  <a:solidFill>
                    <a:srgbClr val="284231"/>
                  </a:solidFill>
                  <a:latin typeface="Cambria Bold"/>
                </a:rPr>
                <a:t> </a:t>
              </a:r>
              <a:r>
                <a:rPr lang="en-US" sz="6999" dirty="0" err="1">
                  <a:solidFill>
                    <a:srgbClr val="284231"/>
                  </a:solidFill>
                  <a:latin typeface="Cambria Bold"/>
                </a:rPr>
                <a:t>gặp</a:t>
              </a:r>
              <a:r>
                <a:rPr lang="en-US" sz="6999" dirty="0">
                  <a:solidFill>
                    <a:srgbClr val="284231"/>
                  </a:solidFill>
                  <a:latin typeface="Cambria Bold"/>
                </a:rPr>
                <a:t> </a:t>
              </a:r>
              <a:r>
                <a:rPr lang="en-US" sz="6999" dirty="0" err="1">
                  <a:solidFill>
                    <a:srgbClr val="284231"/>
                  </a:solidFill>
                  <a:latin typeface="Cambria Bold"/>
                </a:rPr>
                <a:t>phải</a:t>
              </a:r>
              <a:r>
                <a:rPr lang="en-US" sz="6999" dirty="0">
                  <a:solidFill>
                    <a:srgbClr val="284231"/>
                  </a:solidFill>
                  <a:latin typeface="Cambria Bold"/>
                </a:rPr>
                <a:t> </a:t>
              </a:r>
              <a:r>
                <a:rPr lang="en-US" sz="6999" dirty="0" err="1">
                  <a:solidFill>
                    <a:srgbClr val="284231"/>
                  </a:solidFill>
                  <a:latin typeface="Cambria Bold"/>
                </a:rPr>
                <a:t>chuyện</a:t>
              </a:r>
              <a:r>
                <a:rPr lang="en-US" sz="6999" dirty="0">
                  <a:solidFill>
                    <a:srgbClr val="284231"/>
                  </a:solidFill>
                  <a:latin typeface="Cambria Bold"/>
                </a:rPr>
                <a:t> </a:t>
              </a:r>
              <a:r>
                <a:rPr lang="en-US" sz="6999" dirty="0" err="1">
                  <a:solidFill>
                    <a:srgbClr val="284231"/>
                  </a:solidFill>
                  <a:latin typeface="Cambria Bold"/>
                </a:rPr>
                <a:t>gì</a:t>
              </a:r>
              <a:r>
                <a:rPr lang="en-US" sz="6999" dirty="0">
                  <a:solidFill>
                    <a:srgbClr val="284231"/>
                  </a:solidFill>
                  <a:latin typeface="Cambria Bold"/>
                </a:rPr>
                <a:t>?</a:t>
              </a:r>
            </a:p>
          </p:txBody>
        </p:sp>
      </p:grpSp>
      <p:sp>
        <p:nvSpPr>
          <p:cNvPr id="46" name="Freeform 46"/>
          <p:cNvSpPr/>
          <p:nvPr/>
        </p:nvSpPr>
        <p:spPr>
          <a:xfrm>
            <a:off x="1629933" y="5143500"/>
            <a:ext cx="3842287" cy="5114525"/>
          </a:xfrm>
          <a:custGeom>
            <a:avLst/>
            <a:gdLst/>
            <a:ahLst/>
            <a:cxnLst/>
            <a:rect l="l" t="t" r="r" b="b"/>
            <a:pathLst>
              <a:path w="3842287" h="5114525">
                <a:moveTo>
                  <a:pt x="0" y="0"/>
                </a:moveTo>
                <a:lnTo>
                  <a:pt x="3842287" y="0"/>
                </a:lnTo>
                <a:lnTo>
                  <a:pt x="3842287" y="5114525"/>
                </a:lnTo>
                <a:lnTo>
                  <a:pt x="0" y="5114525"/>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E9EC"/>
        </a:solidFill>
        <a:effectLst/>
      </p:bgPr>
    </p:bg>
    <p:spTree>
      <p:nvGrpSpPr>
        <p:cNvPr id="1" name=""/>
        <p:cNvGrpSpPr/>
        <p:nvPr/>
      </p:nvGrpSpPr>
      <p:grpSpPr>
        <a:xfrm>
          <a:off x="0" y="0"/>
          <a:ext cx="0" cy="0"/>
          <a:chOff x="0" y="0"/>
          <a:chExt cx="0" cy="0"/>
        </a:xfrm>
      </p:grpSpPr>
      <p:sp>
        <p:nvSpPr>
          <p:cNvPr id="2" name="Freeform 2"/>
          <p:cNvSpPr/>
          <p:nvPr/>
        </p:nvSpPr>
        <p:spPr>
          <a:xfrm>
            <a:off x="437649" y="430129"/>
            <a:ext cx="6972300" cy="6972300"/>
          </a:xfrm>
          <a:custGeom>
            <a:avLst/>
            <a:gdLst/>
            <a:ahLst/>
            <a:cxnLst/>
            <a:rect l="l" t="t" r="r" b="b"/>
            <a:pathLst>
              <a:path w="6972300" h="6972300">
                <a:moveTo>
                  <a:pt x="0" y="0"/>
                </a:moveTo>
                <a:lnTo>
                  <a:pt x="6972300" y="0"/>
                </a:lnTo>
                <a:lnTo>
                  <a:pt x="6972300" y="6972300"/>
                </a:lnTo>
                <a:lnTo>
                  <a:pt x="0" y="69723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a:off x="437649" y="6469982"/>
            <a:ext cx="6972300" cy="3386889"/>
          </a:xfrm>
          <a:custGeom>
            <a:avLst/>
            <a:gdLst/>
            <a:ahLst/>
            <a:cxnLst/>
            <a:rect l="l" t="t" r="r" b="b"/>
            <a:pathLst>
              <a:path w="6972300" h="3386889">
                <a:moveTo>
                  <a:pt x="0" y="0"/>
                </a:moveTo>
                <a:lnTo>
                  <a:pt x="6972300" y="0"/>
                </a:lnTo>
                <a:lnTo>
                  <a:pt x="6972300" y="3386889"/>
                </a:lnTo>
                <a:lnTo>
                  <a:pt x="0" y="3386889"/>
                </a:lnTo>
                <a:lnTo>
                  <a:pt x="0" y="0"/>
                </a:lnTo>
                <a:close/>
              </a:path>
            </a:pathLst>
          </a:custGeom>
          <a:blipFill>
            <a:blip r:embed="rId2">
              <a:extLst>
                <a:ext uri="{96DAC541-7B7A-43D3-8B79-37D633B846F1}">
                  <asvg:svgBlip xmlns:asvg="http://schemas.microsoft.com/office/drawing/2016/SVG/main" xmlns="" r:embed="rId3"/>
                </a:ext>
              </a:extLst>
            </a:blip>
            <a:stretch>
              <a:fillRect b="-105861"/>
            </a:stretch>
          </a:blipFill>
        </p:spPr>
      </p:sp>
      <p:sp>
        <p:nvSpPr>
          <p:cNvPr id="4" name="Freeform 4"/>
          <p:cNvSpPr/>
          <p:nvPr/>
        </p:nvSpPr>
        <p:spPr>
          <a:xfrm>
            <a:off x="6567738" y="430129"/>
            <a:ext cx="6972300" cy="6972300"/>
          </a:xfrm>
          <a:custGeom>
            <a:avLst/>
            <a:gdLst/>
            <a:ahLst/>
            <a:cxnLst/>
            <a:rect l="l" t="t" r="r" b="b"/>
            <a:pathLst>
              <a:path w="6972300" h="6972300">
                <a:moveTo>
                  <a:pt x="0" y="0"/>
                </a:moveTo>
                <a:lnTo>
                  <a:pt x="6972300" y="0"/>
                </a:lnTo>
                <a:lnTo>
                  <a:pt x="6972300" y="6972300"/>
                </a:lnTo>
                <a:lnTo>
                  <a:pt x="0" y="69723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5" name="Freeform 5"/>
          <p:cNvSpPr/>
          <p:nvPr/>
        </p:nvSpPr>
        <p:spPr>
          <a:xfrm>
            <a:off x="6567738" y="6512844"/>
            <a:ext cx="6972300" cy="3386889"/>
          </a:xfrm>
          <a:custGeom>
            <a:avLst/>
            <a:gdLst/>
            <a:ahLst/>
            <a:cxnLst/>
            <a:rect l="l" t="t" r="r" b="b"/>
            <a:pathLst>
              <a:path w="6972300" h="3386889">
                <a:moveTo>
                  <a:pt x="0" y="0"/>
                </a:moveTo>
                <a:lnTo>
                  <a:pt x="6972300" y="0"/>
                </a:lnTo>
                <a:lnTo>
                  <a:pt x="6972300" y="3386889"/>
                </a:lnTo>
                <a:lnTo>
                  <a:pt x="0" y="3386889"/>
                </a:lnTo>
                <a:lnTo>
                  <a:pt x="0" y="0"/>
                </a:lnTo>
                <a:close/>
              </a:path>
            </a:pathLst>
          </a:custGeom>
          <a:blipFill>
            <a:blip r:embed="rId2">
              <a:extLst>
                <a:ext uri="{96DAC541-7B7A-43D3-8B79-37D633B846F1}">
                  <asvg:svgBlip xmlns:asvg="http://schemas.microsoft.com/office/drawing/2016/SVG/main" xmlns="" r:embed="rId3"/>
                </a:ext>
              </a:extLst>
            </a:blip>
            <a:stretch>
              <a:fillRect b="-105861"/>
            </a:stretch>
          </a:blipFill>
        </p:spPr>
      </p:sp>
      <p:sp>
        <p:nvSpPr>
          <p:cNvPr id="6" name="Freeform 6"/>
          <p:cNvSpPr/>
          <p:nvPr/>
        </p:nvSpPr>
        <p:spPr>
          <a:xfrm>
            <a:off x="12697828" y="430129"/>
            <a:ext cx="5122445" cy="6972300"/>
          </a:xfrm>
          <a:custGeom>
            <a:avLst/>
            <a:gdLst/>
            <a:ahLst/>
            <a:cxnLst/>
            <a:rect l="l" t="t" r="r" b="b"/>
            <a:pathLst>
              <a:path w="5122445" h="6972300">
                <a:moveTo>
                  <a:pt x="0" y="0"/>
                </a:moveTo>
                <a:lnTo>
                  <a:pt x="5122444" y="0"/>
                </a:lnTo>
                <a:lnTo>
                  <a:pt x="5122444" y="6972300"/>
                </a:lnTo>
                <a:lnTo>
                  <a:pt x="0" y="6972300"/>
                </a:lnTo>
                <a:lnTo>
                  <a:pt x="0" y="0"/>
                </a:lnTo>
                <a:close/>
              </a:path>
            </a:pathLst>
          </a:custGeom>
          <a:blipFill>
            <a:blip r:embed="rId2">
              <a:extLst>
                <a:ext uri="{96DAC541-7B7A-43D3-8B79-37D633B846F1}">
                  <asvg:svgBlip xmlns:asvg="http://schemas.microsoft.com/office/drawing/2016/SVG/main" xmlns="" r:embed="rId3"/>
                </a:ext>
              </a:extLst>
            </a:blip>
            <a:stretch>
              <a:fillRect r="-36112"/>
            </a:stretch>
          </a:blipFill>
        </p:spPr>
      </p:sp>
      <p:sp>
        <p:nvSpPr>
          <p:cNvPr id="7" name="Freeform 7"/>
          <p:cNvSpPr/>
          <p:nvPr/>
        </p:nvSpPr>
        <p:spPr>
          <a:xfrm>
            <a:off x="12697828" y="6469982"/>
            <a:ext cx="5152524" cy="3386889"/>
          </a:xfrm>
          <a:custGeom>
            <a:avLst/>
            <a:gdLst/>
            <a:ahLst/>
            <a:cxnLst/>
            <a:rect l="l" t="t" r="r" b="b"/>
            <a:pathLst>
              <a:path w="5152524" h="3386889">
                <a:moveTo>
                  <a:pt x="0" y="0"/>
                </a:moveTo>
                <a:lnTo>
                  <a:pt x="5152523" y="0"/>
                </a:lnTo>
                <a:lnTo>
                  <a:pt x="5152523" y="3386889"/>
                </a:lnTo>
                <a:lnTo>
                  <a:pt x="0" y="3386889"/>
                </a:lnTo>
                <a:lnTo>
                  <a:pt x="0" y="0"/>
                </a:lnTo>
                <a:close/>
              </a:path>
            </a:pathLst>
          </a:custGeom>
          <a:blipFill>
            <a:blip r:embed="rId4">
              <a:extLst>
                <a:ext uri="{96DAC541-7B7A-43D3-8B79-37D633B846F1}">
                  <asvg:svgBlip xmlns:asvg="http://schemas.microsoft.com/office/drawing/2016/SVG/main" xmlns="" r:embed="rId5"/>
                </a:ext>
              </a:extLst>
            </a:blip>
            <a:stretch>
              <a:fillRect r="-35318" b="-105861"/>
            </a:stretch>
          </a:blipFill>
        </p:spPr>
      </p:sp>
      <p:sp>
        <p:nvSpPr>
          <p:cNvPr id="8" name="Freeform 8"/>
          <p:cNvSpPr/>
          <p:nvPr/>
        </p:nvSpPr>
        <p:spPr>
          <a:xfrm rot="-4547200">
            <a:off x="13990603" y="5783075"/>
            <a:ext cx="5500811" cy="4760702"/>
          </a:xfrm>
          <a:custGeom>
            <a:avLst/>
            <a:gdLst/>
            <a:ahLst/>
            <a:cxnLst/>
            <a:rect l="l" t="t" r="r" b="b"/>
            <a:pathLst>
              <a:path w="5500811" h="4760702">
                <a:moveTo>
                  <a:pt x="0" y="0"/>
                </a:moveTo>
                <a:lnTo>
                  <a:pt x="5500810" y="0"/>
                </a:lnTo>
                <a:lnTo>
                  <a:pt x="5500810" y="4760702"/>
                </a:lnTo>
                <a:lnTo>
                  <a:pt x="0" y="4760702"/>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9" name="Freeform 9"/>
          <p:cNvSpPr/>
          <p:nvPr/>
        </p:nvSpPr>
        <p:spPr>
          <a:xfrm rot="4404670">
            <a:off x="-1018198" y="-233267"/>
            <a:ext cx="5500811" cy="4760702"/>
          </a:xfrm>
          <a:custGeom>
            <a:avLst/>
            <a:gdLst/>
            <a:ahLst/>
            <a:cxnLst/>
            <a:rect l="l" t="t" r="r" b="b"/>
            <a:pathLst>
              <a:path w="5500811" h="4760702">
                <a:moveTo>
                  <a:pt x="0" y="0"/>
                </a:moveTo>
                <a:lnTo>
                  <a:pt x="5500810" y="0"/>
                </a:lnTo>
                <a:lnTo>
                  <a:pt x="5500810" y="4760701"/>
                </a:lnTo>
                <a:lnTo>
                  <a:pt x="0" y="4760701"/>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10" name="Freeform 10"/>
          <p:cNvSpPr/>
          <p:nvPr/>
        </p:nvSpPr>
        <p:spPr>
          <a:xfrm rot="10412530">
            <a:off x="14287775" y="-179276"/>
            <a:ext cx="4610420" cy="4114800"/>
          </a:xfrm>
          <a:custGeom>
            <a:avLst/>
            <a:gdLst/>
            <a:ahLst/>
            <a:cxnLst/>
            <a:rect l="l" t="t" r="r" b="b"/>
            <a:pathLst>
              <a:path w="4610420" h="4114800">
                <a:moveTo>
                  <a:pt x="0" y="0"/>
                </a:moveTo>
                <a:lnTo>
                  <a:pt x="4610420" y="0"/>
                </a:lnTo>
                <a:lnTo>
                  <a:pt x="4610420" y="4114800"/>
                </a:lnTo>
                <a:lnTo>
                  <a:pt x="0" y="4114800"/>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11" name="Freeform 11"/>
          <p:cNvSpPr/>
          <p:nvPr/>
        </p:nvSpPr>
        <p:spPr>
          <a:xfrm rot="912969">
            <a:off x="4015577" y="2124341"/>
            <a:ext cx="4610420" cy="4114800"/>
          </a:xfrm>
          <a:custGeom>
            <a:avLst/>
            <a:gdLst/>
            <a:ahLst/>
            <a:cxnLst/>
            <a:rect l="l" t="t" r="r" b="b"/>
            <a:pathLst>
              <a:path w="4610420" h="4114800">
                <a:moveTo>
                  <a:pt x="0" y="0"/>
                </a:moveTo>
                <a:lnTo>
                  <a:pt x="4610420" y="0"/>
                </a:lnTo>
                <a:lnTo>
                  <a:pt x="4610420" y="4114800"/>
                </a:lnTo>
                <a:lnTo>
                  <a:pt x="0" y="4114800"/>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grpSp>
        <p:nvGrpSpPr>
          <p:cNvPr id="12" name="Group 12"/>
          <p:cNvGrpSpPr/>
          <p:nvPr/>
        </p:nvGrpSpPr>
        <p:grpSpPr>
          <a:xfrm>
            <a:off x="1429333" y="683172"/>
            <a:ext cx="15311675" cy="2843084"/>
            <a:chOff x="0" y="0"/>
            <a:chExt cx="20415567" cy="3790778"/>
          </a:xfrm>
        </p:grpSpPr>
        <p:grpSp>
          <p:nvGrpSpPr>
            <p:cNvPr id="13" name="Group 13"/>
            <p:cNvGrpSpPr/>
            <p:nvPr/>
          </p:nvGrpSpPr>
          <p:grpSpPr>
            <a:xfrm>
              <a:off x="0" y="0"/>
              <a:ext cx="2268396" cy="3790778"/>
              <a:chOff x="0" y="0"/>
              <a:chExt cx="486378" cy="812800"/>
            </a:xfrm>
          </p:grpSpPr>
          <p:sp>
            <p:nvSpPr>
              <p:cNvPr id="14" name="Freeform 14"/>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p:spPr>
          </p:sp>
          <p:sp>
            <p:nvSpPr>
              <p:cNvPr id="15" name="TextBox 15"/>
              <p:cNvSpPr txBox="1"/>
              <p:nvPr/>
            </p:nvSpPr>
            <p:spPr>
              <a:xfrm>
                <a:off x="0" y="-28575"/>
                <a:ext cx="486378" cy="841375"/>
              </a:xfrm>
              <a:prstGeom prst="rect">
                <a:avLst/>
              </a:prstGeom>
            </p:spPr>
            <p:txBody>
              <a:bodyPr lIns="50800" tIns="50800" rIns="50800" bIns="50800" rtlCol="0" anchor="ctr"/>
              <a:lstStyle/>
              <a:p>
                <a:pPr algn="ctr">
                  <a:lnSpc>
                    <a:spcPts val="2807"/>
                  </a:lnSpc>
                </a:pPr>
                <a:endParaRPr/>
              </a:p>
            </p:txBody>
          </p:sp>
        </p:grpSp>
        <p:grpSp>
          <p:nvGrpSpPr>
            <p:cNvPr id="16" name="Group 16"/>
            <p:cNvGrpSpPr/>
            <p:nvPr/>
          </p:nvGrpSpPr>
          <p:grpSpPr>
            <a:xfrm>
              <a:off x="4536793" y="0"/>
              <a:ext cx="2268396" cy="3790778"/>
              <a:chOff x="0" y="0"/>
              <a:chExt cx="486378" cy="812800"/>
            </a:xfrm>
          </p:grpSpPr>
          <p:sp>
            <p:nvSpPr>
              <p:cNvPr id="17" name="Freeform 17"/>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18" name="TextBox 18"/>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nvGrpSpPr>
            <p:cNvPr id="19" name="Group 19"/>
            <p:cNvGrpSpPr/>
            <p:nvPr/>
          </p:nvGrpSpPr>
          <p:grpSpPr>
            <a:xfrm>
              <a:off x="9073585" y="0"/>
              <a:ext cx="2268396" cy="3790778"/>
              <a:chOff x="0" y="0"/>
              <a:chExt cx="486378" cy="812800"/>
            </a:xfrm>
          </p:grpSpPr>
          <p:sp>
            <p:nvSpPr>
              <p:cNvPr id="20" name="Freeform 20"/>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21" name="TextBox 21"/>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nvGrpSpPr>
            <p:cNvPr id="22" name="Group 22"/>
            <p:cNvGrpSpPr/>
            <p:nvPr/>
          </p:nvGrpSpPr>
          <p:grpSpPr>
            <a:xfrm>
              <a:off x="13610378" y="0"/>
              <a:ext cx="2268396" cy="3790778"/>
              <a:chOff x="0" y="0"/>
              <a:chExt cx="486378" cy="812800"/>
            </a:xfrm>
          </p:grpSpPr>
          <p:sp>
            <p:nvSpPr>
              <p:cNvPr id="23" name="Freeform 23"/>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24" name="TextBox 24"/>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nvGrpSpPr>
            <p:cNvPr id="25" name="Group 25"/>
            <p:cNvGrpSpPr/>
            <p:nvPr/>
          </p:nvGrpSpPr>
          <p:grpSpPr>
            <a:xfrm>
              <a:off x="2268396" y="0"/>
              <a:ext cx="2268396" cy="3790778"/>
              <a:chOff x="0" y="0"/>
              <a:chExt cx="486378" cy="812800"/>
            </a:xfrm>
          </p:grpSpPr>
          <p:sp>
            <p:nvSpPr>
              <p:cNvPr id="26" name="Freeform 26"/>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27" name="TextBox 27"/>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nvGrpSpPr>
            <p:cNvPr id="28" name="Group 28"/>
            <p:cNvGrpSpPr/>
            <p:nvPr/>
          </p:nvGrpSpPr>
          <p:grpSpPr>
            <a:xfrm>
              <a:off x="6805189" y="0"/>
              <a:ext cx="2268396" cy="3790778"/>
              <a:chOff x="0" y="0"/>
              <a:chExt cx="486378" cy="812800"/>
            </a:xfrm>
          </p:grpSpPr>
          <p:sp>
            <p:nvSpPr>
              <p:cNvPr id="29" name="Freeform 29"/>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30" name="TextBox 30"/>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nvGrpSpPr>
            <p:cNvPr id="31" name="Group 31"/>
            <p:cNvGrpSpPr/>
            <p:nvPr/>
          </p:nvGrpSpPr>
          <p:grpSpPr>
            <a:xfrm>
              <a:off x="11341981" y="0"/>
              <a:ext cx="2268396" cy="3790778"/>
              <a:chOff x="0" y="0"/>
              <a:chExt cx="486378" cy="812800"/>
            </a:xfrm>
          </p:grpSpPr>
          <p:sp>
            <p:nvSpPr>
              <p:cNvPr id="32" name="Freeform 32"/>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33" name="TextBox 33"/>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nvGrpSpPr>
            <p:cNvPr id="34" name="Group 34"/>
            <p:cNvGrpSpPr/>
            <p:nvPr/>
          </p:nvGrpSpPr>
          <p:grpSpPr>
            <a:xfrm>
              <a:off x="15878774" y="0"/>
              <a:ext cx="2268396" cy="3790778"/>
              <a:chOff x="0" y="0"/>
              <a:chExt cx="486378" cy="812800"/>
            </a:xfrm>
          </p:grpSpPr>
          <p:sp>
            <p:nvSpPr>
              <p:cNvPr id="35" name="Freeform 35"/>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36" name="TextBox 36"/>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nvGrpSpPr>
            <p:cNvPr id="37" name="Group 37"/>
            <p:cNvGrpSpPr/>
            <p:nvPr/>
          </p:nvGrpSpPr>
          <p:grpSpPr>
            <a:xfrm>
              <a:off x="18147170" y="0"/>
              <a:ext cx="2268396" cy="3790778"/>
              <a:chOff x="0" y="0"/>
              <a:chExt cx="486378" cy="812800"/>
            </a:xfrm>
          </p:grpSpPr>
          <p:sp>
            <p:nvSpPr>
              <p:cNvPr id="38" name="Freeform 38"/>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39" name="TextBox 39"/>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sp>
        <p:nvSpPr>
          <p:cNvPr id="40" name="Freeform 40"/>
          <p:cNvSpPr/>
          <p:nvPr/>
        </p:nvSpPr>
        <p:spPr>
          <a:xfrm>
            <a:off x="10878051" y="6469982"/>
            <a:ext cx="6972300" cy="3386889"/>
          </a:xfrm>
          <a:custGeom>
            <a:avLst/>
            <a:gdLst/>
            <a:ahLst/>
            <a:cxnLst/>
            <a:rect l="l" t="t" r="r" b="b"/>
            <a:pathLst>
              <a:path w="6972300" h="3386889">
                <a:moveTo>
                  <a:pt x="0" y="0"/>
                </a:moveTo>
                <a:lnTo>
                  <a:pt x="6972300" y="0"/>
                </a:lnTo>
                <a:lnTo>
                  <a:pt x="6972300" y="3386889"/>
                </a:lnTo>
                <a:lnTo>
                  <a:pt x="0" y="3386889"/>
                </a:lnTo>
                <a:lnTo>
                  <a:pt x="0" y="0"/>
                </a:lnTo>
                <a:close/>
              </a:path>
            </a:pathLst>
          </a:custGeom>
          <a:blipFill>
            <a:blip r:embed="rId2">
              <a:extLst>
                <a:ext uri="{96DAC541-7B7A-43D3-8B79-37D633B846F1}">
                  <asvg:svgBlip xmlns:asvg="http://schemas.microsoft.com/office/drawing/2016/SVG/main" xmlns="" r:embed="rId3"/>
                </a:ext>
              </a:extLst>
            </a:blip>
            <a:stretch>
              <a:fillRect b="-105861"/>
            </a:stretch>
          </a:blipFill>
        </p:spPr>
      </p:sp>
      <p:grpSp>
        <p:nvGrpSpPr>
          <p:cNvPr id="41" name="Group 41"/>
          <p:cNvGrpSpPr/>
          <p:nvPr/>
        </p:nvGrpSpPr>
        <p:grpSpPr>
          <a:xfrm>
            <a:off x="1028700" y="1375324"/>
            <a:ext cx="16230600" cy="8174564"/>
            <a:chOff x="0" y="0"/>
            <a:chExt cx="4274726" cy="2152972"/>
          </a:xfrm>
        </p:grpSpPr>
        <p:sp>
          <p:nvSpPr>
            <p:cNvPr id="42" name="Freeform 42"/>
            <p:cNvSpPr/>
            <p:nvPr/>
          </p:nvSpPr>
          <p:spPr>
            <a:xfrm>
              <a:off x="0" y="0"/>
              <a:ext cx="4274726" cy="2152972"/>
            </a:xfrm>
            <a:custGeom>
              <a:avLst/>
              <a:gdLst/>
              <a:ahLst/>
              <a:cxnLst/>
              <a:rect l="l" t="t" r="r" b="b"/>
              <a:pathLst>
                <a:path w="4274726" h="2152972">
                  <a:moveTo>
                    <a:pt x="24327" y="0"/>
                  </a:moveTo>
                  <a:lnTo>
                    <a:pt x="4250399" y="0"/>
                  </a:lnTo>
                  <a:cubicBezTo>
                    <a:pt x="4263834" y="0"/>
                    <a:pt x="4274726" y="10891"/>
                    <a:pt x="4274726" y="24327"/>
                  </a:cubicBezTo>
                  <a:lnTo>
                    <a:pt x="4274726" y="2128645"/>
                  </a:lnTo>
                  <a:cubicBezTo>
                    <a:pt x="4274726" y="2142080"/>
                    <a:pt x="4263834" y="2152972"/>
                    <a:pt x="4250399" y="2152972"/>
                  </a:cubicBezTo>
                  <a:lnTo>
                    <a:pt x="24327" y="2152972"/>
                  </a:lnTo>
                  <a:cubicBezTo>
                    <a:pt x="10891" y="2152972"/>
                    <a:pt x="0" y="2142080"/>
                    <a:pt x="0" y="2128645"/>
                  </a:cubicBezTo>
                  <a:lnTo>
                    <a:pt x="0" y="24327"/>
                  </a:lnTo>
                  <a:cubicBezTo>
                    <a:pt x="0" y="10891"/>
                    <a:pt x="10891" y="0"/>
                    <a:pt x="24327" y="0"/>
                  </a:cubicBezTo>
                  <a:close/>
                </a:path>
              </a:pathLst>
            </a:custGeom>
            <a:solidFill>
              <a:srgbClr val="F6C9BC"/>
            </a:solidFill>
          </p:spPr>
        </p:sp>
        <p:sp>
          <p:nvSpPr>
            <p:cNvPr id="43" name="TextBox 43"/>
            <p:cNvSpPr txBox="1"/>
            <p:nvPr/>
          </p:nvSpPr>
          <p:spPr>
            <a:xfrm>
              <a:off x="0" y="-28575"/>
              <a:ext cx="4274726" cy="2181547"/>
            </a:xfrm>
            <a:prstGeom prst="rect">
              <a:avLst/>
            </a:prstGeom>
          </p:spPr>
          <p:txBody>
            <a:bodyPr lIns="50800" tIns="50800" rIns="50800" bIns="50800" rtlCol="0" anchor="ctr"/>
            <a:lstStyle/>
            <a:p>
              <a:pPr algn="ctr">
                <a:lnSpc>
                  <a:spcPts val="2807"/>
                </a:lnSpc>
              </a:pPr>
              <a:endParaRPr/>
            </a:p>
          </p:txBody>
        </p:sp>
      </p:grpSp>
      <p:sp>
        <p:nvSpPr>
          <p:cNvPr id="44" name="Freeform 44"/>
          <p:cNvSpPr/>
          <p:nvPr/>
        </p:nvSpPr>
        <p:spPr>
          <a:xfrm>
            <a:off x="1640588" y="5143500"/>
            <a:ext cx="3831631" cy="5114525"/>
          </a:xfrm>
          <a:custGeom>
            <a:avLst/>
            <a:gdLst/>
            <a:ahLst/>
            <a:cxnLst/>
            <a:rect l="l" t="t" r="r" b="b"/>
            <a:pathLst>
              <a:path w="3831631" h="5114525">
                <a:moveTo>
                  <a:pt x="0" y="0"/>
                </a:moveTo>
                <a:lnTo>
                  <a:pt x="3831632" y="0"/>
                </a:lnTo>
                <a:lnTo>
                  <a:pt x="3831632" y="5114525"/>
                </a:lnTo>
                <a:lnTo>
                  <a:pt x="0" y="5114525"/>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grpSp>
        <p:nvGrpSpPr>
          <p:cNvPr id="47" name="Group 46"/>
          <p:cNvGrpSpPr/>
          <p:nvPr/>
        </p:nvGrpSpPr>
        <p:grpSpPr>
          <a:xfrm>
            <a:off x="5472220" y="1799473"/>
            <a:ext cx="10438563" cy="7458827"/>
            <a:chOff x="5472220" y="1799473"/>
            <a:chExt cx="10438563" cy="7458827"/>
          </a:xfrm>
        </p:grpSpPr>
        <p:sp>
          <p:nvSpPr>
            <p:cNvPr id="45" name="Freeform 45"/>
            <p:cNvSpPr/>
            <p:nvPr/>
          </p:nvSpPr>
          <p:spPr>
            <a:xfrm flipH="1">
              <a:off x="5472220" y="1799473"/>
              <a:ext cx="10438563" cy="7458827"/>
            </a:xfrm>
            <a:custGeom>
              <a:avLst/>
              <a:gdLst/>
              <a:ahLst/>
              <a:cxnLst/>
              <a:rect l="l" t="t" r="r" b="b"/>
              <a:pathLst>
                <a:path w="10438563" h="7458827">
                  <a:moveTo>
                    <a:pt x="10438562" y="0"/>
                  </a:moveTo>
                  <a:lnTo>
                    <a:pt x="0" y="0"/>
                  </a:lnTo>
                  <a:lnTo>
                    <a:pt x="0" y="7458827"/>
                  </a:lnTo>
                  <a:lnTo>
                    <a:pt x="10438562" y="7458827"/>
                  </a:lnTo>
                  <a:lnTo>
                    <a:pt x="10438562"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46" name="TextBox 46"/>
            <p:cNvSpPr txBox="1"/>
            <p:nvPr/>
          </p:nvSpPr>
          <p:spPr>
            <a:xfrm>
              <a:off x="6711956" y="2965162"/>
              <a:ext cx="7959090" cy="3330174"/>
            </a:xfrm>
            <a:prstGeom prst="rect">
              <a:avLst/>
            </a:prstGeom>
          </p:spPr>
          <p:txBody>
            <a:bodyPr lIns="0" tIns="0" rIns="0" bIns="0" rtlCol="0" anchor="t">
              <a:spAutoFit/>
            </a:bodyPr>
            <a:lstStyle/>
            <a:p>
              <a:pPr algn="just">
                <a:lnSpc>
                  <a:spcPts val="6565"/>
                </a:lnSpc>
              </a:pPr>
              <a:r>
                <a:rPr lang="en-US" sz="5338" dirty="0">
                  <a:solidFill>
                    <a:srgbClr val="284231"/>
                  </a:solidFill>
                  <a:latin typeface="Cambria Bold"/>
                </a:rPr>
                <a:t>Ai </a:t>
              </a:r>
              <a:r>
                <a:rPr lang="en-US" sz="5338" dirty="0" err="1">
                  <a:solidFill>
                    <a:srgbClr val="284231"/>
                  </a:solidFill>
                  <a:latin typeface="Cambria Bold"/>
                </a:rPr>
                <a:t>là</a:t>
              </a:r>
              <a:r>
                <a:rPr lang="en-US" sz="5338" dirty="0">
                  <a:solidFill>
                    <a:srgbClr val="284231"/>
                  </a:solidFill>
                  <a:latin typeface="Cambria Bold"/>
                </a:rPr>
                <a:t> </a:t>
              </a:r>
              <a:r>
                <a:rPr lang="en-US" sz="5338" dirty="0" err="1">
                  <a:solidFill>
                    <a:srgbClr val="284231"/>
                  </a:solidFill>
                  <a:latin typeface="Cambria Bold"/>
                </a:rPr>
                <a:t>người</a:t>
              </a:r>
              <a:r>
                <a:rPr lang="en-US" sz="5338" dirty="0">
                  <a:solidFill>
                    <a:srgbClr val="284231"/>
                  </a:solidFill>
                  <a:latin typeface="Cambria Bold"/>
                </a:rPr>
                <a:t> </a:t>
              </a:r>
              <a:r>
                <a:rPr lang="en-US" sz="5338" dirty="0" err="1">
                  <a:solidFill>
                    <a:srgbClr val="284231"/>
                  </a:solidFill>
                  <a:latin typeface="Cambria Bold"/>
                </a:rPr>
                <a:t>đã</a:t>
              </a:r>
              <a:r>
                <a:rPr lang="en-US" sz="5338" dirty="0">
                  <a:solidFill>
                    <a:srgbClr val="284231"/>
                  </a:solidFill>
                  <a:latin typeface="Cambria Bold"/>
                </a:rPr>
                <a:t> </a:t>
              </a:r>
              <a:r>
                <a:rPr lang="en-US" sz="5338" dirty="0" err="1">
                  <a:solidFill>
                    <a:srgbClr val="284231"/>
                  </a:solidFill>
                  <a:latin typeface="Cambria Bold"/>
                </a:rPr>
                <a:t>đồng</a:t>
              </a:r>
              <a:r>
                <a:rPr lang="en-US" sz="5338" dirty="0">
                  <a:solidFill>
                    <a:srgbClr val="284231"/>
                  </a:solidFill>
                  <a:latin typeface="Cambria Bold"/>
                </a:rPr>
                <a:t> </a:t>
              </a:r>
              <a:r>
                <a:rPr lang="en-US" sz="5338" dirty="0" err="1">
                  <a:solidFill>
                    <a:srgbClr val="284231"/>
                  </a:solidFill>
                  <a:latin typeface="Cambria Bold"/>
                </a:rPr>
                <a:t>hành</a:t>
              </a:r>
              <a:r>
                <a:rPr lang="en-US" sz="5338" dirty="0">
                  <a:solidFill>
                    <a:srgbClr val="284231"/>
                  </a:solidFill>
                  <a:latin typeface="Cambria Bold"/>
                </a:rPr>
                <a:t> </a:t>
              </a:r>
              <a:r>
                <a:rPr lang="en-US" sz="5338" dirty="0" err="1">
                  <a:solidFill>
                    <a:srgbClr val="284231"/>
                  </a:solidFill>
                  <a:latin typeface="Cambria Bold"/>
                </a:rPr>
                <a:t>để</a:t>
              </a:r>
              <a:r>
                <a:rPr lang="en-US" sz="5338" dirty="0">
                  <a:solidFill>
                    <a:srgbClr val="284231"/>
                  </a:solidFill>
                  <a:latin typeface="Cambria Bold"/>
                </a:rPr>
                <a:t> </a:t>
              </a:r>
              <a:r>
                <a:rPr lang="en-US" sz="5338" dirty="0" err="1">
                  <a:solidFill>
                    <a:srgbClr val="284231"/>
                  </a:solidFill>
                  <a:latin typeface="Cambria Bold"/>
                </a:rPr>
                <a:t>đưa</a:t>
              </a:r>
              <a:r>
                <a:rPr lang="en-US" sz="5338" dirty="0">
                  <a:solidFill>
                    <a:srgbClr val="284231"/>
                  </a:solidFill>
                  <a:latin typeface="Cambria Bold"/>
                </a:rPr>
                <a:t> </a:t>
              </a:r>
              <a:r>
                <a:rPr lang="en-US" sz="5338" dirty="0" err="1">
                  <a:solidFill>
                    <a:srgbClr val="284231"/>
                  </a:solidFill>
                  <a:latin typeface="Cambria Bold"/>
                </a:rPr>
                <a:t>Thiện</a:t>
              </a:r>
              <a:r>
                <a:rPr lang="en-US" sz="5338" dirty="0">
                  <a:solidFill>
                    <a:srgbClr val="284231"/>
                  </a:solidFill>
                  <a:latin typeface="Cambria Bold"/>
                </a:rPr>
                <a:t> </a:t>
              </a:r>
              <a:r>
                <a:rPr lang="en-US" sz="5338" dirty="0" err="1">
                  <a:solidFill>
                    <a:srgbClr val="284231"/>
                  </a:solidFill>
                  <a:latin typeface="Cambria Bold"/>
                </a:rPr>
                <a:t>Nhân</a:t>
              </a:r>
              <a:r>
                <a:rPr lang="en-US" sz="5338" dirty="0">
                  <a:solidFill>
                    <a:srgbClr val="284231"/>
                  </a:solidFill>
                  <a:latin typeface="Cambria Bold"/>
                </a:rPr>
                <a:t> </a:t>
              </a:r>
              <a:r>
                <a:rPr lang="en-US" sz="5338" dirty="0" err="1">
                  <a:solidFill>
                    <a:srgbClr val="284231"/>
                  </a:solidFill>
                  <a:latin typeface="Cambria Bold"/>
                </a:rPr>
                <a:t>đi</a:t>
              </a:r>
              <a:r>
                <a:rPr lang="en-US" sz="5338" dirty="0">
                  <a:solidFill>
                    <a:srgbClr val="284231"/>
                  </a:solidFill>
                  <a:latin typeface="Cambria Bold"/>
                </a:rPr>
                <a:t> </a:t>
              </a:r>
              <a:r>
                <a:rPr lang="en-US" sz="5338" dirty="0" err="1">
                  <a:solidFill>
                    <a:srgbClr val="284231"/>
                  </a:solidFill>
                  <a:latin typeface="Cambria Bold"/>
                </a:rPr>
                <a:t>chạy</a:t>
              </a:r>
              <a:r>
                <a:rPr lang="en-US" sz="5338" dirty="0">
                  <a:solidFill>
                    <a:srgbClr val="284231"/>
                  </a:solidFill>
                  <a:latin typeface="Cambria Bold"/>
                </a:rPr>
                <a:t> </a:t>
              </a:r>
              <a:r>
                <a:rPr lang="en-US" sz="5338" dirty="0" err="1">
                  <a:solidFill>
                    <a:srgbClr val="284231"/>
                  </a:solidFill>
                  <a:latin typeface="Cambria Bold"/>
                </a:rPr>
                <a:t>chữa</a:t>
              </a:r>
              <a:r>
                <a:rPr lang="en-US" sz="5338" dirty="0">
                  <a:solidFill>
                    <a:srgbClr val="284231"/>
                  </a:solidFill>
                  <a:latin typeface="Cambria Bold"/>
                </a:rPr>
                <a:t>, </a:t>
              </a:r>
              <a:r>
                <a:rPr lang="en-US" sz="5338" dirty="0" err="1">
                  <a:solidFill>
                    <a:srgbClr val="284231"/>
                  </a:solidFill>
                  <a:latin typeface="Cambria Bold"/>
                </a:rPr>
                <a:t>tái</a:t>
              </a:r>
              <a:r>
                <a:rPr lang="en-US" sz="5338" dirty="0">
                  <a:solidFill>
                    <a:srgbClr val="284231"/>
                  </a:solidFill>
                  <a:latin typeface="Cambria Bold"/>
                </a:rPr>
                <a:t> </a:t>
              </a:r>
              <a:r>
                <a:rPr lang="en-US" sz="5338" dirty="0" err="1">
                  <a:solidFill>
                    <a:srgbClr val="284231"/>
                  </a:solidFill>
                  <a:latin typeface="Cambria Bold"/>
                </a:rPr>
                <a:t>tạo</a:t>
              </a:r>
              <a:r>
                <a:rPr lang="en-US" sz="5338" dirty="0">
                  <a:solidFill>
                    <a:srgbClr val="284231"/>
                  </a:solidFill>
                  <a:latin typeface="Cambria Bold"/>
                </a:rPr>
                <a:t> </a:t>
              </a:r>
              <a:r>
                <a:rPr lang="en-US" sz="5338" dirty="0" err="1">
                  <a:solidFill>
                    <a:srgbClr val="284231"/>
                  </a:solidFill>
                  <a:latin typeface="Cambria Bold"/>
                </a:rPr>
                <a:t>lại</a:t>
              </a:r>
              <a:r>
                <a:rPr lang="en-US" sz="5338" dirty="0">
                  <a:solidFill>
                    <a:srgbClr val="284231"/>
                  </a:solidFill>
                  <a:latin typeface="Cambria Bold"/>
                </a:rPr>
                <a:t> </a:t>
              </a:r>
              <a:r>
                <a:rPr lang="en-US" sz="5338" dirty="0" err="1">
                  <a:solidFill>
                    <a:srgbClr val="284231"/>
                  </a:solidFill>
                  <a:latin typeface="Cambria Bold"/>
                </a:rPr>
                <a:t>một</a:t>
              </a:r>
              <a:r>
                <a:rPr lang="en-US" sz="5338" dirty="0">
                  <a:solidFill>
                    <a:srgbClr val="284231"/>
                  </a:solidFill>
                  <a:latin typeface="Cambria Bold"/>
                </a:rPr>
                <a:t> </a:t>
              </a:r>
              <a:r>
                <a:rPr lang="en-US" sz="5338" dirty="0" err="1">
                  <a:solidFill>
                    <a:srgbClr val="284231"/>
                  </a:solidFill>
                  <a:latin typeface="Cambria Bold"/>
                </a:rPr>
                <a:t>phần</a:t>
              </a:r>
              <a:r>
                <a:rPr lang="en-US" sz="5338" dirty="0">
                  <a:solidFill>
                    <a:srgbClr val="284231"/>
                  </a:solidFill>
                  <a:latin typeface="Cambria Bold"/>
                </a:rPr>
                <a:t> </a:t>
              </a:r>
              <a:r>
                <a:rPr lang="en-US" sz="5338" dirty="0" err="1">
                  <a:solidFill>
                    <a:srgbClr val="284231"/>
                  </a:solidFill>
                  <a:latin typeface="Cambria Bold"/>
                </a:rPr>
                <a:t>cơ</a:t>
              </a:r>
              <a:r>
                <a:rPr lang="en-US" sz="5338" dirty="0">
                  <a:solidFill>
                    <a:srgbClr val="284231"/>
                  </a:solidFill>
                  <a:latin typeface="Cambria Bold"/>
                </a:rPr>
                <a:t> </a:t>
              </a:r>
              <a:r>
                <a:rPr lang="en-US" sz="5338" dirty="0" err="1">
                  <a:solidFill>
                    <a:srgbClr val="284231"/>
                  </a:solidFill>
                  <a:latin typeface="Cambria Bold"/>
                </a:rPr>
                <a:t>thể</a:t>
              </a:r>
              <a:r>
                <a:rPr lang="en-US" sz="5338" dirty="0">
                  <a:solidFill>
                    <a:srgbClr val="284231"/>
                  </a:solidFill>
                  <a:latin typeface="Cambria Bold"/>
                </a:rPr>
                <a:t>? </a:t>
              </a:r>
            </a:p>
          </p:txBody>
        </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E9EC"/>
        </a:solidFill>
        <a:effectLst/>
      </p:bgPr>
    </p:bg>
    <p:spTree>
      <p:nvGrpSpPr>
        <p:cNvPr id="1" name=""/>
        <p:cNvGrpSpPr/>
        <p:nvPr/>
      </p:nvGrpSpPr>
      <p:grpSpPr>
        <a:xfrm>
          <a:off x="0" y="0"/>
          <a:ext cx="0" cy="0"/>
          <a:chOff x="0" y="0"/>
          <a:chExt cx="0" cy="0"/>
        </a:xfrm>
      </p:grpSpPr>
      <p:sp>
        <p:nvSpPr>
          <p:cNvPr id="2" name="Freeform 2"/>
          <p:cNvSpPr/>
          <p:nvPr/>
        </p:nvSpPr>
        <p:spPr>
          <a:xfrm>
            <a:off x="437649" y="430129"/>
            <a:ext cx="6972300" cy="6972300"/>
          </a:xfrm>
          <a:custGeom>
            <a:avLst/>
            <a:gdLst/>
            <a:ahLst/>
            <a:cxnLst/>
            <a:rect l="l" t="t" r="r" b="b"/>
            <a:pathLst>
              <a:path w="6972300" h="6972300">
                <a:moveTo>
                  <a:pt x="0" y="0"/>
                </a:moveTo>
                <a:lnTo>
                  <a:pt x="6972300" y="0"/>
                </a:lnTo>
                <a:lnTo>
                  <a:pt x="6972300" y="6972300"/>
                </a:lnTo>
                <a:lnTo>
                  <a:pt x="0" y="69723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4" name="Freeform 4"/>
          <p:cNvSpPr/>
          <p:nvPr/>
        </p:nvSpPr>
        <p:spPr>
          <a:xfrm>
            <a:off x="6567738" y="430129"/>
            <a:ext cx="6972300" cy="6972300"/>
          </a:xfrm>
          <a:custGeom>
            <a:avLst/>
            <a:gdLst/>
            <a:ahLst/>
            <a:cxnLst/>
            <a:rect l="l" t="t" r="r" b="b"/>
            <a:pathLst>
              <a:path w="6972300" h="6972300">
                <a:moveTo>
                  <a:pt x="0" y="0"/>
                </a:moveTo>
                <a:lnTo>
                  <a:pt x="6972300" y="0"/>
                </a:lnTo>
                <a:lnTo>
                  <a:pt x="6972300" y="6972300"/>
                </a:lnTo>
                <a:lnTo>
                  <a:pt x="0" y="69723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5" name="Freeform 5"/>
          <p:cNvSpPr/>
          <p:nvPr/>
        </p:nvSpPr>
        <p:spPr>
          <a:xfrm>
            <a:off x="6567738" y="6512844"/>
            <a:ext cx="6972300" cy="3386889"/>
          </a:xfrm>
          <a:custGeom>
            <a:avLst/>
            <a:gdLst/>
            <a:ahLst/>
            <a:cxnLst/>
            <a:rect l="l" t="t" r="r" b="b"/>
            <a:pathLst>
              <a:path w="6972300" h="3386889">
                <a:moveTo>
                  <a:pt x="0" y="0"/>
                </a:moveTo>
                <a:lnTo>
                  <a:pt x="6972300" y="0"/>
                </a:lnTo>
                <a:lnTo>
                  <a:pt x="6972300" y="3386889"/>
                </a:lnTo>
                <a:lnTo>
                  <a:pt x="0" y="3386889"/>
                </a:lnTo>
                <a:lnTo>
                  <a:pt x="0" y="0"/>
                </a:lnTo>
                <a:close/>
              </a:path>
            </a:pathLst>
          </a:custGeom>
          <a:blipFill>
            <a:blip r:embed="rId2">
              <a:extLst>
                <a:ext uri="{96DAC541-7B7A-43D3-8B79-37D633B846F1}">
                  <asvg:svgBlip xmlns:asvg="http://schemas.microsoft.com/office/drawing/2016/SVG/main" xmlns="" r:embed="rId3"/>
                </a:ext>
              </a:extLst>
            </a:blip>
            <a:stretch>
              <a:fillRect b="-105861"/>
            </a:stretch>
          </a:blipFill>
        </p:spPr>
      </p:sp>
      <p:sp>
        <p:nvSpPr>
          <p:cNvPr id="6" name="Freeform 6"/>
          <p:cNvSpPr/>
          <p:nvPr/>
        </p:nvSpPr>
        <p:spPr>
          <a:xfrm>
            <a:off x="12697828" y="430129"/>
            <a:ext cx="5122445" cy="6972300"/>
          </a:xfrm>
          <a:custGeom>
            <a:avLst/>
            <a:gdLst/>
            <a:ahLst/>
            <a:cxnLst/>
            <a:rect l="l" t="t" r="r" b="b"/>
            <a:pathLst>
              <a:path w="5122445" h="6972300">
                <a:moveTo>
                  <a:pt x="0" y="0"/>
                </a:moveTo>
                <a:lnTo>
                  <a:pt x="5122444" y="0"/>
                </a:lnTo>
                <a:lnTo>
                  <a:pt x="5122444" y="6972300"/>
                </a:lnTo>
                <a:lnTo>
                  <a:pt x="0" y="6972300"/>
                </a:lnTo>
                <a:lnTo>
                  <a:pt x="0" y="0"/>
                </a:lnTo>
                <a:close/>
              </a:path>
            </a:pathLst>
          </a:custGeom>
          <a:blipFill>
            <a:blip r:embed="rId2">
              <a:extLst>
                <a:ext uri="{96DAC541-7B7A-43D3-8B79-37D633B846F1}">
                  <asvg:svgBlip xmlns:asvg="http://schemas.microsoft.com/office/drawing/2016/SVG/main" xmlns="" r:embed="rId3"/>
                </a:ext>
              </a:extLst>
            </a:blip>
            <a:stretch>
              <a:fillRect r="-36112"/>
            </a:stretch>
          </a:blipFill>
        </p:spPr>
      </p:sp>
      <p:sp>
        <p:nvSpPr>
          <p:cNvPr id="7" name="Freeform 7"/>
          <p:cNvSpPr/>
          <p:nvPr/>
        </p:nvSpPr>
        <p:spPr>
          <a:xfrm>
            <a:off x="12697828" y="6469982"/>
            <a:ext cx="5152524" cy="3386889"/>
          </a:xfrm>
          <a:custGeom>
            <a:avLst/>
            <a:gdLst/>
            <a:ahLst/>
            <a:cxnLst/>
            <a:rect l="l" t="t" r="r" b="b"/>
            <a:pathLst>
              <a:path w="5152524" h="3386889">
                <a:moveTo>
                  <a:pt x="0" y="0"/>
                </a:moveTo>
                <a:lnTo>
                  <a:pt x="5152523" y="0"/>
                </a:lnTo>
                <a:lnTo>
                  <a:pt x="5152523" y="3386889"/>
                </a:lnTo>
                <a:lnTo>
                  <a:pt x="0" y="3386889"/>
                </a:lnTo>
                <a:lnTo>
                  <a:pt x="0" y="0"/>
                </a:lnTo>
                <a:close/>
              </a:path>
            </a:pathLst>
          </a:custGeom>
          <a:blipFill>
            <a:blip r:embed="rId4">
              <a:extLst>
                <a:ext uri="{96DAC541-7B7A-43D3-8B79-37D633B846F1}">
                  <asvg:svgBlip xmlns:asvg="http://schemas.microsoft.com/office/drawing/2016/SVG/main" xmlns="" r:embed="rId5"/>
                </a:ext>
              </a:extLst>
            </a:blip>
            <a:stretch>
              <a:fillRect r="-35318" b="-105861"/>
            </a:stretch>
          </a:blipFill>
        </p:spPr>
      </p:sp>
      <p:sp>
        <p:nvSpPr>
          <p:cNvPr id="8" name="Freeform 8"/>
          <p:cNvSpPr/>
          <p:nvPr/>
        </p:nvSpPr>
        <p:spPr>
          <a:xfrm rot="-4547200">
            <a:off x="13990603" y="5783075"/>
            <a:ext cx="5500811" cy="4760702"/>
          </a:xfrm>
          <a:custGeom>
            <a:avLst/>
            <a:gdLst/>
            <a:ahLst/>
            <a:cxnLst/>
            <a:rect l="l" t="t" r="r" b="b"/>
            <a:pathLst>
              <a:path w="5500811" h="4760702">
                <a:moveTo>
                  <a:pt x="0" y="0"/>
                </a:moveTo>
                <a:lnTo>
                  <a:pt x="5500810" y="0"/>
                </a:lnTo>
                <a:lnTo>
                  <a:pt x="5500810" y="4760702"/>
                </a:lnTo>
                <a:lnTo>
                  <a:pt x="0" y="4760702"/>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9" name="Freeform 9"/>
          <p:cNvSpPr/>
          <p:nvPr/>
        </p:nvSpPr>
        <p:spPr>
          <a:xfrm rot="4404670">
            <a:off x="-1018198" y="-233267"/>
            <a:ext cx="5500811" cy="4760702"/>
          </a:xfrm>
          <a:custGeom>
            <a:avLst/>
            <a:gdLst/>
            <a:ahLst/>
            <a:cxnLst/>
            <a:rect l="l" t="t" r="r" b="b"/>
            <a:pathLst>
              <a:path w="5500811" h="4760702">
                <a:moveTo>
                  <a:pt x="0" y="0"/>
                </a:moveTo>
                <a:lnTo>
                  <a:pt x="5500810" y="0"/>
                </a:lnTo>
                <a:lnTo>
                  <a:pt x="5500810" y="4760701"/>
                </a:lnTo>
                <a:lnTo>
                  <a:pt x="0" y="4760701"/>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11" name="Freeform 11"/>
          <p:cNvSpPr/>
          <p:nvPr/>
        </p:nvSpPr>
        <p:spPr>
          <a:xfrm rot="912969">
            <a:off x="4015577" y="2124341"/>
            <a:ext cx="4610420" cy="4114800"/>
          </a:xfrm>
          <a:custGeom>
            <a:avLst/>
            <a:gdLst/>
            <a:ahLst/>
            <a:cxnLst/>
            <a:rect l="l" t="t" r="r" b="b"/>
            <a:pathLst>
              <a:path w="4610420" h="4114800">
                <a:moveTo>
                  <a:pt x="0" y="0"/>
                </a:moveTo>
                <a:lnTo>
                  <a:pt x="4610420" y="0"/>
                </a:lnTo>
                <a:lnTo>
                  <a:pt x="4610420" y="4114800"/>
                </a:lnTo>
                <a:lnTo>
                  <a:pt x="0" y="4114800"/>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grpSp>
        <p:nvGrpSpPr>
          <p:cNvPr id="12" name="Group 12"/>
          <p:cNvGrpSpPr/>
          <p:nvPr/>
        </p:nvGrpSpPr>
        <p:grpSpPr>
          <a:xfrm>
            <a:off x="1429333" y="683172"/>
            <a:ext cx="15311675" cy="2843084"/>
            <a:chOff x="0" y="0"/>
            <a:chExt cx="20415567" cy="3790778"/>
          </a:xfrm>
        </p:grpSpPr>
        <p:grpSp>
          <p:nvGrpSpPr>
            <p:cNvPr id="13" name="Group 13"/>
            <p:cNvGrpSpPr/>
            <p:nvPr/>
          </p:nvGrpSpPr>
          <p:grpSpPr>
            <a:xfrm>
              <a:off x="0" y="0"/>
              <a:ext cx="2268396" cy="3790778"/>
              <a:chOff x="0" y="0"/>
              <a:chExt cx="486378" cy="812800"/>
            </a:xfrm>
          </p:grpSpPr>
          <p:sp>
            <p:nvSpPr>
              <p:cNvPr id="14" name="Freeform 14"/>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p:spPr>
          </p:sp>
          <p:sp>
            <p:nvSpPr>
              <p:cNvPr id="15" name="TextBox 15"/>
              <p:cNvSpPr txBox="1"/>
              <p:nvPr/>
            </p:nvSpPr>
            <p:spPr>
              <a:xfrm>
                <a:off x="0" y="-28575"/>
                <a:ext cx="486378" cy="841375"/>
              </a:xfrm>
              <a:prstGeom prst="rect">
                <a:avLst/>
              </a:prstGeom>
            </p:spPr>
            <p:txBody>
              <a:bodyPr lIns="50800" tIns="50800" rIns="50800" bIns="50800" rtlCol="0" anchor="ctr"/>
              <a:lstStyle/>
              <a:p>
                <a:pPr algn="ctr">
                  <a:lnSpc>
                    <a:spcPts val="2807"/>
                  </a:lnSpc>
                </a:pPr>
                <a:endParaRPr/>
              </a:p>
            </p:txBody>
          </p:sp>
        </p:grpSp>
        <p:grpSp>
          <p:nvGrpSpPr>
            <p:cNvPr id="16" name="Group 16"/>
            <p:cNvGrpSpPr/>
            <p:nvPr/>
          </p:nvGrpSpPr>
          <p:grpSpPr>
            <a:xfrm>
              <a:off x="4536793" y="0"/>
              <a:ext cx="2268396" cy="3790778"/>
              <a:chOff x="0" y="0"/>
              <a:chExt cx="486378" cy="812800"/>
            </a:xfrm>
          </p:grpSpPr>
          <p:sp>
            <p:nvSpPr>
              <p:cNvPr id="17" name="Freeform 17"/>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18" name="TextBox 18"/>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nvGrpSpPr>
            <p:cNvPr id="19" name="Group 19"/>
            <p:cNvGrpSpPr/>
            <p:nvPr/>
          </p:nvGrpSpPr>
          <p:grpSpPr>
            <a:xfrm>
              <a:off x="9073585" y="0"/>
              <a:ext cx="2268396" cy="3790778"/>
              <a:chOff x="0" y="0"/>
              <a:chExt cx="486378" cy="812800"/>
            </a:xfrm>
          </p:grpSpPr>
          <p:sp>
            <p:nvSpPr>
              <p:cNvPr id="20" name="Freeform 20"/>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21" name="TextBox 21"/>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nvGrpSpPr>
            <p:cNvPr id="22" name="Group 22"/>
            <p:cNvGrpSpPr/>
            <p:nvPr/>
          </p:nvGrpSpPr>
          <p:grpSpPr>
            <a:xfrm>
              <a:off x="13610378" y="0"/>
              <a:ext cx="2268396" cy="3790778"/>
              <a:chOff x="0" y="0"/>
              <a:chExt cx="486378" cy="812800"/>
            </a:xfrm>
          </p:grpSpPr>
          <p:sp>
            <p:nvSpPr>
              <p:cNvPr id="23" name="Freeform 23"/>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24" name="TextBox 24"/>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nvGrpSpPr>
            <p:cNvPr id="25" name="Group 25"/>
            <p:cNvGrpSpPr/>
            <p:nvPr/>
          </p:nvGrpSpPr>
          <p:grpSpPr>
            <a:xfrm>
              <a:off x="2268396" y="0"/>
              <a:ext cx="2268396" cy="3790778"/>
              <a:chOff x="0" y="0"/>
              <a:chExt cx="486378" cy="812800"/>
            </a:xfrm>
          </p:grpSpPr>
          <p:sp>
            <p:nvSpPr>
              <p:cNvPr id="26" name="Freeform 26"/>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27" name="TextBox 27"/>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nvGrpSpPr>
            <p:cNvPr id="28" name="Group 28"/>
            <p:cNvGrpSpPr/>
            <p:nvPr/>
          </p:nvGrpSpPr>
          <p:grpSpPr>
            <a:xfrm>
              <a:off x="6805189" y="0"/>
              <a:ext cx="2268396" cy="3790778"/>
              <a:chOff x="0" y="0"/>
              <a:chExt cx="486378" cy="812800"/>
            </a:xfrm>
          </p:grpSpPr>
          <p:sp>
            <p:nvSpPr>
              <p:cNvPr id="29" name="Freeform 29"/>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30" name="TextBox 30"/>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nvGrpSpPr>
            <p:cNvPr id="31" name="Group 31"/>
            <p:cNvGrpSpPr/>
            <p:nvPr/>
          </p:nvGrpSpPr>
          <p:grpSpPr>
            <a:xfrm>
              <a:off x="11341981" y="0"/>
              <a:ext cx="2268396" cy="3790778"/>
              <a:chOff x="0" y="0"/>
              <a:chExt cx="486378" cy="812800"/>
            </a:xfrm>
          </p:grpSpPr>
          <p:sp>
            <p:nvSpPr>
              <p:cNvPr id="32" name="Freeform 32"/>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33" name="TextBox 33"/>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nvGrpSpPr>
            <p:cNvPr id="34" name="Group 34"/>
            <p:cNvGrpSpPr/>
            <p:nvPr/>
          </p:nvGrpSpPr>
          <p:grpSpPr>
            <a:xfrm>
              <a:off x="15878774" y="0"/>
              <a:ext cx="2268396" cy="3790778"/>
              <a:chOff x="0" y="0"/>
              <a:chExt cx="486378" cy="812800"/>
            </a:xfrm>
          </p:grpSpPr>
          <p:sp>
            <p:nvSpPr>
              <p:cNvPr id="35" name="Freeform 35"/>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36" name="TextBox 36"/>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nvGrpSpPr>
            <p:cNvPr id="37" name="Group 37"/>
            <p:cNvGrpSpPr/>
            <p:nvPr/>
          </p:nvGrpSpPr>
          <p:grpSpPr>
            <a:xfrm>
              <a:off x="18147170" y="0"/>
              <a:ext cx="2268396" cy="3790778"/>
              <a:chOff x="0" y="0"/>
              <a:chExt cx="486378" cy="812800"/>
            </a:xfrm>
          </p:grpSpPr>
          <p:sp>
            <p:nvSpPr>
              <p:cNvPr id="38" name="Freeform 38"/>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39" name="TextBox 39"/>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grpSp>
        <p:nvGrpSpPr>
          <p:cNvPr id="41" name="Group 41"/>
          <p:cNvGrpSpPr/>
          <p:nvPr/>
        </p:nvGrpSpPr>
        <p:grpSpPr>
          <a:xfrm>
            <a:off x="1028700" y="1375324"/>
            <a:ext cx="16230600" cy="8174564"/>
            <a:chOff x="0" y="0"/>
            <a:chExt cx="4274726" cy="2152972"/>
          </a:xfrm>
        </p:grpSpPr>
        <p:sp>
          <p:nvSpPr>
            <p:cNvPr id="42" name="Freeform 42"/>
            <p:cNvSpPr/>
            <p:nvPr/>
          </p:nvSpPr>
          <p:spPr>
            <a:xfrm>
              <a:off x="0" y="0"/>
              <a:ext cx="4274726" cy="2152972"/>
            </a:xfrm>
            <a:custGeom>
              <a:avLst/>
              <a:gdLst/>
              <a:ahLst/>
              <a:cxnLst/>
              <a:rect l="l" t="t" r="r" b="b"/>
              <a:pathLst>
                <a:path w="4274726" h="2152972">
                  <a:moveTo>
                    <a:pt x="24327" y="0"/>
                  </a:moveTo>
                  <a:lnTo>
                    <a:pt x="4250399" y="0"/>
                  </a:lnTo>
                  <a:cubicBezTo>
                    <a:pt x="4263834" y="0"/>
                    <a:pt x="4274726" y="10891"/>
                    <a:pt x="4274726" y="24327"/>
                  </a:cubicBezTo>
                  <a:lnTo>
                    <a:pt x="4274726" y="2128645"/>
                  </a:lnTo>
                  <a:cubicBezTo>
                    <a:pt x="4274726" y="2142080"/>
                    <a:pt x="4263834" y="2152972"/>
                    <a:pt x="4250399" y="2152972"/>
                  </a:cubicBezTo>
                  <a:lnTo>
                    <a:pt x="24327" y="2152972"/>
                  </a:lnTo>
                  <a:cubicBezTo>
                    <a:pt x="10891" y="2152972"/>
                    <a:pt x="0" y="2142080"/>
                    <a:pt x="0" y="2128645"/>
                  </a:cubicBezTo>
                  <a:lnTo>
                    <a:pt x="0" y="24327"/>
                  </a:lnTo>
                  <a:cubicBezTo>
                    <a:pt x="0" y="10891"/>
                    <a:pt x="10891" y="0"/>
                    <a:pt x="24327" y="0"/>
                  </a:cubicBezTo>
                  <a:close/>
                </a:path>
              </a:pathLst>
            </a:custGeom>
            <a:solidFill>
              <a:srgbClr val="F6C9BC"/>
            </a:solidFill>
          </p:spPr>
        </p:sp>
        <p:sp>
          <p:nvSpPr>
            <p:cNvPr id="43" name="TextBox 43"/>
            <p:cNvSpPr txBox="1"/>
            <p:nvPr/>
          </p:nvSpPr>
          <p:spPr>
            <a:xfrm>
              <a:off x="0" y="-28575"/>
              <a:ext cx="4274726" cy="2181547"/>
            </a:xfrm>
            <a:prstGeom prst="rect">
              <a:avLst/>
            </a:prstGeom>
          </p:spPr>
          <p:txBody>
            <a:bodyPr lIns="50800" tIns="50800" rIns="50800" bIns="50800" rtlCol="0" anchor="ctr"/>
            <a:lstStyle/>
            <a:p>
              <a:pPr algn="ctr">
                <a:lnSpc>
                  <a:spcPts val="2807"/>
                </a:lnSpc>
              </a:pPr>
              <a:endParaRPr/>
            </a:p>
          </p:txBody>
        </p:sp>
      </p:grpSp>
      <p:sp>
        <p:nvSpPr>
          <p:cNvPr id="44" name="TextBox 44"/>
          <p:cNvSpPr txBox="1"/>
          <p:nvPr/>
        </p:nvSpPr>
        <p:spPr>
          <a:xfrm>
            <a:off x="1429333" y="1840138"/>
            <a:ext cx="15527807" cy="3072623"/>
          </a:xfrm>
          <a:prstGeom prst="rect">
            <a:avLst/>
          </a:prstGeom>
        </p:spPr>
        <p:txBody>
          <a:bodyPr lIns="0" tIns="0" rIns="0" bIns="0" rtlCol="0" anchor="t">
            <a:spAutoFit/>
          </a:bodyPr>
          <a:lstStyle/>
          <a:p>
            <a:pPr algn="just">
              <a:lnSpc>
                <a:spcPts val="6028"/>
              </a:lnSpc>
            </a:pPr>
            <a:r>
              <a:rPr lang="en-US" sz="4901" dirty="0">
                <a:solidFill>
                  <a:srgbClr val="000000"/>
                </a:solidFill>
                <a:latin typeface="Cambria"/>
              </a:rPr>
              <a:t>- Theo </a:t>
            </a:r>
            <a:r>
              <a:rPr lang="en-US" sz="4901" dirty="0" err="1">
                <a:solidFill>
                  <a:srgbClr val="000000"/>
                </a:solidFill>
                <a:latin typeface="Cambria"/>
              </a:rPr>
              <a:t>em</a:t>
            </a:r>
            <a:r>
              <a:rPr lang="en-US" sz="4901" dirty="0">
                <a:solidFill>
                  <a:srgbClr val="000000"/>
                </a:solidFill>
                <a:latin typeface="Cambria"/>
              </a:rPr>
              <a:t>, </a:t>
            </a:r>
            <a:r>
              <a:rPr lang="en-US" sz="4901" dirty="0" err="1">
                <a:solidFill>
                  <a:srgbClr val="000000"/>
                </a:solidFill>
                <a:latin typeface="Cambria"/>
              </a:rPr>
              <a:t>những</a:t>
            </a:r>
            <a:r>
              <a:rPr lang="en-US" sz="4901" dirty="0">
                <a:solidFill>
                  <a:srgbClr val="000000"/>
                </a:solidFill>
                <a:latin typeface="Cambria"/>
              </a:rPr>
              <a:t> </a:t>
            </a:r>
            <a:r>
              <a:rPr lang="en-US" sz="4901" dirty="0" err="1">
                <a:solidFill>
                  <a:srgbClr val="000000"/>
                </a:solidFill>
                <a:latin typeface="Cambria"/>
              </a:rPr>
              <a:t>em</a:t>
            </a:r>
            <a:r>
              <a:rPr lang="en-US" sz="4901" dirty="0">
                <a:solidFill>
                  <a:srgbClr val="000000"/>
                </a:solidFill>
                <a:latin typeface="Cambria"/>
              </a:rPr>
              <a:t> </a:t>
            </a:r>
            <a:r>
              <a:rPr lang="en-US" sz="4901" dirty="0" err="1">
                <a:solidFill>
                  <a:srgbClr val="000000"/>
                </a:solidFill>
                <a:latin typeface="Cambria"/>
              </a:rPr>
              <a:t>nhỏ</a:t>
            </a:r>
            <a:r>
              <a:rPr lang="en-US" sz="4901" dirty="0">
                <a:solidFill>
                  <a:srgbClr val="000000"/>
                </a:solidFill>
                <a:latin typeface="Cambria"/>
              </a:rPr>
              <a:t> </a:t>
            </a:r>
            <a:r>
              <a:rPr lang="en-US" sz="4901" dirty="0" err="1">
                <a:solidFill>
                  <a:srgbClr val="000000"/>
                </a:solidFill>
                <a:latin typeface="Cambria"/>
              </a:rPr>
              <a:t>bị</a:t>
            </a:r>
            <a:r>
              <a:rPr lang="en-US" sz="4901" dirty="0">
                <a:solidFill>
                  <a:srgbClr val="000000"/>
                </a:solidFill>
                <a:latin typeface="Cambria"/>
              </a:rPr>
              <a:t> </a:t>
            </a:r>
            <a:r>
              <a:rPr lang="en-US" sz="4901" dirty="0" err="1">
                <a:solidFill>
                  <a:srgbClr val="000000"/>
                </a:solidFill>
                <a:latin typeface="Cambria"/>
              </a:rPr>
              <a:t>bỏ</a:t>
            </a:r>
            <a:r>
              <a:rPr lang="en-US" sz="4901" dirty="0">
                <a:solidFill>
                  <a:srgbClr val="000000"/>
                </a:solidFill>
                <a:latin typeface="Cambria"/>
              </a:rPr>
              <a:t> </a:t>
            </a:r>
            <a:r>
              <a:rPr lang="en-US" sz="4901" dirty="0" err="1">
                <a:solidFill>
                  <a:srgbClr val="000000"/>
                </a:solidFill>
                <a:latin typeface="Cambria"/>
              </a:rPr>
              <a:t>rơi</a:t>
            </a:r>
            <a:r>
              <a:rPr lang="en-US" sz="4901" dirty="0">
                <a:solidFill>
                  <a:srgbClr val="000000"/>
                </a:solidFill>
                <a:latin typeface="Cambria"/>
              </a:rPr>
              <a:t> </a:t>
            </a:r>
            <a:r>
              <a:rPr lang="en-US" sz="4901" dirty="0" err="1">
                <a:solidFill>
                  <a:srgbClr val="000000"/>
                </a:solidFill>
                <a:latin typeface="Cambria"/>
              </a:rPr>
              <a:t>ngay</a:t>
            </a:r>
            <a:r>
              <a:rPr lang="en-US" sz="4901" dirty="0">
                <a:solidFill>
                  <a:srgbClr val="000000"/>
                </a:solidFill>
                <a:latin typeface="Cambria"/>
              </a:rPr>
              <a:t> </a:t>
            </a:r>
            <a:r>
              <a:rPr lang="en-US" sz="4901" dirty="0" err="1">
                <a:solidFill>
                  <a:srgbClr val="000000"/>
                </a:solidFill>
                <a:latin typeface="Cambria"/>
              </a:rPr>
              <a:t>từ</a:t>
            </a:r>
            <a:r>
              <a:rPr lang="en-US" sz="4901" dirty="0">
                <a:solidFill>
                  <a:srgbClr val="000000"/>
                </a:solidFill>
                <a:latin typeface="Cambria"/>
              </a:rPr>
              <a:t> </a:t>
            </a:r>
            <a:r>
              <a:rPr lang="en-US" sz="4901" dirty="0" err="1">
                <a:solidFill>
                  <a:srgbClr val="000000"/>
                </a:solidFill>
                <a:latin typeface="Cambria"/>
              </a:rPr>
              <a:t>khi</a:t>
            </a:r>
            <a:r>
              <a:rPr lang="en-US" sz="4901" dirty="0">
                <a:solidFill>
                  <a:srgbClr val="000000"/>
                </a:solidFill>
                <a:latin typeface="Cambria"/>
              </a:rPr>
              <a:t> </a:t>
            </a:r>
            <a:r>
              <a:rPr lang="en-US" sz="4901" dirty="0" err="1">
                <a:solidFill>
                  <a:srgbClr val="000000"/>
                </a:solidFill>
                <a:latin typeface="Cambria"/>
              </a:rPr>
              <a:t>mới</a:t>
            </a:r>
            <a:r>
              <a:rPr lang="en-US" sz="4901" dirty="0">
                <a:solidFill>
                  <a:srgbClr val="000000"/>
                </a:solidFill>
                <a:latin typeface="Cambria"/>
              </a:rPr>
              <a:t> </a:t>
            </a:r>
            <a:r>
              <a:rPr lang="en-US" sz="4901" dirty="0" err="1">
                <a:solidFill>
                  <a:srgbClr val="000000"/>
                </a:solidFill>
                <a:latin typeface="Cambria"/>
              </a:rPr>
              <a:t>chào</a:t>
            </a:r>
            <a:r>
              <a:rPr lang="en-US" sz="4901" dirty="0">
                <a:solidFill>
                  <a:srgbClr val="000000"/>
                </a:solidFill>
                <a:latin typeface="Cambria"/>
              </a:rPr>
              <a:t> </a:t>
            </a:r>
            <a:r>
              <a:rPr lang="en-US" sz="4901" dirty="0" err="1">
                <a:solidFill>
                  <a:srgbClr val="000000"/>
                </a:solidFill>
                <a:latin typeface="Cambria"/>
              </a:rPr>
              <a:t>đời</a:t>
            </a:r>
            <a:r>
              <a:rPr lang="en-US" sz="4901" dirty="0">
                <a:solidFill>
                  <a:srgbClr val="000000"/>
                </a:solidFill>
                <a:latin typeface="Cambria"/>
              </a:rPr>
              <a:t> </a:t>
            </a:r>
            <a:r>
              <a:rPr lang="en-US" sz="4901" dirty="0" err="1">
                <a:solidFill>
                  <a:srgbClr val="000000"/>
                </a:solidFill>
                <a:latin typeface="Cambria"/>
              </a:rPr>
              <a:t>đã</a:t>
            </a:r>
            <a:r>
              <a:rPr lang="en-US" sz="4901" dirty="0">
                <a:solidFill>
                  <a:srgbClr val="000000"/>
                </a:solidFill>
                <a:latin typeface="Cambria"/>
              </a:rPr>
              <a:t> </a:t>
            </a:r>
            <a:r>
              <a:rPr lang="en-US" sz="4901" dirty="0" err="1">
                <a:solidFill>
                  <a:srgbClr val="000000"/>
                </a:solidFill>
                <a:latin typeface="Cambria"/>
              </a:rPr>
              <a:t>bị</a:t>
            </a:r>
            <a:r>
              <a:rPr lang="en-US" sz="4901" dirty="0">
                <a:solidFill>
                  <a:srgbClr val="000000"/>
                </a:solidFill>
                <a:latin typeface="Cambria"/>
              </a:rPr>
              <a:t> </a:t>
            </a:r>
            <a:r>
              <a:rPr lang="en-US" sz="4901" dirty="0" err="1">
                <a:solidFill>
                  <a:srgbClr val="000000"/>
                </a:solidFill>
                <a:latin typeface="Cambria"/>
              </a:rPr>
              <a:t>tước</a:t>
            </a:r>
            <a:r>
              <a:rPr lang="en-US" sz="4901" dirty="0">
                <a:solidFill>
                  <a:srgbClr val="000000"/>
                </a:solidFill>
                <a:latin typeface="Cambria"/>
              </a:rPr>
              <a:t> </a:t>
            </a:r>
            <a:r>
              <a:rPr lang="en-US" sz="4901" dirty="0" err="1">
                <a:solidFill>
                  <a:srgbClr val="000000"/>
                </a:solidFill>
                <a:latin typeface="Cambria"/>
              </a:rPr>
              <a:t>đi</a:t>
            </a:r>
            <a:r>
              <a:rPr lang="en-US" sz="4901" dirty="0">
                <a:solidFill>
                  <a:srgbClr val="000000"/>
                </a:solidFill>
                <a:latin typeface="Cambria"/>
              </a:rPr>
              <a:t> </a:t>
            </a:r>
            <a:r>
              <a:rPr lang="en-US" sz="4901" dirty="0" err="1">
                <a:solidFill>
                  <a:srgbClr val="000000"/>
                </a:solidFill>
                <a:latin typeface="Cambria"/>
              </a:rPr>
              <a:t>những</a:t>
            </a:r>
            <a:r>
              <a:rPr lang="en-US" sz="4901" dirty="0">
                <a:solidFill>
                  <a:srgbClr val="000000"/>
                </a:solidFill>
                <a:latin typeface="Cambria"/>
              </a:rPr>
              <a:t> </a:t>
            </a:r>
            <a:r>
              <a:rPr lang="en-US" sz="4901" dirty="0" err="1">
                <a:solidFill>
                  <a:srgbClr val="000000"/>
                </a:solidFill>
                <a:latin typeface="Cambria"/>
              </a:rPr>
              <a:t>quyền</a:t>
            </a:r>
            <a:r>
              <a:rPr lang="en-US" sz="4901" dirty="0">
                <a:solidFill>
                  <a:srgbClr val="000000"/>
                </a:solidFill>
                <a:latin typeface="Cambria"/>
              </a:rPr>
              <a:t> </a:t>
            </a:r>
            <a:r>
              <a:rPr lang="en-US" sz="4901" dirty="0" err="1">
                <a:solidFill>
                  <a:srgbClr val="000000"/>
                </a:solidFill>
                <a:latin typeface="Cambria"/>
              </a:rPr>
              <a:t>gì</a:t>
            </a:r>
            <a:r>
              <a:rPr lang="en-US" sz="4901" dirty="0">
                <a:solidFill>
                  <a:srgbClr val="000000"/>
                </a:solidFill>
                <a:latin typeface="Cambria"/>
              </a:rPr>
              <a:t> </a:t>
            </a:r>
            <a:r>
              <a:rPr lang="en-US" sz="4901" dirty="0" err="1">
                <a:solidFill>
                  <a:srgbClr val="000000"/>
                </a:solidFill>
                <a:latin typeface="Cambria"/>
              </a:rPr>
              <a:t>của</a:t>
            </a:r>
            <a:r>
              <a:rPr lang="en-US" sz="4901" dirty="0">
                <a:solidFill>
                  <a:srgbClr val="000000"/>
                </a:solidFill>
                <a:latin typeface="Cambria"/>
              </a:rPr>
              <a:t> </a:t>
            </a:r>
            <a:r>
              <a:rPr lang="en-US" sz="4901" dirty="0" err="1">
                <a:solidFill>
                  <a:srgbClr val="000000"/>
                </a:solidFill>
                <a:latin typeface="Cambria"/>
              </a:rPr>
              <a:t>trẻ</a:t>
            </a:r>
            <a:r>
              <a:rPr lang="en-US" sz="4901" dirty="0">
                <a:solidFill>
                  <a:srgbClr val="000000"/>
                </a:solidFill>
                <a:latin typeface="Cambria"/>
              </a:rPr>
              <a:t> </a:t>
            </a:r>
            <a:r>
              <a:rPr lang="en-US" sz="4901" dirty="0" err="1">
                <a:solidFill>
                  <a:srgbClr val="000000"/>
                </a:solidFill>
                <a:latin typeface="Cambria"/>
              </a:rPr>
              <a:t>em</a:t>
            </a:r>
            <a:r>
              <a:rPr lang="en-US" sz="4901" dirty="0">
                <a:solidFill>
                  <a:srgbClr val="000000"/>
                </a:solidFill>
                <a:latin typeface="Cambria"/>
              </a:rPr>
              <a:t>?</a:t>
            </a:r>
          </a:p>
          <a:p>
            <a:pPr algn="just">
              <a:lnSpc>
                <a:spcPts val="6028"/>
              </a:lnSpc>
            </a:pPr>
            <a:r>
              <a:rPr lang="en-US" sz="4901" dirty="0">
                <a:solidFill>
                  <a:srgbClr val="000000"/>
                </a:solidFill>
                <a:latin typeface="Cambria"/>
              </a:rPr>
              <a:t>- </a:t>
            </a:r>
            <a:r>
              <a:rPr lang="en-US" sz="4901" dirty="0" err="1">
                <a:solidFill>
                  <a:srgbClr val="000000"/>
                </a:solidFill>
                <a:latin typeface="Cambria"/>
              </a:rPr>
              <a:t>Việc</a:t>
            </a:r>
            <a:r>
              <a:rPr lang="en-US" sz="4901" dirty="0">
                <a:solidFill>
                  <a:srgbClr val="000000"/>
                </a:solidFill>
                <a:latin typeface="Cambria"/>
              </a:rPr>
              <a:t> </a:t>
            </a:r>
            <a:r>
              <a:rPr lang="en-US" sz="4901" dirty="0" err="1">
                <a:solidFill>
                  <a:srgbClr val="000000"/>
                </a:solidFill>
                <a:latin typeface="Cambria"/>
              </a:rPr>
              <a:t>làm</a:t>
            </a:r>
            <a:r>
              <a:rPr lang="en-US" sz="4901" dirty="0">
                <a:solidFill>
                  <a:srgbClr val="000000"/>
                </a:solidFill>
                <a:latin typeface="Cambria"/>
              </a:rPr>
              <a:t> </a:t>
            </a:r>
            <a:r>
              <a:rPr lang="en-US" sz="4901" dirty="0" err="1">
                <a:solidFill>
                  <a:srgbClr val="000000"/>
                </a:solidFill>
                <a:latin typeface="Cambria"/>
              </a:rPr>
              <a:t>của</a:t>
            </a:r>
            <a:r>
              <a:rPr lang="en-US" sz="4901" dirty="0">
                <a:solidFill>
                  <a:srgbClr val="000000"/>
                </a:solidFill>
                <a:latin typeface="Cambria"/>
              </a:rPr>
              <a:t> </a:t>
            </a:r>
            <a:r>
              <a:rPr lang="en-US" sz="4901" dirty="0" err="1">
                <a:solidFill>
                  <a:srgbClr val="000000"/>
                </a:solidFill>
                <a:latin typeface="Cambria"/>
              </a:rPr>
              <a:t>cô</a:t>
            </a:r>
            <a:r>
              <a:rPr lang="en-US" sz="4901" dirty="0">
                <a:solidFill>
                  <a:srgbClr val="000000"/>
                </a:solidFill>
                <a:latin typeface="Cambria"/>
              </a:rPr>
              <a:t> Mai </a:t>
            </a:r>
            <a:r>
              <a:rPr lang="en-US" sz="4901" dirty="0" err="1">
                <a:solidFill>
                  <a:srgbClr val="000000"/>
                </a:solidFill>
                <a:latin typeface="Cambria"/>
              </a:rPr>
              <a:t>Anh</a:t>
            </a:r>
            <a:r>
              <a:rPr lang="en-US" sz="4901" dirty="0">
                <a:solidFill>
                  <a:srgbClr val="000000"/>
                </a:solidFill>
                <a:latin typeface="Cambria"/>
              </a:rPr>
              <a:t> </a:t>
            </a:r>
            <a:r>
              <a:rPr lang="en-US" sz="4901" dirty="0" err="1">
                <a:solidFill>
                  <a:srgbClr val="000000"/>
                </a:solidFill>
                <a:latin typeface="Cambria"/>
              </a:rPr>
              <a:t>có</a:t>
            </a:r>
            <a:r>
              <a:rPr lang="en-US" sz="4901" dirty="0">
                <a:solidFill>
                  <a:srgbClr val="000000"/>
                </a:solidFill>
                <a:latin typeface="Cambria"/>
              </a:rPr>
              <a:t> ý </a:t>
            </a:r>
            <a:r>
              <a:rPr lang="en-US" sz="4901" dirty="0" err="1">
                <a:solidFill>
                  <a:srgbClr val="000000"/>
                </a:solidFill>
                <a:latin typeface="Cambria"/>
              </a:rPr>
              <a:t>nghĩa</a:t>
            </a:r>
            <a:r>
              <a:rPr lang="en-US" sz="4901" dirty="0">
                <a:solidFill>
                  <a:srgbClr val="000000"/>
                </a:solidFill>
                <a:latin typeface="Cambria"/>
              </a:rPr>
              <a:t> </a:t>
            </a:r>
            <a:r>
              <a:rPr lang="en-US" sz="4901" dirty="0" err="1">
                <a:solidFill>
                  <a:srgbClr val="000000"/>
                </a:solidFill>
                <a:latin typeface="Cambria"/>
              </a:rPr>
              <a:t>gì</a:t>
            </a:r>
            <a:r>
              <a:rPr lang="en-US" sz="4901" dirty="0">
                <a:solidFill>
                  <a:srgbClr val="000000"/>
                </a:solidFill>
                <a:latin typeface="Cambria"/>
              </a:rPr>
              <a:t> </a:t>
            </a:r>
            <a:r>
              <a:rPr lang="en-US" sz="4901" dirty="0" err="1">
                <a:solidFill>
                  <a:srgbClr val="000000"/>
                </a:solidFill>
                <a:latin typeface="Cambria"/>
              </a:rPr>
              <a:t>đối</a:t>
            </a:r>
            <a:r>
              <a:rPr lang="en-US" sz="4901" dirty="0">
                <a:solidFill>
                  <a:srgbClr val="000000"/>
                </a:solidFill>
                <a:latin typeface="Cambria"/>
              </a:rPr>
              <a:t> </a:t>
            </a:r>
            <a:r>
              <a:rPr lang="en-US" sz="4901" dirty="0" err="1">
                <a:solidFill>
                  <a:srgbClr val="000000"/>
                </a:solidFill>
                <a:latin typeface="Cambria"/>
              </a:rPr>
              <a:t>với</a:t>
            </a:r>
            <a:r>
              <a:rPr lang="en-US" sz="4901" dirty="0">
                <a:solidFill>
                  <a:srgbClr val="000000"/>
                </a:solidFill>
                <a:latin typeface="Cambria"/>
              </a:rPr>
              <a:t> </a:t>
            </a:r>
            <a:r>
              <a:rPr lang="en-US" sz="4901" dirty="0" err="1">
                <a:solidFill>
                  <a:srgbClr val="000000"/>
                </a:solidFill>
                <a:latin typeface="Cambria"/>
              </a:rPr>
              <a:t>Thiện</a:t>
            </a:r>
            <a:r>
              <a:rPr lang="en-US" sz="4901" dirty="0">
                <a:solidFill>
                  <a:srgbClr val="000000"/>
                </a:solidFill>
                <a:latin typeface="Cambria"/>
              </a:rPr>
              <a:t> </a:t>
            </a:r>
            <a:r>
              <a:rPr lang="en-US" sz="4901" dirty="0" err="1">
                <a:solidFill>
                  <a:srgbClr val="000000"/>
                </a:solidFill>
                <a:latin typeface="Cambria"/>
              </a:rPr>
              <a:t>Nhân</a:t>
            </a:r>
            <a:r>
              <a:rPr lang="en-US" sz="4901" dirty="0">
                <a:solidFill>
                  <a:srgbClr val="000000"/>
                </a:solidFill>
                <a:latin typeface="Cambria"/>
              </a:rPr>
              <a:t>?</a:t>
            </a:r>
          </a:p>
        </p:txBody>
      </p:sp>
      <p:sp>
        <p:nvSpPr>
          <p:cNvPr id="45" name="TextBox 45"/>
          <p:cNvSpPr txBox="1"/>
          <p:nvPr/>
        </p:nvSpPr>
        <p:spPr>
          <a:xfrm>
            <a:off x="8286584" y="4838603"/>
            <a:ext cx="8306401" cy="3838304"/>
          </a:xfrm>
          <a:prstGeom prst="rect">
            <a:avLst/>
          </a:prstGeom>
        </p:spPr>
        <p:txBody>
          <a:bodyPr lIns="0" tIns="0" rIns="0" bIns="0" rtlCol="0" anchor="t">
            <a:spAutoFit/>
          </a:bodyPr>
          <a:lstStyle/>
          <a:p>
            <a:pPr algn="just">
              <a:lnSpc>
                <a:spcPts val="6028"/>
              </a:lnSpc>
            </a:pPr>
            <a:r>
              <a:rPr lang="en-US" sz="4901">
                <a:solidFill>
                  <a:srgbClr val="000000"/>
                </a:solidFill>
                <a:latin typeface="Cambria"/>
              </a:rPr>
              <a:t>- Thiện Nhân đã thực hiện tốt những bổn phận gì của trẻ em?</a:t>
            </a:r>
          </a:p>
          <a:p>
            <a:pPr algn="just">
              <a:lnSpc>
                <a:spcPts val="6028"/>
              </a:lnSpc>
            </a:pPr>
            <a:r>
              <a:rPr lang="en-US" sz="4901">
                <a:solidFill>
                  <a:srgbClr val="000000"/>
                </a:solidFill>
                <a:latin typeface="Cambria"/>
              </a:rPr>
              <a:t>- Theo em, vì sao phải thực hiện tốt quyền và bổn phận của trẻ em?</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E9EC"/>
        </a:solidFill>
        <a:effectLst/>
      </p:bgPr>
    </p:bg>
    <p:spTree>
      <p:nvGrpSpPr>
        <p:cNvPr id="1" name=""/>
        <p:cNvGrpSpPr/>
        <p:nvPr/>
      </p:nvGrpSpPr>
      <p:grpSpPr>
        <a:xfrm>
          <a:off x="0" y="0"/>
          <a:ext cx="0" cy="0"/>
          <a:chOff x="0" y="0"/>
          <a:chExt cx="0" cy="0"/>
        </a:xfrm>
      </p:grpSpPr>
      <p:sp>
        <p:nvSpPr>
          <p:cNvPr id="2" name="Freeform 2"/>
          <p:cNvSpPr/>
          <p:nvPr/>
        </p:nvSpPr>
        <p:spPr>
          <a:xfrm>
            <a:off x="437649" y="430129"/>
            <a:ext cx="6972300" cy="6972300"/>
          </a:xfrm>
          <a:custGeom>
            <a:avLst/>
            <a:gdLst/>
            <a:ahLst/>
            <a:cxnLst/>
            <a:rect l="l" t="t" r="r" b="b"/>
            <a:pathLst>
              <a:path w="6972300" h="6972300">
                <a:moveTo>
                  <a:pt x="0" y="0"/>
                </a:moveTo>
                <a:lnTo>
                  <a:pt x="6972300" y="0"/>
                </a:lnTo>
                <a:lnTo>
                  <a:pt x="6972300" y="6972300"/>
                </a:lnTo>
                <a:lnTo>
                  <a:pt x="0" y="69723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a:off x="437649" y="6469982"/>
            <a:ext cx="6972300" cy="3386889"/>
          </a:xfrm>
          <a:custGeom>
            <a:avLst/>
            <a:gdLst/>
            <a:ahLst/>
            <a:cxnLst/>
            <a:rect l="l" t="t" r="r" b="b"/>
            <a:pathLst>
              <a:path w="6972300" h="3386889">
                <a:moveTo>
                  <a:pt x="0" y="0"/>
                </a:moveTo>
                <a:lnTo>
                  <a:pt x="6972300" y="0"/>
                </a:lnTo>
                <a:lnTo>
                  <a:pt x="6972300" y="3386889"/>
                </a:lnTo>
                <a:lnTo>
                  <a:pt x="0" y="3386889"/>
                </a:lnTo>
                <a:lnTo>
                  <a:pt x="0" y="0"/>
                </a:lnTo>
                <a:close/>
              </a:path>
            </a:pathLst>
          </a:custGeom>
          <a:blipFill>
            <a:blip r:embed="rId2">
              <a:extLst>
                <a:ext uri="{96DAC541-7B7A-43D3-8B79-37D633B846F1}">
                  <asvg:svgBlip xmlns:asvg="http://schemas.microsoft.com/office/drawing/2016/SVG/main" xmlns="" r:embed="rId3"/>
                </a:ext>
              </a:extLst>
            </a:blip>
            <a:stretch>
              <a:fillRect b="-105861"/>
            </a:stretch>
          </a:blipFill>
        </p:spPr>
      </p:sp>
      <p:sp>
        <p:nvSpPr>
          <p:cNvPr id="4" name="Freeform 4"/>
          <p:cNvSpPr/>
          <p:nvPr/>
        </p:nvSpPr>
        <p:spPr>
          <a:xfrm>
            <a:off x="6567738" y="430129"/>
            <a:ext cx="6972300" cy="6972300"/>
          </a:xfrm>
          <a:custGeom>
            <a:avLst/>
            <a:gdLst/>
            <a:ahLst/>
            <a:cxnLst/>
            <a:rect l="l" t="t" r="r" b="b"/>
            <a:pathLst>
              <a:path w="6972300" h="6972300">
                <a:moveTo>
                  <a:pt x="0" y="0"/>
                </a:moveTo>
                <a:lnTo>
                  <a:pt x="6972300" y="0"/>
                </a:lnTo>
                <a:lnTo>
                  <a:pt x="6972300" y="6972300"/>
                </a:lnTo>
                <a:lnTo>
                  <a:pt x="0" y="69723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5" name="Freeform 5"/>
          <p:cNvSpPr/>
          <p:nvPr/>
        </p:nvSpPr>
        <p:spPr>
          <a:xfrm>
            <a:off x="6567738" y="6512844"/>
            <a:ext cx="6972300" cy="3386889"/>
          </a:xfrm>
          <a:custGeom>
            <a:avLst/>
            <a:gdLst/>
            <a:ahLst/>
            <a:cxnLst/>
            <a:rect l="l" t="t" r="r" b="b"/>
            <a:pathLst>
              <a:path w="6972300" h="3386889">
                <a:moveTo>
                  <a:pt x="0" y="0"/>
                </a:moveTo>
                <a:lnTo>
                  <a:pt x="6972300" y="0"/>
                </a:lnTo>
                <a:lnTo>
                  <a:pt x="6972300" y="3386889"/>
                </a:lnTo>
                <a:lnTo>
                  <a:pt x="0" y="3386889"/>
                </a:lnTo>
                <a:lnTo>
                  <a:pt x="0" y="0"/>
                </a:lnTo>
                <a:close/>
              </a:path>
            </a:pathLst>
          </a:custGeom>
          <a:blipFill>
            <a:blip r:embed="rId2">
              <a:extLst>
                <a:ext uri="{96DAC541-7B7A-43D3-8B79-37D633B846F1}">
                  <asvg:svgBlip xmlns:asvg="http://schemas.microsoft.com/office/drawing/2016/SVG/main" xmlns="" r:embed="rId3"/>
                </a:ext>
              </a:extLst>
            </a:blip>
            <a:stretch>
              <a:fillRect b="-105861"/>
            </a:stretch>
          </a:blipFill>
        </p:spPr>
      </p:sp>
      <p:sp>
        <p:nvSpPr>
          <p:cNvPr id="6" name="Freeform 6"/>
          <p:cNvSpPr/>
          <p:nvPr/>
        </p:nvSpPr>
        <p:spPr>
          <a:xfrm>
            <a:off x="12697828" y="430129"/>
            <a:ext cx="5122445" cy="6972300"/>
          </a:xfrm>
          <a:custGeom>
            <a:avLst/>
            <a:gdLst/>
            <a:ahLst/>
            <a:cxnLst/>
            <a:rect l="l" t="t" r="r" b="b"/>
            <a:pathLst>
              <a:path w="5122445" h="6972300">
                <a:moveTo>
                  <a:pt x="0" y="0"/>
                </a:moveTo>
                <a:lnTo>
                  <a:pt x="5122444" y="0"/>
                </a:lnTo>
                <a:lnTo>
                  <a:pt x="5122444" y="6972300"/>
                </a:lnTo>
                <a:lnTo>
                  <a:pt x="0" y="6972300"/>
                </a:lnTo>
                <a:lnTo>
                  <a:pt x="0" y="0"/>
                </a:lnTo>
                <a:close/>
              </a:path>
            </a:pathLst>
          </a:custGeom>
          <a:blipFill>
            <a:blip r:embed="rId2">
              <a:extLst>
                <a:ext uri="{96DAC541-7B7A-43D3-8B79-37D633B846F1}">
                  <asvg:svgBlip xmlns:asvg="http://schemas.microsoft.com/office/drawing/2016/SVG/main" xmlns="" r:embed="rId3"/>
                </a:ext>
              </a:extLst>
            </a:blip>
            <a:stretch>
              <a:fillRect r="-36112"/>
            </a:stretch>
          </a:blipFill>
        </p:spPr>
      </p:sp>
      <p:sp>
        <p:nvSpPr>
          <p:cNvPr id="7" name="Freeform 7"/>
          <p:cNvSpPr/>
          <p:nvPr/>
        </p:nvSpPr>
        <p:spPr>
          <a:xfrm>
            <a:off x="12697828" y="6469982"/>
            <a:ext cx="5152524" cy="3386889"/>
          </a:xfrm>
          <a:custGeom>
            <a:avLst/>
            <a:gdLst/>
            <a:ahLst/>
            <a:cxnLst/>
            <a:rect l="l" t="t" r="r" b="b"/>
            <a:pathLst>
              <a:path w="5152524" h="3386889">
                <a:moveTo>
                  <a:pt x="0" y="0"/>
                </a:moveTo>
                <a:lnTo>
                  <a:pt x="5152523" y="0"/>
                </a:lnTo>
                <a:lnTo>
                  <a:pt x="5152523" y="3386889"/>
                </a:lnTo>
                <a:lnTo>
                  <a:pt x="0" y="3386889"/>
                </a:lnTo>
                <a:lnTo>
                  <a:pt x="0" y="0"/>
                </a:lnTo>
                <a:close/>
              </a:path>
            </a:pathLst>
          </a:custGeom>
          <a:blipFill>
            <a:blip r:embed="rId4">
              <a:extLst>
                <a:ext uri="{96DAC541-7B7A-43D3-8B79-37D633B846F1}">
                  <asvg:svgBlip xmlns:asvg="http://schemas.microsoft.com/office/drawing/2016/SVG/main" xmlns="" r:embed="rId5"/>
                </a:ext>
              </a:extLst>
            </a:blip>
            <a:stretch>
              <a:fillRect r="-35318" b="-105861"/>
            </a:stretch>
          </a:blipFill>
        </p:spPr>
      </p:sp>
      <p:sp>
        <p:nvSpPr>
          <p:cNvPr id="8" name="Freeform 8"/>
          <p:cNvSpPr/>
          <p:nvPr/>
        </p:nvSpPr>
        <p:spPr>
          <a:xfrm rot="-4547200">
            <a:off x="13990603" y="5783075"/>
            <a:ext cx="5500811" cy="4760702"/>
          </a:xfrm>
          <a:custGeom>
            <a:avLst/>
            <a:gdLst/>
            <a:ahLst/>
            <a:cxnLst/>
            <a:rect l="l" t="t" r="r" b="b"/>
            <a:pathLst>
              <a:path w="5500811" h="4760702">
                <a:moveTo>
                  <a:pt x="0" y="0"/>
                </a:moveTo>
                <a:lnTo>
                  <a:pt x="5500810" y="0"/>
                </a:lnTo>
                <a:lnTo>
                  <a:pt x="5500810" y="4760702"/>
                </a:lnTo>
                <a:lnTo>
                  <a:pt x="0" y="4760702"/>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9" name="Freeform 9"/>
          <p:cNvSpPr/>
          <p:nvPr/>
        </p:nvSpPr>
        <p:spPr>
          <a:xfrm rot="4404670">
            <a:off x="-1018198" y="-233267"/>
            <a:ext cx="5500811" cy="4760702"/>
          </a:xfrm>
          <a:custGeom>
            <a:avLst/>
            <a:gdLst/>
            <a:ahLst/>
            <a:cxnLst/>
            <a:rect l="l" t="t" r="r" b="b"/>
            <a:pathLst>
              <a:path w="5500811" h="4760702">
                <a:moveTo>
                  <a:pt x="0" y="0"/>
                </a:moveTo>
                <a:lnTo>
                  <a:pt x="5500810" y="0"/>
                </a:lnTo>
                <a:lnTo>
                  <a:pt x="5500810" y="4760701"/>
                </a:lnTo>
                <a:lnTo>
                  <a:pt x="0" y="4760701"/>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10" name="Freeform 10"/>
          <p:cNvSpPr/>
          <p:nvPr/>
        </p:nvSpPr>
        <p:spPr>
          <a:xfrm rot="10412530">
            <a:off x="14287775" y="-179276"/>
            <a:ext cx="4610420" cy="4114800"/>
          </a:xfrm>
          <a:custGeom>
            <a:avLst/>
            <a:gdLst/>
            <a:ahLst/>
            <a:cxnLst/>
            <a:rect l="l" t="t" r="r" b="b"/>
            <a:pathLst>
              <a:path w="4610420" h="4114800">
                <a:moveTo>
                  <a:pt x="0" y="0"/>
                </a:moveTo>
                <a:lnTo>
                  <a:pt x="4610420" y="0"/>
                </a:lnTo>
                <a:lnTo>
                  <a:pt x="4610420" y="4114800"/>
                </a:lnTo>
                <a:lnTo>
                  <a:pt x="0" y="4114800"/>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11" name="Freeform 11"/>
          <p:cNvSpPr/>
          <p:nvPr/>
        </p:nvSpPr>
        <p:spPr>
          <a:xfrm rot="912969">
            <a:off x="4015577" y="2124341"/>
            <a:ext cx="4610420" cy="4114800"/>
          </a:xfrm>
          <a:custGeom>
            <a:avLst/>
            <a:gdLst/>
            <a:ahLst/>
            <a:cxnLst/>
            <a:rect l="l" t="t" r="r" b="b"/>
            <a:pathLst>
              <a:path w="4610420" h="4114800">
                <a:moveTo>
                  <a:pt x="0" y="0"/>
                </a:moveTo>
                <a:lnTo>
                  <a:pt x="4610420" y="0"/>
                </a:lnTo>
                <a:lnTo>
                  <a:pt x="4610420" y="4114800"/>
                </a:lnTo>
                <a:lnTo>
                  <a:pt x="0" y="4114800"/>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grpSp>
        <p:nvGrpSpPr>
          <p:cNvPr id="12" name="Group 12"/>
          <p:cNvGrpSpPr/>
          <p:nvPr/>
        </p:nvGrpSpPr>
        <p:grpSpPr>
          <a:xfrm>
            <a:off x="1429333" y="683172"/>
            <a:ext cx="15311675" cy="2843084"/>
            <a:chOff x="0" y="0"/>
            <a:chExt cx="20415567" cy="3790778"/>
          </a:xfrm>
        </p:grpSpPr>
        <p:grpSp>
          <p:nvGrpSpPr>
            <p:cNvPr id="13" name="Group 13"/>
            <p:cNvGrpSpPr/>
            <p:nvPr/>
          </p:nvGrpSpPr>
          <p:grpSpPr>
            <a:xfrm>
              <a:off x="0" y="0"/>
              <a:ext cx="2268396" cy="3790778"/>
              <a:chOff x="0" y="0"/>
              <a:chExt cx="486378" cy="812800"/>
            </a:xfrm>
          </p:grpSpPr>
          <p:sp>
            <p:nvSpPr>
              <p:cNvPr id="14" name="Freeform 14"/>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p:spPr>
          </p:sp>
          <p:sp>
            <p:nvSpPr>
              <p:cNvPr id="15" name="TextBox 15"/>
              <p:cNvSpPr txBox="1"/>
              <p:nvPr/>
            </p:nvSpPr>
            <p:spPr>
              <a:xfrm>
                <a:off x="0" y="-28575"/>
                <a:ext cx="486378" cy="841375"/>
              </a:xfrm>
              <a:prstGeom prst="rect">
                <a:avLst/>
              </a:prstGeom>
            </p:spPr>
            <p:txBody>
              <a:bodyPr lIns="50800" tIns="50800" rIns="50800" bIns="50800" rtlCol="0" anchor="ctr"/>
              <a:lstStyle/>
              <a:p>
                <a:pPr algn="ctr">
                  <a:lnSpc>
                    <a:spcPts val="2807"/>
                  </a:lnSpc>
                </a:pPr>
                <a:endParaRPr/>
              </a:p>
            </p:txBody>
          </p:sp>
        </p:grpSp>
        <p:grpSp>
          <p:nvGrpSpPr>
            <p:cNvPr id="16" name="Group 16"/>
            <p:cNvGrpSpPr/>
            <p:nvPr/>
          </p:nvGrpSpPr>
          <p:grpSpPr>
            <a:xfrm>
              <a:off x="4536793" y="0"/>
              <a:ext cx="2268396" cy="3790778"/>
              <a:chOff x="0" y="0"/>
              <a:chExt cx="486378" cy="812800"/>
            </a:xfrm>
          </p:grpSpPr>
          <p:sp>
            <p:nvSpPr>
              <p:cNvPr id="17" name="Freeform 17"/>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18" name="TextBox 18"/>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nvGrpSpPr>
            <p:cNvPr id="19" name="Group 19"/>
            <p:cNvGrpSpPr/>
            <p:nvPr/>
          </p:nvGrpSpPr>
          <p:grpSpPr>
            <a:xfrm>
              <a:off x="9073585" y="0"/>
              <a:ext cx="2268396" cy="3790778"/>
              <a:chOff x="0" y="0"/>
              <a:chExt cx="486378" cy="812800"/>
            </a:xfrm>
          </p:grpSpPr>
          <p:sp>
            <p:nvSpPr>
              <p:cNvPr id="20" name="Freeform 20"/>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21" name="TextBox 21"/>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nvGrpSpPr>
            <p:cNvPr id="22" name="Group 22"/>
            <p:cNvGrpSpPr/>
            <p:nvPr/>
          </p:nvGrpSpPr>
          <p:grpSpPr>
            <a:xfrm>
              <a:off x="13610378" y="0"/>
              <a:ext cx="2268396" cy="3790778"/>
              <a:chOff x="0" y="0"/>
              <a:chExt cx="486378" cy="812800"/>
            </a:xfrm>
          </p:grpSpPr>
          <p:sp>
            <p:nvSpPr>
              <p:cNvPr id="23" name="Freeform 23"/>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24" name="TextBox 24"/>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nvGrpSpPr>
            <p:cNvPr id="25" name="Group 25"/>
            <p:cNvGrpSpPr/>
            <p:nvPr/>
          </p:nvGrpSpPr>
          <p:grpSpPr>
            <a:xfrm>
              <a:off x="2268396" y="0"/>
              <a:ext cx="2268396" cy="3790778"/>
              <a:chOff x="0" y="0"/>
              <a:chExt cx="486378" cy="812800"/>
            </a:xfrm>
          </p:grpSpPr>
          <p:sp>
            <p:nvSpPr>
              <p:cNvPr id="26" name="Freeform 26"/>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27" name="TextBox 27"/>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nvGrpSpPr>
            <p:cNvPr id="28" name="Group 28"/>
            <p:cNvGrpSpPr/>
            <p:nvPr/>
          </p:nvGrpSpPr>
          <p:grpSpPr>
            <a:xfrm>
              <a:off x="6805189" y="0"/>
              <a:ext cx="2268396" cy="3790778"/>
              <a:chOff x="0" y="0"/>
              <a:chExt cx="486378" cy="812800"/>
            </a:xfrm>
          </p:grpSpPr>
          <p:sp>
            <p:nvSpPr>
              <p:cNvPr id="29" name="Freeform 29"/>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30" name="TextBox 30"/>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nvGrpSpPr>
            <p:cNvPr id="31" name="Group 31"/>
            <p:cNvGrpSpPr/>
            <p:nvPr/>
          </p:nvGrpSpPr>
          <p:grpSpPr>
            <a:xfrm>
              <a:off x="11341981" y="0"/>
              <a:ext cx="2268396" cy="3790778"/>
              <a:chOff x="0" y="0"/>
              <a:chExt cx="486378" cy="812800"/>
            </a:xfrm>
          </p:grpSpPr>
          <p:sp>
            <p:nvSpPr>
              <p:cNvPr id="32" name="Freeform 32"/>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33" name="TextBox 33"/>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nvGrpSpPr>
            <p:cNvPr id="34" name="Group 34"/>
            <p:cNvGrpSpPr/>
            <p:nvPr/>
          </p:nvGrpSpPr>
          <p:grpSpPr>
            <a:xfrm>
              <a:off x="15878774" y="0"/>
              <a:ext cx="2268396" cy="3790778"/>
              <a:chOff x="0" y="0"/>
              <a:chExt cx="486378" cy="812800"/>
            </a:xfrm>
          </p:grpSpPr>
          <p:sp>
            <p:nvSpPr>
              <p:cNvPr id="35" name="Freeform 35"/>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36" name="TextBox 36"/>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nvGrpSpPr>
            <p:cNvPr id="37" name="Group 37"/>
            <p:cNvGrpSpPr/>
            <p:nvPr/>
          </p:nvGrpSpPr>
          <p:grpSpPr>
            <a:xfrm>
              <a:off x="18147170" y="0"/>
              <a:ext cx="2268396" cy="3790778"/>
              <a:chOff x="0" y="0"/>
              <a:chExt cx="486378" cy="812800"/>
            </a:xfrm>
          </p:grpSpPr>
          <p:sp>
            <p:nvSpPr>
              <p:cNvPr id="38" name="Freeform 38"/>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39" name="TextBox 39"/>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sp>
        <p:nvSpPr>
          <p:cNvPr id="40" name="Freeform 40"/>
          <p:cNvSpPr/>
          <p:nvPr/>
        </p:nvSpPr>
        <p:spPr>
          <a:xfrm>
            <a:off x="10878051" y="6469982"/>
            <a:ext cx="6972300" cy="3386889"/>
          </a:xfrm>
          <a:custGeom>
            <a:avLst/>
            <a:gdLst/>
            <a:ahLst/>
            <a:cxnLst/>
            <a:rect l="l" t="t" r="r" b="b"/>
            <a:pathLst>
              <a:path w="6972300" h="3386889">
                <a:moveTo>
                  <a:pt x="0" y="0"/>
                </a:moveTo>
                <a:lnTo>
                  <a:pt x="6972300" y="0"/>
                </a:lnTo>
                <a:lnTo>
                  <a:pt x="6972300" y="3386889"/>
                </a:lnTo>
                <a:lnTo>
                  <a:pt x="0" y="3386889"/>
                </a:lnTo>
                <a:lnTo>
                  <a:pt x="0" y="0"/>
                </a:lnTo>
                <a:close/>
              </a:path>
            </a:pathLst>
          </a:custGeom>
          <a:blipFill>
            <a:blip r:embed="rId2">
              <a:extLst>
                <a:ext uri="{96DAC541-7B7A-43D3-8B79-37D633B846F1}">
                  <asvg:svgBlip xmlns:asvg="http://schemas.microsoft.com/office/drawing/2016/SVG/main" xmlns="" r:embed="rId3"/>
                </a:ext>
              </a:extLst>
            </a:blip>
            <a:stretch>
              <a:fillRect b="-105861"/>
            </a:stretch>
          </a:blipFill>
        </p:spPr>
      </p:sp>
      <p:grpSp>
        <p:nvGrpSpPr>
          <p:cNvPr id="41" name="Group 41"/>
          <p:cNvGrpSpPr/>
          <p:nvPr/>
        </p:nvGrpSpPr>
        <p:grpSpPr>
          <a:xfrm>
            <a:off x="1028700" y="1375324"/>
            <a:ext cx="16230600" cy="8174564"/>
            <a:chOff x="0" y="0"/>
            <a:chExt cx="4274726" cy="2152972"/>
          </a:xfrm>
        </p:grpSpPr>
        <p:sp>
          <p:nvSpPr>
            <p:cNvPr id="42" name="Freeform 42"/>
            <p:cNvSpPr/>
            <p:nvPr/>
          </p:nvSpPr>
          <p:spPr>
            <a:xfrm>
              <a:off x="0" y="0"/>
              <a:ext cx="4274726" cy="2152972"/>
            </a:xfrm>
            <a:custGeom>
              <a:avLst/>
              <a:gdLst/>
              <a:ahLst/>
              <a:cxnLst/>
              <a:rect l="l" t="t" r="r" b="b"/>
              <a:pathLst>
                <a:path w="4274726" h="2152972">
                  <a:moveTo>
                    <a:pt x="24327" y="0"/>
                  </a:moveTo>
                  <a:lnTo>
                    <a:pt x="4250399" y="0"/>
                  </a:lnTo>
                  <a:cubicBezTo>
                    <a:pt x="4263834" y="0"/>
                    <a:pt x="4274726" y="10891"/>
                    <a:pt x="4274726" y="24327"/>
                  </a:cubicBezTo>
                  <a:lnTo>
                    <a:pt x="4274726" y="2128645"/>
                  </a:lnTo>
                  <a:cubicBezTo>
                    <a:pt x="4274726" y="2142080"/>
                    <a:pt x="4263834" y="2152972"/>
                    <a:pt x="4250399" y="2152972"/>
                  </a:cubicBezTo>
                  <a:lnTo>
                    <a:pt x="24327" y="2152972"/>
                  </a:lnTo>
                  <a:cubicBezTo>
                    <a:pt x="10891" y="2152972"/>
                    <a:pt x="0" y="2142080"/>
                    <a:pt x="0" y="2128645"/>
                  </a:cubicBezTo>
                  <a:lnTo>
                    <a:pt x="0" y="24327"/>
                  </a:lnTo>
                  <a:cubicBezTo>
                    <a:pt x="0" y="10891"/>
                    <a:pt x="10891" y="0"/>
                    <a:pt x="24327" y="0"/>
                  </a:cubicBezTo>
                  <a:close/>
                </a:path>
              </a:pathLst>
            </a:custGeom>
            <a:solidFill>
              <a:srgbClr val="F6C9BC"/>
            </a:solidFill>
          </p:spPr>
        </p:sp>
        <p:sp>
          <p:nvSpPr>
            <p:cNvPr id="43" name="TextBox 43"/>
            <p:cNvSpPr txBox="1"/>
            <p:nvPr/>
          </p:nvSpPr>
          <p:spPr>
            <a:xfrm>
              <a:off x="0" y="-28575"/>
              <a:ext cx="4274726" cy="2181547"/>
            </a:xfrm>
            <a:prstGeom prst="rect">
              <a:avLst/>
            </a:prstGeom>
          </p:spPr>
          <p:txBody>
            <a:bodyPr lIns="50800" tIns="50800" rIns="50800" bIns="50800" rtlCol="0" anchor="ctr"/>
            <a:lstStyle/>
            <a:p>
              <a:pPr algn="ctr">
                <a:lnSpc>
                  <a:spcPts val="2807"/>
                </a:lnSpc>
              </a:pPr>
              <a:endParaRPr/>
            </a:p>
          </p:txBody>
        </p:sp>
      </p:grpSp>
      <p:grpSp>
        <p:nvGrpSpPr>
          <p:cNvPr id="44" name="Group 44"/>
          <p:cNvGrpSpPr/>
          <p:nvPr/>
        </p:nvGrpSpPr>
        <p:grpSpPr>
          <a:xfrm>
            <a:off x="4798729" y="3238537"/>
            <a:ext cx="12707280" cy="6548612"/>
            <a:chOff x="0" y="0"/>
            <a:chExt cx="16943040" cy="8731483"/>
          </a:xfrm>
        </p:grpSpPr>
        <p:sp>
          <p:nvSpPr>
            <p:cNvPr id="45" name="Freeform 45"/>
            <p:cNvSpPr/>
            <p:nvPr/>
          </p:nvSpPr>
          <p:spPr>
            <a:xfrm>
              <a:off x="0" y="0"/>
              <a:ext cx="11921606" cy="8731483"/>
            </a:xfrm>
            <a:custGeom>
              <a:avLst/>
              <a:gdLst/>
              <a:ahLst/>
              <a:cxnLst/>
              <a:rect l="l" t="t" r="r" b="b"/>
              <a:pathLst>
                <a:path w="11921606" h="8731483">
                  <a:moveTo>
                    <a:pt x="0" y="0"/>
                  </a:moveTo>
                  <a:lnTo>
                    <a:pt x="11921606" y="0"/>
                  </a:lnTo>
                  <a:lnTo>
                    <a:pt x="11921606" y="8731483"/>
                  </a:lnTo>
                  <a:lnTo>
                    <a:pt x="0" y="8731483"/>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46" name="Freeform 46"/>
            <p:cNvSpPr/>
            <p:nvPr/>
          </p:nvSpPr>
          <p:spPr>
            <a:xfrm>
              <a:off x="5021435" y="0"/>
              <a:ext cx="11921606" cy="8731483"/>
            </a:xfrm>
            <a:custGeom>
              <a:avLst/>
              <a:gdLst/>
              <a:ahLst/>
              <a:cxnLst/>
              <a:rect l="l" t="t" r="r" b="b"/>
              <a:pathLst>
                <a:path w="11921606" h="8731483">
                  <a:moveTo>
                    <a:pt x="0" y="0"/>
                  </a:moveTo>
                  <a:lnTo>
                    <a:pt x="11921605" y="0"/>
                  </a:lnTo>
                  <a:lnTo>
                    <a:pt x="11921605" y="8731483"/>
                  </a:lnTo>
                  <a:lnTo>
                    <a:pt x="0" y="8731483"/>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grpSp>
      <p:sp>
        <p:nvSpPr>
          <p:cNvPr id="47" name="Freeform 47"/>
          <p:cNvSpPr/>
          <p:nvPr/>
        </p:nvSpPr>
        <p:spPr>
          <a:xfrm>
            <a:off x="543465" y="3793492"/>
            <a:ext cx="5037255" cy="6161780"/>
          </a:xfrm>
          <a:custGeom>
            <a:avLst/>
            <a:gdLst/>
            <a:ahLst/>
            <a:cxnLst/>
            <a:rect l="l" t="t" r="r" b="b"/>
            <a:pathLst>
              <a:path w="5037255" h="6161780">
                <a:moveTo>
                  <a:pt x="0" y="0"/>
                </a:moveTo>
                <a:lnTo>
                  <a:pt x="5037255" y="0"/>
                </a:lnTo>
                <a:lnTo>
                  <a:pt x="5037255" y="6161780"/>
                </a:lnTo>
                <a:lnTo>
                  <a:pt x="0" y="6161780"/>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48" name="TextBox 48"/>
          <p:cNvSpPr txBox="1"/>
          <p:nvPr/>
        </p:nvSpPr>
        <p:spPr>
          <a:xfrm>
            <a:off x="1429333" y="1562865"/>
            <a:ext cx="15531901" cy="1646676"/>
          </a:xfrm>
          <a:prstGeom prst="rect">
            <a:avLst/>
          </a:prstGeom>
        </p:spPr>
        <p:txBody>
          <a:bodyPr lIns="0" tIns="0" rIns="0" bIns="0" rtlCol="0" anchor="t">
            <a:spAutoFit/>
          </a:bodyPr>
          <a:lstStyle/>
          <a:p>
            <a:pPr algn="just">
              <a:lnSpc>
                <a:spcPts val="6520"/>
              </a:lnSpc>
            </a:pPr>
            <a:r>
              <a:rPr lang="en-US" sz="5301" dirty="0">
                <a:solidFill>
                  <a:srgbClr val="284231"/>
                </a:solidFill>
                <a:latin typeface="Cambria Bold"/>
              </a:rPr>
              <a:t>Theo </a:t>
            </a:r>
            <a:r>
              <a:rPr lang="en-US" sz="5301" dirty="0" err="1">
                <a:solidFill>
                  <a:srgbClr val="284231"/>
                </a:solidFill>
                <a:latin typeface="Cambria Bold"/>
              </a:rPr>
              <a:t>em</a:t>
            </a:r>
            <a:r>
              <a:rPr lang="en-US" sz="5301" dirty="0">
                <a:solidFill>
                  <a:srgbClr val="284231"/>
                </a:solidFill>
                <a:latin typeface="Cambria Bold"/>
              </a:rPr>
              <a:t>, </a:t>
            </a:r>
            <a:r>
              <a:rPr lang="en-US" sz="5301" dirty="0" err="1">
                <a:solidFill>
                  <a:srgbClr val="284231"/>
                </a:solidFill>
                <a:latin typeface="Cambria Bold"/>
              </a:rPr>
              <a:t>những</a:t>
            </a:r>
            <a:r>
              <a:rPr lang="en-US" sz="5301" dirty="0">
                <a:solidFill>
                  <a:srgbClr val="284231"/>
                </a:solidFill>
                <a:latin typeface="Cambria Bold"/>
              </a:rPr>
              <a:t> </a:t>
            </a:r>
            <a:r>
              <a:rPr lang="en-US" sz="5301" dirty="0" err="1">
                <a:solidFill>
                  <a:srgbClr val="284231"/>
                </a:solidFill>
                <a:latin typeface="Cambria Bold"/>
              </a:rPr>
              <a:t>em</a:t>
            </a:r>
            <a:r>
              <a:rPr lang="en-US" sz="5301" dirty="0">
                <a:solidFill>
                  <a:srgbClr val="284231"/>
                </a:solidFill>
                <a:latin typeface="Cambria Bold"/>
              </a:rPr>
              <a:t> </a:t>
            </a:r>
            <a:r>
              <a:rPr lang="en-US" sz="5301" dirty="0" err="1">
                <a:solidFill>
                  <a:srgbClr val="284231"/>
                </a:solidFill>
                <a:latin typeface="Cambria Bold"/>
              </a:rPr>
              <a:t>nhỏ</a:t>
            </a:r>
            <a:r>
              <a:rPr lang="en-US" sz="5301" dirty="0">
                <a:solidFill>
                  <a:srgbClr val="284231"/>
                </a:solidFill>
                <a:latin typeface="Cambria Bold"/>
              </a:rPr>
              <a:t> </a:t>
            </a:r>
            <a:r>
              <a:rPr lang="en-US" sz="5301" dirty="0" err="1">
                <a:solidFill>
                  <a:srgbClr val="284231"/>
                </a:solidFill>
                <a:latin typeface="Cambria Bold"/>
              </a:rPr>
              <a:t>bị</a:t>
            </a:r>
            <a:r>
              <a:rPr lang="en-US" sz="5301" dirty="0">
                <a:solidFill>
                  <a:srgbClr val="284231"/>
                </a:solidFill>
                <a:latin typeface="Cambria Bold"/>
              </a:rPr>
              <a:t> </a:t>
            </a:r>
            <a:r>
              <a:rPr lang="en-US" sz="5301" dirty="0" err="1">
                <a:solidFill>
                  <a:srgbClr val="284231"/>
                </a:solidFill>
                <a:latin typeface="Cambria Bold"/>
              </a:rPr>
              <a:t>bỏ</a:t>
            </a:r>
            <a:r>
              <a:rPr lang="en-US" sz="5301" dirty="0">
                <a:solidFill>
                  <a:srgbClr val="284231"/>
                </a:solidFill>
                <a:latin typeface="Cambria Bold"/>
              </a:rPr>
              <a:t> </a:t>
            </a:r>
            <a:r>
              <a:rPr lang="en-US" sz="5301" dirty="0" err="1">
                <a:solidFill>
                  <a:srgbClr val="284231"/>
                </a:solidFill>
                <a:latin typeface="Cambria Bold"/>
              </a:rPr>
              <a:t>rơi</a:t>
            </a:r>
            <a:r>
              <a:rPr lang="en-US" sz="5301" dirty="0">
                <a:solidFill>
                  <a:srgbClr val="284231"/>
                </a:solidFill>
                <a:latin typeface="Cambria Bold"/>
              </a:rPr>
              <a:t> </a:t>
            </a:r>
            <a:r>
              <a:rPr lang="en-US" sz="5301" dirty="0" err="1">
                <a:solidFill>
                  <a:srgbClr val="284231"/>
                </a:solidFill>
                <a:latin typeface="Cambria Bold"/>
              </a:rPr>
              <a:t>ngay</a:t>
            </a:r>
            <a:r>
              <a:rPr lang="en-US" sz="5301" dirty="0">
                <a:solidFill>
                  <a:srgbClr val="284231"/>
                </a:solidFill>
                <a:latin typeface="Cambria Bold"/>
              </a:rPr>
              <a:t> </a:t>
            </a:r>
            <a:r>
              <a:rPr lang="en-US" sz="5301" dirty="0" err="1">
                <a:solidFill>
                  <a:srgbClr val="284231"/>
                </a:solidFill>
                <a:latin typeface="Cambria Bold"/>
              </a:rPr>
              <a:t>từ</a:t>
            </a:r>
            <a:r>
              <a:rPr lang="en-US" sz="5301" dirty="0">
                <a:solidFill>
                  <a:srgbClr val="284231"/>
                </a:solidFill>
                <a:latin typeface="Cambria Bold"/>
              </a:rPr>
              <a:t> </a:t>
            </a:r>
            <a:r>
              <a:rPr lang="en-US" sz="5301" dirty="0" err="1">
                <a:solidFill>
                  <a:srgbClr val="284231"/>
                </a:solidFill>
                <a:latin typeface="Cambria Bold"/>
              </a:rPr>
              <a:t>khi</a:t>
            </a:r>
            <a:r>
              <a:rPr lang="en-US" sz="5301" dirty="0">
                <a:solidFill>
                  <a:srgbClr val="284231"/>
                </a:solidFill>
                <a:latin typeface="Cambria Bold"/>
              </a:rPr>
              <a:t> </a:t>
            </a:r>
            <a:r>
              <a:rPr lang="en-US" sz="5301" dirty="0" err="1">
                <a:solidFill>
                  <a:srgbClr val="284231"/>
                </a:solidFill>
                <a:latin typeface="Cambria Bold"/>
              </a:rPr>
              <a:t>mới</a:t>
            </a:r>
            <a:r>
              <a:rPr lang="en-US" sz="5301" dirty="0">
                <a:solidFill>
                  <a:srgbClr val="284231"/>
                </a:solidFill>
                <a:latin typeface="Cambria Bold"/>
              </a:rPr>
              <a:t> </a:t>
            </a:r>
            <a:r>
              <a:rPr lang="en-US" sz="5301" dirty="0" err="1">
                <a:solidFill>
                  <a:srgbClr val="284231"/>
                </a:solidFill>
                <a:latin typeface="Cambria Bold"/>
              </a:rPr>
              <a:t>chào</a:t>
            </a:r>
            <a:r>
              <a:rPr lang="en-US" sz="5301" dirty="0">
                <a:solidFill>
                  <a:srgbClr val="284231"/>
                </a:solidFill>
                <a:latin typeface="Cambria Bold"/>
              </a:rPr>
              <a:t> </a:t>
            </a:r>
            <a:r>
              <a:rPr lang="en-US" sz="5301" dirty="0" err="1">
                <a:solidFill>
                  <a:srgbClr val="284231"/>
                </a:solidFill>
                <a:latin typeface="Cambria Bold"/>
              </a:rPr>
              <a:t>đời</a:t>
            </a:r>
            <a:r>
              <a:rPr lang="en-US" sz="5301" dirty="0">
                <a:solidFill>
                  <a:srgbClr val="284231"/>
                </a:solidFill>
                <a:latin typeface="Cambria Bold"/>
              </a:rPr>
              <a:t> </a:t>
            </a:r>
            <a:r>
              <a:rPr lang="en-US" sz="5301" dirty="0" err="1">
                <a:solidFill>
                  <a:srgbClr val="284231"/>
                </a:solidFill>
                <a:latin typeface="Cambria Bold"/>
              </a:rPr>
              <a:t>đã</a:t>
            </a:r>
            <a:r>
              <a:rPr lang="en-US" sz="5301" dirty="0">
                <a:solidFill>
                  <a:srgbClr val="284231"/>
                </a:solidFill>
                <a:latin typeface="Cambria Bold"/>
              </a:rPr>
              <a:t> </a:t>
            </a:r>
            <a:r>
              <a:rPr lang="en-US" sz="5301" dirty="0" err="1">
                <a:solidFill>
                  <a:srgbClr val="284231"/>
                </a:solidFill>
                <a:latin typeface="Cambria Bold"/>
              </a:rPr>
              <a:t>bị</a:t>
            </a:r>
            <a:r>
              <a:rPr lang="en-US" sz="5301" dirty="0">
                <a:solidFill>
                  <a:srgbClr val="284231"/>
                </a:solidFill>
                <a:latin typeface="Cambria Bold"/>
              </a:rPr>
              <a:t> </a:t>
            </a:r>
            <a:r>
              <a:rPr lang="en-US" sz="5301" dirty="0" err="1">
                <a:solidFill>
                  <a:srgbClr val="284231"/>
                </a:solidFill>
                <a:latin typeface="Cambria Bold"/>
              </a:rPr>
              <a:t>tước</a:t>
            </a:r>
            <a:r>
              <a:rPr lang="en-US" sz="5301" dirty="0">
                <a:solidFill>
                  <a:srgbClr val="284231"/>
                </a:solidFill>
                <a:latin typeface="Cambria Bold"/>
              </a:rPr>
              <a:t> </a:t>
            </a:r>
            <a:r>
              <a:rPr lang="en-US" sz="5301" dirty="0" err="1">
                <a:solidFill>
                  <a:srgbClr val="284231"/>
                </a:solidFill>
                <a:latin typeface="Cambria Bold"/>
              </a:rPr>
              <a:t>đi</a:t>
            </a:r>
            <a:r>
              <a:rPr lang="en-US" sz="5301" dirty="0">
                <a:solidFill>
                  <a:srgbClr val="284231"/>
                </a:solidFill>
                <a:latin typeface="Cambria Bold"/>
              </a:rPr>
              <a:t> </a:t>
            </a:r>
            <a:r>
              <a:rPr lang="en-US" sz="5301" dirty="0" err="1">
                <a:solidFill>
                  <a:srgbClr val="284231"/>
                </a:solidFill>
                <a:latin typeface="Cambria Bold"/>
              </a:rPr>
              <a:t>những</a:t>
            </a:r>
            <a:r>
              <a:rPr lang="en-US" sz="5301" dirty="0">
                <a:solidFill>
                  <a:srgbClr val="284231"/>
                </a:solidFill>
                <a:latin typeface="Cambria Bold"/>
              </a:rPr>
              <a:t> </a:t>
            </a:r>
            <a:r>
              <a:rPr lang="en-US" sz="5301" dirty="0" err="1">
                <a:solidFill>
                  <a:srgbClr val="284231"/>
                </a:solidFill>
                <a:latin typeface="Cambria Bold"/>
              </a:rPr>
              <a:t>quyền</a:t>
            </a:r>
            <a:r>
              <a:rPr lang="en-US" sz="5301" dirty="0">
                <a:solidFill>
                  <a:srgbClr val="284231"/>
                </a:solidFill>
                <a:latin typeface="Cambria Bold"/>
              </a:rPr>
              <a:t> </a:t>
            </a:r>
            <a:r>
              <a:rPr lang="en-US" sz="5301" dirty="0" err="1">
                <a:solidFill>
                  <a:srgbClr val="284231"/>
                </a:solidFill>
                <a:latin typeface="Cambria Bold"/>
              </a:rPr>
              <a:t>gì</a:t>
            </a:r>
            <a:r>
              <a:rPr lang="en-US" sz="5301" dirty="0">
                <a:solidFill>
                  <a:srgbClr val="284231"/>
                </a:solidFill>
                <a:latin typeface="Cambria Bold"/>
              </a:rPr>
              <a:t> </a:t>
            </a:r>
            <a:r>
              <a:rPr lang="en-US" sz="5301" dirty="0" err="1">
                <a:solidFill>
                  <a:srgbClr val="284231"/>
                </a:solidFill>
                <a:latin typeface="Cambria Bold"/>
              </a:rPr>
              <a:t>của</a:t>
            </a:r>
            <a:r>
              <a:rPr lang="en-US" sz="5301" dirty="0">
                <a:solidFill>
                  <a:srgbClr val="284231"/>
                </a:solidFill>
                <a:latin typeface="Cambria Bold"/>
              </a:rPr>
              <a:t> </a:t>
            </a:r>
            <a:r>
              <a:rPr lang="en-US" sz="5301" dirty="0" err="1">
                <a:solidFill>
                  <a:srgbClr val="284231"/>
                </a:solidFill>
                <a:latin typeface="Cambria Bold"/>
              </a:rPr>
              <a:t>trẻ</a:t>
            </a:r>
            <a:r>
              <a:rPr lang="en-US" sz="5301" dirty="0">
                <a:solidFill>
                  <a:srgbClr val="284231"/>
                </a:solidFill>
                <a:latin typeface="Cambria Bold"/>
              </a:rPr>
              <a:t> </a:t>
            </a:r>
            <a:r>
              <a:rPr lang="en-US" sz="5301" dirty="0" err="1">
                <a:solidFill>
                  <a:srgbClr val="284231"/>
                </a:solidFill>
                <a:latin typeface="Cambria Bold"/>
              </a:rPr>
              <a:t>em</a:t>
            </a:r>
            <a:r>
              <a:rPr lang="en-US" sz="5301" dirty="0">
                <a:solidFill>
                  <a:srgbClr val="284231"/>
                </a:solidFill>
                <a:latin typeface="Cambria Bold"/>
              </a:rPr>
              <a:t>?</a:t>
            </a:r>
          </a:p>
        </p:txBody>
      </p:sp>
      <p:sp>
        <p:nvSpPr>
          <p:cNvPr id="49" name="TextBox 49"/>
          <p:cNvSpPr txBox="1"/>
          <p:nvPr/>
        </p:nvSpPr>
        <p:spPr>
          <a:xfrm>
            <a:off x="5577567" y="3757307"/>
            <a:ext cx="11383667" cy="5792581"/>
          </a:xfrm>
          <a:prstGeom prst="rect">
            <a:avLst/>
          </a:prstGeom>
        </p:spPr>
        <p:txBody>
          <a:bodyPr lIns="0" tIns="0" rIns="0" bIns="0" rtlCol="0" anchor="t">
            <a:spAutoFit/>
          </a:bodyPr>
          <a:lstStyle/>
          <a:p>
            <a:pPr algn="just">
              <a:lnSpc>
                <a:spcPts val="5704"/>
              </a:lnSpc>
            </a:pPr>
            <a:r>
              <a:rPr lang="en-US" sz="4637" dirty="0">
                <a:solidFill>
                  <a:srgbClr val="A23C73"/>
                </a:solidFill>
                <a:latin typeface="Cambria Bold"/>
              </a:rPr>
              <a:t>- </a:t>
            </a:r>
            <a:r>
              <a:rPr lang="en-US" sz="4637" dirty="0" err="1">
                <a:solidFill>
                  <a:srgbClr val="A23C73"/>
                </a:solidFill>
                <a:latin typeface="Cambria Bold"/>
              </a:rPr>
              <a:t>Những</a:t>
            </a:r>
            <a:r>
              <a:rPr lang="en-US" sz="4637" dirty="0">
                <a:solidFill>
                  <a:srgbClr val="A23C73"/>
                </a:solidFill>
                <a:latin typeface="Cambria Bold"/>
              </a:rPr>
              <a:t> </a:t>
            </a:r>
            <a:r>
              <a:rPr lang="en-US" sz="4637" dirty="0" err="1">
                <a:solidFill>
                  <a:srgbClr val="A23C73"/>
                </a:solidFill>
                <a:latin typeface="Cambria Bold"/>
              </a:rPr>
              <a:t>em</a:t>
            </a:r>
            <a:r>
              <a:rPr lang="en-US" sz="4637" dirty="0">
                <a:solidFill>
                  <a:srgbClr val="A23C73"/>
                </a:solidFill>
                <a:latin typeface="Cambria Bold"/>
              </a:rPr>
              <a:t> </a:t>
            </a:r>
            <a:r>
              <a:rPr lang="en-US" sz="4637" dirty="0" err="1">
                <a:solidFill>
                  <a:srgbClr val="A23C73"/>
                </a:solidFill>
                <a:latin typeface="Cambria Bold"/>
              </a:rPr>
              <a:t>nhỏ</a:t>
            </a:r>
            <a:r>
              <a:rPr lang="en-US" sz="4637" dirty="0">
                <a:solidFill>
                  <a:srgbClr val="A23C73"/>
                </a:solidFill>
                <a:latin typeface="Cambria Bold"/>
              </a:rPr>
              <a:t> </a:t>
            </a:r>
            <a:r>
              <a:rPr lang="en-US" sz="4637" dirty="0" err="1">
                <a:solidFill>
                  <a:srgbClr val="A23C73"/>
                </a:solidFill>
                <a:latin typeface="Cambria Bold"/>
              </a:rPr>
              <a:t>bị</a:t>
            </a:r>
            <a:r>
              <a:rPr lang="en-US" sz="4637" dirty="0">
                <a:solidFill>
                  <a:srgbClr val="A23C73"/>
                </a:solidFill>
                <a:latin typeface="Cambria Bold"/>
              </a:rPr>
              <a:t> </a:t>
            </a:r>
            <a:r>
              <a:rPr lang="en-US" sz="4637" dirty="0" err="1">
                <a:solidFill>
                  <a:srgbClr val="A23C73"/>
                </a:solidFill>
                <a:latin typeface="Cambria Bold"/>
              </a:rPr>
              <a:t>bỏ</a:t>
            </a:r>
            <a:r>
              <a:rPr lang="en-US" sz="4637" dirty="0">
                <a:solidFill>
                  <a:srgbClr val="A23C73"/>
                </a:solidFill>
                <a:latin typeface="Cambria Bold"/>
              </a:rPr>
              <a:t> </a:t>
            </a:r>
            <a:r>
              <a:rPr lang="en-US" sz="4637" dirty="0" err="1">
                <a:solidFill>
                  <a:srgbClr val="A23C73"/>
                </a:solidFill>
                <a:latin typeface="Cambria Bold"/>
              </a:rPr>
              <a:t>rơi</a:t>
            </a:r>
            <a:r>
              <a:rPr lang="en-US" sz="4637" dirty="0">
                <a:solidFill>
                  <a:srgbClr val="A23C73"/>
                </a:solidFill>
                <a:latin typeface="Cambria Bold"/>
              </a:rPr>
              <a:t> </a:t>
            </a:r>
            <a:r>
              <a:rPr lang="en-US" sz="4637" dirty="0" err="1">
                <a:solidFill>
                  <a:srgbClr val="A23C73"/>
                </a:solidFill>
                <a:latin typeface="Cambria Bold"/>
              </a:rPr>
              <a:t>ngay</a:t>
            </a:r>
            <a:r>
              <a:rPr lang="en-US" sz="4637" dirty="0">
                <a:solidFill>
                  <a:srgbClr val="A23C73"/>
                </a:solidFill>
                <a:latin typeface="Cambria Bold"/>
              </a:rPr>
              <a:t> </a:t>
            </a:r>
            <a:r>
              <a:rPr lang="en-US" sz="4637" dirty="0" err="1">
                <a:solidFill>
                  <a:srgbClr val="A23C73"/>
                </a:solidFill>
                <a:latin typeface="Cambria Bold"/>
              </a:rPr>
              <a:t>từ</a:t>
            </a:r>
            <a:r>
              <a:rPr lang="en-US" sz="4637" dirty="0">
                <a:solidFill>
                  <a:srgbClr val="A23C73"/>
                </a:solidFill>
                <a:latin typeface="Cambria Bold"/>
              </a:rPr>
              <a:t> </a:t>
            </a:r>
            <a:r>
              <a:rPr lang="en-US" sz="4637" dirty="0" err="1">
                <a:solidFill>
                  <a:srgbClr val="A23C73"/>
                </a:solidFill>
                <a:latin typeface="Cambria Bold"/>
              </a:rPr>
              <a:t>khi</a:t>
            </a:r>
            <a:r>
              <a:rPr lang="en-US" sz="4637" dirty="0">
                <a:solidFill>
                  <a:srgbClr val="A23C73"/>
                </a:solidFill>
                <a:latin typeface="Cambria Bold"/>
              </a:rPr>
              <a:t> </a:t>
            </a:r>
            <a:r>
              <a:rPr lang="en-US" sz="4637" dirty="0" err="1">
                <a:solidFill>
                  <a:srgbClr val="A23C73"/>
                </a:solidFill>
                <a:latin typeface="Cambria Bold"/>
              </a:rPr>
              <a:t>mới</a:t>
            </a:r>
            <a:r>
              <a:rPr lang="en-US" sz="4637" dirty="0">
                <a:solidFill>
                  <a:srgbClr val="A23C73"/>
                </a:solidFill>
                <a:latin typeface="Cambria Bold"/>
              </a:rPr>
              <a:t> </a:t>
            </a:r>
            <a:r>
              <a:rPr lang="en-US" sz="4637" dirty="0" err="1">
                <a:solidFill>
                  <a:srgbClr val="A23C73"/>
                </a:solidFill>
                <a:latin typeface="Cambria Bold"/>
              </a:rPr>
              <a:t>chào</a:t>
            </a:r>
            <a:r>
              <a:rPr lang="en-US" sz="4637" dirty="0">
                <a:solidFill>
                  <a:srgbClr val="A23C73"/>
                </a:solidFill>
                <a:latin typeface="Cambria Bold"/>
              </a:rPr>
              <a:t> </a:t>
            </a:r>
            <a:r>
              <a:rPr lang="en-US" sz="4637" dirty="0" err="1">
                <a:solidFill>
                  <a:srgbClr val="A23C73"/>
                </a:solidFill>
                <a:latin typeface="Cambria Bold"/>
              </a:rPr>
              <a:t>đời</a:t>
            </a:r>
            <a:r>
              <a:rPr lang="en-US" sz="4637" dirty="0">
                <a:solidFill>
                  <a:srgbClr val="A23C73"/>
                </a:solidFill>
                <a:latin typeface="Cambria Bold"/>
              </a:rPr>
              <a:t> </a:t>
            </a:r>
            <a:r>
              <a:rPr lang="en-US" sz="4637" dirty="0" err="1">
                <a:solidFill>
                  <a:srgbClr val="A23C73"/>
                </a:solidFill>
                <a:latin typeface="Cambria Bold"/>
              </a:rPr>
              <a:t>đã</a:t>
            </a:r>
            <a:r>
              <a:rPr lang="en-US" sz="4637" dirty="0">
                <a:solidFill>
                  <a:srgbClr val="A23C73"/>
                </a:solidFill>
                <a:latin typeface="Cambria Bold"/>
              </a:rPr>
              <a:t> </a:t>
            </a:r>
            <a:r>
              <a:rPr lang="en-US" sz="4637" dirty="0" err="1">
                <a:solidFill>
                  <a:srgbClr val="A23C73"/>
                </a:solidFill>
                <a:latin typeface="Cambria Bold"/>
              </a:rPr>
              <a:t>bị</a:t>
            </a:r>
            <a:r>
              <a:rPr lang="en-US" sz="4637" dirty="0">
                <a:solidFill>
                  <a:srgbClr val="A23C73"/>
                </a:solidFill>
                <a:latin typeface="Cambria Bold"/>
              </a:rPr>
              <a:t> </a:t>
            </a:r>
            <a:r>
              <a:rPr lang="en-US" sz="4637" dirty="0" err="1">
                <a:solidFill>
                  <a:srgbClr val="A23C73"/>
                </a:solidFill>
                <a:latin typeface="Cambria Bold"/>
              </a:rPr>
              <a:t>tước</a:t>
            </a:r>
            <a:r>
              <a:rPr lang="en-US" sz="4637" dirty="0">
                <a:solidFill>
                  <a:srgbClr val="A23C73"/>
                </a:solidFill>
                <a:latin typeface="Cambria Bold"/>
              </a:rPr>
              <a:t> </a:t>
            </a:r>
            <a:r>
              <a:rPr lang="en-US" sz="4637" dirty="0" err="1">
                <a:solidFill>
                  <a:srgbClr val="A23C73"/>
                </a:solidFill>
                <a:latin typeface="Cambria Bold"/>
              </a:rPr>
              <a:t>đi</a:t>
            </a:r>
            <a:r>
              <a:rPr lang="en-US" sz="4637" dirty="0">
                <a:solidFill>
                  <a:srgbClr val="A23C73"/>
                </a:solidFill>
                <a:latin typeface="Cambria Bold"/>
              </a:rPr>
              <a:t> </a:t>
            </a:r>
            <a:r>
              <a:rPr lang="en-US" sz="4637" dirty="0" err="1">
                <a:solidFill>
                  <a:srgbClr val="A23C73"/>
                </a:solidFill>
                <a:latin typeface="Cambria Bold"/>
              </a:rPr>
              <a:t>những</a:t>
            </a:r>
            <a:r>
              <a:rPr lang="en-US" sz="4637" dirty="0">
                <a:solidFill>
                  <a:srgbClr val="A23C73"/>
                </a:solidFill>
                <a:latin typeface="Cambria Bold"/>
              </a:rPr>
              <a:t> </a:t>
            </a:r>
            <a:r>
              <a:rPr lang="en-US" sz="4637" dirty="0" err="1">
                <a:solidFill>
                  <a:srgbClr val="A23C73"/>
                </a:solidFill>
                <a:latin typeface="Cambria Bold"/>
              </a:rPr>
              <a:t>quyền</a:t>
            </a:r>
            <a:r>
              <a:rPr lang="en-US" sz="4637" dirty="0">
                <a:solidFill>
                  <a:srgbClr val="A23C73"/>
                </a:solidFill>
                <a:latin typeface="Cambria Bold"/>
              </a:rPr>
              <a:t> </a:t>
            </a:r>
            <a:r>
              <a:rPr lang="en-US" sz="4637" dirty="0" err="1">
                <a:solidFill>
                  <a:srgbClr val="A23C73"/>
                </a:solidFill>
                <a:latin typeface="Cambria Bold"/>
              </a:rPr>
              <a:t>như</a:t>
            </a:r>
            <a:r>
              <a:rPr lang="en-US" sz="4637" dirty="0">
                <a:solidFill>
                  <a:srgbClr val="A23C73"/>
                </a:solidFill>
                <a:latin typeface="Cambria Bold"/>
              </a:rPr>
              <a:t>:</a:t>
            </a:r>
          </a:p>
          <a:p>
            <a:pPr marL="1001245" lvl="1" indent="-500623" algn="just">
              <a:lnSpc>
                <a:spcPts val="5704"/>
              </a:lnSpc>
              <a:buFont typeface="Arial"/>
              <a:buChar char="•"/>
            </a:pPr>
            <a:r>
              <a:rPr lang="en-US" sz="4637" dirty="0" err="1">
                <a:solidFill>
                  <a:srgbClr val="A23C73"/>
                </a:solidFill>
                <a:latin typeface="Cambria Bold"/>
              </a:rPr>
              <a:t>Quyền</a:t>
            </a:r>
            <a:r>
              <a:rPr lang="en-US" sz="4637" dirty="0">
                <a:solidFill>
                  <a:srgbClr val="A23C73"/>
                </a:solidFill>
                <a:latin typeface="Cambria Bold"/>
              </a:rPr>
              <a:t> </a:t>
            </a:r>
            <a:r>
              <a:rPr lang="en-US" sz="4637" dirty="0" err="1">
                <a:solidFill>
                  <a:srgbClr val="A23C73"/>
                </a:solidFill>
                <a:latin typeface="Cambria Bold"/>
              </a:rPr>
              <a:t>sống</a:t>
            </a:r>
            <a:endParaRPr lang="en-US" sz="4637" dirty="0">
              <a:solidFill>
                <a:srgbClr val="A23C73"/>
              </a:solidFill>
              <a:latin typeface="Cambria Bold"/>
            </a:endParaRPr>
          </a:p>
          <a:p>
            <a:pPr marL="1001245" lvl="1" indent="-500623" algn="just">
              <a:lnSpc>
                <a:spcPts val="5704"/>
              </a:lnSpc>
              <a:buFont typeface="Arial"/>
              <a:buChar char="•"/>
            </a:pPr>
            <a:r>
              <a:rPr lang="en-US" sz="4637" dirty="0" err="1">
                <a:solidFill>
                  <a:srgbClr val="A23C73"/>
                </a:solidFill>
                <a:latin typeface="Cambria Bold"/>
              </a:rPr>
              <a:t>Quyền</a:t>
            </a:r>
            <a:r>
              <a:rPr lang="en-US" sz="4637" dirty="0">
                <a:solidFill>
                  <a:srgbClr val="A23C73"/>
                </a:solidFill>
                <a:latin typeface="Cambria Bold"/>
              </a:rPr>
              <a:t> </a:t>
            </a:r>
            <a:r>
              <a:rPr lang="en-US" sz="4637" dirty="0" err="1">
                <a:solidFill>
                  <a:srgbClr val="A23C73"/>
                </a:solidFill>
                <a:latin typeface="Cambria Bold"/>
              </a:rPr>
              <a:t>được</a:t>
            </a:r>
            <a:r>
              <a:rPr lang="en-US" sz="4637" dirty="0">
                <a:solidFill>
                  <a:srgbClr val="A23C73"/>
                </a:solidFill>
                <a:latin typeface="Cambria Bold"/>
              </a:rPr>
              <a:t> </a:t>
            </a:r>
            <a:r>
              <a:rPr lang="en-US" sz="4637" dirty="0" err="1">
                <a:solidFill>
                  <a:srgbClr val="A23C73"/>
                </a:solidFill>
                <a:latin typeface="Cambria Bold"/>
              </a:rPr>
              <a:t>khai</a:t>
            </a:r>
            <a:r>
              <a:rPr lang="en-US" sz="4637" dirty="0">
                <a:solidFill>
                  <a:srgbClr val="A23C73"/>
                </a:solidFill>
                <a:latin typeface="Cambria Bold"/>
              </a:rPr>
              <a:t> </a:t>
            </a:r>
            <a:r>
              <a:rPr lang="en-US" sz="4637" dirty="0" err="1">
                <a:solidFill>
                  <a:srgbClr val="A23C73"/>
                </a:solidFill>
                <a:latin typeface="Cambria Bold"/>
              </a:rPr>
              <a:t>sinh</a:t>
            </a:r>
            <a:endParaRPr lang="en-US" sz="4637" dirty="0">
              <a:solidFill>
                <a:srgbClr val="A23C73"/>
              </a:solidFill>
              <a:latin typeface="Cambria Bold"/>
            </a:endParaRPr>
          </a:p>
          <a:p>
            <a:pPr marL="1001245" lvl="1" indent="-500623" algn="just">
              <a:lnSpc>
                <a:spcPts val="5704"/>
              </a:lnSpc>
              <a:buFont typeface="Arial"/>
              <a:buChar char="•"/>
            </a:pPr>
            <a:r>
              <a:rPr lang="en-US" sz="4637" dirty="0" err="1">
                <a:solidFill>
                  <a:srgbClr val="A23C73"/>
                </a:solidFill>
                <a:latin typeface="Cambria Bold"/>
              </a:rPr>
              <a:t>Quyền</a:t>
            </a:r>
            <a:r>
              <a:rPr lang="en-US" sz="4637" dirty="0">
                <a:solidFill>
                  <a:srgbClr val="A23C73"/>
                </a:solidFill>
                <a:latin typeface="Cambria Bold"/>
              </a:rPr>
              <a:t> </a:t>
            </a:r>
            <a:r>
              <a:rPr lang="en-US" sz="4637" dirty="0" err="1">
                <a:solidFill>
                  <a:srgbClr val="A23C73"/>
                </a:solidFill>
                <a:latin typeface="Cambria Bold"/>
              </a:rPr>
              <a:t>được</a:t>
            </a:r>
            <a:r>
              <a:rPr lang="en-US" sz="4637" dirty="0">
                <a:solidFill>
                  <a:srgbClr val="A23C73"/>
                </a:solidFill>
                <a:latin typeface="Cambria Bold"/>
              </a:rPr>
              <a:t> </a:t>
            </a:r>
            <a:r>
              <a:rPr lang="en-US" sz="4637" dirty="0" err="1">
                <a:solidFill>
                  <a:srgbClr val="A23C73"/>
                </a:solidFill>
                <a:latin typeface="Cambria Bold"/>
              </a:rPr>
              <a:t>chăm</a:t>
            </a:r>
            <a:r>
              <a:rPr lang="en-US" sz="4637" dirty="0">
                <a:solidFill>
                  <a:srgbClr val="A23C73"/>
                </a:solidFill>
                <a:latin typeface="Cambria Bold"/>
              </a:rPr>
              <a:t> </a:t>
            </a:r>
            <a:r>
              <a:rPr lang="en-US" sz="4637" dirty="0" err="1">
                <a:solidFill>
                  <a:srgbClr val="A23C73"/>
                </a:solidFill>
                <a:latin typeface="Cambria Bold"/>
              </a:rPr>
              <a:t>sóc</a:t>
            </a:r>
            <a:r>
              <a:rPr lang="en-US" sz="4637" dirty="0">
                <a:solidFill>
                  <a:srgbClr val="A23C73"/>
                </a:solidFill>
                <a:latin typeface="Cambria Bold"/>
              </a:rPr>
              <a:t>, </a:t>
            </a:r>
            <a:r>
              <a:rPr lang="en-US" sz="4637" dirty="0" err="1">
                <a:solidFill>
                  <a:srgbClr val="A23C73"/>
                </a:solidFill>
                <a:latin typeface="Cambria Bold"/>
              </a:rPr>
              <a:t>nuôi</a:t>
            </a:r>
            <a:r>
              <a:rPr lang="en-US" sz="4637" dirty="0">
                <a:solidFill>
                  <a:srgbClr val="A23C73"/>
                </a:solidFill>
                <a:latin typeface="Cambria Bold"/>
              </a:rPr>
              <a:t> </a:t>
            </a:r>
            <a:r>
              <a:rPr lang="en-US" sz="4637" dirty="0" err="1">
                <a:solidFill>
                  <a:srgbClr val="A23C73"/>
                </a:solidFill>
                <a:latin typeface="Cambria Bold"/>
              </a:rPr>
              <a:t>dưỡng</a:t>
            </a:r>
            <a:endParaRPr lang="en-US" sz="4637" dirty="0">
              <a:solidFill>
                <a:srgbClr val="A23C73"/>
              </a:solidFill>
              <a:latin typeface="Cambria Bold"/>
            </a:endParaRPr>
          </a:p>
          <a:p>
            <a:pPr marL="1001245" lvl="1" indent="-500623" algn="just">
              <a:lnSpc>
                <a:spcPts val="5704"/>
              </a:lnSpc>
              <a:buFont typeface="Arial"/>
              <a:buChar char="•"/>
            </a:pPr>
            <a:r>
              <a:rPr lang="en-US" sz="4637" dirty="0" err="1">
                <a:solidFill>
                  <a:srgbClr val="A23C73"/>
                </a:solidFill>
                <a:latin typeface="Cambria Bold"/>
              </a:rPr>
              <a:t>Quyền</a:t>
            </a:r>
            <a:r>
              <a:rPr lang="en-US" sz="4637" dirty="0">
                <a:solidFill>
                  <a:srgbClr val="A23C73"/>
                </a:solidFill>
                <a:latin typeface="Cambria Bold"/>
              </a:rPr>
              <a:t> </a:t>
            </a:r>
            <a:r>
              <a:rPr lang="en-US" sz="4637" dirty="0" err="1">
                <a:solidFill>
                  <a:srgbClr val="A23C73"/>
                </a:solidFill>
                <a:latin typeface="Cambria Bold"/>
              </a:rPr>
              <a:t>được</a:t>
            </a:r>
            <a:r>
              <a:rPr lang="en-US" sz="4637" dirty="0">
                <a:solidFill>
                  <a:srgbClr val="A23C73"/>
                </a:solidFill>
                <a:latin typeface="Cambria Bold"/>
              </a:rPr>
              <a:t> </a:t>
            </a:r>
            <a:r>
              <a:rPr lang="en-US" sz="4637" dirty="0" err="1">
                <a:solidFill>
                  <a:srgbClr val="A23C73"/>
                </a:solidFill>
                <a:latin typeface="Cambria Bold"/>
              </a:rPr>
              <a:t>sống</a:t>
            </a:r>
            <a:r>
              <a:rPr lang="en-US" sz="4637" dirty="0">
                <a:solidFill>
                  <a:srgbClr val="A23C73"/>
                </a:solidFill>
                <a:latin typeface="Cambria Bold"/>
              </a:rPr>
              <a:t> </a:t>
            </a:r>
            <a:r>
              <a:rPr lang="en-US" sz="4637" dirty="0" err="1">
                <a:solidFill>
                  <a:srgbClr val="A23C73"/>
                </a:solidFill>
                <a:latin typeface="Cambria Bold"/>
              </a:rPr>
              <a:t>chung</a:t>
            </a:r>
            <a:r>
              <a:rPr lang="en-US" sz="4637" dirty="0">
                <a:solidFill>
                  <a:srgbClr val="A23C73"/>
                </a:solidFill>
                <a:latin typeface="Cambria Bold"/>
              </a:rPr>
              <a:t> </a:t>
            </a:r>
            <a:r>
              <a:rPr lang="en-US" sz="4637" dirty="0" err="1">
                <a:solidFill>
                  <a:srgbClr val="A23C73"/>
                </a:solidFill>
                <a:latin typeface="Cambria Bold"/>
              </a:rPr>
              <a:t>với</a:t>
            </a:r>
            <a:r>
              <a:rPr lang="en-US" sz="4637" dirty="0">
                <a:solidFill>
                  <a:srgbClr val="A23C73"/>
                </a:solidFill>
                <a:latin typeface="Cambria Bold"/>
              </a:rPr>
              <a:t> cha, </a:t>
            </a:r>
            <a:r>
              <a:rPr lang="en-US" sz="4637" dirty="0" err="1">
                <a:solidFill>
                  <a:srgbClr val="A23C73"/>
                </a:solidFill>
                <a:latin typeface="Cambria Bold"/>
              </a:rPr>
              <a:t>mẹ</a:t>
            </a:r>
            <a:endParaRPr lang="en-US" sz="4637" dirty="0">
              <a:solidFill>
                <a:srgbClr val="A23C73"/>
              </a:solidFill>
              <a:latin typeface="Cambria Bold"/>
            </a:endParaRPr>
          </a:p>
          <a:p>
            <a:pPr marL="1001245" lvl="1" indent="-500623" algn="just">
              <a:lnSpc>
                <a:spcPts val="5704"/>
              </a:lnSpc>
              <a:buFont typeface="Arial"/>
              <a:buChar char="•"/>
            </a:pPr>
            <a:r>
              <a:rPr lang="en-US" sz="4637" dirty="0" err="1">
                <a:solidFill>
                  <a:srgbClr val="A23C73"/>
                </a:solidFill>
                <a:latin typeface="Cambria Bold"/>
              </a:rPr>
              <a:t>Quyền</a:t>
            </a:r>
            <a:r>
              <a:rPr lang="en-US" sz="4637" dirty="0">
                <a:solidFill>
                  <a:srgbClr val="A23C73"/>
                </a:solidFill>
                <a:latin typeface="Cambria Bold"/>
              </a:rPr>
              <a:t> </a:t>
            </a:r>
            <a:r>
              <a:rPr lang="en-US" sz="4637" dirty="0" err="1">
                <a:solidFill>
                  <a:srgbClr val="A23C73"/>
                </a:solidFill>
                <a:latin typeface="Cambria Bold"/>
              </a:rPr>
              <a:t>được</a:t>
            </a:r>
            <a:r>
              <a:rPr lang="en-US" sz="4637" dirty="0">
                <a:solidFill>
                  <a:srgbClr val="A23C73"/>
                </a:solidFill>
                <a:latin typeface="Cambria Bold"/>
              </a:rPr>
              <a:t> </a:t>
            </a:r>
            <a:r>
              <a:rPr lang="en-US" sz="4637" dirty="0" err="1">
                <a:solidFill>
                  <a:srgbClr val="A23C73"/>
                </a:solidFill>
                <a:latin typeface="Cambria Bold"/>
              </a:rPr>
              <a:t>đoàn</a:t>
            </a:r>
            <a:r>
              <a:rPr lang="en-US" sz="4637" dirty="0">
                <a:solidFill>
                  <a:srgbClr val="A23C73"/>
                </a:solidFill>
                <a:latin typeface="Cambria Bold"/>
              </a:rPr>
              <a:t> </a:t>
            </a:r>
            <a:r>
              <a:rPr lang="en-US" sz="4637" dirty="0" err="1">
                <a:solidFill>
                  <a:srgbClr val="A23C73"/>
                </a:solidFill>
                <a:latin typeface="Cambria Bold"/>
              </a:rPr>
              <a:t>tụ</a:t>
            </a:r>
            <a:r>
              <a:rPr lang="en-US" sz="4637" dirty="0">
                <a:solidFill>
                  <a:srgbClr val="A23C73"/>
                </a:solidFill>
                <a:latin typeface="Cambria Bold"/>
              </a:rPr>
              <a:t>, </a:t>
            </a:r>
            <a:r>
              <a:rPr lang="en-US" sz="4637" dirty="0" err="1">
                <a:solidFill>
                  <a:srgbClr val="A23C73"/>
                </a:solidFill>
                <a:latin typeface="Cambria Bold"/>
              </a:rPr>
              <a:t>liên</a:t>
            </a:r>
            <a:r>
              <a:rPr lang="en-US" sz="4637" dirty="0">
                <a:solidFill>
                  <a:srgbClr val="A23C73"/>
                </a:solidFill>
                <a:latin typeface="Cambria Bold"/>
              </a:rPr>
              <a:t> </a:t>
            </a:r>
            <a:r>
              <a:rPr lang="en-US" sz="4637" dirty="0" err="1">
                <a:solidFill>
                  <a:srgbClr val="A23C73"/>
                </a:solidFill>
                <a:latin typeface="Cambria Bold"/>
              </a:rPr>
              <a:t>hệ</a:t>
            </a:r>
            <a:r>
              <a:rPr lang="en-US" sz="4637" dirty="0">
                <a:solidFill>
                  <a:srgbClr val="A23C73"/>
                </a:solidFill>
                <a:latin typeface="Cambria Bold"/>
              </a:rPr>
              <a:t> </a:t>
            </a:r>
            <a:r>
              <a:rPr lang="en-US" sz="4637" dirty="0" err="1">
                <a:solidFill>
                  <a:srgbClr val="A23C73"/>
                </a:solidFill>
                <a:latin typeface="Cambria Bold"/>
              </a:rPr>
              <a:t>và</a:t>
            </a:r>
            <a:r>
              <a:rPr lang="en-US" sz="4637" dirty="0">
                <a:solidFill>
                  <a:srgbClr val="A23C73"/>
                </a:solidFill>
                <a:latin typeface="Cambria Bold"/>
              </a:rPr>
              <a:t> </a:t>
            </a:r>
            <a:r>
              <a:rPr lang="en-US" sz="4637" dirty="0" err="1">
                <a:solidFill>
                  <a:srgbClr val="A23C73"/>
                </a:solidFill>
                <a:latin typeface="Cambria Bold"/>
              </a:rPr>
              <a:t>tiếp</a:t>
            </a:r>
            <a:r>
              <a:rPr lang="en-US" sz="4637" dirty="0">
                <a:solidFill>
                  <a:srgbClr val="A23C73"/>
                </a:solidFill>
                <a:latin typeface="Cambria Bold"/>
              </a:rPr>
              <a:t> </a:t>
            </a:r>
            <a:r>
              <a:rPr lang="en-US" sz="4637" dirty="0" err="1">
                <a:solidFill>
                  <a:srgbClr val="A23C73"/>
                </a:solidFill>
                <a:latin typeface="Cambria Bold"/>
              </a:rPr>
              <a:t>xúc</a:t>
            </a:r>
            <a:r>
              <a:rPr lang="en-US" sz="4637" dirty="0">
                <a:solidFill>
                  <a:srgbClr val="A23C73"/>
                </a:solidFill>
                <a:latin typeface="Cambria Bold"/>
              </a:rPr>
              <a:t> </a:t>
            </a:r>
            <a:r>
              <a:rPr lang="en-US" sz="4637" dirty="0" err="1">
                <a:solidFill>
                  <a:srgbClr val="A23C73"/>
                </a:solidFill>
                <a:latin typeface="Cambria Bold"/>
              </a:rPr>
              <a:t>với</a:t>
            </a:r>
            <a:r>
              <a:rPr lang="en-US" sz="4637" dirty="0">
                <a:solidFill>
                  <a:srgbClr val="A23C73"/>
                </a:solidFill>
                <a:latin typeface="Cambria Bold"/>
              </a:rPr>
              <a:t> cha, </a:t>
            </a:r>
            <a:r>
              <a:rPr lang="en-US" sz="4637" dirty="0" err="1">
                <a:solidFill>
                  <a:srgbClr val="A23C73"/>
                </a:solidFill>
                <a:latin typeface="Cambria Bold"/>
              </a:rPr>
              <a:t>mẹ</a:t>
            </a:r>
            <a:endParaRPr lang="en-US" sz="4637" dirty="0">
              <a:solidFill>
                <a:srgbClr val="A23C73"/>
              </a:solidFill>
              <a:latin typeface="Cambria Bold"/>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fade">
                                      <p:cBhvr>
                                        <p:cTn id="7" dur="1000"/>
                                        <p:tgtEl>
                                          <p:spTgt spid="47"/>
                                        </p:tgtEl>
                                      </p:cBhvr>
                                    </p:animEffect>
                                    <p:anim calcmode="lin" valueType="num">
                                      <p:cBhvr>
                                        <p:cTn id="8" dur="1000" fill="hold"/>
                                        <p:tgtEl>
                                          <p:spTgt spid="47"/>
                                        </p:tgtEl>
                                        <p:attrNameLst>
                                          <p:attrName>ppt_x</p:attrName>
                                        </p:attrNameLst>
                                      </p:cBhvr>
                                      <p:tavLst>
                                        <p:tav tm="0">
                                          <p:val>
                                            <p:strVal val="#ppt_x"/>
                                          </p:val>
                                        </p:tav>
                                        <p:tav tm="100000">
                                          <p:val>
                                            <p:strVal val="#ppt_x"/>
                                          </p:val>
                                        </p:tav>
                                      </p:tavLst>
                                    </p:anim>
                                    <p:anim calcmode="lin" valueType="num">
                                      <p:cBhvr>
                                        <p:cTn id="9" dur="1000" fill="hold"/>
                                        <p:tgtEl>
                                          <p:spTgt spid="4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6" presetClass="entr" presetSubtype="21" fill="hold" grpId="0" nodeType="afterEffect">
                                  <p:stCondLst>
                                    <p:cond delay="0"/>
                                  </p:stCondLst>
                                  <p:childTnLst>
                                    <p:set>
                                      <p:cBhvr>
                                        <p:cTn id="12" dur="1" fill="hold">
                                          <p:stCondLst>
                                            <p:cond delay="0"/>
                                          </p:stCondLst>
                                        </p:cTn>
                                        <p:tgtEl>
                                          <p:spTgt spid="48"/>
                                        </p:tgtEl>
                                        <p:attrNameLst>
                                          <p:attrName>style.visibility</p:attrName>
                                        </p:attrNameLst>
                                      </p:cBhvr>
                                      <p:to>
                                        <p:strVal val="visible"/>
                                      </p:to>
                                    </p:set>
                                    <p:animEffect transition="in" filter="barn(inVertical)">
                                      <p:cBhvr>
                                        <p:cTn id="13" dur="500"/>
                                        <p:tgtEl>
                                          <p:spTgt spid="48"/>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grpId="0" nodeType="clickEffect">
                                  <p:stCondLst>
                                    <p:cond delay="0"/>
                                  </p:stCondLst>
                                  <p:childTnLst>
                                    <p:set>
                                      <p:cBhvr>
                                        <p:cTn id="17" dur="1" fill="hold">
                                          <p:stCondLst>
                                            <p:cond delay="0"/>
                                          </p:stCondLst>
                                        </p:cTn>
                                        <p:tgtEl>
                                          <p:spTgt spid="49"/>
                                        </p:tgtEl>
                                        <p:attrNameLst>
                                          <p:attrName>style.visibility</p:attrName>
                                        </p:attrNameLst>
                                      </p:cBhvr>
                                      <p:to>
                                        <p:strVal val="visible"/>
                                      </p:to>
                                    </p:set>
                                    <p:animEffect transition="in" filter="wipe(up)">
                                      <p:cBhvr>
                                        <p:cTn id="18" dur="500"/>
                                        <p:tgtEl>
                                          <p:spTgt spid="49"/>
                                        </p:tgtEl>
                                      </p:cBhvr>
                                    </p:animEffect>
                                  </p:childTnLst>
                                </p:cTn>
                              </p:par>
                              <p:par>
                                <p:cTn id="19" presetID="22" presetClass="entr" presetSubtype="1" fill="hold" nodeType="withEffect">
                                  <p:stCondLst>
                                    <p:cond delay="0"/>
                                  </p:stCondLst>
                                  <p:childTnLst>
                                    <p:set>
                                      <p:cBhvr>
                                        <p:cTn id="20" dur="1" fill="hold">
                                          <p:stCondLst>
                                            <p:cond delay="0"/>
                                          </p:stCondLst>
                                        </p:cTn>
                                        <p:tgtEl>
                                          <p:spTgt spid="44"/>
                                        </p:tgtEl>
                                        <p:attrNameLst>
                                          <p:attrName>style.visibility</p:attrName>
                                        </p:attrNameLst>
                                      </p:cBhvr>
                                      <p:to>
                                        <p:strVal val="visible"/>
                                      </p:to>
                                    </p:set>
                                    <p:animEffect transition="in" filter="wipe(up)">
                                      <p:cBhvr>
                                        <p:cTn id="21"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P spid="49"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E9EC"/>
        </a:solidFill>
        <a:effectLst/>
      </p:bgPr>
    </p:bg>
    <p:spTree>
      <p:nvGrpSpPr>
        <p:cNvPr id="1" name=""/>
        <p:cNvGrpSpPr/>
        <p:nvPr/>
      </p:nvGrpSpPr>
      <p:grpSpPr>
        <a:xfrm>
          <a:off x="0" y="0"/>
          <a:ext cx="0" cy="0"/>
          <a:chOff x="0" y="0"/>
          <a:chExt cx="0" cy="0"/>
        </a:xfrm>
      </p:grpSpPr>
      <p:sp>
        <p:nvSpPr>
          <p:cNvPr id="2" name="Freeform 2"/>
          <p:cNvSpPr/>
          <p:nvPr/>
        </p:nvSpPr>
        <p:spPr>
          <a:xfrm>
            <a:off x="437649" y="430129"/>
            <a:ext cx="6972300" cy="6972300"/>
          </a:xfrm>
          <a:custGeom>
            <a:avLst/>
            <a:gdLst/>
            <a:ahLst/>
            <a:cxnLst/>
            <a:rect l="l" t="t" r="r" b="b"/>
            <a:pathLst>
              <a:path w="6972300" h="6972300">
                <a:moveTo>
                  <a:pt x="0" y="0"/>
                </a:moveTo>
                <a:lnTo>
                  <a:pt x="6972300" y="0"/>
                </a:lnTo>
                <a:lnTo>
                  <a:pt x="6972300" y="6972300"/>
                </a:lnTo>
                <a:lnTo>
                  <a:pt x="0" y="69723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5" name="Freeform 5"/>
          <p:cNvSpPr/>
          <p:nvPr/>
        </p:nvSpPr>
        <p:spPr>
          <a:xfrm>
            <a:off x="6567738" y="6512844"/>
            <a:ext cx="6972300" cy="3386889"/>
          </a:xfrm>
          <a:custGeom>
            <a:avLst/>
            <a:gdLst/>
            <a:ahLst/>
            <a:cxnLst/>
            <a:rect l="l" t="t" r="r" b="b"/>
            <a:pathLst>
              <a:path w="6972300" h="3386889">
                <a:moveTo>
                  <a:pt x="0" y="0"/>
                </a:moveTo>
                <a:lnTo>
                  <a:pt x="6972300" y="0"/>
                </a:lnTo>
                <a:lnTo>
                  <a:pt x="6972300" y="3386889"/>
                </a:lnTo>
                <a:lnTo>
                  <a:pt x="0" y="3386889"/>
                </a:lnTo>
                <a:lnTo>
                  <a:pt x="0" y="0"/>
                </a:lnTo>
                <a:close/>
              </a:path>
            </a:pathLst>
          </a:custGeom>
          <a:blipFill>
            <a:blip r:embed="rId2">
              <a:extLst>
                <a:ext uri="{96DAC541-7B7A-43D3-8B79-37D633B846F1}">
                  <asvg:svgBlip xmlns:asvg="http://schemas.microsoft.com/office/drawing/2016/SVG/main" xmlns="" r:embed="rId3"/>
                </a:ext>
              </a:extLst>
            </a:blip>
            <a:stretch>
              <a:fillRect b="-105861"/>
            </a:stretch>
          </a:blipFill>
        </p:spPr>
      </p:sp>
      <p:sp>
        <p:nvSpPr>
          <p:cNvPr id="6" name="Freeform 6"/>
          <p:cNvSpPr/>
          <p:nvPr/>
        </p:nvSpPr>
        <p:spPr>
          <a:xfrm>
            <a:off x="12697828" y="430129"/>
            <a:ext cx="5122445" cy="6972300"/>
          </a:xfrm>
          <a:custGeom>
            <a:avLst/>
            <a:gdLst/>
            <a:ahLst/>
            <a:cxnLst/>
            <a:rect l="l" t="t" r="r" b="b"/>
            <a:pathLst>
              <a:path w="5122445" h="6972300">
                <a:moveTo>
                  <a:pt x="0" y="0"/>
                </a:moveTo>
                <a:lnTo>
                  <a:pt x="5122444" y="0"/>
                </a:lnTo>
                <a:lnTo>
                  <a:pt x="5122444" y="6972300"/>
                </a:lnTo>
                <a:lnTo>
                  <a:pt x="0" y="6972300"/>
                </a:lnTo>
                <a:lnTo>
                  <a:pt x="0" y="0"/>
                </a:lnTo>
                <a:close/>
              </a:path>
            </a:pathLst>
          </a:custGeom>
          <a:blipFill>
            <a:blip r:embed="rId2">
              <a:extLst>
                <a:ext uri="{96DAC541-7B7A-43D3-8B79-37D633B846F1}">
                  <asvg:svgBlip xmlns:asvg="http://schemas.microsoft.com/office/drawing/2016/SVG/main" xmlns="" r:embed="rId3"/>
                </a:ext>
              </a:extLst>
            </a:blip>
            <a:stretch>
              <a:fillRect r="-36112"/>
            </a:stretch>
          </a:blipFill>
        </p:spPr>
      </p:sp>
      <p:sp>
        <p:nvSpPr>
          <p:cNvPr id="7" name="Freeform 7"/>
          <p:cNvSpPr/>
          <p:nvPr/>
        </p:nvSpPr>
        <p:spPr>
          <a:xfrm>
            <a:off x="12697828" y="6469982"/>
            <a:ext cx="5152524" cy="3386889"/>
          </a:xfrm>
          <a:custGeom>
            <a:avLst/>
            <a:gdLst/>
            <a:ahLst/>
            <a:cxnLst/>
            <a:rect l="l" t="t" r="r" b="b"/>
            <a:pathLst>
              <a:path w="5152524" h="3386889">
                <a:moveTo>
                  <a:pt x="0" y="0"/>
                </a:moveTo>
                <a:lnTo>
                  <a:pt x="5152523" y="0"/>
                </a:lnTo>
                <a:lnTo>
                  <a:pt x="5152523" y="3386889"/>
                </a:lnTo>
                <a:lnTo>
                  <a:pt x="0" y="3386889"/>
                </a:lnTo>
                <a:lnTo>
                  <a:pt x="0" y="0"/>
                </a:lnTo>
                <a:close/>
              </a:path>
            </a:pathLst>
          </a:custGeom>
          <a:blipFill>
            <a:blip r:embed="rId4">
              <a:extLst>
                <a:ext uri="{96DAC541-7B7A-43D3-8B79-37D633B846F1}">
                  <asvg:svgBlip xmlns:asvg="http://schemas.microsoft.com/office/drawing/2016/SVG/main" xmlns="" r:embed="rId5"/>
                </a:ext>
              </a:extLst>
            </a:blip>
            <a:stretch>
              <a:fillRect r="-35318" b="-105861"/>
            </a:stretch>
          </a:blipFill>
        </p:spPr>
      </p:sp>
      <p:sp>
        <p:nvSpPr>
          <p:cNvPr id="11" name="Freeform 11"/>
          <p:cNvSpPr/>
          <p:nvPr/>
        </p:nvSpPr>
        <p:spPr>
          <a:xfrm rot="912969">
            <a:off x="4015577" y="2124341"/>
            <a:ext cx="4610420" cy="4114800"/>
          </a:xfrm>
          <a:custGeom>
            <a:avLst/>
            <a:gdLst/>
            <a:ahLst/>
            <a:cxnLst/>
            <a:rect l="l" t="t" r="r" b="b"/>
            <a:pathLst>
              <a:path w="4610420" h="4114800">
                <a:moveTo>
                  <a:pt x="0" y="0"/>
                </a:moveTo>
                <a:lnTo>
                  <a:pt x="4610420" y="0"/>
                </a:lnTo>
                <a:lnTo>
                  <a:pt x="4610420" y="4114800"/>
                </a:lnTo>
                <a:lnTo>
                  <a:pt x="0" y="4114800"/>
                </a:lnTo>
                <a:lnTo>
                  <a:pt x="0" y="0"/>
                </a:lnTo>
                <a:close/>
              </a:path>
            </a:pathLst>
          </a:custGeom>
          <a:blipFill>
            <a:blip r:embed="rId6">
              <a:extLst>
                <a:ext uri="{96DAC541-7B7A-43D3-8B79-37D633B846F1}">
                  <asvg:svgBlip xmlns:asvg="http://schemas.microsoft.com/office/drawing/2016/SVG/main" xmlns="" r:embed="rId9"/>
                </a:ext>
              </a:extLst>
            </a:blip>
            <a:stretch>
              <a:fillRect/>
            </a:stretch>
          </a:blipFill>
        </p:spPr>
      </p:sp>
      <p:grpSp>
        <p:nvGrpSpPr>
          <p:cNvPr id="12" name="Group 12"/>
          <p:cNvGrpSpPr/>
          <p:nvPr/>
        </p:nvGrpSpPr>
        <p:grpSpPr>
          <a:xfrm>
            <a:off x="1429333" y="683172"/>
            <a:ext cx="15311675" cy="2843084"/>
            <a:chOff x="0" y="0"/>
            <a:chExt cx="20415567" cy="3790778"/>
          </a:xfrm>
        </p:grpSpPr>
        <p:grpSp>
          <p:nvGrpSpPr>
            <p:cNvPr id="13" name="Group 13"/>
            <p:cNvGrpSpPr/>
            <p:nvPr/>
          </p:nvGrpSpPr>
          <p:grpSpPr>
            <a:xfrm>
              <a:off x="0" y="0"/>
              <a:ext cx="2268396" cy="3790778"/>
              <a:chOff x="0" y="0"/>
              <a:chExt cx="486378" cy="812800"/>
            </a:xfrm>
          </p:grpSpPr>
          <p:sp>
            <p:nvSpPr>
              <p:cNvPr id="14" name="Freeform 14"/>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p:spPr>
          </p:sp>
          <p:sp>
            <p:nvSpPr>
              <p:cNvPr id="15" name="TextBox 15"/>
              <p:cNvSpPr txBox="1"/>
              <p:nvPr/>
            </p:nvSpPr>
            <p:spPr>
              <a:xfrm>
                <a:off x="0" y="-28575"/>
                <a:ext cx="486378" cy="841375"/>
              </a:xfrm>
              <a:prstGeom prst="rect">
                <a:avLst/>
              </a:prstGeom>
            </p:spPr>
            <p:txBody>
              <a:bodyPr lIns="50800" tIns="50800" rIns="50800" bIns="50800" rtlCol="0" anchor="ctr"/>
              <a:lstStyle/>
              <a:p>
                <a:pPr algn="ctr">
                  <a:lnSpc>
                    <a:spcPts val="2807"/>
                  </a:lnSpc>
                </a:pPr>
                <a:endParaRPr/>
              </a:p>
            </p:txBody>
          </p:sp>
        </p:grpSp>
        <p:grpSp>
          <p:nvGrpSpPr>
            <p:cNvPr id="16" name="Group 16"/>
            <p:cNvGrpSpPr/>
            <p:nvPr/>
          </p:nvGrpSpPr>
          <p:grpSpPr>
            <a:xfrm>
              <a:off x="4536793" y="0"/>
              <a:ext cx="2268396" cy="3790778"/>
              <a:chOff x="0" y="0"/>
              <a:chExt cx="486378" cy="812800"/>
            </a:xfrm>
          </p:grpSpPr>
          <p:sp>
            <p:nvSpPr>
              <p:cNvPr id="17" name="Freeform 17"/>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18" name="TextBox 18"/>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nvGrpSpPr>
            <p:cNvPr id="19" name="Group 19"/>
            <p:cNvGrpSpPr/>
            <p:nvPr/>
          </p:nvGrpSpPr>
          <p:grpSpPr>
            <a:xfrm>
              <a:off x="9073585" y="0"/>
              <a:ext cx="2268396" cy="3790778"/>
              <a:chOff x="0" y="0"/>
              <a:chExt cx="486378" cy="812800"/>
            </a:xfrm>
          </p:grpSpPr>
          <p:sp>
            <p:nvSpPr>
              <p:cNvPr id="20" name="Freeform 20"/>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21" name="TextBox 21"/>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nvGrpSpPr>
            <p:cNvPr id="22" name="Group 22"/>
            <p:cNvGrpSpPr/>
            <p:nvPr/>
          </p:nvGrpSpPr>
          <p:grpSpPr>
            <a:xfrm>
              <a:off x="13610378" y="0"/>
              <a:ext cx="2268396" cy="3790778"/>
              <a:chOff x="0" y="0"/>
              <a:chExt cx="486378" cy="812800"/>
            </a:xfrm>
          </p:grpSpPr>
          <p:sp>
            <p:nvSpPr>
              <p:cNvPr id="23" name="Freeform 23"/>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24" name="TextBox 24"/>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nvGrpSpPr>
            <p:cNvPr id="25" name="Group 25"/>
            <p:cNvGrpSpPr/>
            <p:nvPr/>
          </p:nvGrpSpPr>
          <p:grpSpPr>
            <a:xfrm>
              <a:off x="2268396" y="0"/>
              <a:ext cx="2268396" cy="3790778"/>
              <a:chOff x="0" y="0"/>
              <a:chExt cx="486378" cy="812800"/>
            </a:xfrm>
          </p:grpSpPr>
          <p:sp>
            <p:nvSpPr>
              <p:cNvPr id="26" name="Freeform 26"/>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27" name="TextBox 27"/>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nvGrpSpPr>
            <p:cNvPr id="28" name="Group 28"/>
            <p:cNvGrpSpPr/>
            <p:nvPr/>
          </p:nvGrpSpPr>
          <p:grpSpPr>
            <a:xfrm>
              <a:off x="6805189" y="0"/>
              <a:ext cx="2268396" cy="3790778"/>
              <a:chOff x="0" y="0"/>
              <a:chExt cx="486378" cy="812800"/>
            </a:xfrm>
          </p:grpSpPr>
          <p:sp>
            <p:nvSpPr>
              <p:cNvPr id="29" name="Freeform 29"/>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30" name="TextBox 30"/>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nvGrpSpPr>
            <p:cNvPr id="31" name="Group 31"/>
            <p:cNvGrpSpPr/>
            <p:nvPr/>
          </p:nvGrpSpPr>
          <p:grpSpPr>
            <a:xfrm>
              <a:off x="11341981" y="0"/>
              <a:ext cx="2268396" cy="3790778"/>
              <a:chOff x="0" y="0"/>
              <a:chExt cx="486378" cy="812800"/>
            </a:xfrm>
          </p:grpSpPr>
          <p:sp>
            <p:nvSpPr>
              <p:cNvPr id="32" name="Freeform 32"/>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33" name="TextBox 33"/>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nvGrpSpPr>
            <p:cNvPr id="34" name="Group 34"/>
            <p:cNvGrpSpPr/>
            <p:nvPr/>
          </p:nvGrpSpPr>
          <p:grpSpPr>
            <a:xfrm>
              <a:off x="15878774" y="0"/>
              <a:ext cx="2268396" cy="3790778"/>
              <a:chOff x="0" y="0"/>
              <a:chExt cx="486378" cy="812800"/>
            </a:xfrm>
          </p:grpSpPr>
          <p:sp>
            <p:nvSpPr>
              <p:cNvPr id="35" name="Freeform 35"/>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36" name="TextBox 36"/>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nvGrpSpPr>
            <p:cNvPr id="37" name="Group 37"/>
            <p:cNvGrpSpPr/>
            <p:nvPr/>
          </p:nvGrpSpPr>
          <p:grpSpPr>
            <a:xfrm>
              <a:off x="18147170" y="0"/>
              <a:ext cx="2268396" cy="3790778"/>
              <a:chOff x="0" y="0"/>
              <a:chExt cx="486378" cy="812800"/>
            </a:xfrm>
          </p:grpSpPr>
          <p:sp>
            <p:nvSpPr>
              <p:cNvPr id="38" name="Freeform 38"/>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39" name="TextBox 39"/>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sp>
        <p:nvSpPr>
          <p:cNvPr id="40" name="Freeform 40"/>
          <p:cNvSpPr/>
          <p:nvPr/>
        </p:nvSpPr>
        <p:spPr>
          <a:xfrm>
            <a:off x="10878051" y="6469982"/>
            <a:ext cx="6972300" cy="3386889"/>
          </a:xfrm>
          <a:custGeom>
            <a:avLst/>
            <a:gdLst/>
            <a:ahLst/>
            <a:cxnLst/>
            <a:rect l="l" t="t" r="r" b="b"/>
            <a:pathLst>
              <a:path w="6972300" h="3386889">
                <a:moveTo>
                  <a:pt x="0" y="0"/>
                </a:moveTo>
                <a:lnTo>
                  <a:pt x="6972300" y="0"/>
                </a:lnTo>
                <a:lnTo>
                  <a:pt x="6972300" y="3386889"/>
                </a:lnTo>
                <a:lnTo>
                  <a:pt x="0" y="3386889"/>
                </a:lnTo>
                <a:lnTo>
                  <a:pt x="0" y="0"/>
                </a:lnTo>
                <a:close/>
              </a:path>
            </a:pathLst>
          </a:custGeom>
          <a:blipFill>
            <a:blip r:embed="rId2">
              <a:extLst>
                <a:ext uri="{96DAC541-7B7A-43D3-8B79-37D633B846F1}">
                  <asvg:svgBlip xmlns:asvg="http://schemas.microsoft.com/office/drawing/2016/SVG/main" xmlns="" r:embed="rId3"/>
                </a:ext>
              </a:extLst>
            </a:blip>
            <a:stretch>
              <a:fillRect b="-105861"/>
            </a:stretch>
          </a:blipFill>
        </p:spPr>
      </p:sp>
      <p:grpSp>
        <p:nvGrpSpPr>
          <p:cNvPr id="41" name="Group 41"/>
          <p:cNvGrpSpPr/>
          <p:nvPr/>
        </p:nvGrpSpPr>
        <p:grpSpPr>
          <a:xfrm>
            <a:off x="1028700" y="1375324"/>
            <a:ext cx="16230600" cy="8174564"/>
            <a:chOff x="0" y="0"/>
            <a:chExt cx="4274726" cy="2152972"/>
          </a:xfrm>
        </p:grpSpPr>
        <p:sp>
          <p:nvSpPr>
            <p:cNvPr id="42" name="Freeform 42"/>
            <p:cNvSpPr/>
            <p:nvPr/>
          </p:nvSpPr>
          <p:spPr>
            <a:xfrm>
              <a:off x="0" y="0"/>
              <a:ext cx="4274726" cy="2152972"/>
            </a:xfrm>
            <a:custGeom>
              <a:avLst/>
              <a:gdLst/>
              <a:ahLst/>
              <a:cxnLst/>
              <a:rect l="l" t="t" r="r" b="b"/>
              <a:pathLst>
                <a:path w="4274726" h="2152972">
                  <a:moveTo>
                    <a:pt x="24327" y="0"/>
                  </a:moveTo>
                  <a:lnTo>
                    <a:pt x="4250399" y="0"/>
                  </a:lnTo>
                  <a:cubicBezTo>
                    <a:pt x="4263834" y="0"/>
                    <a:pt x="4274726" y="10891"/>
                    <a:pt x="4274726" y="24327"/>
                  </a:cubicBezTo>
                  <a:lnTo>
                    <a:pt x="4274726" y="2128645"/>
                  </a:lnTo>
                  <a:cubicBezTo>
                    <a:pt x="4274726" y="2142080"/>
                    <a:pt x="4263834" y="2152972"/>
                    <a:pt x="4250399" y="2152972"/>
                  </a:cubicBezTo>
                  <a:lnTo>
                    <a:pt x="24327" y="2152972"/>
                  </a:lnTo>
                  <a:cubicBezTo>
                    <a:pt x="10891" y="2152972"/>
                    <a:pt x="0" y="2142080"/>
                    <a:pt x="0" y="2128645"/>
                  </a:cubicBezTo>
                  <a:lnTo>
                    <a:pt x="0" y="24327"/>
                  </a:lnTo>
                  <a:cubicBezTo>
                    <a:pt x="0" y="10891"/>
                    <a:pt x="10891" y="0"/>
                    <a:pt x="24327" y="0"/>
                  </a:cubicBezTo>
                  <a:close/>
                </a:path>
              </a:pathLst>
            </a:custGeom>
            <a:solidFill>
              <a:srgbClr val="F6C9BC"/>
            </a:solidFill>
          </p:spPr>
        </p:sp>
        <p:sp>
          <p:nvSpPr>
            <p:cNvPr id="43" name="TextBox 43"/>
            <p:cNvSpPr txBox="1"/>
            <p:nvPr/>
          </p:nvSpPr>
          <p:spPr>
            <a:xfrm>
              <a:off x="0" y="-28575"/>
              <a:ext cx="4274726" cy="2181547"/>
            </a:xfrm>
            <a:prstGeom prst="rect">
              <a:avLst/>
            </a:prstGeom>
          </p:spPr>
          <p:txBody>
            <a:bodyPr lIns="50800" tIns="50800" rIns="50800" bIns="50800" rtlCol="0" anchor="ctr"/>
            <a:lstStyle/>
            <a:p>
              <a:pPr algn="ctr">
                <a:lnSpc>
                  <a:spcPts val="2807"/>
                </a:lnSpc>
              </a:pPr>
              <a:endParaRPr/>
            </a:p>
          </p:txBody>
        </p:sp>
      </p:grpSp>
      <p:sp>
        <p:nvSpPr>
          <p:cNvPr id="44" name="TextBox 44"/>
          <p:cNvSpPr txBox="1"/>
          <p:nvPr/>
        </p:nvSpPr>
        <p:spPr>
          <a:xfrm>
            <a:off x="4798729" y="1572390"/>
            <a:ext cx="11364396" cy="1731258"/>
          </a:xfrm>
          <a:prstGeom prst="rect">
            <a:avLst/>
          </a:prstGeom>
        </p:spPr>
        <p:txBody>
          <a:bodyPr lIns="0" tIns="0" rIns="0" bIns="0" rtlCol="0" anchor="t">
            <a:spAutoFit/>
          </a:bodyPr>
          <a:lstStyle/>
          <a:p>
            <a:pPr algn="just">
              <a:lnSpc>
                <a:spcPts val="6889"/>
              </a:lnSpc>
            </a:pPr>
            <a:r>
              <a:rPr lang="en-US" sz="5601" dirty="0">
                <a:solidFill>
                  <a:srgbClr val="5B2B32"/>
                </a:solidFill>
                <a:latin typeface="Cambria Bold"/>
              </a:rPr>
              <a:t>- </a:t>
            </a:r>
            <a:r>
              <a:rPr lang="en-US" sz="5601" dirty="0" err="1">
                <a:solidFill>
                  <a:srgbClr val="5B2B32"/>
                </a:solidFill>
                <a:latin typeface="Cambria Bold"/>
              </a:rPr>
              <a:t>Việc</a:t>
            </a:r>
            <a:r>
              <a:rPr lang="en-US" sz="5601" dirty="0">
                <a:solidFill>
                  <a:srgbClr val="5B2B32"/>
                </a:solidFill>
                <a:latin typeface="Cambria Bold"/>
              </a:rPr>
              <a:t> </a:t>
            </a:r>
            <a:r>
              <a:rPr lang="en-US" sz="5601" dirty="0" err="1">
                <a:solidFill>
                  <a:srgbClr val="5B2B32"/>
                </a:solidFill>
                <a:latin typeface="Cambria Bold"/>
              </a:rPr>
              <a:t>làm</a:t>
            </a:r>
            <a:r>
              <a:rPr lang="en-US" sz="5601" dirty="0">
                <a:solidFill>
                  <a:srgbClr val="5B2B32"/>
                </a:solidFill>
                <a:latin typeface="Cambria Bold"/>
              </a:rPr>
              <a:t> </a:t>
            </a:r>
            <a:r>
              <a:rPr lang="en-US" sz="5601" dirty="0" err="1">
                <a:solidFill>
                  <a:srgbClr val="5B2B32"/>
                </a:solidFill>
                <a:latin typeface="Cambria Bold"/>
              </a:rPr>
              <a:t>của</a:t>
            </a:r>
            <a:r>
              <a:rPr lang="en-US" sz="5601" dirty="0">
                <a:solidFill>
                  <a:srgbClr val="5B2B32"/>
                </a:solidFill>
                <a:latin typeface="Cambria Bold"/>
              </a:rPr>
              <a:t> </a:t>
            </a:r>
            <a:r>
              <a:rPr lang="en-US" sz="5601" dirty="0" err="1">
                <a:solidFill>
                  <a:srgbClr val="5B2B32"/>
                </a:solidFill>
                <a:latin typeface="Cambria Bold"/>
              </a:rPr>
              <a:t>cô</a:t>
            </a:r>
            <a:r>
              <a:rPr lang="en-US" sz="5601" dirty="0">
                <a:solidFill>
                  <a:srgbClr val="5B2B32"/>
                </a:solidFill>
                <a:latin typeface="Cambria Bold"/>
              </a:rPr>
              <a:t> Mai </a:t>
            </a:r>
            <a:r>
              <a:rPr lang="en-US" sz="5601" dirty="0" err="1">
                <a:solidFill>
                  <a:srgbClr val="5B2B32"/>
                </a:solidFill>
                <a:latin typeface="Cambria Bold"/>
              </a:rPr>
              <a:t>Anh</a:t>
            </a:r>
            <a:r>
              <a:rPr lang="en-US" sz="5601" dirty="0">
                <a:solidFill>
                  <a:srgbClr val="5B2B32"/>
                </a:solidFill>
                <a:latin typeface="Cambria Bold"/>
              </a:rPr>
              <a:t> </a:t>
            </a:r>
            <a:r>
              <a:rPr lang="en-US" sz="5601" dirty="0" err="1">
                <a:solidFill>
                  <a:srgbClr val="5B2B32"/>
                </a:solidFill>
                <a:latin typeface="Cambria Bold"/>
              </a:rPr>
              <a:t>có</a:t>
            </a:r>
            <a:r>
              <a:rPr lang="en-US" sz="5601" dirty="0">
                <a:solidFill>
                  <a:srgbClr val="5B2B32"/>
                </a:solidFill>
                <a:latin typeface="Cambria Bold"/>
              </a:rPr>
              <a:t> ý </a:t>
            </a:r>
            <a:r>
              <a:rPr lang="en-US" sz="5601" dirty="0" err="1">
                <a:solidFill>
                  <a:srgbClr val="5B2B32"/>
                </a:solidFill>
                <a:latin typeface="Cambria Bold"/>
              </a:rPr>
              <a:t>nghĩa</a:t>
            </a:r>
            <a:r>
              <a:rPr lang="en-US" sz="5601" dirty="0">
                <a:solidFill>
                  <a:srgbClr val="5B2B32"/>
                </a:solidFill>
                <a:latin typeface="Cambria Bold"/>
              </a:rPr>
              <a:t> </a:t>
            </a:r>
            <a:r>
              <a:rPr lang="en-US" sz="5601" dirty="0" err="1">
                <a:solidFill>
                  <a:srgbClr val="5B2B32"/>
                </a:solidFill>
                <a:latin typeface="Cambria Bold"/>
              </a:rPr>
              <a:t>gì</a:t>
            </a:r>
            <a:r>
              <a:rPr lang="en-US" sz="5601" dirty="0">
                <a:solidFill>
                  <a:srgbClr val="5B2B32"/>
                </a:solidFill>
                <a:latin typeface="Cambria Bold"/>
              </a:rPr>
              <a:t> </a:t>
            </a:r>
            <a:r>
              <a:rPr lang="en-US" sz="5601" dirty="0" err="1">
                <a:solidFill>
                  <a:srgbClr val="5B2B32"/>
                </a:solidFill>
                <a:latin typeface="Cambria Bold"/>
              </a:rPr>
              <a:t>đối</a:t>
            </a:r>
            <a:r>
              <a:rPr lang="en-US" sz="5601" dirty="0">
                <a:solidFill>
                  <a:srgbClr val="5B2B32"/>
                </a:solidFill>
                <a:latin typeface="Cambria Bold"/>
              </a:rPr>
              <a:t> </a:t>
            </a:r>
            <a:r>
              <a:rPr lang="en-US" sz="5601" dirty="0" err="1">
                <a:solidFill>
                  <a:srgbClr val="5B2B32"/>
                </a:solidFill>
                <a:latin typeface="Cambria Bold"/>
              </a:rPr>
              <a:t>với</a:t>
            </a:r>
            <a:r>
              <a:rPr lang="en-US" sz="5601" dirty="0">
                <a:solidFill>
                  <a:srgbClr val="5B2B32"/>
                </a:solidFill>
                <a:latin typeface="Cambria Bold"/>
              </a:rPr>
              <a:t> </a:t>
            </a:r>
            <a:r>
              <a:rPr lang="en-US" sz="5601" dirty="0" err="1">
                <a:solidFill>
                  <a:srgbClr val="5B2B32"/>
                </a:solidFill>
                <a:latin typeface="Cambria Bold"/>
              </a:rPr>
              <a:t>Thiện</a:t>
            </a:r>
            <a:r>
              <a:rPr lang="en-US" sz="5601" dirty="0">
                <a:solidFill>
                  <a:srgbClr val="5B2B32"/>
                </a:solidFill>
                <a:latin typeface="Cambria Bold"/>
              </a:rPr>
              <a:t> </a:t>
            </a:r>
            <a:r>
              <a:rPr lang="en-US" sz="5601" dirty="0" err="1">
                <a:solidFill>
                  <a:srgbClr val="5B2B32"/>
                </a:solidFill>
                <a:latin typeface="Cambria Bold"/>
              </a:rPr>
              <a:t>Nhân</a:t>
            </a:r>
            <a:r>
              <a:rPr lang="en-US" sz="5601" dirty="0">
                <a:solidFill>
                  <a:srgbClr val="5B2B32"/>
                </a:solidFill>
                <a:latin typeface="Cambria Bold"/>
              </a:rPr>
              <a:t>?</a:t>
            </a:r>
          </a:p>
        </p:txBody>
      </p:sp>
      <p:grpSp>
        <p:nvGrpSpPr>
          <p:cNvPr id="45" name="Group 45"/>
          <p:cNvGrpSpPr/>
          <p:nvPr/>
        </p:nvGrpSpPr>
        <p:grpSpPr>
          <a:xfrm>
            <a:off x="6012600" y="3303648"/>
            <a:ext cx="10814607" cy="6608614"/>
            <a:chOff x="0" y="0"/>
            <a:chExt cx="14419475" cy="8811485"/>
          </a:xfrm>
        </p:grpSpPr>
        <p:sp>
          <p:nvSpPr>
            <p:cNvPr id="46" name="Freeform 46"/>
            <p:cNvSpPr/>
            <p:nvPr/>
          </p:nvSpPr>
          <p:spPr>
            <a:xfrm>
              <a:off x="0" y="80002"/>
              <a:ext cx="11921606" cy="8731483"/>
            </a:xfrm>
            <a:custGeom>
              <a:avLst/>
              <a:gdLst/>
              <a:ahLst/>
              <a:cxnLst/>
              <a:rect l="l" t="t" r="r" b="b"/>
              <a:pathLst>
                <a:path w="11921606" h="8731483">
                  <a:moveTo>
                    <a:pt x="0" y="0"/>
                  </a:moveTo>
                  <a:lnTo>
                    <a:pt x="11921606" y="0"/>
                  </a:lnTo>
                  <a:lnTo>
                    <a:pt x="11921606" y="8731483"/>
                  </a:lnTo>
                  <a:lnTo>
                    <a:pt x="0" y="8731483"/>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47" name="Freeform 47"/>
            <p:cNvSpPr/>
            <p:nvPr/>
          </p:nvSpPr>
          <p:spPr>
            <a:xfrm>
              <a:off x="2497870" y="0"/>
              <a:ext cx="11921606" cy="8731483"/>
            </a:xfrm>
            <a:custGeom>
              <a:avLst/>
              <a:gdLst/>
              <a:ahLst/>
              <a:cxnLst/>
              <a:rect l="l" t="t" r="r" b="b"/>
              <a:pathLst>
                <a:path w="11921606" h="8731483">
                  <a:moveTo>
                    <a:pt x="0" y="0"/>
                  </a:moveTo>
                  <a:lnTo>
                    <a:pt x="11921605" y="0"/>
                  </a:lnTo>
                  <a:lnTo>
                    <a:pt x="11921605" y="8731483"/>
                  </a:lnTo>
                  <a:lnTo>
                    <a:pt x="0" y="8731483"/>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grpSp>
      <p:sp>
        <p:nvSpPr>
          <p:cNvPr id="48" name="Freeform 48"/>
          <p:cNvSpPr/>
          <p:nvPr/>
        </p:nvSpPr>
        <p:spPr>
          <a:xfrm>
            <a:off x="1005248" y="1591440"/>
            <a:ext cx="5315539" cy="8241146"/>
          </a:xfrm>
          <a:custGeom>
            <a:avLst/>
            <a:gdLst/>
            <a:ahLst/>
            <a:cxnLst/>
            <a:rect l="l" t="t" r="r" b="b"/>
            <a:pathLst>
              <a:path w="5315539" h="8241146">
                <a:moveTo>
                  <a:pt x="0" y="0"/>
                </a:moveTo>
                <a:lnTo>
                  <a:pt x="5315539" y="0"/>
                </a:lnTo>
                <a:lnTo>
                  <a:pt x="5315539" y="8241146"/>
                </a:lnTo>
                <a:lnTo>
                  <a:pt x="0" y="8241146"/>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49" name="TextBox 49"/>
          <p:cNvSpPr txBox="1"/>
          <p:nvPr/>
        </p:nvSpPr>
        <p:spPr>
          <a:xfrm>
            <a:off x="6567738" y="4394868"/>
            <a:ext cx="9704330" cy="4397598"/>
          </a:xfrm>
          <a:prstGeom prst="rect">
            <a:avLst/>
          </a:prstGeom>
        </p:spPr>
        <p:txBody>
          <a:bodyPr lIns="0" tIns="0" rIns="0" bIns="0" rtlCol="0" anchor="t">
            <a:spAutoFit/>
          </a:bodyPr>
          <a:lstStyle/>
          <a:p>
            <a:pPr algn="just">
              <a:lnSpc>
                <a:spcPts val="6922"/>
              </a:lnSpc>
            </a:pPr>
            <a:r>
              <a:rPr lang="en-US" sz="5628" dirty="0" err="1">
                <a:solidFill>
                  <a:srgbClr val="284231"/>
                </a:solidFill>
                <a:latin typeface="Cambria Bold"/>
              </a:rPr>
              <a:t>Việc</a:t>
            </a:r>
            <a:r>
              <a:rPr lang="en-US" sz="5628" dirty="0">
                <a:solidFill>
                  <a:srgbClr val="284231"/>
                </a:solidFill>
                <a:latin typeface="Cambria Bold"/>
              </a:rPr>
              <a:t> </a:t>
            </a:r>
            <a:r>
              <a:rPr lang="en-US" sz="5628" dirty="0" err="1">
                <a:solidFill>
                  <a:srgbClr val="284231"/>
                </a:solidFill>
                <a:latin typeface="Cambria Bold"/>
              </a:rPr>
              <a:t>làm</a:t>
            </a:r>
            <a:r>
              <a:rPr lang="en-US" sz="5628" dirty="0">
                <a:solidFill>
                  <a:srgbClr val="284231"/>
                </a:solidFill>
                <a:latin typeface="Cambria Bold"/>
              </a:rPr>
              <a:t> </a:t>
            </a:r>
            <a:r>
              <a:rPr lang="en-US" sz="5628" dirty="0" err="1">
                <a:solidFill>
                  <a:srgbClr val="284231"/>
                </a:solidFill>
                <a:latin typeface="Cambria Bold"/>
              </a:rPr>
              <a:t>của</a:t>
            </a:r>
            <a:r>
              <a:rPr lang="en-US" sz="5628" dirty="0">
                <a:solidFill>
                  <a:srgbClr val="284231"/>
                </a:solidFill>
                <a:latin typeface="Cambria Bold"/>
              </a:rPr>
              <a:t> </a:t>
            </a:r>
            <a:r>
              <a:rPr lang="en-US" sz="5628" dirty="0" err="1">
                <a:solidFill>
                  <a:srgbClr val="284231"/>
                </a:solidFill>
                <a:latin typeface="Cambria Bold"/>
              </a:rPr>
              <a:t>cô</a:t>
            </a:r>
            <a:r>
              <a:rPr lang="en-US" sz="5628" dirty="0">
                <a:solidFill>
                  <a:srgbClr val="284231"/>
                </a:solidFill>
                <a:latin typeface="Cambria Bold"/>
              </a:rPr>
              <a:t> Mai </a:t>
            </a:r>
            <a:r>
              <a:rPr lang="en-US" sz="5628" dirty="0" err="1">
                <a:solidFill>
                  <a:srgbClr val="284231"/>
                </a:solidFill>
                <a:latin typeface="Cambria Bold"/>
              </a:rPr>
              <a:t>Anh</a:t>
            </a:r>
            <a:r>
              <a:rPr lang="en-US" sz="5628" dirty="0">
                <a:solidFill>
                  <a:srgbClr val="284231"/>
                </a:solidFill>
                <a:latin typeface="Cambria Bold"/>
              </a:rPr>
              <a:t> </a:t>
            </a:r>
            <a:r>
              <a:rPr lang="en-US" sz="5628" dirty="0" err="1">
                <a:solidFill>
                  <a:srgbClr val="284231"/>
                </a:solidFill>
                <a:latin typeface="Cambria Bold"/>
              </a:rPr>
              <a:t>giúp</a:t>
            </a:r>
            <a:r>
              <a:rPr lang="en-US" sz="5628" dirty="0">
                <a:solidFill>
                  <a:srgbClr val="284231"/>
                </a:solidFill>
                <a:latin typeface="Cambria Bold"/>
              </a:rPr>
              <a:t> </a:t>
            </a:r>
            <a:r>
              <a:rPr lang="en-US" sz="5628" dirty="0" err="1">
                <a:solidFill>
                  <a:srgbClr val="284231"/>
                </a:solidFill>
                <a:latin typeface="Cambria Bold"/>
              </a:rPr>
              <a:t>Thiện</a:t>
            </a:r>
            <a:r>
              <a:rPr lang="en-US" sz="5628" dirty="0">
                <a:solidFill>
                  <a:srgbClr val="284231"/>
                </a:solidFill>
                <a:latin typeface="Cambria Bold"/>
              </a:rPr>
              <a:t> </a:t>
            </a:r>
            <a:r>
              <a:rPr lang="en-US" sz="5628" dirty="0" err="1">
                <a:solidFill>
                  <a:srgbClr val="284231"/>
                </a:solidFill>
                <a:latin typeface="Cambria Bold"/>
              </a:rPr>
              <a:t>Nhân</a:t>
            </a:r>
            <a:r>
              <a:rPr lang="en-US" sz="5628" dirty="0">
                <a:solidFill>
                  <a:srgbClr val="284231"/>
                </a:solidFill>
                <a:latin typeface="Cambria Bold"/>
              </a:rPr>
              <a:t> </a:t>
            </a:r>
            <a:r>
              <a:rPr lang="en-US" sz="5628" dirty="0" err="1">
                <a:solidFill>
                  <a:srgbClr val="284231"/>
                </a:solidFill>
                <a:latin typeface="Cambria Bold"/>
              </a:rPr>
              <a:t>có</a:t>
            </a:r>
            <a:r>
              <a:rPr lang="en-US" sz="5628" dirty="0">
                <a:solidFill>
                  <a:srgbClr val="284231"/>
                </a:solidFill>
                <a:latin typeface="Cambria Bold"/>
              </a:rPr>
              <a:t> </a:t>
            </a:r>
            <a:r>
              <a:rPr lang="en-US" sz="5628" dirty="0" err="1">
                <a:solidFill>
                  <a:srgbClr val="284231"/>
                </a:solidFill>
                <a:latin typeface="Cambria Bold"/>
              </a:rPr>
              <a:t>một</a:t>
            </a:r>
            <a:r>
              <a:rPr lang="en-US" sz="5628" dirty="0">
                <a:solidFill>
                  <a:srgbClr val="284231"/>
                </a:solidFill>
                <a:latin typeface="Cambria Bold"/>
              </a:rPr>
              <a:t> </a:t>
            </a:r>
            <a:r>
              <a:rPr lang="en-US" sz="5628" dirty="0" err="1">
                <a:solidFill>
                  <a:srgbClr val="284231"/>
                </a:solidFill>
                <a:latin typeface="Cambria Bold"/>
              </a:rPr>
              <a:t>gia</a:t>
            </a:r>
            <a:r>
              <a:rPr lang="en-US" sz="5628" dirty="0">
                <a:solidFill>
                  <a:srgbClr val="284231"/>
                </a:solidFill>
                <a:latin typeface="Cambria Bold"/>
              </a:rPr>
              <a:t> </a:t>
            </a:r>
            <a:r>
              <a:rPr lang="en-US" sz="5628" dirty="0" err="1">
                <a:solidFill>
                  <a:srgbClr val="284231"/>
                </a:solidFill>
                <a:latin typeface="Cambria Bold"/>
              </a:rPr>
              <a:t>đình</a:t>
            </a:r>
            <a:r>
              <a:rPr lang="en-US" sz="5628" dirty="0">
                <a:solidFill>
                  <a:srgbClr val="284231"/>
                </a:solidFill>
                <a:latin typeface="Cambria Bold"/>
              </a:rPr>
              <a:t> </a:t>
            </a:r>
            <a:r>
              <a:rPr lang="en-US" sz="5628" dirty="0" err="1">
                <a:solidFill>
                  <a:srgbClr val="284231"/>
                </a:solidFill>
                <a:latin typeface="Cambria Bold"/>
              </a:rPr>
              <a:t>hạnh</a:t>
            </a:r>
            <a:r>
              <a:rPr lang="en-US" sz="5628" dirty="0">
                <a:solidFill>
                  <a:srgbClr val="284231"/>
                </a:solidFill>
                <a:latin typeface="Cambria Bold"/>
              </a:rPr>
              <a:t> </a:t>
            </a:r>
            <a:r>
              <a:rPr lang="en-US" sz="5628" dirty="0" err="1">
                <a:solidFill>
                  <a:srgbClr val="284231"/>
                </a:solidFill>
                <a:latin typeface="Cambria Bold"/>
              </a:rPr>
              <a:t>phúc</a:t>
            </a:r>
            <a:r>
              <a:rPr lang="en-US" sz="5628" dirty="0">
                <a:solidFill>
                  <a:srgbClr val="284231"/>
                </a:solidFill>
                <a:latin typeface="Cambria Bold"/>
              </a:rPr>
              <a:t> </a:t>
            </a:r>
            <a:r>
              <a:rPr lang="en-US" sz="5628" dirty="0" err="1">
                <a:solidFill>
                  <a:srgbClr val="284231"/>
                </a:solidFill>
                <a:latin typeface="Cambria Bold"/>
              </a:rPr>
              <a:t>và</a:t>
            </a:r>
            <a:r>
              <a:rPr lang="en-US" sz="5628" dirty="0">
                <a:solidFill>
                  <a:srgbClr val="284231"/>
                </a:solidFill>
                <a:latin typeface="Cambria Bold"/>
              </a:rPr>
              <a:t> </a:t>
            </a:r>
            <a:r>
              <a:rPr lang="en-US" sz="5628" dirty="0" err="1">
                <a:solidFill>
                  <a:srgbClr val="284231"/>
                </a:solidFill>
                <a:latin typeface="Cambria Bold"/>
              </a:rPr>
              <a:t>được</a:t>
            </a:r>
            <a:r>
              <a:rPr lang="en-US" sz="5628" dirty="0">
                <a:solidFill>
                  <a:srgbClr val="284231"/>
                </a:solidFill>
                <a:latin typeface="Cambria Bold"/>
              </a:rPr>
              <a:t> </a:t>
            </a:r>
            <a:r>
              <a:rPr lang="en-US" sz="5628" dirty="0" err="1">
                <a:solidFill>
                  <a:srgbClr val="284231"/>
                </a:solidFill>
                <a:latin typeface="Cambria Bold"/>
              </a:rPr>
              <a:t>chăm</a:t>
            </a:r>
            <a:r>
              <a:rPr lang="en-US" sz="5628" dirty="0">
                <a:solidFill>
                  <a:srgbClr val="284231"/>
                </a:solidFill>
                <a:latin typeface="Cambria Bold"/>
              </a:rPr>
              <a:t> </a:t>
            </a:r>
            <a:r>
              <a:rPr lang="en-US" sz="5628" dirty="0" err="1">
                <a:solidFill>
                  <a:srgbClr val="284231"/>
                </a:solidFill>
                <a:latin typeface="Cambria Bold"/>
              </a:rPr>
              <a:t>sóc</a:t>
            </a:r>
            <a:r>
              <a:rPr lang="en-US" sz="5628" dirty="0">
                <a:solidFill>
                  <a:srgbClr val="284231"/>
                </a:solidFill>
                <a:latin typeface="Cambria Bold"/>
              </a:rPr>
              <a:t> </a:t>
            </a:r>
            <a:r>
              <a:rPr lang="en-US" sz="5628" dirty="0" err="1">
                <a:solidFill>
                  <a:srgbClr val="284231"/>
                </a:solidFill>
                <a:latin typeface="Cambria Bold"/>
              </a:rPr>
              <a:t>sức</a:t>
            </a:r>
            <a:r>
              <a:rPr lang="en-US" sz="5628" dirty="0">
                <a:solidFill>
                  <a:srgbClr val="284231"/>
                </a:solidFill>
                <a:latin typeface="Cambria Bold"/>
              </a:rPr>
              <a:t> </a:t>
            </a:r>
            <a:r>
              <a:rPr lang="en-US" sz="5628" dirty="0" err="1">
                <a:solidFill>
                  <a:srgbClr val="284231"/>
                </a:solidFill>
                <a:latin typeface="Cambria Bold"/>
              </a:rPr>
              <a:t>khỏe</a:t>
            </a:r>
            <a:r>
              <a:rPr lang="en-US" sz="5628" dirty="0">
                <a:solidFill>
                  <a:srgbClr val="284231"/>
                </a:solidFill>
                <a:latin typeface="Cambria Bold"/>
              </a:rPr>
              <a:t>, </a:t>
            </a:r>
            <a:r>
              <a:rPr lang="en-US" sz="5628" dirty="0" err="1">
                <a:solidFill>
                  <a:srgbClr val="284231"/>
                </a:solidFill>
                <a:latin typeface="Cambria Bold"/>
              </a:rPr>
              <a:t>phát</a:t>
            </a:r>
            <a:r>
              <a:rPr lang="en-US" sz="5628" dirty="0">
                <a:solidFill>
                  <a:srgbClr val="284231"/>
                </a:solidFill>
                <a:latin typeface="Cambria Bold"/>
              </a:rPr>
              <a:t> </a:t>
            </a:r>
            <a:r>
              <a:rPr lang="en-US" sz="5628" dirty="0" err="1">
                <a:solidFill>
                  <a:srgbClr val="284231"/>
                </a:solidFill>
                <a:latin typeface="Cambria Bold"/>
              </a:rPr>
              <a:t>triển</a:t>
            </a:r>
            <a:r>
              <a:rPr lang="en-US" sz="5628" dirty="0">
                <a:solidFill>
                  <a:srgbClr val="284231"/>
                </a:solidFill>
                <a:latin typeface="Cambria Bold"/>
              </a:rPr>
              <a:t> </a:t>
            </a:r>
            <a:r>
              <a:rPr lang="en-US" sz="5628" dirty="0" err="1">
                <a:solidFill>
                  <a:srgbClr val="284231"/>
                </a:solidFill>
                <a:latin typeface="Cambria Bold"/>
              </a:rPr>
              <a:t>như</a:t>
            </a:r>
            <a:r>
              <a:rPr lang="en-US" sz="5628" dirty="0">
                <a:solidFill>
                  <a:srgbClr val="284231"/>
                </a:solidFill>
                <a:latin typeface="Cambria Bold"/>
              </a:rPr>
              <a:t> </a:t>
            </a:r>
            <a:r>
              <a:rPr lang="en-US" sz="5628" dirty="0" err="1">
                <a:solidFill>
                  <a:srgbClr val="284231"/>
                </a:solidFill>
                <a:latin typeface="Cambria Bold"/>
              </a:rPr>
              <a:t>một</a:t>
            </a:r>
            <a:r>
              <a:rPr lang="en-US" sz="5628" dirty="0">
                <a:solidFill>
                  <a:srgbClr val="284231"/>
                </a:solidFill>
                <a:latin typeface="Cambria Bold"/>
              </a:rPr>
              <a:t> </a:t>
            </a:r>
            <a:r>
              <a:rPr lang="en-US" sz="5628" dirty="0" err="1">
                <a:solidFill>
                  <a:srgbClr val="284231"/>
                </a:solidFill>
                <a:latin typeface="Cambria Bold"/>
              </a:rPr>
              <a:t>người</a:t>
            </a:r>
            <a:r>
              <a:rPr lang="en-US" sz="5628" dirty="0">
                <a:solidFill>
                  <a:srgbClr val="284231"/>
                </a:solidFill>
                <a:latin typeface="Cambria Bold"/>
              </a:rPr>
              <a:t> </a:t>
            </a:r>
            <a:r>
              <a:rPr lang="en-US" sz="5628" dirty="0" err="1">
                <a:solidFill>
                  <a:srgbClr val="284231"/>
                </a:solidFill>
                <a:latin typeface="Cambria Bold"/>
              </a:rPr>
              <a:t>bình</a:t>
            </a:r>
            <a:r>
              <a:rPr lang="en-US" sz="5628" dirty="0">
                <a:solidFill>
                  <a:srgbClr val="284231"/>
                </a:solidFill>
                <a:latin typeface="Cambria Bold"/>
              </a:rPr>
              <a:t> </a:t>
            </a:r>
            <a:r>
              <a:rPr lang="en-US" sz="5628" dirty="0" err="1">
                <a:solidFill>
                  <a:srgbClr val="284231"/>
                </a:solidFill>
                <a:latin typeface="Cambria Bold"/>
              </a:rPr>
              <a:t>thường</a:t>
            </a:r>
            <a:r>
              <a:rPr lang="en-US" sz="5628" dirty="0">
                <a:solidFill>
                  <a:srgbClr val="284231"/>
                </a:solidFill>
                <a:latin typeface="Cambria Bold"/>
              </a:rPr>
              <a:t>.</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fade">
                                      <p:cBhvr>
                                        <p:cTn id="7" dur="1000"/>
                                        <p:tgtEl>
                                          <p:spTgt spid="48"/>
                                        </p:tgtEl>
                                      </p:cBhvr>
                                    </p:animEffect>
                                    <p:anim calcmode="lin" valueType="num">
                                      <p:cBhvr>
                                        <p:cTn id="8" dur="1000" fill="hold"/>
                                        <p:tgtEl>
                                          <p:spTgt spid="48"/>
                                        </p:tgtEl>
                                        <p:attrNameLst>
                                          <p:attrName>ppt_x</p:attrName>
                                        </p:attrNameLst>
                                      </p:cBhvr>
                                      <p:tavLst>
                                        <p:tav tm="0">
                                          <p:val>
                                            <p:strVal val="#ppt_x"/>
                                          </p:val>
                                        </p:tav>
                                        <p:tav tm="100000">
                                          <p:val>
                                            <p:strVal val="#ppt_x"/>
                                          </p:val>
                                        </p:tav>
                                      </p:tavLst>
                                    </p:anim>
                                    <p:anim calcmode="lin" valueType="num">
                                      <p:cBhvr>
                                        <p:cTn id="9" dur="1000" fill="hold"/>
                                        <p:tgtEl>
                                          <p:spTgt spid="4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6" presetClass="entr" presetSubtype="21" fill="hold" grpId="0" nodeType="afterEffect">
                                  <p:stCondLst>
                                    <p:cond delay="0"/>
                                  </p:stCondLst>
                                  <p:childTnLst>
                                    <p:set>
                                      <p:cBhvr>
                                        <p:cTn id="12" dur="1" fill="hold">
                                          <p:stCondLst>
                                            <p:cond delay="0"/>
                                          </p:stCondLst>
                                        </p:cTn>
                                        <p:tgtEl>
                                          <p:spTgt spid="44"/>
                                        </p:tgtEl>
                                        <p:attrNameLst>
                                          <p:attrName>style.visibility</p:attrName>
                                        </p:attrNameLst>
                                      </p:cBhvr>
                                      <p:to>
                                        <p:strVal val="visible"/>
                                      </p:to>
                                    </p:set>
                                    <p:animEffect transition="in" filter="barn(inVertical)">
                                      <p:cBhvr>
                                        <p:cTn id="13" dur="500"/>
                                        <p:tgtEl>
                                          <p:spTgt spid="44"/>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49"/>
                                        </p:tgtEl>
                                        <p:attrNameLst>
                                          <p:attrName>style.visibility</p:attrName>
                                        </p:attrNameLst>
                                      </p:cBhvr>
                                      <p:to>
                                        <p:strVal val="visible"/>
                                      </p:to>
                                    </p:set>
                                    <p:animEffect transition="in" filter="randombar(horizontal)">
                                      <p:cBhvr>
                                        <p:cTn id="18" dur="500"/>
                                        <p:tgtEl>
                                          <p:spTgt spid="49"/>
                                        </p:tgtEl>
                                      </p:cBhvr>
                                    </p:animEffect>
                                  </p:childTnLst>
                                </p:cTn>
                              </p:par>
                              <p:par>
                                <p:cTn id="19" presetID="14" presetClass="entr" presetSubtype="10" fill="hold" nodeType="withEffect">
                                  <p:stCondLst>
                                    <p:cond delay="0"/>
                                  </p:stCondLst>
                                  <p:childTnLst>
                                    <p:set>
                                      <p:cBhvr>
                                        <p:cTn id="20" dur="1" fill="hold">
                                          <p:stCondLst>
                                            <p:cond delay="0"/>
                                          </p:stCondLst>
                                        </p:cTn>
                                        <p:tgtEl>
                                          <p:spTgt spid="45"/>
                                        </p:tgtEl>
                                        <p:attrNameLst>
                                          <p:attrName>style.visibility</p:attrName>
                                        </p:attrNameLst>
                                      </p:cBhvr>
                                      <p:to>
                                        <p:strVal val="visible"/>
                                      </p:to>
                                    </p:set>
                                    <p:animEffect transition="in" filter="randombar(horizontal)">
                                      <p:cBhvr>
                                        <p:cTn id="21"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49"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E9EC"/>
        </a:solidFill>
        <a:effectLst/>
      </p:bgPr>
    </p:bg>
    <p:spTree>
      <p:nvGrpSpPr>
        <p:cNvPr id="1" name=""/>
        <p:cNvGrpSpPr/>
        <p:nvPr/>
      </p:nvGrpSpPr>
      <p:grpSpPr>
        <a:xfrm>
          <a:off x="0" y="0"/>
          <a:ext cx="0" cy="0"/>
          <a:chOff x="0" y="0"/>
          <a:chExt cx="0" cy="0"/>
        </a:xfrm>
      </p:grpSpPr>
      <p:sp>
        <p:nvSpPr>
          <p:cNvPr id="2" name="Freeform 2"/>
          <p:cNvSpPr/>
          <p:nvPr/>
        </p:nvSpPr>
        <p:spPr>
          <a:xfrm>
            <a:off x="437649" y="430129"/>
            <a:ext cx="6972300" cy="6972300"/>
          </a:xfrm>
          <a:custGeom>
            <a:avLst/>
            <a:gdLst/>
            <a:ahLst/>
            <a:cxnLst/>
            <a:rect l="l" t="t" r="r" b="b"/>
            <a:pathLst>
              <a:path w="6972300" h="6972300">
                <a:moveTo>
                  <a:pt x="0" y="0"/>
                </a:moveTo>
                <a:lnTo>
                  <a:pt x="6972300" y="0"/>
                </a:lnTo>
                <a:lnTo>
                  <a:pt x="6972300" y="6972300"/>
                </a:lnTo>
                <a:lnTo>
                  <a:pt x="0" y="69723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a:off x="437649" y="6469982"/>
            <a:ext cx="6972300" cy="3386889"/>
          </a:xfrm>
          <a:custGeom>
            <a:avLst/>
            <a:gdLst/>
            <a:ahLst/>
            <a:cxnLst/>
            <a:rect l="l" t="t" r="r" b="b"/>
            <a:pathLst>
              <a:path w="6972300" h="3386889">
                <a:moveTo>
                  <a:pt x="0" y="0"/>
                </a:moveTo>
                <a:lnTo>
                  <a:pt x="6972300" y="0"/>
                </a:lnTo>
                <a:lnTo>
                  <a:pt x="6972300" y="3386889"/>
                </a:lnTo>
                <a:lnTo>
                  <a:pt x="0" y="3386889"/>
                </a:lnTo>
                <a:lnTo>
                  <a:pt x="0" y="0"/>
                </a:lnTo>
                <a:close/>
              </a:path>
            </a:pathLst>
          </a:custGeom>
          <a:blipFill>
            <a:blip r:embed="rId2">
              <a:extLst>
                <a:ext uri="{96DAC541-7B7A-43D3-8B79-37D633B846F1}">
                  <asvg:svgBlip xmlns:asvg="http://schemas.microsoft.com/office/drawing/2016/SVG/main" xmlns="" r:embed="rId3"/>
                </a:ext>
              </a:extLst>
            </a:blip>
            <a:stretch>
              <a:fillRect b="-105861"/>
            </a:stretch>
          </a:blipFill>
        </p:spPr>
      </p:sp>
      <p:sp>
        <p:nvSpPr>
          <p:cNvPr id="4" name="Freeform 4"/>
          <p:cNvSpPr/>
          <p:nvPr/>
        </p:nvSpPr>
        <p:spPr>
          <a:xfrm>
            <a:off x="6567738" y="430129"/>
            <a:ext cx="6972300" cy="6972300"/>
          </a:xfrm>
          <a:custGeom>
            <a:avLst/>
            <a:gdLst/>
            <a:ahLst/>
            <a:cxnLst/>
            <a:rect l="l" t="t" r="r" b="b"/>
            <a:pathLst>
              <a:path w="6972300" h="6972300">
                <a:moveTo>
                  <a:pt x="0" y="0"/>
                </a:moveTo>
                <a:lnTo>
                  <a:pt x="6972300" y="0"/>
                </a:lnTo>
                <a:lnTo>
                  <a:pt x="6972300" y="6972300"/>
                </a:lnTo>
                <a:lnTo>
                  <a:pt x="0" y="69723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5" name="Freeform 5"/>
          <p:cNvSpPr/>
          <p:nvPr/>
        </p:nvSpPr>
        <p:spPr>
          <a:xfrm>
            <a:off x="6567738" y="6512844"/>
            <a:ext cx="6972300" cy="3386889"/>
          </a:xfrm>
          <a:custGeom>
            <a:avLst/>
            <a:gdLst/>
            <a:ahLst/>
            <a:cxnLst/>
            <a:rect l="l" t="t" r="r" b="b"/>
            <a:pathLst>
              <a:path w="6972300" h="3386889">
                <a:moveTo>
                  <a:pt x="0" y="0"/>
                </a:moveTo>
                <a:lnTo>
                  <a:pt x="6972300" y="0"/>
                </a:lnTo>
                <a:lnTo>
                  <a:pt x="6972300" y="3386889"/>
                </a:lnTo>
                <a:lnTo>
                  <a:pt x="0" y="3386889"/>
                </a:lnTo>
                <a:lnTo>
                  <a:pt x="0" y="0"/>
                </a:lnTo>
                <a:close/>
              </a:path>
            </a:pathLst>
          </a:custGeom>
          <a:blipFill>
            <a:blip r:embed="rId2">
              <a:extLst>
                <a:ext uri="{96DAC541-7B7A-43D3-8B79-37D633B846F1}">
                  <asvg:svgBlip xmlns:asvg="http://schemas.microsoft.com/office/drawing/2016/SVG/main" xmlns="" r:embed="rId3"/>
                </a:ext>
              </a:extLst>
            </a:blip>
            <a:stretch>
              <a:fillRect b="-105861"/>
            </a:stretch>
          </a:blipFill>
        </p:spPr>
      </p:sp>
      <p:sp>
        <p:nvSpPr>
          <p:cNvPr id="6" name="Freeform 6"/>
          <p:cNvSpPr/>
          <p:nvPr/>
        </p:nvSpPr>
        <p:spPr>
          <a:xfrm>
            <a:off x="12697828" y="430129"/>
            <a:ext cx="5122445" cy="6972300"/>
          </a:xfrm>
          <a:custGeom>
            <a:avLst/>
            <a:gdLst/>
            <a:ahLst/>
            <a:cxnLst/>
            <a:rect l="l" t="t" r="r" b="b"/>
            <a:pathLst>
              <a:path w="5122445" h="6972300">
                <a:moveTo>
                  <a:pt x="0" y="0"/>
                </a:moveTo>
                <a:lnTo>
                  <a:pt x="5122444" y="0"/>
                </a:lnTo>
                <a:lnTo>
                  <a:pt x="5122444" y="6972300"/>
                </a:lnTo>
                <a:lnTo>
                  <a:pt x="0" y="6972300"/>
                </a:lnTo>
                <a:lnTo>
                  <a:pt x="0" y="0"/>
                </a:lnTo>
                <a:close/>
              </a:path>
            </a:pathLst>
          </a:custGeom>
          <a:blipFill>
            <a:blip r:embed="rId2">
              <a:extLst>
                <a:ext uri="{96DAC541-7B7A-43D3-8B79-37D633B846F1}">
                  <asvg:svgBlip xmlns:asvg="http://schemas.microsoft.com/office/drawing/2016/SVG/main" xmlns="" r:embed="rId3"/>
                </a:ext>
              </a:extLst>
            </a:blip>
            <a:stretch>
              <a:fillRect r="-36112"/>
            </a:stretch>
          </a:blipFill>
        </p:spPr>
      </p:sp>
      <p:sp>
        <p:nvSpPr>
          <p:cNvPr id="7" name="Freeform 7"/>
          <p:cNvSpPr/>
          <p:nvPr/>
        </p:nvSpPr>
        <p:spPr>
          <a:xfrm>
            <a:off x="12697828" y="6469982"/>
            <a:ext cx="5152524" cy="3386889"/>
          </a:xfrm>
          <a:custGeom>
            <a:avLst/>
            <a:gdLst/>
            <a:ahLst/>
            <a:cxnLst/>
            <a:rect l="l" t="t" r="r" b="b"/>
            <a:pathLst>
              <a:path w="5152524" h="3386889">
                <a:moveTo>
                  <a:pt x="0" y="0"/>
                </a:moveTo>
                <a:lnTo>
                  <a:pt x="5152523" y="0"/>
                </a:lnTo>
                <a:lnTo>
                  <a:pt x="5152523" y="3386889"/>
                </a:lnTo>
                <a:lnTo>
                  <a:pt x="0" y="3386889"/>
                </a:lnTo>
                <a:lnTo>
                  <a:pt x="0" y="0"/>
                </a:lnTo>
                <a:close/>
              </a:path>
            </a:pathLst>
          </a:custGeom>
          <a:blipFill>
            <a:blip r:embed="rId4">
              <a:extLst>
                <a:ext uri="{96DAC541-7B7A-43D3-8B79-37D633B846F1}">
                  <asvg:svgBlip xmlns:asvg="http://schemas.microsoft.com/office/drawing/2016/SVG/main" xmlns="" r:embed="rId5"/>
                </a:ext>
              </a:extLst>
            </a:blip>
            <a:stretch>
              <a:fillRect r="-35318" b="-105861"/>
            </a:stretch>
          </a:blipFill>
        </p:spPr>
      </p:sp>
      <p:sp>
        <p:nvSpPr>
          <p:cNvPr id="8" name="Freeform 8"/>
          <p:cNvSpPr/>
          <p:nvPr/>
        </p:nvSpPr>
        <p:spPr>
          <a:xfrm rot="-4547200">
            <a:off x="13990603" y="5783075"/>
            <a:ext cx="5500811" cy="4760702"/>
          </a:xfrm>
          <a:custGeom>
            <a:avLst/>
            <a:gdLst/>
            <a:ahLst/>
            <a:cxnLst/>
            <a:rect l="l" t="t" r="r" b="b"/>
            <a:pathLst>
              <a:path w="5500811" h="4760702">
                <a:moveTo>
                  <a:pt x="0" y="0"/>
                </a:moveTo>
                <a:lnTo>
                  <a:pt x="5500810" y="0"/>
                </a:lnTo>
                <a:lnTo>
                  <a:pt x="5500810" y="4760702"/>
                </a:lnTo>
                <a:lnTo>
                  <a:pt x="0" y="4760702"/>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9" name="Freeform 9"/>
          <p:cNvSpPr/>
          <p:nvPr/>
        </p:nvSpPr>
        <p:spPr>
          <a:xfrm rot="4404670">
            <a:off x="-1018198" y="-233267"/>
            <a:ext cx="5500811" cy="4760702"/>
          </a:xfrm>
          <a:custGeom>
            <a:avLst/>
            <a:gdLst/>
            <a:ahLst/>
            <a:cxnLst/>
            <a:rect l="l" t="t" r="r" b="b"/>
            <a:pathLst>
              <a:path w="5500811" h="4760702">
                <a:moveTo>
                  <a:pt x="0" y="0"/>
                </a:moveTo>
                <a:lnTo>
                  <a:pt x="5500810" y="0"/>
                </a:lnTo>
                <a:lnTo>
                  <a:pt x="5500810" y="4760701"/>
                </a:lnTo>
                <a:lnTo>
                  <a:pt x="0" y="4760701"/>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10" name="Freeform 10"/>
          <p:cNvSpPr/>
          <p:nvPr/>
        </p:nvSpPr>
        <p:spPr>
          <a:xfrm rot="10412530">
            <a:off x="14287775" y="-179276"/>
            <a:ext cx="4610420" cy="4114800"/>
          </a:xfrm>
          <a:custGeom>
            <a:avLst/>
            <a:gdLst/>
            <a:ahLst/>
            <a:cxnLst/>
            <a:rect l="l" t="t" r="r" b="b"/>
            <a:pathLst>
              <a:path w="4610420" h="4114800">
                <a:moveTo>
                  <a:pt x="0" y="0"/>
                </a:moveTo>
                <a:lnTo>
                  <a:pt x="4610420" y="0"/>
                </a:lnTo>
                <a:lnTo>
                  <a:pt x="4610420" y="4114800"/>
                </a:lnTo>
                <a:lnTo>
                  <a:pt x="0" y="4114800"/>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11" name="Freeform 11"/>
          <p:cNvSpPr/>
          <p:nvPr/>
        </p:nvSpPr>
        <p:spPr>
          <a:xfrm rot="912969">
            <a:off x="4015577" y="2124341"/>
            <a:ext cx="4610420" cy="4114800"/>
          </a:xfrm>
          <a:custGeom>
            <a:avLst/>
            <a:gdLst/>
            <a:ahLst/>
            <a:cxnLst/>
            <a:rect l="l" t="t" r="r" b="b"/>
            <a:pathLst>
              <a:path w="4610420" h="4114800">
                <a:moveTo>
                  <a:pt x="0" y="0"/>
                </a:moveTo>
                <a:lnTo>
                  <a:pt x="4610420" y="0"/>
                </a:lnTo>
                <a:lnTo>
                  <a:pt x="4610420" y="4114800"/>
                </a:lnTo>
                <a:lnTo>
                  <a:pt x="0" y="4114800"/>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grpSp>
        <p:nvGrpSpPr>
          <p:cNvPr id="12" name="Group 12"/>
          <p:cNvGrpSpPr/>
          <p:nvPr/>
        </p:nvGrpSpPr>
        <p:grpSpPr>
          <a:xfrm>
            <a:off x="1429333" y="683172"/>
            <a:ext cx="15311675" cy="2843084"/>
            <a:chOff x="0" y="0"/>
            <a:chExt cx="20415567" cy="3790778"/>
          </a:xfrm>
        </p:grpSpPr>
        <p:grpSp>
          <p:nvGrpSpPr>
            <p:cNvPr id="13" name="Group 13"/>
            <p:cNvGrpSpPr/>
            <p:nvPr/>
          </p:nvGrpSpPr>
          <p:grpSpPr>
            <a:xfrm>
              <a:off x="0" y="0"/>
              <a:ext cx="2268396" cy="3790778"/>
              <a:chOff x="0" y="0"/>
              <a:chExt cx="486378" cy="812800"/>
            </a:xfrm>
          </p:grpSpPr>
          <p:sp>
            <p:nvSpPr>
              <p:cNvPr id="14" name="Freeform 14"/>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p:spPr>
          </p:sp>
          <p:sp>
            <p:nvSpPr>
              <p:cNvPr id="15" name="TextBox 15"/>
              <p:cNvSpPr txBox="1"/>
              <p:nvPr/>
            </p:nvSpPr>
            <p:spPr>
              <a:xfrm>
                <a:off x="0" y="-28575"/>
                <a:ext cx="486378" cy="841375"/>
              </a:xfrm>
              <a:prstGeom prst="rect">
                <a:avLst/>
              </a:prstGeom>
            </p:spPr>
            <p:txBody>
              <a:bodyPr lIns="50800" tIns="50800" rIns="50800" bIns="50800" rtlCol="0" anchor="ctr"/>
              <a:lstStyle/>
              <a:p>
                <a:pPr algn="ctr">
                  <a:lnSpc>
                    <a:spcPts val="2807"/>
                  </a:lnSpc>
                </a:pPr>
                <a:endParaRPr/>
              </a:p>
            </p:txBody>
          </p:sp>
        </p:grpSp>
        <p:grpSp>
          <p:nvGrpSpPr>
            <p:cNvPr id="16" name="Group 16"/>
            <p:cNvGrpSpPr/>
            <p:nvPr/>
          </p:nvGrpSpPr>
          <p:grpSpPr>
            <a:xfrm>
              <a:off x="4536793" y="0"/>
              <a:ext cx="2268396" cy="3790778"/>
              <a:chOff x="0" y="0"/>
              <a:chExt cx="486378" cy="812800"/>
            </a:xfrm>
          </p:grpSpPr>
          <p:sp>
            <p:nvSpPr>
              <p:cNvPr id="17" name="Freeform 17"/>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18" name="TextBox 18"/>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nvGrpSpPr>
            <p:cNvPr id="19" name="Group 19"/>
            <p:cNvGrpSpPr/>
            <p:nvPr/>
          </p:nvGrpSpPr>
          <p:grpSpPr>
            <a:xfrm>
              <a:off x="9073585" y="0"/>
              <a:ext cx="2268396" cy="3790778"/>
              <a:chOff x="0" y="0"/>
              <a:chExt cx="486378" cy="812800"/>
            </a:xfrm>
          </p:grpSpPr>
          <p:sp>
            <p:nvSpPr>
              <p:cNvPr id="20" name="Freeform 20"/>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21" name="TextBox 21"/>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nvGrpSpPr>
            <p:cNvPr id="22" name="Group 22"/>
            <p:cNvGrpSpPr/>
            <p:nvPr/>
          </p:nvGrpSpPr>
          <p:grpSpPr>
            <a:xfrm>
              <a:off x="13610378" y="0"/>
              <a:ext cx="2268396" cy="3790778"/>
              <a:chOff x="0" y="0"/>
              <a:chExt cx="486378" cy="812800"/>
            </a:xfrm>
          </p:grpSpPr>
          <p:sp>
            <p:nvSpPr>
              <p:cNvPr id="23" name="Freeform 23"/>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24" name="TextBox 24"/>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nvGrpSpPr>
            <p:cNvPr id="25" name="Group 25"/>
            <p:cNvGrpSpPr/>
            <p:nvPr/>
          </p:nvGrpSpPr>
          <p:grpSpPr>
            <a:xfrm>
              <a:off x="2268396" y="0"/>
              <a:ext cx="2268396" cy="3790778"/>
              <a:chOff x="0" y="0"/>
              <a:chExt cx="486378" cy="812800"/>
            </a:xfrm>
          </p:grpSpPr>
          <p:sp>
            <p:nvSpPr>
              <p:cNvPr id="26" name="Freeform 26"/>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27" name="TextBox 27"/>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nvGrpSpPr>
            <p:cNvPr id="28" name="Group 28"/>
            <p:cNvGrpSpPr/>
            <p:nvPr/>
          </p:nvGrpSpPr>
          <p:grpSpPr>
            <a:xfrm>
              <a:off x="6805189" y="0"/>
              <a:ext cx="2268396" cy="3790778"/>
              <a:chOff x="0" y="0"/>
              <a:chExt cx="486378" cy="812800"/>
            </a:xfrm>
          </p:grpSpPr>
          <p:sp>
            <p:nvSpPr>
              <p:cNvPr id="29" name="Freeform 29"/>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30" name="TextBox 30"/>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nvGrpSpPr>
            <p:cNvPr id="31" name="Group 31"/>
            <p:cNvGrpSpPr/>
            <p:nvPr/>
          </p:nvGrpSpPr>
          <p:grpSpPr>
            <a:xfrm>
              <a:off x="11341981" y="0"/>
              <a:ext cx="2268396" cy="3790778"/>
              <a:chOff x="0" y="0"/>
              <a:chExt cx="486378" cy="812800"/>
            </a:xfrm>
          </p:grpSpPr>
          <p:sp>
            <p:nvSpPr>
              <p:cNvPr id="32" name="Freeform 32"/>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33" name="TextBox 33"/>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nvGrpSpPr>
            <p:cNvPr id="34" name="Group 34"/>
            <p:cNvGrpSpPr/>
            <p:nvPr/>
          </p:nvGrpSpPr>
          <p:grpSpPr>
            <a:xfrm>
              <a:off x="15878774" y="0"/>
              <a:ext cx="2268396" cy="3790778"/>
              <a:chOff x="0" y="0"/>
              <a:chExt cx="486378" cy="812800"/>
            </a:xfrm>
          </p:grpSpPr>
          <p:sp>
            <p:nvSpPr>
              <p:cNvPr id="35" name="Freeform 35"/>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36" name="TextBox 36"/>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nvGrpSpPr>
            <p:cNvPr id="37" name="Group 37"/>
            <p:cNvGrpSpPr/>
            <p:nvPr/>
          </p:nvGrpSpPr>
          <p:grpSpPr>
            <a:xfrm>
              <a:off x="18147170" y="0"/>
              <a:ext cx="2268396" cy="3790778"/>
              <a:chOff x="0" y="0"/>
              <a:chExt cx="486378" cy="812800"/>
            </a:xfrm>
          </p:grpSpPr>
          <p:sp>
            <p:nvSpPr>
              <p:cNvPr id="38" name="Freeform 38"/>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39" name="TextBox 39"/>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sp>
        <p:nvSpPr>
          <p:cNvPr id="40" name="Freeform 40"/>
          <p:cNvSpPr/>
          <p:nvPr/>
        </p:nvSpPr>
        <p:spPr>
          <a:xfrm>
            <a:off x="10878051" y="6469982"/>
            <a:ext cx="6972300" cy="3386889"/>
          </a:xfrm>
          <a:custGeom>
            <a:avLst/>
            <a:gdLst/>
            <a:ahLst/>
            <a:cxnLst/>
            <a:rect l="l" t="t" r="r" b="b"/>
            <a:pathLst>
              <a:path w="6972300" h="3386889">
                <a:moveTo>
                  <a:pt x="0" y="0"/>
                </a:moveTo>
                <a:lnTo>
                  <a:pt x="6972300" y="0"/>
                </a:lnTo>
                <a:lnTo>
                  <a:pt x="6972300" y="3386889"/>
                </a:lnTo>
                <a:lnTo>
                  <a:pt x="0" y="3386889"/>
                </a:lnTo>
                <a:lnTo>
                  <a:pt x="0" y="0"/>
                </a:lnTo>
                <a:close/>
              </a:path>
            </a:pathLst>
          </a:custGeom>
          <a:blipFill>
            <a:blip r:embed="rId2">
              <a:extLst>
                <a:ext uri="{96DAC541-7B7A-43D3-8B79-37D633B846F1}">
                  <asvg:svgBlip xmlns:asvg="http://schemas.microsoft.com/office/drawing/2016/SVG/main" xmlns="" r:embed="rId3"/>
                </a:ext>
              </a:extLst>
            </a:blip>
            <a:stretch>
              <a:fillRect b="-105861"/>
            </a:stretch>
          </a:blipFill>
        </p:spPr>
      </p:sp>
      <p:grpSp>
        <p:nvGrpSpPr>
          <p:cNvPr id="41" name="Group 41"/>
          <p:cNvGrpSpPr/>
          <p:nvPr/>
        </p:nvGrpSpPr>
        <p:grpSpPr>
          <a:xfrm>
            <a:off x="1028700" y="1375324"/>
            <a:ext cx="16230600" cy="8174564"/>
            <a:chOff x="0" y="0"/>
            <a:chExt cx="4274726" cy="2152972"/>
          </a:xfrm>
        </p:grpSpPr>
        <p:sp>
          <p:nvSpPr>
            <p:cNvPr id="42" name="Freeform 42"/>
            <p:cNvSpPr/>
            <p:nvPr/>
          </p:nvSpPr>
          <p:spPr>
            <a:xfrm>
              <a:off x="0" y="0"/>
              <a:ext cx="4274726" cy="2152972"/>
            </a:xfrm>
            <a:custGeom>
              <a:avLst/>
              <a:gdLst/>
              <a:ahLst/>
              <a:cxnLst/>
              <a:rect l="l" t="t" r="r" b="b"/>
              <a:pathLst>
                <a:path w="4274726" h="2152972">
                  <a:moveTo>
                    <a:pt x="24327" y="0"/>
                  </a:moveTo>
                  <a:lnTo>
                    <a:pt x="4250399" y="0"/>
                  </a:lnTo>
                  <a:cubicBezTo>
                    <a:pt x="4263834" y="0"/>
                    <a:pt x="4274726" y="10891"/>
                    <a:pt x="4274726" y="24327"/>
                  </a:cubicBezTo>
                  <a:lnTo>
                    <a:pt x="4274726" y="2128645"/>
                  </a:lnTo>
                  <a:cubicBezTo>
                    <a:pt x="4274726" y="2142080"/>
                    <a:pt x="4263834" y="2152972"/>
                    <a:pt x="4250399" y="2152972"/>
                  </a:cubicBezTo>
                  <a:lnTo>
                    <a:pt x="24327" y="2152972"/>
                  </a:lnTo>
                  <a:cubicBezTo>
                    <a:pt x="10891" y="2152972"/>
                    <a:pt x="0" y="2142080"/>
                    <a:pt x="0" y="2128645"/>
                  </a:cubicBezTo>
                  <a:lnTo>
                    <a:pt x="0" y="24327"/>
                  </a:lnTo>
                  <a:cubicBezTo>
                    <a:pt x="0" y="10891"/>
                    <a:pt x="10891" y="0"/>
                    <a:pt x="24327" y="0"/>
                  </a:cubicBezTo>
                  <a:close/>
                </a:path>
              </a:pathLst>
            </a:custGeom>
            <a:solidFill>
              <a:srgbClr val="F6C9BC"/>
            </a:solidFill>
          </p:spPr>
        </p:sp>
        <p:sp>
          <p:nvSpPr>
            <p:cNvPr id="43" name="TextBox 43"/>
            <p:cNvSpPr txBox="1"/>
            <p:nvPr/>
          </p:nvSpPr>
          <p:spPr>
            <a:xfrm>
              <a:off x="0" y="-28575"/>
              <a:ext cx="4274726" cy="2181547"/>
            </a:xfrm>
            <a:prstGeom prst="rect">
              <a:avLst/>
            </a:prstGeom>
          </p:spPr>
          <p:txBody>
            <a:bodyPr lIns="50800" tIns="50800" rIns="50800" bIns="50800" rtlCol="0" anchor="ctr"/>
            <a:lstStyle/>
            <a:p>
              <a:pPr algn="ctr">
                <a:lnSpc>
                  <a:spcPts val="2807"/>
                </a:lnSpc>
              </a:pPr>
              <a:endParaRPr/>
            </a:p>
          </p:txBody>
        </p:sp>
      </p:grpSp>
      <p:sp>
        <p:nvSpPr>
          <p:cNvPr id="44" name="Freeform 44"/>
          <p:cNvSpPr/>
          <p:nvPr/>
        </p:nvSpPr>
        <p:spPr>
          <a:xfrm>
            <a:off x="1152374" y="1878124"/>
            <a:ext cx="2771425" cy="7671764"/>
          </a:xfrm>
          <a:custGeom>
            <a:avLst/>
            <a:gdLst/>
            <a:ahLst/>
            <a:cxnLst/>
            <a:rect l="l" t="t" r="r" b="b"/>
            <a:pathLst>
              <a:path w="2771425" h="7671764">
                <a:moveTo>
                  <a:pt x="0" y="0"/>
                </a:moveTo>
                <a:lnTo>
                  <a:pt x="2771425" y="0"/>
                </a:lnTo>
                <a:lnTo>
                  <a:pt x="2771425" y="7671764"/>
                </a:lnTo>
                <a:lnTo>
                  <a:pt x="0" y="7671764"/>
                </a:lnTo>
                <a:lnTo>
                  <a:pt x="0" y="0"/>
                </a:lnTo>
                <a:close/>
              </a:path>
            </a:pathLst>
          </a:custGeom>
          <a:blipFill>
            <a:blip r:embed="rId10"/>
            <a:stretch>
              <a:fillRect/>
            </a:stretch>
          </a:blipFill>
        </p:spPr>
      </p:sp>
      <p:sp>
        <p:nvSpPr>
          <p:cNvPr id="45" name="TextBox 45"/>
          <p:cNvSpPr txBox="1"/>
          <p:nvPr/>
        </p:nvSpPr>
        <p:spPr>
          <a:xfrm>
            <a:off x="4798729" y="1572390"/>
            <a:ext cx="11794256" cy="1731258"/>
          </a:xfrm>
          <a:prstGeom prst="rect">
            <a:avLst/>
          </a:prstGeom>
        </p:spPr>
        <p:txBody>
          <a:bodyPr lIns="0" tIns="0" rIns="0" bIns="0" rtlCol="0" anchor="t">
            <a:spAutoFit/>
          </a:bodyPr>
          <a:lstStyle/>
          <a:p>
            <a:pPr algn="just">
              <a:lnSpc>
                <a:spcPts val="6889"/>
              </a:lnSpc>
            </a:pPr>
            <a:r>
              <a:rPr lang="en-US" sz="5601" dirty="0" err="1">
                <a:solidFill>
                  <a:srgbClr val="5B2B32"/>
                </a:solidFill>
                <a:latin typeface="Cambria Bold"/>
              </a:rPr>
              <a:t>Thiện</a:t>
            </a:r>
            <a:r>
              <a:rPr lang="en-US" sz="5601" dirty="0">
                <a:solidFill>
                  <a:srgbClr val="5B2B32"/>
                </a:solidFill>
                <a:latin typeface="Cambria Bold"/>
              </a:rPr>
              <a:t> </a:t>
            </a:r>
            <a:r>
              <a:rPr lang="en-US" sz="5601" dirty="0" err="1">
                <a:solidFill>
                  <a:srgbClr val="5B2B32"/>
                </a:solidFill>
                <a:latin typeface="Cambria Bold"/>
              </a:rPr>
              <a:t>Nhân</a:t>
            </a:r>
            <a:r>
              <a:rPr lang="en-US" sz="5601" dirty="0">
                <a:solidFill>
                  <a:srgbClr val="5B2B32"/>
                </a:solidFill>
                <a:latin typeface="Cambria Bold"/>
              </a:rPr>
              <a:t> </a:t>
            </a:r>
            <a:r>
              <a:rPr lang="en-US" sz="5601" dirty="0" err="1">
                <a:solidFill>
                  <a:srgbClr val="5B2B32"/>
                </a:solidFill>
                <a:latin typeface="Cambria Bold"/>
              </a:rPr>
              <a:t>đã</a:t>
            </a:r>
            <a:r>
              <a:rPr lang="en-US" sz="5601" dirty="0">
                <a:solidFill>
                  <a:srgbClr val="5B2B32"/>
                </a:solidFill>
                <a:latin typeface="Cambria Bold"/>
              </a:rPr>
              <a:t> </a:t>
            </a:r>
            <a:r>
              <a:rPr lang="en-US" sz="5601" dirty="0" err="1">
                <a:solidFill>
                  <a:srgbClr val="5B2B32"/>
                </a:solidFill>
                <a:latin typeface="Cambria Bold"/>
              </a:rPr>
              <a:t>thực</a:t>
            </a:r>
            <a:r>
              <a:rPr lang="en-US" sz="5601" dirty="0">
                <a:solidFill>
                  <a:srgbClr val="5B2B32"/>
                </a:solidFill>
                <a:latin typeface="Cambria Bold"/>
              </a:rPr>
              <a:t> </a:t>
            </a:r>
            <a:r>
              <a:rPr lang="en-US" sz="5601" dirty="0" err="1">
                <a:solidFill>
                  <a:srgbClr val="5B2B32"/>
                </a:solidFill>
                <a:latin typeface="Cambria Bold"/>
              </a:rPr>
              <a:t>hiện</a:t>
            </a:r>
            <a:r>
              <a:rPr lang="en-US" sz="5601" dirty="0">
                <a:solidFill>
                  <a:srgbClr val="5B2B32"/>
                </a:solidFill>
                <a:latin typeface="Cambria Bold"/>
              </a:rPr>
              <a:t> </a:t>
            </a:r>
            <a:r>
              <a:rPr lang="en-US" sz="5601" dirty="0" err="1">
                <a:solidFill>
                  <a:srgbClr val="5B2B32"/>
                </a:solidFill>
                <a:latin typeface="Cambria Bold"/>
              </a:rPr>
              <a:t>tốt</a:t>
            </a:r>
            <a:r>
              <a:rPr lang="en-US" sz="5601" dirty="0">
                <a:solidFill>
                  <a:srgbClr val="5B2B32"/>
                </a:solidFill>
                <a:latin typeface="Cambria Bold"/>
              </a:rPr>
              <a:t> </a:t>
            </a:r>
            <a:r>
              <a:rPr lang="en-US" sz="5601" dirty="0" err="1">
                <a:solidFill>
                  <a:srgbClr val="5B2B32"/>
                </a:solidFill>
                <a:latin typeface="Cambria Bold"/>
              </a:rPr>
              <a:t>những</a:t>
            </a:r>
            <a:r>
              <a:rPr lang="en-US" sz="5601" dirty="0">
                <a:solidFill>
                  <a:srgbClr val="5B2B32"/>
                </a:solidFill>
                <a:latin typeface="Cambria Bold"/>
              </a:rPr>
              <a:t> </a:t>
            </a:r>
            <a:r>
              <a:rPr lang="en-US" sz="5601" dirty="0" err="1">
                <a:solidFill>
                  <a:srgbClr val="5B2B32"/>
                </a:solidFill>
                <a:latin typeface="Cambria Bold"/>
              </a:rPr>
              <a:t>bổn</a:t>
            </a:r>
            <a:r>
              <a:rPr lang="en-US" sz="5601" dirty="0">
                <a:solidFill>
                  <a:srgbClr val="5B2B32"/>
                </a:solidFill>
                <a:latin typeface="Cambria Bold"/>
              </a:rPr>
              <a:t> </a:t>
            </a:r>
            <a:r>
              <a:rPr lang="en-US" sz="5601" dirty="0" err="1">
                <a:solidFill>
                  <a:srgbClr val="5B2B32"/>
                </a:solidFill>
                <a:latin typeface="Cambria Bold"/>
              </a:rPr>
              <a:t>phận</a:t>
            </a:r>
            <a:r>
              <a:rPr lang="en-US" sz="5601" dirty="0">
                <a:solidFill>
                  <a:srgbClr val="5B2B32"/>
                </a:solidFill>
                <a:latin typeface="Cambria Bold"/>
              </a:rPr>
              <a:t> </a:t>
            </a:r>
            <a:r>
              <a:rPr lang="en-US" sz="5601" dirty="0" err="1">
                <a:solidFill>
                  <a:srgbClr val="5B2B32"/>
                </a:solidFill>
                <a:latin typeface="Cambria Bold"/>
              </a:rPr>
              <a:t>gì</a:t>
            </a:r>
            <a:r>
              <a:rPr lang="en-US" sz="5601" dirty="0">
                <a:solidFill>
                  <a:srgbClr val="5B2B32"/>
                </a:solidFill>
                <a:latin typeface="Cambria Bold"/>
              </a:rPr>
              <a:t> </a:t>
            </a:r>
            <a:r>
              <a:rPr lang="en-US" sz="5601" dirty="0" err="1">
                <a:solidFill>
                  <a:srgbClr val="5B2B32"/>
                </a:solidFill>
                <a:latin typeface="Cambria Bold"/>
              </a:rPr>
              <a:t>của</a:t>
            </a:r>
            <a:r>
              <a:rPr lang="en-US" sz="5601" dirty="0">
                <a:solidFill>
                  <a:srgbClr val="5B2B32"/>
                </a:solidFill>
                <a:latin typeface="Cambria Bold"/>
              </a:rPr>
              <a:t> </a:t>
            </a:r>
            <a:r>
              <a:rPr lang="en-US" sz="5601" dirty="0" err="1">
                <a:solidFill>
                  <a:srgbClr val="5B2B32"/>
                </a:solidFill>
                <a:latin typeface="Cambria Bold"/>
              </a:rPr>
              <a:t>trẻ</a:t>
            </a:r>
            <a:r>
              <a:rPr lang="en-US" sz="5601" dirty="0">
                <a:solidFill>
                  <a:srgbClr val="5B2B32"/>
                </a:solidFill>
                <a:latin typeface="Cambria Bold"/>
              </a:rPr>
              <a:t> </a:t>
            </a:r>
            <a:r>
              <a:rPr lang="en-US" sz="5601" dirty="0" err="1">
                <a:solidFill>
                  <a:srgbClr val="5B2B32"/>
                </a:solidFill>
                <a:latin typeface="Cambria Bold"/>
              </a:rPr>
              <a:t>em</a:t>
            </a:r>
            <a:r>
              <a:rPr lang="en-US" sz="5601" dirty="0">
                <a:solidFill>
                  <a:srgbClr val="5B2B32"/>
                </a:solidFill>
                <a:latin typeface="Cambria Bold"/>
              </a:rPr>
              <a:t>?</a:t>
            </a:r>
          </a:p>
        </p:txBody>
      </p:sp>
      <p:grpSp>
        <p:nvGrpSpPr>
          <p:cNvPr id="46" name="Group 46"/>
          <p:cNvGrpSpPr/>
          <p:nvPr/>
        </p:nvGrpSpPr>
        <p:grpSpPr>
          <a:xfrm>
            <a:off x="3765654" y="3543575"/>
            <a:ext cx="14086842" cy="6049175"/>
            <a:chOff x="0" y="0"/>
            <a:chExt cx="18782455" cy="8731483"/>
          </a:xfrm>
        </p:grpSpPr>
        <p:sp>
          <p:nvSpPr>
            <p:cNvPr id="47" name="Freeform 47"/>
            <p:cNvSpPr/>
            <p:nvPr/>
          </p:nvSpPr>
          <p:spPr>
            <a:xfrm>
              <a:off x="0" y="0"/>
              <a:ext cx="11921606" cy="8731483"/>
            </a:xfrm>
            <a:custGeom>
              <a:avLst/>
              <a:gdLst/>
              <a:ahLst/>
              <a:cxnLst/>
              <a:rect l="l" t="t" r="r" b="b"/>
              <a:pathLst>
                <a:path w="11921606" h="8731483">
                  <a:moveTo>
                    <a:pt x="0" y="0"/>
                  </a:moveTo>
                  <a:lnTo>
                    <a:pt x="11921606" y="0"/>
                  </a:lnTo>
                  <a:lnTo>
                    <a:pt x="11921606" y="8731483"/>
                  </a:lnTo>
                  <a:lnTo>
                    <a:pt x="0" y="8731483"/>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48" name="Freeform 48"/>
            <p:cNvSpPr/>
            <p:nvPr/>
          </p:nvSpPr>
          <p:spPr>
            <a:xfrm>
              <a:off x="6860850" y="0"/>
              <a:ext cx="11921606" cy="8731483"/>
            </a:xfrm>
            <a:custGeom>
              <a:avLst/>
              <a:gdLst/>
              <a:ahLst/>
              <a:cxnLst/>
              <a:rect l="l" t="t" r="r" b="b"/>
              <a:pathLst>
                <a:path w="11921606" h="8731483">
                  <a:moveTo>
                    <a:pt x="0" y="0"/>
                  </a:moveTo>
                  <a:lnTo>
                    <a:pt x="11921605" y="0"/>
                  </a:lnTo>
                  <a:lnTo>
                    <a:pt x="11921605" y="8731483"/>
                  </a:lnTo>
                  <a:lnTo>
                    <a:pt x="0" y="8731483"/>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grpSp>
      <p:sp>
        <p:nvSpPr>
          <p:cNvPr id="49" name="TextBox 49"/>
          <p:cNvSpPr txBox="1"/>
          <p:nvPr/>
        </p:nvSpPr>
        <p:spPr>
          <a:xfrm>
            <a:off x="3743098" y="4272752"/>
            <a:ext cx="13905516" cy="4686300"/>
          </a:xfrm>
          <a:prstGeom prst="rect">
            <a:avLst/>
          </a:prstGeom>
        </p:spPr>
        <p:txBody>
          <a:bodyPr lIns="0" tIns="0" rIns="0" bIns="0" rtlCol="0" anchor="t">
            <a:spAutoFit/>
          </a:bodyPr>
          <a:lstStyle/>
          <a:p>
            <a:pPr marL="1079501" lvl="1" indent="-539750" algn="just">
              <a:lnSpc>
                <a:spcPts val="6150"/>
              </a:lnSpc>
              <a:buFont typeface="Arial"/>
              <a:buChar char="•"/>
            </a:pPr>
            <a:r>
              <a:rPr lang="en-US" sz="5000" dirty="0" err="1">
                <a:solidFill>
                  <a:srgbClr val="284231"/>
                </a:solidFill>
                <a:latin typeface="Cambria Bold"/>
              </a:rPr>
              <a:t>Bổn</a:t>
            </a:r>
            <a:r>
              <a:rPr lang="en-US" sz="5000" dirty="0">
                <a:solidFill>
                  <a:srgbClr val="284231"/>
                </a:solidFill>
                <a:latin typeface="Cambria Bold"/>
              </a:rPr>
              <a:t> </a:t>
            </a:r>
            <a:r>
              <a:rPr lang="en-US" sz="5000" dirty="0" err="1">
                <a:solidFill>
                  <a:srgbClr val="284231"/>
                </a:solidFill>
                <a:latin typeface="Cambria Bold"/>
              </a:rPr>
              <a:t>phận</a:t>
            </a:r>
            <a:r>
              <a:rPr lang="en-US" sz="5000" dirty="0">
                <a:solidFill>
                  <a:srgbClr val="284231"/>
                </a:solidFill>
                <a:latin typeface="Cambria Bold"/>
              </a:rPr>
              <a:t> </a:t>
            </a:r>
            <a:r>
              <a:rPr lang="en-US" sz="5000" dirty="0" err="1">
                <a:solidFill>
                  <a:srgbClr val="284231"/>
                </a:solidFill>
                <a:latin typeface="Cambria Bold"/>
              </a:rPr>
              <a:t>học</a:t>
            </a:r>
            <a:r>
              <a:rPr lang="en-US" sz="5000" dirty="0">
                <a:solidFill>
                  <a:srgbClr val="284231"/>
                </a:solidFill>
                <a:latin typeface="Cambria Bold"/>
              </a:rPr>
              <a:t> </a:t>
            </a:r>
            <a:r>
              <a:rPr lang="en-US" sz="5000" dirty="0" err="1">
                <a:solidFill>
                  <a:srgbClr val="284231"/>
                </a:solidFill>
                <a:latin typeface="Cambria Bold"/>
              </a:rPr>
              <a:t>tập</a:t>
            </a:r>
            <a:r>
              <a:rPr lang="en-US" sz="5000" dirty="0">
                <a:solidFill>
                  <a:srgbClr val="284231"/>
                </a:solidFill>
                <a:latin typeface="Cambria Bold"/>
              </a:rPr>
              <a:t>, </a:t>
            </a:r>
            <a:r>
              <a:rPr lang="en-US" sz="5000" dirty="0" err="1">
                <a:solidFill>
                  <a:srgbClr val="284231"/>
                </a:solidFill>
                <a:latin typeface="Cambria Bold"/>
              </a:rPr>
              <a:t>rèn</a:t>
            </a:r>
            <a:r>
              <a:rPr lang="en-US" sz="5000" dirty="0">
                <a:solidFill>
                  <a:srgbClr val="284231"/>
                </a:solidFill>
                <a:latin typeface="Cambria Bold"/>
              </a:rPr>
              <a:t> </a:t>
            </a:r>
            <a:r>
              <a:rPr lang="en-US" sz="5000" dirty="0" err="1">
                <a:solidFill>
                  <a:srgbClr val="284231"/>
                </a:solidFill>
                <a:latin typeface="Cambria Bold"/>
              </a:rPr>
              <a:t>luyện</a:t>
            </a:r>
            <a:r>
              <a:rPr lang="en-US" sz="5000" dirty="0">
                <a:solidFill>
                  <a:srgbClr val="284231"/>
                </a:solidFill>
                <a:latin typeface="Cambria Bold"/>
              </a:rPr>
              <a:t>, </a:t>
            </a:r>
            <a:r>
              <a:rPr lang="en-US" sz="5000" dirty="0" err="1">
                <a:solidFill>
                  <a:srgbClr val="284231"/>
                </a:solidFill>
                <a:latin typeface="Cambria Bold"/>
              </a:rPr>
              <a:t>phụ</a:t>
            </a:r>
            <a:r>
              <a:rPr lang="en-US" sz="5000" dirty="0">
                <a:solidFill>
                  <a:srgbClr val="284231"/>
                </a:solidFill>
                <a:latin typeface="Cambria Bold"/>
              </a:rPr>
              <a:t> </a:t>
            </a:r>
            <a:r>
              <a:rPr lang="en-US" sz="5000" dirty="0" err="1">
                <a:solidFill>
                  <a:srgbClr val="284231"/>
                </a:solidFill>
                <a:latin typeface="Cambria Bold"/>
              </a:rPr>
              <a:t>giúp</a:t>
            </a:r>
            <a:r>
              <a:rPr lang="en-US" sz="5000" dirty="0">
                <a:solidFill>
                  <a:srgbClr val="284231"/>
                </a:solidFill>
                <a:latin typeface="Cambria Bold"/>
              </a:rPr>
              <a:t> cha </a:t>
            </a:r>
            <a:r>
              <a:rPr lang="en-US" sz="5000" dirty="0" err="1">
                <a:solidFill>
                  <a:srgbClr val="284231"/>
                </a:solidFill>
                <a:latin typeface="Cambria Bold"/>
              </a:rPr>
              <a:t>mẹ</a:t>
            </a:r>
            <a:r>
              <a:rPr lang="en-US" sz="5000" dirty="0">
                <a:solidFill>
                  <a:srgbClr val="284231"/>
                </a:solidFill>
                <a:latin typeface="Cambria Bold"/>
              </a:rPr>
              <a:t> </a:t>
            </a:r>
            <a:r>
              <a:rPr lang="en-US" sz="5000" dirty="0" err="1">
                <a:solidFill>
                  <a:srgbClr val="284231"/>
                </a:solidFill>
                <a:latin typeface="Cambria Bold"/>
              </a:rPr>
              <a:t>và</a:t>
            </a:r>
            <a:r>
              <a:rPr lang="en-US" sz="5000" dirty="0">
                <a:solidFill>
                  <a:srgbClr val="284231"/>
                </a:solidFill>
                <a:latin typeface="Cambria Bold"/>
              </a:rPr>
              <a:t> </a:t>
            </a:r>
            <a:r>
              <a:rPr lang="en-US" sz="5000" dirty="0" err="1">
                <a:solidFill>
                  <a:srgbClr val="284231"/>
                </a:solidFill>
                <a:latin typeface="Cambria Bold"/>
              </a:rPr>
              <a:t>các</a:t>
            </a:r>
            <a:r>
              <a:rPr lang="en-US" sz="5000" dirty="0">
                <a:solidFill>
                  <a:srgbClr val="284231"/>
                </a:solidFill>
                <a:latin typeface="Cambria Bold"/>
              </a:rPr>
              <a:t> </a:t>
            </a:r>
            <a:r>
              <a:rPr lang="en-US" sz="5000" dirty="0" err="1">
                <a:solidFill>
                  <a:srgbClr val="284231"/>
                </a:solidFill>
                <a:latin typeface="Cambria Bold"/>
              </a:rPr>
              <a:t>thành</a:t>
            </a:r>
            <a:r>
              <a:rPr lang="en-US" sz="5000" dirty="0">
                <a:solidFill>
                  <a:srgbClr val="284231"/>
                </a:solidFill>
                <a:latin typeface="Cambria Bold"/>
              </a:rPr>
              <a:t> </a:t>
            </a:r>
            <a:r>
              <a:rPr lang="en-US" sz="5000" dirty="0" err="1">
                <a:solidFill>
                  <a:srgbClr val="284231"/>
                </a:solidFill>
                <a:latin typeface="Cambria Bold"/>
              </a:rPr>
              <a:t>viên</a:t>
            </a:r>
            <a:r>
              <a:rPr lang="en-US" sz="5000" dirty="0">
                <a:solidFill>
                  <a:srgbClr val="284231"/>
                </a:solidFill>
                <a:latin typeface="Cambria Bold"/>
              </a:rPr>
              <a:t> </a:t>
            </a:r>
            <a:r>
              <a:rPr lang="en-US" sz="5000" dirty="0" err="1">
                <a:solidFill>
                  <a:srgbClr val="284231"/>
                </a:solidFill>
                <a:latin typeface="Cambria Bold"/>
              </a:rPr>
              <a:t>trong</a:t>
            </a:r>
            <a:r>
              <a:rPr lang="en-US" sz="5000" dirty="0">
                <a:solidFill>
                  <a:srgbClr val="284231"/>
                </a:solidFill>
                <a:latin typeface="Cambria Bold"/>
              </a:rPr>
              <a:t> </a:t>
            </a:r>
            <a:r>
              <a:rPr lang="en-US" sz="5000" dirty="0" err="1">
                <a:solidFill>
                  <a:srgbClr val="284231"/>
                </a:solidFill>
                <a:latin typeface="Cambria Bold"/>
              </a:rPr>
              <a:t>gia</a:t>
            </a:r>
            <a:r>
              <a:rPr lang="en-US" sz="5000" dirty="0">
                <a:solidFill>
                  <a:srgbClr val="284231"/>
                </a:solidFill>
                <a:latin typeface="Cambria Bold"/>
              </a:rPr>
              <a:t> </a:t>
            </a:r>
            <a:r>
              <a:rPr lang="en-US" sz="5000" dirty="0" err="1">
                <a:solidFill>
                  <a:srgbClr val="284231"/>
                </a:solidFill>
                <a:latin typeface="Cambria Bold"/>
              </a:rPr>
              <a:t>đình</a:t>
            </a:r>
            <a:r>
              <a:rPr lang="en-US" sz="5000" dirty="0">
                <a:solidFill>
                  <a:srgbClr val="284231"/>
                </a:solidFill>
                <a:latin typeface="Cambria Bold"/>
              </a:rPr>
              <a:t> </a:t>
            </a:r>
            <a:r>
              <a:rPr lang="en-US" sz="5000" dirty="0" err="1">
                <a:solidFill>
                  <a:srgbClr val="284231"/>
                </a:solidFill>
                <a:latin typeface="Cambria Bold"/>
              </a:rPr>
              <a:t>những</a:t>
            </a:r>
            <a:r>
              <a:rPr lang="en-US" sz="5000" dirty="0">
                <a:solidFill>
                  <a:srgbClr val="284231"/>
                </a:solidFill>
                <a:latin typeface="Cambria Bold"/>
              </a:rPr>
              <a:t> </a:t>
            </a:r>
            <a:r>
              <a:rPr lang="en-US" sz="5000" dirty="0" err="1">
                <a:solidFill>
                  <a:srgbClr val="284231"/>
                </a:solidFill>
                <a:latin typeface="Cambria Bold"/>
              </a:rPr>
              <a:t>công</a:t>
            </a:r>
            <a:r>
              <a:rPr lang="en-US" sz="5000" dirty="0">
                <a:solidFill>
                  <a:srgbClr val="284231"/>
                </a:solidFill>
                <a:latin typeface="Cambria Bold"/>
              </a:rPr>
              <a:t> </a:t>
            </a:r>
            <a:r>
              <a:rPr lang="en-US" sz="5000" dirty="0" err="1">
                <a:solidFill>
                  <a:srgbClr val="284231"/>
                </a:solidFill>
                <a:latin typeface="Cambria Bold"/>
              </a:rPr>
              <a:t>việc</a:t>
            </a:r>
            <a:r>
              <a:rPr lang="en-US" sz="5000" dirty="0">
                <a:solidFill>
                  <a:srgbClr val="284231"/>
                </a:solidFill>
                <a:latin typeface="Cambria Bold"/>
              </a:rPr>
              <a:t> </a:t>
            </a:r>
            <a:r>
              <a:rPr lang="en-US" sz="5000" dirty="0" err="1">
                <a:solidFill>
                  <a:srgbClr val="284231"/>
                </a:solidFill>
                <a:latin typeface="Cambria Bold"/>
              </a:rPr>
              <a:t>phù</a:t>
            </a:r>
            <a:r>
              <a:rPr lang="en-US" sz="5000" dirty="0">
                <a:solidFill>
                  <a:srgbClr val="284231"/>
                </a:solidFill>
                <a:latin typeface="Cambria Bold"/>
              </a:rPr>
              <a:t> </a:t>
            </a:r>
            <a:r>
              <a:rPr lang="en-US" sz="5000" dirty="0" err="1">
                <a:solidFill>
                  <a:srgbClr val="284231"/>
                </a:solidFill>
                <a:latin typeface="Cambria Bold"/>
              </a:rPr>
              <a:t>hợp</a:t>
            </a:r>
            <a:r>
              <a:rPr lang="en-US" sz="5000" dirty="0">
                <a:solidFill>
                  <a:srgbClr val="284231"/>
                </a:solidFill>
                <a:latin typeface="Cambria Bold"/>
              </a:rPr>
              <a:t> </a:t>
            </a:r>
            <a:r>
              <a:rPr lang="en-US" sz="5000" dirty="0" err="1">
                <a:solidFill>
                  <a:srgbClr val="284231"/>
                </a:solidFill>
                <a:latin typeface="Cambria Bold"/>
              </a:rPr>
              <a:t>với</a:t>
            </a:r>
            <a:r>
              <a:rPr lang="en-US" sz="5000" dirty="0">
                <a:solidFill>
                  <a:srgbClr val="284231"/>
                </a:solidFill>
                <a:latin typeface="Cambria Bold"/>
              </a:rPr>
              <a:t> </a:t>
            </a:r>
            <a:r>
              <a:rPr lang="en-US" sz="5000" dirty="0" err="1">
                <a:solidFill>
                  <a:srgbClr val="284231"/>
                </a:solidFill>
                <a:latin typeface="Cambria Bold"/>
              </a:rPr>
              <a:t>độ</a:t>
            </a:r>
            <a:r>
              <a:rPr lang="en-US" sz="5000" dirty="0">
                <a:solidFill>
                  <a:srgbClr val="284231"/>
                </a:solidFill>
                <a:latin typeface="Cambria Bold"/>
              </a:rPr>
              <a:t> </a:t>
            </a:r>
            <a:r>
              <a:rPr lang="en-US" sz="5000" dirty="0" err="1">
                <a:solidFill>
                  <a:srgbClr val="284231"/>
                </a:solidFill>
                <a:latin typeface="Cambria Bold"/>
              </a:rPr>
              <a:t>tuổi</a:t>
            </a:r>
            <a:r>
              <a:rPr lang="en-US" sz="5000" dirty="0">
                <a:solidFill>
                  <a:srgbClr val="284231"/>
                </a:solidFill>
                <a:latin typeface="Cambria Bold"/>
              </a:rPr>
              <a:t>, </a:t>
            </a:r>
            <a:r>
              <a:rPr lang="en-US" sz="5000" dirty="0" err="1">
                <a:solidFill>
                  <a:srgbClr val="284231"/>
                </a:solidFill>
                <a:latin typeface="Cambria Bold"/>
              </a:rPr>
              <a:t>giới</a:t>
            </a:r>
            <a:r>
              <a:rPr lang="en-US" sz="5000" dirty="0">
                <a:solidFill>
                  <a:srgbClr val="284231"/>
                </a:solidFill>
                <a:latin typeface="Cambria Bold"/>
              </a:rPr>
              <a:t> </a:t>
            </a:r>
            <a:r>
              <a:rPr lang="en-US" sz="5000" dirty="0" err="1">
                <a:solidFill>
                  <a:srgbClr val="284231"/>
                </a:solidFill>
                <a:latin typeface="Cambria Bold"/>
              </a:rPr>
              <a:t>tính</a:t>
            </a:r>
            <a:endParaRPr lang="en-US" sz="5000" dirty="0">
              <a:solidFill>
                <a:srgbClr val="284231"/>
              </a:solidFill>
              <a:latin typeface="Cambria Bold"/>
            </a:endParaRPr>
          </a:p>
          <a:p>
            <a:pPr marL="1079501" lvl="1" indent="-539750" algn="just">
              <a:lnSpc>
                <a:spcPts val="6150"/>
              </a:lnSpc>
              <a:buFont typeface="Arial"/>
              <a:buChar char="•"/>
            </a:pPr>
            <a:r>
              <a:rPr lang="en-US" sz="5000" dirty="0" err="1">
                <a:solidFill>
                  <a:srgbClr val="284231"/>
                </a:solidFill>
                <a:latin typeface="Cambria Bold"/>
              </a:rPr>
              <a:t>Bổn</a:t>
            </a:r>
            <a:r>
              <a:rPr lang="en-US" sz="5000" dirty="0">
                <a:solidFill>
                  <a:srgbClr val="284231"/>
                </a:solidFill>
                <a:latin typeface="Cambria Bold"/>
              </a:rPr>
              <a:t> </a:t>
            </a:r>
            <a:r>
              <a:rPr lang="en-US" sz="5000" dirty="0" err="1">
                <a:solidFill>
                  <a:srgbClr val="284231"/>
                </a:solidFill>
                <a:latin typeface="Cambria Bold"/>
              </a:rPr>
              <a:t>phận</a:t>
            </a:r>
            <a:r>
              <a:rPr lang="en-US" sz="5000" dirty="0">
                <a:solidFill>
                  <a:srgbClr val="284231"/>
                </a:solidFill>
                <a:latin typeface="Cambria Bold"/>
              </a:rPr>
              <a:t> </a:t>
            </a:r>
            <a:r>
              <a:rPr lang="en-US" sz="5000" dirty="0" err="1">
                <a:solidFill>
                  <a:srgbClr val="284231"/>
                </a:solidFill>
                <a:latin typeface="Cambria Bold"/>
              </a:rPr>
              <a:t>rèn</a:t>
            </a:r>
            <a:r>
              <a:rPr lang="en-US" sz="5000" dirty="0">
                <a:solidFill>
                  <a:srgbClr val="284231"/>
                </a:solidFill>
                <a:latin typeface="Cambria Bold"/>
              </a:rPr>
              <a:t> </a:t>
            </a:r>
            <a:r>
              <a:rPr lang="en-US" sz="5000" dirty="0" err="1">
                <a:solidFill>
                  <a:srgbClr val="284231"/>
                </a:solidFill>
                <a:latin typeface="Cambria Bold"/>
              </a:rPr>
              <a:t>luyện</a:t>
            </a:r>
            <a:r>
              <a:rPr lang="en-US" sz="5000" dirty="0">
                <a:solidFill>
                  <a:srgbClr val="284231"/>
                </a:solidFill>
                <a:latin typeface="Cambria Bold"/>
              </a:rPr>
              <a:t> </a:t>
            </a:r>
            <a:r>
              <a:rPr lang="en-US" sz="5000" dirty="0" err="1">
                <a:solidFill>
                  <a:srgbClr val="284231"/>
                </a:solidFill>
                <a:latin typeface="Cambria Bold"/>
              </a:rPr>
              <a:t>đạo</a:t>
            </a:r>
            <a:r>
              <a:rPr lang="en-US" sz="5000" dirty="0">
                <a:solidFill>
                  <a:srgbClr val="284231"/>
                </a:solidFill>
                <a:latin typeface="Cambria Bold"/>
              </a:rPr>
              <a:t> </a:t>
            </a:r>
            <a:r>
              <a:rPr lang="en-US" sz="5000" dirty="0" err="1">
                <a:solidFill>
                  <a:srgbClr val="284231"/>
                </a:solidFill>
                <a:latin typeface="Cambria Bold"/>
              </a:rPr>
              <a:t>đức</a:t>
            </a:r>
            <a:r>
              <a:rPr lang="en-US" sz="5000" dirty="0">
                <a:solidFill>
                  <a:srgbClr val="284231"/>
                </a:solidFill>
                <a:latin typeface="Cambria Bold"/>
              </a:rPr>
              <a:t>, ý </a:t>
            </a:r>
            <a:r>
              <a:rPr lang="en-US" sz="5000" dirty="0" err="1">
                <a:solidFill>
                  <a:srgbClr val="284231"/>
                </a:solidFill>
                <a:latin typeface="Cambria Bold"/>
              </a:rPr>
              <a:t>thức</a:t>
            </a:r>
            <a:r>
              <a:rPr lang="en-US" sz="5000" dirty="0">
                <a:solidFill>
                  <a:srgbClr val="284231"/>
                </a:solidFill>
                <a:latin typeface="Cambria Bold"/>
              </a:rPr>
              <a:t> </a:t>
            </a:r>
            <a:r>
              <a:rPr lang="en-US" sz="5000" dirty="0" err="1">
                <a:solidFill>
                  <a:srgbClr val="284231"/>
                </a:solidFill>
                <a:latin typeface="Cambria Bold"/>
              </a:rPr>
              <a:t>tự</a:t>
            </a:r>
            <a:r>
              <a:rPr lang="en-US" sz="5000" dirty="0">
                <a:solidFill>
                  <a:srgbClr val="284231"/>
                </a:solidFill>
                <a:latin typeface="Cambria Bold"/>
              </a:rPr>
              <a:t> </a:t>
            </a:r>
            <a:r>
              <a:rPr lang="en-US" sz="5000" dirty="0" err="1">
                <a:solidFill>
                  <a:srgbClr val="284231"/>
                </a:solidFill>
                <a:latin typeface="Cambria Bold"/>
              </a:rPr>
              <a:t>học</a:t>
            </a:r>
            <a:endParaRPr lang="en-US" sz="5000" dirty="0">
              <a:solidFill>
                <a:srgbClr val="284231"/>
              </a:solidFill>
              <a:latin typeface="Cambria Bold"/>
            </a:endParaRPr>
          </a:p>
          <a:p>
            <a:pPr marL="1079501" lvl="1" indent="-539750" algn="just">
              <a:lnSpc>
                <a:spcPts val="6150"/>
              </a:lnSpc>
              <a:buFont typeface="Arial"/>
              <a:buChar char="•"/>
            </a:pPr>
            <a:r>
              <a:rPr lang="en-US" sz="5000" dirty="0" err="1">
                <a:solidFill>
                  <a:srgbClr val="284231"/>
                </a:solidFill>
                <a:latin typeface="Cambria Bold"/>
              </a:rPr>
              <a:t>Bổn</a:t>
            </a:r>
            <a:r>
              <a:rPr lang="en-US" sz="5000" dirty="0">
                <a:solidFill>
                  <a:srgbClr val="284231"/>
                </a:solidFill>
                <a:latin typeface="Cambria Bold"/>
              </a:rPr>
              <a:t> </a:t>
            </a:r>
            <a:r>
              <a:rPr lang="en-US" sz="5000" dirty="0" err="1">
                <a:solidFill>
                  <a:srgbClr val="284231"/>
                </a:solidFill>
                <a:latin typeface="Cambria Bold"/>
              </a:rPr>
              <a:t>phận</a:t>
            </a:r>
            <a:r>
              <a:rPr lang="en-US" sz="5000" dirty="0">
                <a:solidFill>
                  <a:srgbClr val="284231"/>
                </a:solidFill>
                <a:latin typeface="Cambria Bold"/>
              </a:rPr>
              <a:t> </a:t>
            </a:r>
            <a:r>
              <a:rPr lang="en-US" sz="5000" dirty="0" err="1">
                <a:solidFill>
                  <a:srgbClr val="284231"/>
                </a:solidFill>
                <a:latin typeface="Cambria Bold"/>
              </a:rPr>
              <a:t>giữ</a:t>
            </a:r>
            <a:r>
              <a:rPr lang="en-US" sz="5000" dirty="0">
                <a:solidFill>
                  <a:srgbClr val="284231"/>
                </a:solidFill>
                <a:latin typeface="Cambria Bold"/>
              </a:rPr>
              <a:t> </a:t>
            </a:r>
            <a:r>
              <a:rPr lang="en-US" sz="5000" dirty="0" err="1">
                <a:solidFill>
                  <a:srgbClr val="284231"/>
                </a:solidFill>
                <a:latin typeface="Cambria Bold"/>
              </a:rPr>
              <a:t>gìn</a:t>
            </a:r>
            <a:r>
              <a:rPr lang="en-US" sz="5000" dirty="0">
                <a:solidFill>
                  <a:srgbClr val="284231"/>
                </a:solidFill>
                <a:latin typeface="Cambria Bold"/>
              </a:rPr>
              <a:t> </a:t>
            </a:r>
            <a:r>
              <a:rPr lang="en-US" sz="5000" dirty="0" err="1">
                <a:solidFill>
                  <a:srgbClr val="284231"/>
                </a:solidFill>
                <a:latin typeface="Cambria Bold"/>
              </a:rPr>
              <a:t>vệ</a:t>
            </a:r>
            <a:r>
              <a:rPr lang="en-US" sz="5000" dirty="0">
                <a:solidFill>
                  <a:srgbClr val="284231"/>
                </a:solidFill>
                <a:latin typeface="Cambria Bold"/>
              </a:rPr>
              <a:t> </a:t>
            </a:r>
            <a:r>
              <a:rPr lang="en-US" sz="5000" dirty="0" err="1">
                <a:solidFill>
                  <a:srgbClr val="284231"/>
                </a:solidFill>
                <a:latin typeface="Cambria Bold"/>
              </a:rPr>
              <a:t>sinh</a:t>
            </a:r>
            <a:r>
              <a:rPr lang="en-US" sz="5000" dirty="0">
                <a:solidFill>
                  <a:srgbClr val="284231"/>
                </a:solidFill>
                <a:latin typeface="Cambria Bold"/>
              </a:rPr>
              <a:t>, </a:t>
            </a:r>
            <a:r>
              <a:rPr lang="en-US" sz="5000" dirty="0" err="1">
                <a:solidFill>
                  <a:srgbClr val="284231"/>
                </a:solidFill>
                <a:latin typeface="Cambria Bold"/>
              </a:rPr>
              <a:t>rèn</a:t>
            </a:r>
            <a:r>
              <a:rPr lang="en-US" sz="5000" dirty="0">
                <a:solidFill>
                  <a:srgbClr val="284231"/>
                </a:solidFill>
                <a:latin typeface="Cambria Bold"/>
              </a:rPr>
              <a:t> </a:t>
            </a:r>
            <a:r>
              <a:rPr lang="en-US" sz="5000" dirty="0" err="1">
                <a:solidFill>
                  <a:srgbClr val="284231"/>
                </a:solidFill>
                <a:latin typeface="Cambria Bold"/>
              </a:rPr>
              <a:t>luyện</a:t>
            </a:r>
            <a:r>
              <a:rPr lang="en-US" sz="5000" dirty="0">
                <a:solidFill>
                  <a:srgbClr val="284231"/>
                </a:solidFill>
                <a:latin typeface="Cambria Bold"/>
              </a:rPr>
              <a:t> </a:t>
            </a:r>
            <a:r>
              <a:rPr lang="en-US" sz="5000" dirty="0" err="1">
                <a:solidFill>
                  <a:srgbClr val="284231"/>
                </a:solidFill>
                <a:latin typeface="Cambria Bold"/>
              </a:rPr>
              <a:t>thân</a:t>
            </a:r>
            <a:r>
              <a:rPr lang="en-US" sz="5000" dirty="0">
                <a:solidFill>
                  <a:srgbClr val="284231"/>
                </a:solidFill>
                <a:latin typeface="Cambria Bold"/>
              </a:rPr>
              <a:t> </a:t>
            </a:r>
            <a:r>
              <a:rPr lang="en-US" sz="5000" dirty="0" err="1">
                <a:solidFill>
                  <a:srgbClr val="284231"/>
                </a:solidFill>
                <a:latin typeface="Cambria Bold"/>
              </a:rPr>
              <a:t>thể</a:t>
            </a:r>
            <a:endParaRPr lang="en-US" sz="5000" dirty="0">
              <a:solidFill>
                <a:srgbClr val="284231"/>
              </a:solidFill>
              <a:latin typeface="Cambria Bold"/>
            </a:endParaRPr>
          </a:p>
          <a:p>
            <a:pPr marL="1079501" lvl="1" indent="-539750" algn="just">
              <a:lnSpc>
                <a:spcPts val="6150"/>
              </a:lnSpc>
              <a:buFont typeface="Arial"/>
              <a:buChar char="•"/>
            </a:pPr>
            <a:r>
              <a:rPr lang="en-US" sz="5000" dirty="0" err="1">
                <a:solidFill>
                  <a:srgbClr val="284231"/>
                </a:solidFill>
                <a:latin typeface="Cambria Bold"/>
              </a:rPr>
              <a:t>Bổn</a:t>
            </a:r>
            <a:r>
              <a:rPr lang="en-US" sz="5000" dirty="0">
                <a:solidFill>
                  <a:srgbClr val="284231"/>
                </a:solidFill>
                <a:latin typeface="Cambria Bold"/>
              </a:rPr>
              <a:t> </a:t>
            </a:r>
            <a:r>
              <a:rPr lang="en-US" sz="5000" dirty="0" err="1">
                <a:solidFill>
                  <a:srgbClr val="284231"/>
                </a:solidFill>
                <a:latin typeface="Cambria Bold"/>
              </a:rPr>
              <a:t>phận</a:t>
            </a:r>
            <a:r>
              <a:rPr lang="en-US" sz="5000" dirty="0">
                <a:solidFill>
                  <a:srgbClr val="284231"/>
                </a:solidFill>
                <a:latin typeface="Cambria Bold"/>
              </a:rPr>
              <a:t> </a:t>
            </a:r>
            <a:r>
              <a:rPr lang="en-US" sz="5000" dirty="0" err="1">
                <a:solidFill>
                  <a:srgbClr val="284231"/>
                </a:solidFill>
                <a:latin typeface="Cambria Bold"/>
              </a:rPr>
              <a:t>chăm</a:t>
            </a:r>
            <a:r>
              <a:rPr lang="en-US" sz="5000" dirty="0">
                <a:solidFill>
                  <a:srgbClr val="284231"/>
                </a:solidFill>
                <a:latin typeface="Cambria Bold"/>
              </a:rPr>
              <a:t> </a:t>
            </a:r>
            <a:r>
              <a:rPr lang="en-US" sz="5000" dirty="0" err="1">
                <a:solidFill>
                  <a:srgbClr val="284231"/>
                </a:solidFill>
                <a:latin typeface="Cambria Bold"/>
              </a:rPr>
              <a:t>chỉ</a:t>
            </a:r>
            <a:r>
              <a:rPr lang="en-US" sz="5000" dirty="0">
                <a:solidFill>
                  <a:srgbClr val="284231"/>
                </a:solidFill>
                <a:latin typeface="Cambria Bold"/>
              </a:rPr>
              <a:t> </a:t>
            </a:r>
            <a:r>
              <a:rPr lang="en-US" sz="5000" dirty="0" err="1">
                <a:solidFill>
                  <a:srgbClr val="284231"/>
                </a:solidFill>
                <a:latin typeface="Cambria Bold"/>
              </a:rPr>
              <a:t>học</a:t>
            </a:r>
            <a:r>
              <a:rPr lang="en-US" sz="5000" dirty="0">
                <a:solidFill>
                  <a:srgbClr val="284231"/>
                </a:solidFill>
                <a:latin typeface="Cambria Bold"/>
              </a:rPr>
              <a:t> </a:t>
            </a:r>
            <a:r>
              <a:rPr lang="en-US" sz="5000" dirty="0" err="1">
                <a:solidFill>
                  <a:srgbClr val="284231"/>
                </a:solidFill>
                <a:latin typeface="Cambria Bold"/>
              </a:rPr>
              <a:t>tập</a:t>
            </a:r>
            <a:endParaRPr lang="en-US" sz="5000" dirty="0">
              <a:solidFill>
                <a:srgbClr val="284231"/>
              </a:solidFill>
              <a:latin typeface="Cambria Bold"/>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1000"/>
                                        <p:tgtEl>
                                          <p:spTgt spid="44"/>
                                        </p:tgtEl>
                                      </p:cBhvr>
                                    </p:animEffect>
                                    <p:anim calcmode="lin" valueType="num">
                                      <p:cBhvr>
                                        <p:cTn id="8" dur="1000" fill="hold"/>
                                        <p:tgtEl>
                                          <p:spTgt spid="44"/>
                                        </p:tgtEl>
                                        <p:attrNameLst>
                                          <p:attrName>ppt_x</p:attrName>
                                        </p:attrNameLst>
                                      </p:cBhvr>
                                      <p:tavLst>
                                        <p:tav tm="0">
                                          <p:val>
                                            <p:strVal val="#ppt_x"/>
                                          </p:val>
                                        </p:tav>
                                        <p:tav tm="100000">
                                          <p:val>
                                            <p:strVal val="#ppt_x"/>
                                          </p:val>
                                        </p:tav>
                                      </p:tavLst>
                                    </p:anim>
                                    <p:anim calcmode="lin" valueType="num">
                                      <p:cBhvr>
                                        <p:cTn id="9" dur="1000" fill="hold"/>
                                        <p:tgtEl>
                                          <p:spTgt spid="4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6" presetClass="entr" presetSubtype="21" fill="hold" grpId="0" nodeType="afterEffect">
                                  <p:stCondLst>
                                    <p:cond delay="0"/>
                                  </p:stCondLst>
                                  <p:childTnLst>
                                    <p:set>
                                      <p:cBhvr>
                                        <p:cTn id="12" dur="1" fill="hold">
                                          <p:stCondLst>
                                            <p:cond delay="0"/>
                                          </p:stCondLst>
                                        </p:cTn>
                                        <p:tgtEl>
                                          <p:spTgt spid="45"/>
                                        </p:tgtEl>
                                        <p:attrNameLst>
                                          <p:attrName>style.visibility</p:attrName>
                                        </p:attrNameLst>
                                      </p:cBhvr>
                                      <p:to>
                                        <p:strVal val="visible"/>
                                      </p:to>
                                    </p:set>
                                    <p:animEffect transition="in" filter="barn(inVertical)">
                                      <p:cBhvr>
                                        <p:cTn id="13" dur="500"/>
                                        <p:tgtEl>
                                          <p:spTgt spid="45"/>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49"/>
                                        </p:tgtEl>
                                        <p:attrNameLst>
                                          <p:attrName>style.visibility</p:attrName>
                                        </p:attrNameLst>
                                      </p:cBhvr>
                                      <p:to>
                                        <p:strVal val="visible"/>
                                      </p:to>
                                    </p:set>
                                    <p:animEffect transition="in" filter="randombar(horizontal)">
                                      <p:cBhvr>
                                        <p:cTn id="18" dur="500"/>
                                        <p:tgtEl>
                                          <p:spTgt spid="49"/>
                                        </p:tgtEl>
                                      </p:cBhvr>
                                    </p:animEffect>
                                  </p:childTnLst>
                                </p:cTn>
                              </p:par>
                              <p:par>
                                <p:cTn id="19" presetID="14" presetClass="entr" presetSubtype="10" fill="hold" nodeType="withEffect">
                                  <p:stCondLst>
                                    <p:cond delay="0"/>
                                  </p:stCondLst>
                                  <p:childTnLst>
                                    <p:set>
                                      <p:cBhvr>
                                        <p:cTn id="20" dur="1" fill="hold">
                                          <p:stCondLst>
                                            <p:cond delay="0"/>
                                          </p:stCondLst>
                                        </p:cTn>
                                        <p:tgtEl>
                                          <p:spTgt spid="46"/>
                                        </p:tgtEl>
                                        <p:attrNameLst>
                                          <p:attrName>style.visibility</p:attrName>
                                        </p:attrNameLst>
                                      </p:cBhvr>
                                      <p:to>
                                        <p:strVal val="visible"/>
                                      </p:to>
                                    </p:set>
                                    <p:animEffect transition="in" filter="randombar(horizontal)">
                                      <p:cBhvr>
                                        <p:cTn id="21"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P spid="49"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E9EC"/>
        </a:solidFill>
        <a:effectLst/>
      </p:bgPr>
    </p:bg>
    <p:spTree>
      <p:nvGrpSpPr>
        <p:cNvPr id="1" name=""/>
        <p:cNvGrpSpPr/>
        <p:nvPr/>
      </p:nvGrpSpPr>
      <p:grpSpPr>
        <a:xfrm>
          <a:off x="0" y="0"/>
          <a:ext cx="0" cy="0"/>
          <a:chOff x="0" y="0"/>
          <a:chExt cx="0" cy="0"/>
        </a:xfrm>
      </p:grpSpPr>
      <p:sp>
        <p:nvSpPr>
          <p:cNvPr id="2" name="Freeform 2"/>
          <p:cNvSpPr/>
          <p:nvPr/>
        </p:nvSpPr>
        <p:spPr>
          <a:xfrm>
            <a:off x="437649" y="430129"/>
            <a:ext cx="6972300" cy="6972300"/>
          </a:xfrm>
          <a:custGeom>
            <a:avLst/>
            <a:gdLst/>
            <a:ahLst/>
            <a:cxnLst/>
            <a:rect l="l" t="t" r="r" b="b"/>
            <a:pathLst>
              <a:path w="6972300" h="6972300">
                <a:moveTo>
                  <a:pt x="0" y="0"/>
                </a:moveTo>
                <a:lnTo>
                  <a:pt x="6972300" y="0"/>
                </a:lnTo>
                <a:lnTo>
                  <a:pt x="6972300" y="6972300"/>
                </a:lnTo>
                <a:lnTo>
                  <a:pt x="0" y="69723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a:off x="437649" y="6469982"/>
            <a:ext cx="6972300" cy="3386889"/>
          </a:xfrm>
          <a:custGeom>
            <a:avLst/>
            <a:gdLst/>
            <a:ahLst/>
            <a:cxnLst/>
            <a:rect l="l" t="t" r="r" b="b"/>
            <a:pathLst>
              <a:path w="6972300" h="3386889">
                <a:moveTo>
                  <a:pt x="0" y="0"/>
                </a:moveTo>
                <a:lnTo>
                  <a:pt x="6972300" y="0"/>
                </a:lnTo>
                <a:lnTo>
                  <a:pt x="6972300" y="3386889"/>
                </a:lnTo>
                <a:lnTo>
                  <a:pt x="0" y="3386889"/>
                </a:lnTo>
                <a:lnTo>
                  <a:pt x="0" y="0"/>
                </a:lnTo>
                <a:close/>
              </a:path>
            </a:pathLst>
          </a:custGeom>
          <a:blipFill>
            <a:blip r:embed="rId2">
              <a:extLst>
                <a:ext uri="{96DAC541-7B7A-43D3-8B79-37D633B846F1}">
                  <asvg:svgBlip xmlns:asvg="http://schemas.microsoft.com/office/drawing/2016/SVG/main" xmlns="" r:embed="rId3"/>
                </a:ext>
              </a:extLst>
            </a:blip>
            <a:stretch>
              <a:fillRect b="-105861"/>
            </a:stretch>
          </a:blipFill>
        </p:spPr>
      </p:sp>
      <p:sp>
        <p:nvSpPr>
          <p:cNvPr id="4" name="Freeform 4"/>
          <p:cNvSpPr/>
          <p:nvPr/>
        </p:nvSpPr>
        <p:spPr>
          <a:xfrm>
            <a:off x="6567738" y="430129"/>
            <a:ext cx="6972300" cy="6972300"/>
          </a:xfrm>
          <a:custGeom>
            <a:avLst/>
            <a:gdLst/>
            <a:ahLst/>
            <a:cxnLst/>
            <a:rect l="l" t="t" r="r" b="b"/>
            <a:pathLst>
              <a:path w="6972300" h="6972300">
                <a:moveTo>
                  <a:pt x="0" y="0"/>
                </a:moveTo>
                <a:lnTo>
                  <a:pt x="6972300" y="0"/>
                </a:lnTo>
                <a:lnTo>
                  <a:pt x="6972300" y="6972300"/>
                </a:lnTo>
                <a:lnTo>
                  <a:pt x="0" y="69723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5" name="Freeform 5"/>
          <p:cNvSpPr/>
          <p:nvPr/>
        </p:nvSpPr>
        <p:spPr>
          <a:xfrm>
            <a:off x="6567738" y="6512844"/>
            <a:ext cx="6972300" cy="3386889"/>
          </a:xfrm>
          <a:custGeom>
            <a:avLst/>
            <a:gdLst/>
            <a:ahLst/>
            <a:cxnLst/>
            <a:rect l="l" t="t" r="r" b="b"/>
            <a:pathLst>
              <a:path w="6972300" h="3386889">
                <a:moveTo>
                  <a:pt x="0" y="0"/>
                </a:moveTo>
                <a:lnTo>
                  <a:pt x="6972300" y="0"/>
                </a:lnTo>
                <a:lnTo>
                  <a:pt x="6972300" y="3386889"/>
                </a:lnTo>
                <a:lnTo>
                  <a:pt x="0" y="3386889"/>
                </a:lnTo>
                <a:lnTo>
                  <a:pt x="0" y="0"/>
                </a:lnTo>
                <a:close/>
              </a:path>
            </a:pathLst>
          </a:custGeom>
          <a:blipFill>
            <a:blip r:embed="rId2">
              <a:extLst>
                <a:ext uri="{96DAC541-7B7A-43D3-8B79-37D633B846F1}">
                  <asvg:svgBlip xmlns:asvg="http://schemas.microsoft.com/office/drawing/2016/SVG/main" xmlns="" r:embed="rId3"/>
                </a:ext>
              </a:extLst>
            </a:blip>
            <a:stretch>
              <a:fillRect b="-105861"/>
            </a:stretch>
          </a:blipFill>
        </p:spPr>
      </p:sp>
      <p:sp>
        <p:nvSpPr>
          <p:cNvPr id="6" name="Freeform 6"/>
          <p:cNvSpPr/>
          <p:nvPr/>
        </p:nvSpPr>
        <p:spPr>
          <a:xfrm>
            <a:off x="12697828" y="430129"/>
            <a:ext cx="5122445" cy="6972300"/>
          </a:xfrm>
          <a:custGeom>
            <a:avLst/>
            <a:gdLst/>
            <a:ahLst/>
            <a:cxnLst/>
            <a:rect l="l" t="t" r="r" b="b"/>
            <a:pathLst>
              <a:path w="5122445" h="6972300">
                <a:moveTo>
                  <a:pt x="0" y="0"/>
                </a:moveTo>
                <a:lnTo>
                  <a:pt x="5122444" y="0"/>
                </a:lnTo>
                <a:lnTo>
                  <a:pt x="5122444" y="6972300"/>
                </a:lnTo>
                <a:lnTo>
                  <a:pt x="0" y="6972300"/>
                </a:lnTo>
                <a:lnTo>
                  <a:pt x="0" y="0"/>
                </a:lnTo>
                <a:close/>
              </a:path>
            </a:pathLst>
          </a:custGeom>
          <a:blipFill>
            <a:blip r:embed="rId2">
              <a:extLst>
                <a:ext uri="{96DAC541-7B7A-43D3-8B79-37D633B846F1}">
                  <asvg:svgBlip xmlns:asvg="http://schemas.microsoft.com/office/drawing/2016/SVG/main" xmlns="" r:embed="rId3"/>
                </a:ext>
              </a:extLst>
            </a:blip>
            <a:stretch>
              <a:fillRect r="-36112"/>
            </a:stretch>
          </a:blipFill>
        </p:spPr>
      </p:sp>
      <p:sp>
        <p:nvSpPr>
          <p:cNvPr id="7" name="Freeform 7"/>
          <p:cNvSpPr/>
          <p:nvPr/>
        </p:nvSpPr>
        <p:spPr>
          <a:xfrm>
            <a:off x="12697828" y="6469982"/>
            <a:ext cx="5152524" cy="3386889"/>
          </a:xfrm>
          <a:custGeom>
            <a:avLst/>
            <a:gdLst/>
            <a:ahLst/>
            <a:cxnLst/>
            <a:rect l="l" t="t" r="r" b="b"/>
            <a:pathLst>
              <a:path w="5152524" h="3386889">
                <a:moveTo>
                  <a:pt x="0" y="0"/>
                </a:moveTo>
                <a:lnTo>
                  <a:pt x="5152523" y="0"/>
                </a:lnTo>
                <a:lnTo>
                  <a:pt x="5152523" y="3386889"/>
                </a:lnTo>
                <a:lnTo>
                  <a:pt x="0" y="3386889"/>
                </a:lnTo>
                <a:lnTo>
                  <a:pt x="0" y="0"/>
                </a:lnTo>
                <a:close/>
              </a:path>
            </a:pathLst>
          </a:custGeom>
          <a:blipFill>
            <a:blip r:embed="rId4">
              <a:extLst>
                <a:ext uri="{96DAC541-7B7A-43D3-8B79-37D633B846F1}">
                  <asvg:svgBlip xmlns:asvg="http://schemas.microsoft.com/office/drawing/2016/SVG/main" xmlns="" r:embed="rId5"/>
                </a:ext>
              </a:extLst>
            </a:blip>
            <a:stretch>
              <a:fillRect r="-35318" b="-105861"/>
            </a:stretch>
          </a:blipFill>
        </p:spPr>
      </p:sp>
      <p:sp>
        <p:nvSpPr>
          <p:cNvPr id="8" name="Freeform 8"/>
          <p:cNvSpPr/>
          <p:nvPr/>
        </p:nvSpPr>
        <p:spPr>
          <a:xfrm rot="-4547200">
            <a:off x="13990603" y="5783075"/>
            <a:ext cx="5500811" cy="4760702"/>
          </a:xfrm>
          <a:custGeom>
            <a:avLst/>
            <a:gdLst/>
            <a:ahLst/>
            <a:cxnLst/>
            <a:rect l="l" t="t" r="r" b="b"/>
            <a:pathLst>
              <a:path w="5500811" h="4760702">
                <a:moveTo>
                  <a:pt x="0" y="0"/>
                </a:moveTo>
                <a:lnTo>
                  <a:pt x="5500810" y="0"/>
                </a:lnTo>
                <a:lnTo>
                  <a:pt x="5500810" y="4760702"/>
                </a:lnTo>
                <a:lnTo>
                  <a:pt x="0" y="4760702"/>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9" name="Freeform 9"/>
          <p:cNvSpPr/>
          <p:nvPr/>
        </p:nvSpPr>
        <p:spPr>
          <a:xfrm rot="4404670">
            <a:off x="-1018198" y="-233267"/>
            <a:ext cx="5500811" cy="4760702"/>
          </a:xfrm>
          <a:custGeom>
            <a:avLst/>
            <a:gdLst/>
            <a:ahLst/>
            <a:cxnLst/>
            <a:rect l="l" t="t" r="r" b="b"/>
            <a:pathLst>
              <a:path w="5500811" h="4760702">
                <a:moveTo>
                  <a:pt x="0" y="0"/>
                </a:moveTo>
                <a:lnTo>
                  <a:pt x="5500810" y="0"/>
                </a:lnTo>
                <a:lnTo>
                  <a:pt x="5500810" y="4760701"/>
                </a:lnTo>
                <a:lnTo>
                  <a:pt x="0" y="4760701"/>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10" name="Freeform 10"/>
          <p:cNvSpPr/>
          <p:nvPr/>
        </p:nvSpPr>
        <p:spPr>
          <a:xfrm rot="10412530">
            <a:off x="14287775" y="-179276"/>
            <a:ext cx="4610420" cy="4114800"/>
          </a:xfrm>
          <a:custGeom>
            <a:avLst/>
            <a:gdLst/>
            <a:ahLst/>
            <a:cxnLst/>
            <a:rect l="l" t="t" r="r" b="b"/>
            <a:pathLst>
              <a:path w="4610420" h="4114800">
                <a:moveTo>
                  <a:pt x="0" y="0"/>
                </a:moveTo>
                <a:lnTo>
                  <a:pt x="4610420" y="0"/>
                </a:lnTo>
                <a:lnTo>
                  <a:pt x="4610420" y="4114800"/>
                </a:lnTo>
                <a:lnTo>
                  <a:pt x="0" y="4114800"/>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11" name="Freeform 11"/>
          <p:cNvSpPr/>
          <p:nvPr/>
        </p:nvSpPr>
        <p:spPr>
          <a:xfrm rot="912969">
            <a:off x="4015577" y="2124341"/>
            <a:ext cx="4610420" cy="4114800"/>
          </a:xfrm>
          <a:custGeom>
            <a:avLst/>
            <a:gdLst/>
            <a:ahLst/>
            <a:cxnLst/>
            <a:rect l="l" t="t" r="r" b="b"/>
            <a:pathLst>
              <a:path w="4610420" h="4114800">
                <a:moveTo>
                  <a:pt x="0" y="0"/>
                </a:moveTo>
                <a:lnTo>
                  <a:pt x="4610420" y="0"/>
                </a:lnTo>
                <a:lnTo>
                  <a:pt x="4610420" y="4114800"/>
                </a:lnTo>
                <a:lnTo>
                  <a:pt x="0" y="4114800"/>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grpSp>
        <p:nvGrpSpPr>
          <p:cNvPr id="12" name="Group 12"/>
          <p:cNvGrpSpPr/>
          <p:nvPr/>
        </p:nvGrpSpPr>
        <p:grpSpPr>
          <a:xfrm>
            <a:off x="1429333" y="683172"/>
            <a:ext cx="15311675" cy="2843084"/>
            <a:chOff x="0" y="0"/>
            <a:chExt cx="20415567" cy="3790778"/>
          </a:xfrm>
        </p:grpSpPr>
        <p:grpSp>
          <p:nvGrpSpPr>
            <p:cNvPr id="13" name="Group 13"/>
            <p:cNvGrpSpPr/>
            <p:nvPr/>
          </p:nvGrpSpPr>
          <p:grpSpPr>
            <a:xfrm>
              <a:off x="0" y="0"/>
              <a:ext cx="2268396" cy="3790778"/>
              <a:chOff x="0" y="0"/>
              <a:chExt cx="486378" cy="812800"/>
            </a:xfrm>
          </p:grpSpPr>
          <p:sp>
            <p:nvSpPr>
              <p:cNvPr id="14" name="Freeform 14"/>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p:spPr>
          </p:sp>
          <p:sp>
            <p:nvSpPr>
              <p:cNvPr id="15" name="TextBox 15"/>
              <p:cNvSpPr txBox="1"/>
              <p:nvPr/>
            </p:nvSpPr>
            <p:spPr>
              <a:xfrm>
                <a:off x="0" y="-28575"/>
                <a:ext cx="486378" cy="841375"/>
              </a:xfrm>
              <a:prstGeom prst="rect">
                <a:avLst/>
              </a:prstGeom>
            </p:spPr>
            <p:txBody>
              <a:bodyPr lIns="50800" tIns="50800" rIns="50800" bIns="50800" rtlCol="0" anchor="ctr"/>
              <a:lstStyle/>
              <a:p>
                <a:pPr algn="ctr">
                  <a:lnSpc>
                    <a:spcPts val="2807"/>
                  </a:lnSpc>
                </a:pPr>
                <a:endParaRPr/>
              </a:p>
            </p:txBody>
          </p:sp>
        </p:grpSp>
        <p:grpSp>
          <p:nvGrpSpPr>
            <p:cNvPr id="16" name="Group 16"/>
            <p:cNvGrpSpPr/>
            <p:nvPr/>
          </p:nvGrpSpPr>
          <p:grpSpPr>
            <a:xfrm>
              <a:off x="4536793" y="0"/>
              <a:ext cx="2268396" cy="3790778"/>
              <a:chOff x="0" y="0"/>
              <a:chExt cx="486378" cy="812800"/>
            </a:xfrm>
          </p:grpSpPr>
          <p:sp>
            <p:nvSpPr>
              <p:cNvPr id="17" name="Freeform 17"/>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18" name="TextBox 18"/>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nvGrpSpPr>
            <p:cNvPr id="19" name="Group 19"/>
            <p:cNvGrpSpPr/>
            <p:nvPr/>
          </p:nvGrpSpPr>
          <p:grpSpPr>
            <a:xfrm>
              <a:off x="9073585" y="0"/>
              <a:ext cx="2268396" cy="3790778"/>
              <a:chOff x="0" y="0"/>
              <a:chExt cx="486378" cy="812800"/>
            </a:xfrm>
          </p:grpSpPr>
          <p:sp>
            <p:nvSpPr>
              <p:cNvPr id="20" name="Freeform 20"/>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21" name="TextBox 21"/>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nvGrpSpPr>
            <p:cNvPr id="22" name="Group 22"/>
            <p:cNvGrpSpPr/>
            <p:nvPr/>
          </p:nvGrpSpPr>
          <p:grpSpPr>
            <a:xfrm>
              <a:off x="13610378" y="0"/>
              <a:ext cx="2268396" cy="3790778"/>
              <a:chOff x="0" y="0"/>
              <a:chExt cx="486378" cy="812800"/>
            </a:xfrm>
          </p:grpSpPr>
          <p:sp>
            <p:nvSpPr>
              <p:cNvPr id="23" name="Freeform 23"/>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24" name="TextBox 24"/>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nvGrpSpPr>
            <p:cNvPr id="25" name="Group 25"/>
            <p:cNvGrpSpPr/>
            <p:nvPr/>
          </p:nvGrpSpPr>
          <p:grpSpPr>
            <a:xfrm>
              <a:off x="2268396" y="0"/>
              <a:ext cx="2268396" cy="3790778"/>
              <a:chOff x="0" y="0"/>
              <a:chExt cx="486378" cy="812800"/>
            </a:xfrm>
          </p:grpSpPr>
          <p:sp>
            <p:nvSpPr>
              <p:cNvPr id="26" name="Freeform 26"/>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27" name="TextBox 27"/>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nvGrpSpPr>
            <p:cNvPr id="28" name="Group 28"/>
            <p:cNvGrpSpPr/>
            <p:nvPr/>
          </p:nvGrpSpPr>
          <p:grpSpPr>
            <a:xfrm>
              <a:off x="6805189" y="0"/>
              <a:ext cx="2268396" cy="3790778"/>
              <a:chOff x="0" y="0"/>
              <a:chExt cx="486378" cy="812800"/>
            </a:xfrm>
          </p:grpSpPr>
          <p:sp>
            <p:nvSpPr>
              <p:cNvPr id="29" name="Freeform 29"/>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30" name="TextBox 30"/>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nvGrpSpPr>
            <p:cNvPr id="31" name="Group 31"/>
            <p:cNvGrpSpPr/>
            <p:nvPr/>
          </p:nvGrpSpPr>
          <p:grpSpPr>
            <a:xfrm>
              <a:off x="11341981" y="0"/>
              <a:ext cx="2268396" cy="3790778"/>
              <a:chOff x="0" y="0"/>
              <a:chExt cx="486378" cy="812800"/>
            </a:xfrm>
          </p:grpSpPr>
          <p:sp>
            <p:nvSpPr>
              <p:cNvPr id="32" name="Freeform 32"/>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33" name="TextBox 33"/>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nvGrpSpPr>
            <p:cNvPr id="34" name="Group 34"/>
            <p:cNvGrpSpPr/>
            <p:nvPr/>
          </p:nvGrpSpPr>
          <p:grpSpPr>
            <a:xfrm>
              <a:off x="15878774" y="0"/>
              <a:ext cx="2268396" cy="3790778"/>
              <a:chOff x="0" y="0"/>
              <a:chExt cx="486378" cy="812800"/>
            </a:xfrm>
          </p:grpSpPr>
          <p:sp>
            <p:nvSpPr>
              <p:cNvPr id="35" name="Freeform 35"/>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36" name="TextBox 36"/>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nvGrpSpPr>
            <p:cNvPr id="37" name="Group 37"/>
            <p:cNvGrpSpPr/>
            <p:nvPr/>
          </p:nvGrpSpPr>
          <p:grpSpPr>
            <a:xfrm>
              <a:off x="18147170" y="0"/>
              <a:ext cx="2268396" cy="3790778"/>
              <a:chOff x="0" y="0"/>
              <a:chExt cx="486378" cy="812800"/>
            </a:xfrm>
          </p:grpSpPr>
          <p:sp>
            <p:nvSpPr>
              <p:cNvPr id="38" name="Freeform 38"/>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39" name="TextBox 39"/>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sp>
        <p:nvSpPr>
          <p:cNvPr id="40" name="Freeform 40"/>
          <p:cNvSpPr/>
          <p:nvPr/>
        </p:nvSpPr>
        <p:spPr>
          <a:xfrm>
            <a:off x="10878051" y="6469982"/>
            <a:ext cx="6972300" cy="3386889"/>
          </a:xfrm>
          <a:custGeom>
            <a:avLst/>
            <a:gdLst/>
            <a:ahLst/>
            <a:cxnLst/>
            <a:rect l="l" t="t" r="r" b="b"/>
            <a:pathLst>
              <a:path w="6972300" h="3386889">
                <a:moveTo>
                  <a:pt x="0" y="0"/>
                </a:moveTo>
                <a:lnTo>
                  <a:pt x="6972300" y="0"/>
                </a:lnTo>
                <a:lnTo>
                  <a:pt x="6972300" y="3386889"/>
                </a:lnTo>
                <a:lnTo>
                  <a:pt x="0" y="3386889"/>
                </a:lnTo>
                <a:lnTo>
                  <a:pt x="0" y="0"/>
                </a:lnTo>
                <a:close/>
              </a:path>
            </a:pathLst>
          </a:custGeom>
          <a:blipFill>
            <a:blip r:embed="rId2">
              <a:extLst>
                <a:ext uri="{96DAC541-7B7A-43D3-8B79-37D633B846F1}">
                  <asvg:svgBlip xmlns:asvg="http://schemas.microsoft.com/office/drawing/2016/SVG/main" xmlns="" r:embed="rId3"/>
                </a:ext>
              </a:extLst>
            </a:blip>
            <a:stretch>
              <a:fillRect b="-105861"/>
            </a:stretch>
          </a:blipFill>
        </p:spPr>
      </p:sp>
      <p:grpSp>
        <p:nvGrpSpPr>
          <p:cNvPr id="41" name="Group 41"/>
          <p:cNvGrpSpPr/>
          <p:nvPr/>
        </p:nvGrpSpPr>
        <p:grpSpPr>
          <a:xfrm>
            <a:off x="1028700" y="1375324"/>
            <a:ext cx="16230600" cy="8174564"/>
            <a:chOff x="0" y="0"/>
            <a:chExt cx="4274726" cy="2152972"/>
          </a:xfrm>
        </p:grpSpPr>
        <p:sp>
          <p:nvSpPr>
            <p:cNvPr id="42" name="Freeform 42"/>
            <p:cNvSpPr/>
            <p:nvPr/>
          </p:nvSpPr>
          <p:spPr>
            <a:xfrm>
              <a:off x="0" y="0"/>
              <a:ext cx="4274726" cy="2152972"/>
            </a:xfrm>
            <a:custGeom>
              <a:avLst/>
              <a:gdLst/>
              <a:ahLst/>
              <a:cxnLst/>
              <a:rect l="l" t="t" r="r" b="b"/>
              <a:pathLst>
                <a:path w="4274726" h="2152972">
                  <a:moveTo>
                    <a:pt x="24327" y="0"/>
                  </a:moveTo>
                  <a:lnTo>
                    <a:pt x="4250399" y="0"/>
                  </a:lnTo>
                  <a:cubicBezTo>
                    <a:pt x="4263834" y="0"/>
                    <a:pt x="4274726" y="10891"/>
                    <a:pt x="4274726" y="24327"/>
                  </a:cubicBezTo>
                  <a:lnTo>
                    <a:pt x="4274726" y="2128645"/>
                  </a:lnTo>
                  <a:cubicBezTo>
                    <a:pt x="4274726" y="2142080"/>
                    <a:pt x="4263834" y="2152972"/>
                    <a:pt x="4250399" y="2152972"/>
                  </a:cubicBezTo>
                  <a:lnTo>
                    <a:pt x="24327" y="2152972"/>
                  </a:lnTo>
                  <a:cubicBezTo>
                    <a:pt x="10891" y="2152972"/>
                    <a:pt x="0" y="2142080"/>
                    <a:pt x="0" y="2128645"/>
                  </a:cubicBezTo>
                  <a:lnTo>
                    <a:pt x="0" y="24327"/>
                  </a:lnTo>
                  <a:cubicBezTo>
                    <a:pt x="0" y="10891"/>
                    <a:pt x="10891" y="0"/>
                    <a:pt x="24327" y="0"/>
                  </a:cubicBezTo>
                  <a:close/>
                </a:path>
              </a:pathLst>
            </a:custGeom>
            <a:solidFill>
              <a:srgbClr val="F6C9BC"/>
            </a:solidFill>
          </p:spPr>
        </p:sp>
        <p:sp>
          <p:nvSpPr>
            <p:cNvPr id="43" name="TextBox 43"/>
            <p:cNvSpPr txBox="1"/>
            <p:nvPr/>
          </p:nvSpPr>
          <p:spPr>
            <a:xfrm>
              <a:off x="0" y="-28575"/>
              <a:ext cx="4274726" cy="2181547"/>
            </a:xfrm>
            <a:prstGeom prst="rect">
              <a:avLst/>
            </a:prstGeom>
          </p:spPr>
          <p:txBody>
            <a:bodyPr lIns="50800" tIns="50800" rIns="50800" bIns="50800" rtlCol="0" anchor="ctr"/>
            <a:lstStyle/>
            <a:p>
              <a:pPr algn="ctr">
                <a:lnSpc>
                  <a:spcPts val="2807"/>
                </a:lnSpc>
              </a:pPr>
              <a:endParaRPr/>
            </a:p>
          </p:txBody>
        </p:sp>
      </p:grpSp>
      <p:sp>
        <p:nvSpPr>
          <p:cNvPr id="44" name="TextBox 44"/>
          <p:cNvSpPr txBox="1"/>
          <p:nvPr/>
        </p:nvSpPr>
        <p:spPr>
          <a:xfrm>
            <a:off x="1732207" y="1562865"/>
            <a:ext cx="10640447" cy="1646676"/>
          </a:xfrm>
          <a:prstGeom prst="rect">
            <a:avLst/>
          </a:prstGeom>
        </p:spPr>
        <p:txBody>
          <a:bodyPr lIns="0" tIns="0" rIns="0" bIns="0" rtlCol="0" anchor="t">
            <a:spAutoFit/>
          </a:bodyPr>
          <a:lstStyle/>
          <a:p>
            <a:pPr algn="just">
              <a:lnSpc>
                <a:spcPts val="6520"/>
              </a:lnSpc>
            </a:pPr>
            <a:r>
              <a:rPr lang="en-US" sz="5301" dirty="0">
                <a:solidFill>
                  <a:srgbClr val="284231"/>
                </a:solidFill>
                <a:latin typeface="Cambria Bold"/>
              </a:rPr>
              <a:t>Theo </a:t>
            </a:r>
            <a:r>
              <a:rPr lang="en-US" sz="5301" dirty="0" err="1">
                <a:solidFill>
                  <a:srgbClr val="284231"/>
                </a:solidFill>
                <a:latin typeface="Cambria Bold"/>
              </a:rPr>
              <a:t>em</a:t>
            </a:r>
            <a:r>
              <a:rPr lang="en-US" sz="5301" dirty="0">
                <a:solidFill>
                  <a:srgbClr val="284231"/>
                </a:solidFill>
                <a:latin typeface="Cambria Bold"/>
              </a:rPr>
              <a:t>, </a:t>
            </a:r>
            <a:r>
              <a:rPr lang="en-US" sz="5301" dirty="0" err="1">
                <a:solidFill>
                  <a:srgbClr val="284231"/>
                </a:solidFill>
                <a:latin typeface="Cambria Bold"/>
              </a:rPr>
              <a:t>vì</a:t>
            </a:r>
            <a:r>
              <a:rPr lang="en-US" sz="5301" dirty="0">
                <a:solidFill>
                  <a:srgbClr val="284231"/>
                </a:solidFill>
                <a:latin typeface="Cambria Bold"/>
              </a:rPr>
              <a:t> </a:t>
            </a:r>
            <a:r>
              <a:rPr lang="en-US" sz="5301" dirty="0" err="1">
                <a:solidFill>
                  <a:srgbClr val="284231"/>
                </a:solidFill>
                <a:latin typeface="Cambria Bold"/>
              </a:rPr>
              <a:t>sao</a:t>
            </a:r>
            <a:r>
              <a:rPr lang="en-US" sz="5301" dirty="0">
                <a:solidFill>
                  <a:srgbClr val="284231"/>
                </a:solidFill>
                <a:latin typeface="Cambria Bold"/>
              </a:rPr>
              <a:t> </a:t>
            </a:r>
            <a:r>
              <a:rPr lang="en-US" sz="5301" dirty="0" err="1">
                <a:solidFill>
                  <a:srgbClr val="284231"/>
                </a:solidFill>
                <a:latin typeface="Cambria Bold"/>
              </a:rPr>
              <a:t>phải</a:t>
            </a:r>
            <a:r>
              <a:rPr lang="en-US" sz="5301" dirty="0">
                <a:solidFill>
                  <a:srgbClr val="284231"/>
                </a:solidFill>
                <a:latin typeface="Cambria Bold"/>
              </a:rPr>
              <a:t> </a:t>
            </a:r>
            <a:r>
              <a:rPr lang="en-US" sz="5301" dirty="0" err="1">
                <a:solidFill>
                  <a:srgbClr val="284231"/>
                </a:solidFill>
                <a:latin typeface="Cambria Bold"/>
              </a:rPr>
              <a:t>thực</a:t>
            </a:r>
            <a:r>
              <a:rPr lang="en-US" sz="5301" dirty="0">
                <a:solidFill>
                  <a:srgbClr val="284231"/>
                </a:solidFill>
                <a:latin typeface="Cambria Bold"/>
              </a:rPr>
              <a:t> </a:t>
            </a:r>
            <a:r>
              <a:rPr lang="en-US" sz="5301" dirty="0" err="1">
                <a:solidFill>
                  <a:srgbClr val="284231"/>
                </a:solidFill>
                <a:latin typeface="Cambria Bold"/>
              </a:rPr>
              <a:t>hiện</a:t>
            </a:r>
            <a:r>
              <a:rPr lang="en-US" sz="5301" dirty="0">
                <a:solidFill>
                  <a:srgbClr val="284231"/>
                </a:solidFill>
                <a:latin typeface="Cambria Bold"/>
              </a:rPr>
              <a:t> </a:t>
            </a:r>
            <a:r>
              <a:rPr lang="en-US" sz="5301" dirty="0" err="1">
                <a:solidFill>
                  <a:srgbClr val="284231"/>
                </a:solidFill>
                <a:latin typeface="Cambria Bold"/>
              </a:rPr>
              <a:t>tốt</a:t>
            </a:r>
            <a:r>
              <a:rPr lang="en-US" sz="5301" dirty="0">
                <a:solidFill>
                  <a:srgbClr val="284231"/>
                </a:solidFill>
                <a:latin typeface="Cambria Bold"/>
              </a:rPr>
              <a:t> </a:t>
            </a:r>
            <a:r>
              <a:rPr lang="en-US" sz="5301" dirty="0" err="1">
                <a:solidFill>
                  <a:srgbClr val="284231"/>
                </a:solidFill>
                <a:latin typeface="Cambria Bold"/>
              </a:rPr>
              <a:t>quyền</a:t>
            </a:r>
            <a:r>
              <a:rPr lang="en-US" sz="5301" dirty="0">
                <a:solidFill>
                  <a:srgbClr val="284231"/>
                </a:solidFill>
                <a:latin typeface="Cambria Bold"/>
              </a:rPr>
              <a:t> </a:t>
            </a:r>
            <a:r>
              <a:rPr lang="en-US" sz="5301" dirty="0" err="1">
                <a:solidFill>
                  <a:srgbClr val="284231"/>
                </a:solidFill>
                <a:latin typeface="Cambria Bold"/>
              </a:rPr>
              <a:t>và</a:t>
            </a:r>
            <a:r>
              <a:rPr lang="en-US" sz="5301" dirty="0">
                <a:solidFill>
                  <a:srgbClr val="284231"/>
                </a:solidFill>
                <a:latin typeface="Cambria Bold"/>
              </a:rPr>
              <a:t> </a:t>
            </a:r>
            <a:r>
              <a:rPr lang="en-US" sz="5301" dirty="0" err="1">
                <a:solidFill>
                  <a:srgbClr val="284231"/>
                </a:solidFill>
                <a:latin typeface="Cambria Bold"/>
              </a:rPr>
              <a:t>bổn</a:t>
            </a:r>
            <a:r>
              <a:rPr lang="en-US" sz="5301" dirty="0">
                <a:solidFill>
                  <a:srgbClr val="284231"/>
                </a:solidFill>
                <a:latin typeface="Cambria Bold"/>
              </a:rPr>
              <a:t> </a:t>
            </a:r>
            <a:r>
              <a:rPr lang="en-US" sz="5301" dirty="0" err="1">
                <a:solidFill>
                  <a:srgbClr val="284231"/>
                </a:solidFill>
                <a:latin typeface="Cambria Bold"/>
              </a:rPr>
              <a:t>phận</a:t>
            </a:r>
            <a:r>
              <a:rPr lang="en-US" sz="5301" dirty="0">
                <a:solidFill>
                  <a:srgbClr val="284231"/>
                </a:solidFill>
                <a:latin typeface="Cambria Bold"/>
              </a:rPr>
              <a:t> </a:t>
            </a:r>
            <a:r>
              <a:rPr lang="en-US" sz="5301" dirty="0" err="1">
                <a:solidFill>
                  <a:srgbClr val="284231"/>
                </a:solidFill>
                <a:latin typeface="Cambria Bold"/>
              </a:rPr>
              <a:t>của</a:t>
            </a:r>
            <a:r>
              <a:rPr lang="en-US" sz="5301" dirty="0">
                <a:solidFill>
                  <a:srgbClr val="284231"/>
                </a:solidFill>
                <a:latin typeface="Cambria Bold"/>
              </a:rPr>
              <a:t> </a:t>
            </a:r>
            <a:r>
              <a:rPr lang="en-US" sz="5301" dirty="0" err="1">
                <a:solidFill>
                  <a:srgbClr val="284231"/>
                </a:solidFill>
                <a:latin typeface="Cambria Bold"/>
              </a:rPr>
              <a:t>trẻ</a:t>
            </a:r>
            <a:r>
              <a:rPr lang="en-US" sz="5301" dirty="0">
                <a:solidFill>
                  <a:srgbClr val="284231"/>
                </a:solidFill>
                <a:latin typeface="Cambria Bold"/>
              </a:rPr>
              <a:t> </a:t>
            </a:r>
            <a:r>
              <a:rPr lang="en-US" sz="5301" dirty="0" err="1">
                <a:solidFill>
                  <a:srgbClr val="284231"/>
                </a:solidFill>
                <a:latin typeface="Cambria Bold"/>
              </a:rPr>
              <a:t>em</a:t>
            </a:r>
            <a:r>
              <a:rPr lang="en-US" sz="5301" dirty="0">
                <a:solidFill>
                  <a:srgbClr val="284231"/>
                </a:solidFill>
                <a:latin typeface="Cambria Bold"/>
              </a:rPr>
              <a:t>?</a:t>
            </a:r>
          </a:p>
        </p:txBody>
      </p:sp>
      <p:grpSp>
        <p:nvGrpSpPr>
          <p:cNvPr id="45" name="Group 45"/>
          <p:cNvGrpSpPr/>
          <p:nvPr/>
        </p:nvGrpSpPr>
        <p:grpSpPr>
          <a:xfrm>
            <a:off x="992034" y="3526255"/>
            <a:ext cx="12120794" cy="6591474"/>
            <a:chOff x="0" y="0"/>
            <a:chExt cx="16161058" cy="8788632"/>
          </a:xfrm>
        </p:grpSpPr>
        <p:sp>
          <p:nvSpPr>
            <p:cNvPr id="46" name="Freeform 46"/>
            <p:cNvSpPr/>
            <p:nvPr/>
          </p:nvSpPr>
          <p:spPr>
            <a:xfrm>
              <a:off x="0" y="57149"/>
              <a:ext cx="11921606" cy="8731483"/>
            </a:xfrm>
            <a:custGeom>
              <a:avLst/>
              <a:gdLst/>
              <a:ahLst/>
              <a:cxnLst/>
              <a:rect l="l" t="t" r="r" b="b"/>
              <a:pathLst>
                <a:path w="11921606" h="8731483">
                  <a:moveTo>
                    <a:pt x="0" y="0"/>
                  </a:moveTo>
                  <a:lnTo>
                    <a:pt x="11921606" y="0"/>
                  </a:lnTo>
                  <a:lnTo>
                    <a:pt x="11921606" y="8731483"/>
                  </a:lnTo>
                  <a:lnTo>
                    <a:pt x="0" y="8731483"/>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47" name="Freeform 47"/>
            <p:cNvSpPr/>
            <p:nvPr/>
          </p:nvSpPr>
          <p:spPr>
            <a:xfrm>
              <a:off x="4239452" y="0"/>
              <a:ext cx="11921606" cy="8731483"/>
            </a:xfrm>
            <a:custGeom>
              <a:avLst/>
              <a:gdLst/>
              <a:ahLst/>
              <a:cxnLst/>
              <a:rect l="l" t="t" r="r" b="b"/>
              <a:pathLst>
                <a:path w="11921606" h="8731483">
                  <a:moveTo>
                    <a:pt x="0" y="0"/>
                  </a:moveTo>
                  <a:lnTo>
                    <a:pt x="11921606" y="0"/>
                  </a:lnTo>
                  <a:lnTo>
                    <a:pt x="11921606" y="8731483"/>
                  </a:lnTo>
                  <a:lnTo>
                    <a:pt x="0" y="8731483"/>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grpSp>
      <p:sp>
        <p:nvSpPr>
          <p:cNvPr id="48" name="Freeform 48"/>
          <p:cNvSpPr/>
          <p:nvPr/>
        </p:nvSpPr>
        <p:spPr>
          <a:xfrm>
            <a:off x="10658301" y="4198756"/>
            <a:ext cx="6825402" cy="6407346"/>
          </a:xfrm>
          <a:custGeom>
            <a:avLst/>
            <a:gdLst/>
            <a:ahLst/>
            <a:cxnLst/>
            <a:rect l="l" t="t" r="r" b="b"/>
            <a:pathLst>
              <a:path w="6825402" h="6407346">
                <a:moveTo>
                  <a:pt x="0" y="0"/>
                </a:moveTo>
                <a:lnTo>
                  <a:pt x="6825402" y="0"/>
                </a:lnTo>
                <a:lnTo>
                  <a:pt x="6825402" y="6407346"/>
                </a:lnTo>
                <a:lnTo>
                  <a:pt x="0" y="6407346"/>
                </a:lnTo>
                <a:lnTo>
                  <a:pt x="0" y="0"/>
                </a:lnTo>
                <a:close/>
              </a:path>
            </a:pathLst>
          </a:custGeom>
          <a:blipFill>
            <a:blip r:embed="rId12"/>
            <a:stretch>
              <a:fillRect/>
            </a:stretch>
          </a:blipFill>
        </p:spPr>
      </p:sp>
      <p:sp>
        <p:nvSpPr>
          <p:cNvPr id="49" name="TextBox 49"/>
          <p:cNvSpPr txBox="1"/>
          <p:nvPr/>
        </p:nvSpPr>
        <p:spPr>
          <a:xfrm>
            <a:off x="1429333" y="4170181"/>
            <a:ext cx="9228968" cy="4923276"/>
          </a:xfrm>
          <a:prstGeom prst="rect">
            <a:avLst/>
          </a:prstGeom>
        </p:spPr>
        <p:txBody>
          <a:bodyPr lIns="0" tIns="0" rIns="0" bIns="0" rtlCol="0" anchor="t">
            <a:spAutoFit/>
          </a:bodyPr>
          <a:lstStyle/>
          <a:p>
            <a:pPr algn="just">
              <a:lnSpc>
                <a:spcPts val="6520"/>
              </a:lnSpc>
            </a:pPr>
            <a:r>
              <a:rPr lang="en-US" sz="5301" dirty="0">
                <a:solidFill>
                  <a:srgbClr val="284231"/>
                </a:solidFill>
                <a:latin typeface="Cambria Bold"/>
              </a:rPr>
              <a:t>   </a:t>
            </a:r>
            <a:r>
              <a:rPr lang="en-US" sz="5301" dirty="0" err="1">
                <a:solidFill>
                  <a:srgbClr val="284231"/>
                </a:solidFill>
                <a:latin typeface="Cambria Bold"/>
              </a:rPr>
              <a:t>Cần</a:t>
            </a:r>
            <a:r>
              <a:rPr lang="en-US" sz="5301" dirty="0">
                <a:solidFill>
                  <a:srgbClr val="284231"/>
                </a:solidFill>
                <a:latin typeface="Cambria Bold"/>
              </a:rPr>
              <a:t> </a:t>
            </a:r>
            <a:r>
              <a:rPr lang="en-US" sz="5301" dirty="0" err="1">
                <a:solidFill>
                  <a:srgbClr val="284231"/>
                </a:solidFill>
                <a:latin typeface="Cambria Bold"/>
              </a:rPr>
              <a:t>phải</a:t>
            </a:r>
            <a:r>
              <a:rPr lang="en-US" sz="5301" dirty="0">
                <a:solidFill>
                  <a:srgbClr val="284231"/>
                </a:solidFill>
                <a:latin typeface="Cambria Bold"/>
              </a:rPr>
              <a:t> </a:t>
            </a:r>
            <a:r>
              <a:rPr lang="en-US" sz="5301" dirty="0" err="1">
                <a:solidFill>
                  <a:srgbClr val="284231"/>
                </a:solidFill>
                <a:latin typeface="Cambria Bold"/>
              </a:rPr>
              <a:t>thực</a:t>
            </a:r>
            <a:r>
              <a:rPr lang="en-US" sz="5301" dirty="0">
                <a:solidFill>
                  <a:srgbClr val="284231"/>
                </a:solidFill>
                <a:latin typeface="Cambria Bold"/>
              </a:rPr>
              <a:t> </a:t>
            </a:r>
            <a:r>
              <a:rPr lang="en-US" sz="5301" dirty="0" err="1">
                <a:solidFill>
                  <a:srgbClr val="284231"/>
                </a:solidFill>
                <a:latin typeface="Cambria Bold"/>
              </a:rPr>
              <a:t>hiện</a:t>
            </a:r>
            <a:r>
              <a:rPr lang="en-US" sz="5301" dirty="0">
                <a:solidFill>
                  <a:srgbClr val="284231"/>
                </a:solidFill>
                <a:latin typeface="Cambria Bold"/>
              </a:rPr>
              <a:t> </a:t>
            </a:r>
            <a:r>
              <a:rPr lang="en-US" sz="5301" dirty="0" err="1">
                <a:solidFill>
                  <a:srgbClr val="284231"/>
                </a:solidFill>
                <a:latin typeface="Cambria Bold"/>
              </a:rPr>
              <a:t>tốt</a:t>
            </a:r>
            <a:r>
              <a:rPr lang="en-US" sz="5301" dirty="0">
                <a:solidFill>
                  <a:srgbClr val="284231"/>
                </a:solidFill>
                <a:latin typeface="Cambria Bold"/>
              </a:rPr>
              <a:t> </a:t>
            </a:r>
            <a:r>
              <a:rPr lang="en-US" sz="5301" dirty="0" err="1">
                <a:solidFill>
                  <a:srgbClr val="284231"/>
                </a:solidFill>
                <a:latin typeface="Cambria Bold"/>
              </a:rPr>
              <a:t>quyền</a:t>
            </a:r>
            <a:r>
              <a:rPr lang="en-US" sz="5301" dirty="0">
                <a:solidFill>
                  <a:srgbClr val="284231"/>
                </a:solidFill>
                <a:latin typeface="Cambria Bold"/>
              </a:rPr>
              <a:t> </a:t>
            </a:r>
            <a:r>
              <a:rPr lang="en-US" sz="5301" dirty="0" err="1">
                <a:solidFill>
                  <a:srgbClr val="284231"/>
                </a:solidFill>
                <a:latin typeface="Cambria Bold"/>
              </a:rPr>
              <a:t>và</a:t>
            </a:r>
            <a:r>
              <a:rPr lang="en-US" sz="5301" dirty="0">
                <a:solidFill>
                  <a:srgbClr val="284231"/>
                </a:solidFill>
                <a:latin typeface="Cambria Bold"/>
              </a:rPr>
              <a:t> </a:t>
            </a:r>
            <a:r>
              <a:rPr lang="en-US" sz="5301" dirty="0" err="1">
                <a:solidFill>
                  <a:srgbClr val="284231"/>
                </a:solidFill>
                <a:latin typeface="Cambria Bold"/>
              </a:rPr>
              <a:t>bổn</a:t>
            </a:r>
            <a:r>
              <a:rPr lang="en-US" sz="5301" dirty="0">
                <a:solidFill>
                  <a:srgbClr val="284231"/>
                </a:solidFill>
                <a:latin typeface="Cambria Bold"/>
              </a:rPr>
              <a:t> </a:t>
            </a:r>
            <a:r>
              <a:rPr lang="en-US" sz="5301" dirty="0" err="1">
                <a:solidFill>
                  <a:srgbClr val="284231"/>
                </a:solidFill>
                <a:latin typeface="Cambria Bold"/>
              </a:rPr>
              <a:t>phận</a:t>
            </a:r>
            <a:r>
              <a:rPr lang="en-US" sz="5301" dirty="0">
                <a:solidFill>
                  <a:srgbClr val="284231"/>
                </a:solidFill>
                <a:latin typeface="Cambria Bold"/>
              </a:rPr>
              <a:t> </a:t>
            </a:r>
            <a:r>
              <a:rPr lang="en-US" sz="5301" dirty="0" err="1">
                <a:solidFill>
                  <a:srgbClr val="284231"/>
                </a:solidFill>
                <a:latin typeface="Cambria Bold"/>
              </a:rPr>
              <a:t>của</a:t>
            </a:r>
            <a:r>
              <a:rPr lang="en-US" sz="5301" dirty="0">
                <a:solidFill>
                  <a:srgbClr val="284231"/>
                </a:solidFill>
                <a:latin typeface="Cambria Bold"/>
              </a:rPr>
              <a:t> </a:t>
            </a:r>
            <a:r>
              <a:rPr lang="en-US" sz="5301" dirty="0" err="1">
                <a:solidFill>
                  <a:srgbClr val="284231"/>
                </a:solidFill>
                <a:latin typeface="Cambria Bold"/>
              </a:rPr>
              <a:t>trẻ</a:t>
            </a:r>
            <a:r>
              <a:rPr lang="en-US" sz="5301" dirty="0">
                <a:solidFill>
                  <a:srgbClr val="284231"/>
                </a:solidFill>
                <a:latin typeface="Cambria Bold"/>
              </a:rPr>
              <a:t> </a:t>
            </a:r>
            <a:r>
              <a:rPr lang="en-US" sz="5301" dirty="0" err="1">
                <a:solidFill>
                  <a:srgbClr val="284231"/>
                </a:solidFill>
                <a:latin typeface="Cambria Bold"/>
              </a:rPr>
              <a:t>em</a:t>
            </a:r>
            <a:r>
              <a:rPr lang="en-US" sz="5301" dirty="0">
                <a:solidFill>
                  <a:srgbClr val="284231"/>
                </a:solidFill>
                <a:latin typeface="Cambria Bold"/>
              </a:rPr>
              <a:t> </a:t>
            </a:r>
            <a:r>
              <a:rPr lang="en-US" sz="5301" dirty="0" err="1">
                <a:solidFill>
                  <a:srgbClr val="284231"/>
                </a:solidFill>
                <a:latin typeface="Cambria Bold"/>
              </a:rPr>
              <a:t>để</a:t>
            </a:r>
            <a:r>
              <a:rPr lang="en-US" sz="5301" dirty="0">
                <a:solidFill>
                  <a:srgbClr val="284231"/>
                </a:solidFill>
                <a:latin typeface="Cambria Bold"/>
              </a:rPr>
              <a:t> </a:t>
            </a:r>
            <a:r>
              <a:rPr lang="en-US" sz="5301" dirty="0" err="1">
                <a:solidFill>
                  <a:srgbClr val="284231"/>
                </a:solidFill>
                <a:latin typeface="Cambria Bold"/>
              </a:rPr>
              <a:t>bảo</a:t>
            </a:r>
            <a:r>
              <a:rPr lang="en-US" sz="5301" dirty="0">
                <a:solidFill>
                  <a:srgbClr val="284231"/>
                </a:solidFill>
                <a:latin typeface="Cambria Bold"/>
              </a:rPr>
              <a:t> </a:t>
            </a:r>
            <a:r>
              <a:rPr lang="en-US" sz="5301" dirty="0" err="1">
                <a:solidFill>
                  <a:srgbClr val="284231"/>
                </a:solidFill>
                <a:latin typeface="Cambria Bold"/>
              </a:rPr>
              <a:t>đảm</a:t>
            </a:r>
            <a:r>
              <a:rPr lang="en-US" sz="5301" dirty="0">
                <a:solidFill>
                  <a:srgbClr val="284231"/>
                </a:solidFill>
                <a:latin typeface="Cambria Bold"/>
              </a:rPr>
              <a:t> </a:t>
            </a:r>
            <a:r>
              <a:rPr lang="en-US" sz="5301" dirty="0" err="1">
                <a:solidFill>
                  <a:srgbClr val="284231"/>
                </a:solidFill>
                <a:latin typeface="Cambria Bold"/>
              </a:rPr>
              <a:t>sự</a:t>
            </a:r>
            <a:r>
              <a:rPr lang="en-US" sz="5301" dirty="0">
                <a:solidFill>
                  <a:srgbClr val="284231"/>
                </a:solidFill>
                <a:latin typeface="Cambria Bold"/>
              </a:rPr>
              <a:t> </a:t>
            </a:r>
            <a:r>
              <a:rPr lang="en-US" sz="5301" dirty="0" err="1">
                <a:solidFill>
                  <a:srgbClr val="284231"/>
                </a:solidFill>
                <a:latin typeface="Cambria Bold"/>
              </a:rPr>
              <a:t>phát</a:t>
            </a:r>
            <a:r>
              <a:rPr lang="en-US" sz="5301" dirty="0">
                <a:solidFill>
                  <a:srgbClr val="284231"/>
                </a:solidFill>
                <a:latin typeface="Cambria Bold"/>
              </a:rPr>
              <a:t> </a:t>
            </a:r>
            <a:r>
              <a:rPr lang="en-US" sz="5301" dirty="0" err="1">
                <a:solidFill>
                  <a:srgbClr val="284231"/>
                </a:solidFill>
                <a:latin typeface="Cambria Bold"/>
              </a:rPr>
              <a:t>triển</a:t>
            </a:r>
            <a:r>
              <a:rPr lang="en-US" sz="5301" dirty="0">
                <a:solidFill>
                  <a:srgbClr val="284231"/>
                </a:solidFill>
                <a:latin typeface="Cambria Bold"/>
              </a:rPr>
              <a:t> </a:t>
            </a:r>
            <a:r>
              <a:rPr lang="en-US" sz="5301" dirty="0" err="1">
                <a:solidFill>
                  <a:srgbClr val="284231"/>
                </a:solidFill>
                <a:latin typeface="Cambria Bold"/>
              </a:rPr>
              <a:t>toàn</a:t>
            </a:r>
            <a:r>
              <a:rPr lang="en-US" sz="5301" dirty="0">
                <a:solidFill>
                  <a:srgbClr val="284231"/>
                </a:solidFill>
                <a:latin typeface="Cambria Bold"/>
              </a:rPr>
              <a:t> </a:t>
            </a:r>
            <a:r>
              <a:rPr lang="en-US" sz="5301" dirty="0" err="1">
                <a:solidFill>
                  <a:srgbClr val="284231"/>
                </a:solidFill>
                <a:latin typeface="Cambria Bold"/>
              </a:rPr>
              <a:t>diện</a:t>
            </a:r>
            <a:r>
              <a:rPr lang="en-US" sz="5301" dirty="0">
                <a:solidFill>
                  <a:srgbClr val="284231"/>
                </a:solidFill>
                <a:latin typeface="Cambria Bold"/>
              </a:rPr>
              <a:t> </a:t>
            </a:r>
            <a:r>
              <a:rPr lang="en-US" sz="5301" dirty="0" err="1">
                <a:solidFill>
                  <a:srgbClr val="284231"/>
                </a:solidFill>
                <a:latin typeface="Cambria Bold"/>
              </a:rPr>
              <a:t>của</a:t>
            </a:r>
            <a:r>
              <a:rPr lang="en-US" sz="5301" dirty="0">
                <a:solidFill>
                  <a:srgbClr val="284231"/>
                </a:solidFill>
                <a:latin typeface="Cambria Bold"/>
              </a:rPr>
              <a:t> </a:t>
            </a:r>
            <a:r>
              <a:rPr lang="en-US" sz="5301" dirty="0" err="1">
                <a:solidFill>
                  <a:srgbClr val="284231"/>
                </a:solidFill>
                <a:latin typeface="Cambria Bold"/>
              </a:rPr>
              <a:t>trẻ</a:t>
            </a:r>
            <a:r>
              <a:rPr lang="en-US" sz="5301" dirty="0">
                <a:solidFill>
                  <a:srgbClr val="284231"/>
                </a:solidFill>
                <a:latin typeface="Cambria Bold"/>
              </a:rPr>
              <a:t> </a:t>
            </a:r>
            <a:r>
              <a:rPr lang="en-US" sz="5301" dirty="0" err="1">
                <a:solidFill>
                  <a:srgbClr val="284231"/>
                </a:solidFill>
                <a:latin typeface="Cambria Bold"/>
              </a:rPr>
              <a:t>trong</a:t>
            </a:r>
            <a:r>
              <a:rPr lang="en-US" sz="5301" dirty="0">
                <a:solidFill>
                  <a:srgbClr val="284231"/>
                </a:solidFill>
                <a:latin typeface="Cambria Bold"/>
              </a:rPr>
              <a:t> </a:t>
            </a:r>
            <a:r>
              <a:rPr lang="en-US" sz="5301" dirty="0" err="1">
                <a:solidFill>
                  <a:srgbClr val="284231"/>
                </a:solidFill>
                <a:latin typeface="Cambria Bold"/>
              </a:rPr>
              <a:t>tương</a:t>
            </a:r>
            <a:r>
              <a:rPr lang="en-US" sz="5301" dirty="0">
                <a:solidFill>
                  <a:srgbClr val="284231"/>
                </a:solidFill>
                <a:latin typeface="Cambria Bold"/>
              </a:rPr>
              <a:t> </a:t>
            </a:r>
            <a:r>
              <a:rPr lang="en-US" sz="5301" dirty="0" err="1">
                <a:solidFill>
                  <a:srgbClr val="284231"/>
                </a:solidFill>
                <a:latin typeface="Cambria Bold"/>
              </a:rPr>
              <a:t>lai</a:t>
            </a:r>
            <a:r>
              <a:rPr lang="en-US" sz="5301" dirty="0">
                <a:solidFill>
                  <a:srgbClr val="284231"/>
                </a:solidFill>
                <a:latin typeface="Cambria Bold"/>
              </a:rPr>
              <a:t> </a:t>
            </a:r>
            <a:r>
              <a:rPr lang="en-US" sz="5301" dirty="0" err="1">
                <a:solidFill>
                  <a:srgbClr val="284231"/>
                </a:solidFill>
                <a:latin typeface="Cambria Bold"/>
              </a:rPr>
              <a:t>và</a:t>
            </a:r>
            <a:r>
              <a:rPr lang="en-US" sz="5301" dirty="0">
                <a:solidFill>
                  <a:srgbClr val="284231"/>
                </a:solidFill>
                <a:latin typeface="Cambria Bold"/>
              </a:rPr>
              <a:t> </a:t>
            </a:r>
            <a:r>
              <a:rPr lang="en-US" sz="5301" dirty="0" err="1">
                <a:solidFill>
                  <a:srgbClr val="284231"/>
                </a:solidFill>
                <a:latin typeface="Cambria Bold"/>
              </a:rPr>
              <a:t>xây</a:t>
            </a:r>
            <a:r>
              <a:rPr lang="en-US" sz="5301" dirty="0">
                <a:solidFill>
                  <a:srgbClr val="284231"/>
                </a:solidFill>
                <a:latin typeface="Cambria Bold"/>
              </a:rPr>
              <a:t> </a:t>
            </a:r>
            <a:r>
              <a:rPr lang="en-US" sz="5301" dirty="0" err="1">
                <a:solidFill>
                  <a:srgbClr val="284231"/>
                </a:solidFill>
                <a:latin typeface="Cambria Bold"/>
              </a:rPr>
              <a:t>dựng</a:t>
            </a:r>
            <a:r>
              <a:rPr lang="en-US" sz="5301" dirty="0">
                <a:solidFill>
                  <a:srgbClr val="284231"/>
                </a:solidFill>
                <a:latin typeface="Cambria Bold"/>
              </a:rPr>
              <a:t> </a:t>
            </a:r>
            <a:r>
              <a:rPr lang="en-US" sz="5301" dirty="0" err="1">
                <a:solidFill>
                  <a:srgbClr val="284231"/>
                </a:solidFill>
                <a:latin typeface="Cambria Bold"/>
              </a:rPr>
              <a:t>một</a:t>
            </a:r>
            <a:r>
              <a:rPr lang="en-US" sz="5301" dirty="0">
                <a:solidFill>
                  <a:srgbClr val="284231"/>
                </a:solidFill>
                <a:latin typeface="Cambria Bold"/>
              </a:rPr>
              <a:t> </a:t>
            </a:r>
            <a:r>
              <a:rPr lang="en-US" sz="5301" dirty="0" err="1">
                <a:solidFill>
                  <a:srgbClr val="284231"/>
                </a:solidFill>
                <a:latin typeface="Cambria Bold"/>
              </a:rPr>
              <a:t>xã</a:t>
            </a:r>
            <a:r>
              <a:rPr lang="en-US" sz="5301" dirty="0">
                <a:solidFill>
                  <a:srgbClr val="284231"/>
                </a:solidFill>
                <a:latin typeface="Cambria Bold"/>
              </a:rPr>
              <a:t> </a:t>
            </a:r>
            <a:r>
              <a:rPr lang="en-US" sz="5301" dirty="0" err="1">
                <a:solidFill>
                  <a:srgbClr val="284231"/>
                </a:solidFill>
                <a:latin typeface="Cambria Bold"/>
              </a:rPr>
              <a:t>hội</a:t>
            </a:r>
            <a:r>
              <a:rPr lang="en-US" sz="5301" dirty="0">
                <a:solidFill>
                  <a:srgbClr val="284231"/>
                </a:solidFill>
                <a:latin typeface="Cambria Bold"/>
              </a:rPr>
              <a:t> </a:t>
            </a:r>
            <a:r>
              <a:rPr lang="en-US" sz="5301" dirty="0" err="1">
                <a:solidFill>
                  <a:srgbClr val="284231"/>
                </a:solidFill>
                <a:latin typeface="Cambria Bold"/>
              </a:rPr>
              <a:t>lành</a:t>
            </a:r>
            <a:r>
              <a:rPr lang="en-US" sz="5301" dirty="0">
                <a:solidFill>
                  <a:srgbClr val="284231"/>
                </a:solidFill>
                <a:latin typeface="Cambria Bold"/>
              </a:rPr>
              <a:t> </a:t>
            </a:r>
            <a:r>
              <a:rPr lang="en-US" sz="5301" dirty="0" err="1">
                <a:solidFill>
                  <a:srgbClr val="284231"/>
                </a:solidFill>
                <a:latin typeface="Cambria Bold"/>
              </a:rPr>
              <a:t>mạnh</a:t>
            </a:r>
            <a:r>
              <a:rPr lang="en-US" sz="5301" dirty="0">
                <a:solidFill>
                  <a:srgbClr val="284231"/>
                </a:solidFill>
                <a:latin typeface="Cambria Bold"/>
              </a:rPr>
              <a:t> </a:t>
            </a:r>
            <a:r>
              <a:rPr lang="en-US" sz="5301" dirty="0" err="1">
                <a:solidFill>
                  <a:srgbClr val="284231"/>
                </a:solidFill>
                <a:latin typeface="Cambria Bold"/>
              </a:rPr>
              <a:t>và</a:t>
            </a:r>
            <a:r>
              <a:rPr lang="en-US" sz="5301" dirty="0">
                <a:solidFill>
                  <a:srgbClr val="284231"/>
                </a:solidFill>
                <a:latin typeface="Cambria Bold"/>
              </a:rPr>
              <a:t> </a:t>
            </a:r>
            <a:r>
              <a:rPr lang="en-US" sz="5301" dirty="0" err="1">
                <a:solidFill>
                  <a:srgbClr val="284231"/>
                </a:solidFill>
                <a:latin typeface="Cambria Bold"/>
              </a:rPr>
              <a:t>bền</a:t>
            </a:r>
            <a:r>
              <a:rPr lang="en-US" sz="5301" dirty="0">
                <a:solidFill>
                  <a:srgbClr val="284231"/>
                </a:solidFill>
                <a:latin typeface="Cambria Bold"/>
              </a:rPr>
              <a:t> </a:t>
            </a:r>
            <a:r>
              <a:rPr lang="en-US" sz="5301" dirty="0" err="1">
                <a:solidFill>
                  <a:srgbClr val="284231"/>
                </a:solidFill>
                <a:latin typeface="Cambria Bold"/>
              </a:rPr>
              <a:t>vững</a:t>
            </a:r>
            <a:r>
              <a:rPr lang="en-US" sz="5301" dirty="0">
                <a:solidFill>
                  <a:srgbClr val="284231"/>
                </a:solidFill>
                <a:latin typeface="Cambria Bold"/>
              </a:rPr>
              <a:t>.</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fade">
                                      <p:cBhvr>
                                        <p:cTn id="7" dur="1000"/>
                                        <p:tgtEl>
                                          <p:spTgt spid="48"/>
                                        </p:tgtEl>
                                      </p:cBhvr>
                                    </p:animEffect>
                                    <p:anim calcmode="lin" valueType="num">
                                      <p:cBhvr>
                                        <p:cTn id="8" dur="1000" fill="hold"/>
                                        <p:tgtEl>
                                          <p:spTgt spid="48"/>
                                        </p:tgtEl>
                                        <p:attrNameLst>
                                          <p:attrName>ppt_x</p:attrName>
                                        </p:attrNameLst>
                                      </p:cBhvr>
                                      <p:tavLst>
                                        <p:tav tm="0">
                                          <p:val>
                                            <p:strVal val="#ppt_x"/>
                                          </p:val>
                                        </p:tav>
                                        <p:tav tm="100000">
                                          <p:val>
                                            <p:strVal val="#ppt_x"/>
                                          </p:val>
                                        </p:tav>
                                      </p:tavLst>
                                    </p:anim>
                                    <p:anim calcmode="lin" valueType="num">
                                      <p:cBhvr>
                                        <p:cTn id="9" dur="1000" fill="hold"/>
                                        <p:tgtEl>
                                          <p:spTgt spid="4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6" presetClass="entr" presetSubtype="21" fill="hold" grpId="0" nodeType="afterEffect">
                                  <p:stCondLst>
                                    <p:cond delay="0"/>
                                  </p:stCondLst>
                                  <p:childTnLst>
                                    <p:set>
                                      <p:cBhvr>
                                        <p:cTn id="12" dur="1" fill="hold">
                                          <p:stCondLst>
                                            <p:cond delay="0"/>
                                          </p:stCondLst>
                                        </p:cTn>
                                        <p:tgtEl>
                                          <p:spTgt spid="44"/>
                                        </p:tgtEl>
                                        <p:attrNameLst>
                                          <p:attrName>style.visibility</p:attrName>
                                        </p:attrNameLst>
                                      </p:cBhvr>
                                      <p:to>
                                        <p:strVal val="visible"/>
                                      </p:to>
                                    </p:set>
                                    <p:animEffect transition="in" filter="barn(inVertical)">
                                      <p:cBhvr>
                                        <p:cTn id="13" dur="500"/>
                                        <p:tgtEl>
                                          <p:spTgt spid="44"/>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49"/>
                                        </p:tgtEl>
                                        <p:attrNameLst>
                                          <p:attrName>style.visibility</p:attrName>
                                        </p:attrNameLst>
                                      </p:cBhvr>
                                      <p:to>
                                        <p:strVal val="visible"/>
                                      </p:to>
                                    </p:set>
                                    <p:anim calcmode="lin" valueType="num">
                                      <p:cBhvr>
                                        <p:cTn id="18" dur="500" fill="hold"/>
                                        <p:tgtEl>
                                          <p:spTgt spid="49"/>
                                        </p:tgtEl>
                                        <p:attrNameLst>
                                          <p:attrName>ppt_w</p:attrName>
                                        </p:attrNameLst>
                                      </p:cBhvr>
                                      <p:tavLst>
                                        <p:tav tm="0">
                                          <p:val>
                                            <p:fltVal val="0"/>
                                          </p:val>
                                        </p:tav>
                                        <p:tav tm="100000">
                                          <p:val>
                                            <p:strVal val="#ppt_w"/>
                                          </p:val>
                                        </p:tav>
                                      </p:tavLst>
                                    </p:anim>
                                    <p:anim calcmode="lin" valueType="num">
                                      <p:cBhvr>
                                        <p:cTn id="19" dur="500" fill="hold"/>
                                        <p:tgtEl>
                                          <p:spTgt spid="49"/>
                                        </p:tgtEl>
                                        <p:attrNameLst>
                                          <p:attrName>ppt_h</p:attrName>
                                        </p:attrNameLst>
                                      </p:cBhvr>
                                      <p:tavLst>
                                        <p:tav tm="0">
                                          <p:val>
                                            <p:fltVal val="0"/>
                                          </p:val>
                                        </p:tav>
                                        <p:tav tm="100000">
                                          <p:val>
                                            <p:strVal val="#ppt_h"/>
                                          </p:val>
                                        </p:tav>
                                      </p:tavLst>
                                    </p:anim>
                                    <p:animEffect transition="in" filter="fade">
                                      <p:cBhvr>
                                        <p:cTn id="20" dur="500"/>
                                        <p:tgtEl>
                                          <p:spTgt spid="49"/>
                                        </p:tgtEl>
                                      </p:cBhvr>
                                    </p:animEffect>
                                  </p:childTnLst>
                                </p:cTn>
                              </p:par>
                              <p:par>
                                <p:cTn id="21" presetID="53" presetClass="entr" presetSubtype="16" fill="hold" nodeType="withEffect">
                                  <p:stCondLst>
                                    <p:cond delay="0"/>
                                  </p:stCondLst>
                                  <p:childTnLst>
                                    <p:set>
                                      <p:cBhvr>
                                        <p:cTn id="22" dur="1" fill="hold">
                                          <p:stCondLst>
                                            <p:cond delay="0"/>
                                          </p:stCondLst>
                                        </p:cTn>
                                        <p:tgtEl>
                                          <p:spTgt spid="45"/>
                                        </p:tgtEl>
                                        <p:attrNameLst>
                                          <p:attrName>style.visibility</p:attrName>
                                        </p:attrNameLst>
                                      </p:cBhvr>
                                      <p:to>
                                        <p:strVal val="visible"/>
                                      </p:to>
                                    </p:set>
                                    <p:anim calcmode="lin" valueType="num">
                                      <p:cBhvr>
                                        <p:cTn id="23" dur="500" fill="hold"/>
                                        <p:tgtEl>
                                          <p:spTgt spid="45"/>
                                        </p:tgtEl>
                                        <p:attrNameLst>
                                          <p:attrName>ppt_w</p:attrName>
                                        </p:attrNameLst>
                                      </p:cBhvr>
                                      <p:tavLst>
                                        <p:tav tm="0">
                                          <p:val>
                                            <p:fltVal val="0"/>
                                          </p:val>
                                        </p:tav>
                                        <p:tav tm="100000">
                                          <p:val>
                                            <p:strVal val="#ppt_w"/>
                                          </p:val>
                                        </p:tav>
                                      </p:tavLst>
                                    </p:anim>
                                    <p:anim calcmode="lin" valueType="num">
                                      <p:cBhvr>
                                        <p:cTn id="24" dur="500" fill="hold"/>
                                        <p:tgtEl>
                                          <p:spTgt spid="45"/>
                                        </p:tgtEl>
                                        <p:attrNameLst>
                                          <p:attrName>ppt_h</p:attrName>
                                        </p:attrNameLst>
                                      </p:cBhvr>
                                      <p:tavLst>
                                        <p:tav tm="0">
                                          <p:val>
                                            <p:fltVal val="0"/>
                                          </p:val>
                                        </p:tav>
                                        <p:tav tm="100000">
                                          <p:val>
                                            <p:strVal val="#ppt_h"/>
                                          </p:val>
                                        </p:tav>
                                      </p:tavLst>
                                    </p:anim>
                                    <p:animEffect transition="in" filter="fade">
                                      <p:cBhvr>
                                        <p:cTn id="25"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49"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E9EC"/>
        </a:solidFill>
        <a:effectLst/>
      </p:bgPr>
    </p:bg>
    <p:spTree>
      <p:nvGrpSpPr>
        <p:cNvPr id="1" name=""/>
        <p:cNvGrpSpPr/>
        <p:nvPr/>
      </p:nvGrpSpPr>
      <p:grpSpPr>
        <a:xfrm>
          <a:off x="0" y="0"/>
          <a:ext cx="0" cy="0"/>
          <a:chOff x="0" y="0"/>
          <a:chExt cx="0" cy="0"/>
        </a:xfrm>
      </p:grpSpPr>
      <p:sp>
        <p:nvSpPr>
          <p:cNvPr id="3" name="Freeform 3"/>
          <p:cNvSpPr/>
          <p:nvPr/>
        </p:nvSpPr>
        <p:spPr>
          <a:xfrm>
            <a:off x="437649" y="6469982"/>
            <a:ext cx="6972300" cy="3386889"/>
          </a:xfrm>
          <a:custGeom>
            <a:avLst/>
            <a:gdLst/>
            <a:ahLst/>
            <a:cxnLst/>
            <a:rect l="l" t="t" r="r" b="b"/>
            <a:pathLst>
              <a:path w="6972300" h="3386889">
                <a:moveTo>
                  <a:pt x="0" y="0"/>
                </a:moveTo>
                <a:lnTo>
                  <a:pt x="6972300" y="0"/>
                </a:lnTo>
                <a:lnTo>
                  <a:pt x="6972300" y="3386889"/>
                </a:lnTo>
                <a:lnTo>
                  <a:pt x="0" y="3386889"/>
                </a:lnTo>
                <a:lnTo>
                  <a:pt x="0" y="0"/>
                </a:lnTo>
                <a:close/>
              </a:path>
            </a:pathLst>
          </a:custGeom>
          <a:blipFill>
            <a:blip r:embed="rId2">
              <a:extLst>
                <a:ext uri="{96DAC541-7B7A-43D3-8B79-37D633B846F1}">
                  <asvg:svgBlip xmlns:asvg="http://schemas.microsoft.com/office/drawing/2016/SVG/main" xmlns="" r:embed="rId3"/>
                </a:ext>
              </a:extLst>
            </a:blip>
            <a:stretch>
              <a:fillRect b="-105861"/>
            </a:stretch>
          </a:blipFill>
        </p:spPr>
      </p:sp>
      <p:sp>
        <p:nvSpPr>
          <p:cNvPr id="5" name="Freeform 5"/>
          <p:cNvSpPr/>
          <p:nvPr/>
        </p:nvSpPr>
        <p:spPr>
          <a:xfrm>
            <a:off x="6567738" y="6512844"/>
            <a:ext cx="6972300" cy="3386889"/>
          </a:xfrm>
          <a:custGeom>
            <a:avLst/>
            <a:gdLst/>
            <a:ahLst/>
            <a:cxnLst/>
            <a:rect l="l" t="t" r="r" b="b"/>
            <a:pathLst>
              <a:path w="6972300" h="3386889">
                <a:moveTo>
                  <a:pt x="0" y="0"/>
                </a:moveTo>
                <a:lnTo>
                  <a:pt x="6972300" y="0"/>
                </a:lnTo>
                <a:lnTo>
                  <a:pt x="6972300" y="3386889"/>
                </a:lnTo>
                <a:lnTo>
                  <a:pt x="0" y="3386889"/>
                </a:lnTo>
                <a:lnTo>
                  <a:pt x="0" y="0"/>
                </a:lnTo>
                <a:close/>
              </a:path>
            </a:pathLst>
          </a:custGeom>
          <a:blipFill>
            <a:blip r:embed="rId2">
              <a:extLst>
                <a:ext uri="{96DAC541-7B7A-43D3-8B79-37D633B846F1}">
                  <asvg:svgBlip xmlns:asvg="http://schemas.microsoft.com/office/drawing/2016/SVG/main" xmlns="" r:embed="rId3"/>
                </a:ext>
              </a:extLst>
            </a:blip>
            <a:stretch>
              <a:fillRect b="-105861"/>
            </a:stretch>
          </a:blipFill>
        </p:spPr>
      </p:sp>
      <p:sp>
        <p:nvSpPr>
          <p:cNvPr id="6" name="Freeform 6"/>
          <p:cNvSpPr/>
          <p:nvPr/>
        </p:nvSpPr>
        <p:spPr>
          <a:xfrm>
            <a:off x="12697828" y="430129"/>
            <a:ext cx="5122445" cy="6972300"/>
          </a:xfrm>
          <a:custGeom>
            <a:avLst/>
            <a:gdLst/>
            <a:ahLst/>
            <a:cxnLst/>
            <a:rect l="l" t="t" r="r" b="b"/>
            <a:pathLst>
              <a:path w="5122445" h="6972300">
                <a:moveTo>
                  <a:pt x="0" y="0"/>
                </a:moveTo>
                <a:lnTo>
                  <a:pt x="5122444" y="0"/>
                </a:lnTo>
                <a:lnTo>
                  <a:pt x="5122444" y="6972300"/>
                </a:lnTo>
                <a:lnTo>
                  <a:pt x="0" y="6972300"/>
                </a:lnTo>
                <a:lnTo>
                  <a:pt x="0" y="0"/>
                </a:lnTo>
                <a:close/>
              </a:path>
            </a:pathLst>
          </a:custGeom>
          <a:blipFill>
            <a:blip r:embed="rId2">
              <a:extLst>
                <a:ext uri="{96DAC541-7B7A-43D3-8B79-37D633B846F1}">
                  <asvg:svgBlip xmlns:asvg="http://schemas.microsoft.com/office/drawing/2016/SVG/main" xmlns="" r:embed="rId3"/>
                </a:ext>
              </a:extLst>
            </a:blip>
            <a:stretch>
              <a:fillRect r="-36112"/>
            </a:stretch>
          </a:blipFill>
        </p:spPr>
      </p:sp>
      <p:sp>
        <p:nvSpPr>
          <p:cNvPr id="7" name="Freeform 7"/>
          <p:cNvSpPr/>
          <p:nvPr/>
        </p:nvSpPr>
        <p:spPr>
          <a:xfrm>
            <a:off x="12697828" y="6469982"/>
            <a:ext cx="5152524" cy="3386889"/>
          </a:xfrm>
          <a:custGeom>
            <a:avLst/>
            <a:gdLst/>
            <a:ahLst/>
            <a:cxnLst/>
            <a:rect l="l" t="t" r="r" b="b"/>
            <a:pathLst>
              <a:path w="5152524" h="3386889">
                <a:moveTo>
                  <a:pt x="0" y="0"/>
                </a:moveTo>
                <a:lnTo>
                  <a:pt x="5152523" y="0"/>
                </a:lnTo>
                <a:lnTo>
                  <a:pt x="5152523" y="3386889"/>
                </a:lnTo>
                <a:lnTo>
                  <a:pt x="0" y="3386889"/>
                </a:lnTo>
                <a:lnTo>
                  <a:pt x="0" y="0"/>
                </a:lnTo>
                <a:close/>
              </a:path>
            </a:pathLst>
          </a:custGeom>
          <a:blipFill>
            <a:blip r:embed="rId4">
              <a:extLst>
                <a:ext uri="{96DAC541-7B7A-43D3-8B79-37D633B846F1}">
                  <asvg:svgBlip xmlns:asvg="http://schemas.microsoft.com/office/drawing/2016/SVG/main" xmlns="" r:embed="rId5"/>
                </a:ext>
              </a:extLst>
            </a:blip>
            <a:stretch>
              <a:fillRect r="-35318" b="-105861"/>
            </a:stretch>
          </a:blipFill>
        </p:spPr>
      </p:sp>
      <p:sp>
        <p:nvSpPr>
          <p:cNvPr id="11" name="Freeform 11"/>
          <p:cNvSpPr/>
          <p:nvPr/>
        </p:nvSpPr>
        <p:spPr>
          <a:xfrm rot="912969">
            <a:off x="4015577" y="2124341"/>
            <a:ext cx="4610420" cy="4114800"/>
          </a:xfrm>
          <a:custGeom>
            <a:avLst/>
            <a:gdLst/>
            <a:ahLst/>
            <a:cxnLst/>
            <a:rect l="l" t="t" r="r" b="b"/>
            <a:pathLst>
              <a:path w="4610420" h="4114800">
                <a:moveTo>
                  <a:pt x="0" y="0"/>
                </a:moveTo>
                <a:lnTo>
                  <a:pt x="4610420" y="0"/>
                </a:lnTo>
                <a:lnTo>
                  <a:pt x="4610420" y="4114800"/>
                </a:lnTo>
                <a:lnTo>
                  <a:pt x="0" y="4114800"/>
                </a:lnTo>
                <a:lnTo>
                  <a:pt x="0" y="0"/>
                </a:lnTo>
                <a:close/>
              </a:path>
            </a:pathLst>
          </a:custGeom>
          <a:blipFill>
            <a:blip r:embed="rId6">
              <a:extLst>
                <a:ext uri="{96DAC541-7B7A-43D3-8B79-37D633B846F1}">
                  <asvg:svgBlip xmlns:asvg="http://schemas.microsoft.com/office/drawing/2016/SVG/main" xmlns="" r:embed="rId9"/>
                </a:ext>
              </a:extLst>
            </a:blip>
            <a:stretch>
              <a:fillRect/>
            </a:stretch>
          </a:blipFill>
        </p:spPr>
      </p:sp>
      <p:grpSp>
        <p:nvGrpSpPr>
          <p:cNvPr id="12" name="Group 12"/>
          <p:cNvGrpSpPr/>
          <p:nvPr/>
        </p:nvGrpSpPr>
        <p:grpSpPr>
          <a:xfrm>
            <a:off x="1429333" y="683172"/>
            <a:ext cx="15311675" cy="2843084"/>
            <a:chOff x="0" y="0"/>
            <a:chExt cx="20415567" cy="3790778"/>
          </a:xfrm>
        </p:grpSpPr>
        <p:grpSp>
          <p:nvGrpSpPr>
            <p:cNvPr id="13" name="Group 13"/>
            <p:cNvGrpSpPr/>
            <p:nvPr/>
          </p:nvGrpSpPr>
          <p:grpSpPr>
            <a:xfrm>
              <a:off x="0" y="0"/>
              <a:ext cx="2268396" cy="3790778"/>
              <a:chOff x="0" y="0"/>
              <a:chExt cx="486378" cy="812800"/>
            </a:xfrm>
          </p:grpSpPr>
          <p:sp>
            <p:nvSpPr>
              <p:cNvPr id="14" name="Freeform 14"/>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p:spPr>
          </p:sp>
          <p:sp>
            <p:nvSpPr>
              <p:cNvPr id="15" name="TextBox 15"/>
              <p:cNvSpPr txBox="1"/>
              <p:nvPr/>
            </p:nvSpPr>
            <p:spPr>
              <a:xfrm>
                <a:off x="0" y="-28575"/>
                <a:ext cx="486378" cy="841375"/>
              </a:xfrm>
              <a:prstGeom prst="rect">
                <a:avLst/>
              </a:prstGeom>
            </p:spPr>
            <p:txBody>
              <a:bodyPr lIns="50800" tIns="50800" rIns="50800" bIns="50800" rtlCol="0" anchor="ctr"/>
              <a:lstStyle/>
              <a:p>
                <a:pPr algn="ctr">
                  <a:lnSpc>
                    <a:spcPts val="2807"/>
                  </a:lnSpc>
                </a:pPr>
                <a:endParaRPr/>
              </a:p>
            </p:txBody>
          </p:sp>
        </p:grpSp>
        <p:grpSp>
          <p:nvGrpSpPr>
            <p:cNvPr id="16" name="Group 16"/>
            <p:cNvGrpSpPr/>
            <p:nvPr/>
          </p:nvGrpSpPr>
          <p:grpSpPr>
            <a:xfrm>
              <a:off x="4536793" y="0"/>
              <a:ext cx="2268396" cy="3790778"/>
              <a:chOff x="0" y="0"/>
              <a:chExt cx="486378" cy="812800"/>
            </a:xfrm>
          </p:grpSpPr>
          <p:sp>
            <p:nvSpPr>
              <p:cNvPr id="17" name="Freeform 17"/>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18" name="TextBox 18"/>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nvGrpSpPr>
            <p:cNvPr id="19" name="Group 19"/>
            <p:cNvGrpSpPr/>
            <p:nvPr/>
          </p:nvGrpSpPr>
          <p:grpSpPr>
            <a:xfrm>
              <a:off x="9073585" y="0"/>
              <a:ext cx="2268396" cy="3790778"/>
              <a:chOff x="0" y="0"/>
              <a:chExt cx="486378" cy="812800"/>
            </a:xfrm>
          </p:grpSpPr>
          <p:sp>
            <p:nvSpPr>
              <p:cNvPr id="20" name="Freeform 20"/>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21" name="TextBox 21"/>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nvGrpSpPr>
            <p:cNvPr id="22" name="Group 22"/>
            <p:cNvGrpSpPr/>
            <p:nvPr/>
          </p:nvGrpSpPr>
          <p:grpSpPr>
            <a:xfrm>
              <a:off x="13610378" y="0"/>
              <a:ext cx="2268396" cy="3790778"/>
              <a:chOff x="0" y="0"/>
              <a:chExt cx="486378" cy="812800"/>
            </a:xfrm>
          </p:grpSpPr>
          <p:sp>
            <p:nvSpPr>
              <p:cNvPr id="23" name="Freeform 23"/>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24" name="TextBox 24"/>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nvGrpSpPr>
            <p:cNvPr id="25" name="Group 25"/>
            <p:cNvGrpSpPr/>
            <p:nvPr/>
          </p:nvGrpSpPr>
          <p:grpSpPr>
            <a:xfrm>
              <a:off x="2268396" y="0"/>
              <a:ext cx="2268396" cy="3790778"/>
              <a:chOff x="0" y="0"/>
              <a:chExt cx="486378" cy="812800"/>
            </a:xfrm>
          </p:grpSpPr>
          <p:sp>
            <p:nvSpPr>
              <p:cNvPr id="26" name="Freeform 26"/>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27" name="TextBox 27"/>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nvGrpSpPr>
            <p:cNvPr id="28" name="Group 28"/>
            <p:cNvGrpSpPr/>
            <p:nvPr/>
          </p:nvGrpSpPr>
          <p:grpSpPr>
            <a:xfrm>
              <a:off x="6805189" y="0"/>
              <a:ext cx="2268396" cy="3790778"/>
              <a:chOff x="0" y="0"/>
              <a:chExt cx="486378" cy="812800"/>
            </a:xfrm>
          </p:grpSpPr>
          <p:sp>
            <p:nvSpPr>
              <p:cNvPr id="29" name="Freeform 29"/>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30" name="TextBox 30"/>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nvGrpSpPr>
            <p:cNvPr id="31" name="Group 31"/>
            <p:cNvGrpSpPr/>
            <p:nvPr/>
          </p:nvGrpSpPr>
          <p:grpSpPr>
            <a:xfrm>
              <a:off x="11341981" y="0"/>
              <a:ext cx="2268396" cy="3790778"/>
              <a:chOff x="0" y="0"/>
              <a:chExt cx="486378" cy="812800"/>
            </a:xfrm>
          </p:grpSpPr>
          <p:sp>
            <p:nvSpPr>
              <p:cNvPr id="32" name="Freeform 32"/>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33" name="TextBox 33"/>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nvGrpSpPr>
            <p:cNvPr id="34" name="Group 34"/>
            <p:cNvGrpSpPr/>
            <p:nvPr/>
          </p:nvGrpSpPr>
          <p:grpSpPr>
            <a:xfrm>
              <a:off x="15878774" y="0"/>
              <a:ext cx="2268396" cy="3790778"/>
              <a:chOff x="0" y="0"/>
              <a:chExt cx="486378" cy="812800"/>
            </a:xfrm>
          </p:grpSpPr>
          <p:sp>
            <p:nvSpPr>
              <p:cNvPr id="35" name="Freeform 35"/>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36" name="TextBox 36"/>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nvGrpSpPr>
            <p:cNvPr id="37" name="Group 37"/>
            <p:cNvGrpSpPr/>
            <p:nvPr/>
          </p:nvGrpSpPr>
          <p:grpSpPr>
            <a:xfrm>
              <a:off x="18147170" y="0"/>
              <a:ext cx="2268396" cy="3790778"/>
              <a:chOff x="0" y="0"/>
              <a:chExt cx="486378" cy="812800"/>
            </a:xfrm>
          </p:grpSpPr>
          <p:sp>
            <p:nvSpPr>
              <p:cNvPr id="38" name="Freeform 38"/>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39" name="TextBox 39"/>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sp>
        <p:nvSpPr>
          <p:cNvPr id="40" name="Freeform 40"/>
          <p:cNvSpPr/>
          <p:nvPr/>
        </p:nvSpPr>
        <p:spPr>
          <a:xfrm>
            <a:off x="10878051" y="6469982"/>
            <a:ext cx="6972300" cy="3386889"/>
          </a:xfrm>
          <a:custGeom>
            <a:avLst/>
            <a:gdLst/>
            <a:ahLst/>
            <a:cxnLst/>
            <a:rect l="l" t="t" r="r" b="b"/>
            <a:pathLst>
              <a:path w="6972300" h="3386889">
                <a:moveTo>
                  <a:pt x="0" y="0"/>
                </a:moveTo>
                <a:lnTo>
                  <a:pt x="6972300" y="0"/>
                </a:lnTo>
                <a:lnTo>
                  <a:pt x="6972300" y="3386889"/>
                </a:lnTo>
                <a:lnTo>
                  <a:pt x="0" y="3386889"/>
                </a:lnTo>
                <a:lnTo>
                  <a:pt x="0" y="0"/>
                </a:lnTo>
                <a:close/>
              </a:path>
            </a:pathLst>
          </a:custGeom>
          <a:blipFill>
            <a:blip r:embed="rId2">
              <a:extLst>
                <a:ext uri="{96DAC541-7B7A-43D3-8B79-37D633B846F1}">
                  <asvg:svgBlip xmlns:asvg="http://schemas.microsoft.com/office/drawing/2016/SVG/main" xmlns="" r:embed="rId3"/>
                </a:ext>
              </a:extLst>
            </a:blip>
            <a:stretch>
              <a:fillRect b="-105861"/>
            </a:stretch>
          </a:blipFill>
        </p:spPr>
      </p:sp>
      <p:grpSp>
        <p:nvGrpSpPr>
          <p:cNvPr id="41" name="Group 41"/>
          <p:cNvGrpSpPr/>
          <p:nvPr/>
        </p:nvGrpSpPr>
        <p:grpSpPr>
          <a:xfrm>
            <a:off x="1028700" y="1375324"/>
            <a:ext cx="16230600" cy="8174564"/>
            <a:chOff x="0" y="0"/>
            <a:chExt cx="4274726" cy="2152972"/>
          </a:xfrm>
        </p:grpSpPr>
        <p:sp>
          <p:nvSpPr>
            <p:cNvPr id="42" name="Freeform 42"/>
            <p:cNvSpPr/>
            <p:nvPr/>
          </p:nvSpPr>
          <p:spPr>
            <a:xfrm>
              <a:off x="0" y="0"/>
              <a:ext cx="4274726" cy="2152972"/>
            </a:xfrm>
            <a:custGeom>
              <a:avLst/>
              <a:gdLst/>
              <a:ahLst/>
              <a:cxnLst/>
              <a:rect l="l" t="t" r="r" b="b"/>
              <a:pathLst>
                <a:path w="4274726" h="2152972">
                  <a:moveTo>
                    <a:pt x="24327" y="0"/>
                  </a:moveTo>
                  <a:lnTo>
                    <a:pt x="4250399" y="0"/>
                  </a:lnTo>
                  <a:cubicBezTo>
                    <a:pt x="4263834" y="0"/>
                    <a:pt x="4274726" y="10891"/>
                    <a:pt x="4274726" y="24327"/>
                  </a:cubicBezTo>
                  <a:lnTo>
                    <a:pt x="4274726" y="2128645"/>
                  </a:lnTo>
                  <a:cubicBezTo>
                    <a:pt x="4274726" y="2142080"/>
                    <a:pt x="4263834" y="2152972"/>
                    <a:pt x="4250399" y="2152972"/>
                  </a:cubicBezTo>
                  <a:lnTo>
                    <a:pt x="24327" y="2152972"/>
                  </a:lnTo>
                  <a:cubicBezTo>
                    <a:pt x="10891" y="2152972"/>
                    <a:pt x="0" y="2142080"/>
                    <a:pt x="0" y="2128645"/>
                  </a:cubicBezTo>
                  <a:lnTo>
                    <a:pt x="0" y="24327"/>
                  </a:lnTo>
                  <a:cubicBezTo>
                    <a:pt x="0" y="10891"/>
                    <a:pt x="10891" y="0"/>
                    <a:pt x="24327" y="0"/>
                  </a:cubicBezTo>
                  <a:close/>
                </a:path>
              </a:pathLst>
            </a:custGeom>
            <a:solidFill>
              <a:srgbClr val="F6C9BC"/>
            </a:solidFill>
          </p:spPr>
        </p:sp>
        <p:sp>
          <p:nvSpPr>
            <p:cNvPr id="43" name="TextBox 43"/>
            <p:cNvSpPr txBox="1"/>
            <p:nvPr/>
          </p:nvSpPr>
          <p:spPr>
            <a:xfrm>
              <a:off x="0" y="-28575"/>
              <a:ext cx="4274726" cy="2181547"/>
            </a:xfrm>
            <a:prstGeom prst="rect">
              <a:avLst/>
            </a:prstGeom>
          </p:spPr>
          <p:txBody>
            <a:bodyPr lIns="50800" tIns="50800" rIns="50800" bIns="50800" rtlCol="0" anchor="ctr"/>
            <a:lstStyle/>
            <a:p>
              <a:pPr algn="ctr">
                <a:lnSpc>
                  <a:spcPts val="2807"/>
                </a:lnSpc>
              </a:pPr>
              <a:endParaRPr/>
            </a:p>
          </p:txBody>
        </p:sp>
      </p:grpSp>
      <p:sp>
        <p:nvSpPr>
          <p:cNvPr id="44" name="Freeform 44"/>
          <p:cNvSpPr/>
          <p:nvPr/>
        </p:nvSpPr>
        <p:spPr>
          <a:xfrm>
            <a:off x="1028700" y="2904581"/>
            <a:ext cx="8064977" cy="5906856"/>
          </a:xfrm>
          <a:custGeom>
            <a:avLst/>
            <a:gdLst/>
            <a:ahLst/>
            <a:cxnLst/>
            <a:rect l="l" t="t" r="r" b="b"/>
            <a:pathLst>
              <a:path w="8064977" h="5906856">
                <a:moveTo>
                  <a:pt x="0" y="0"/>
                </a:moveTo>
                <a:lnTo>
                  <a:pt x="8064977" y="0"/>
                </a:lnTo>
                <a:lnTo>
                  <a:pt x="8064977" y="5906856"/>
                </a:lnTo>
                <a:lnTo>
                  <a:pt x="0" y="5906856"/>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45" name="Freeform 45"/>
          <p:cNvSpPr/>
          <p:nvPr/>
        </p:nvSpPr>
        <p:spPr>
          <a:xfrm>
            <a:off x="2558514" y="2904581"/>
            <a:ext cx="8064977" cy="5906856"/>
          </a:xfrm>
          <a:custGeom>
            <a:avLst/>
            <a:gdLst/>
            <a:ahLst/>
            <a:cxnLst/>
            <a:rect l="l" t="t" r="r" b="b"/>
            <a:pathLst>
              <a:path w="8064977" h="5906856">
                <a:moveTo>
                  <a:pt x="0" y="0"/>
                </a:moveTo>
                <a:lnTo>
                  <a:pt x="8064977" y="0"/>
                </a:lnTo>
                <a:lnTo>
                  <a:pt x="8064977" y="5906856"/>
                </a:lnTo>
                <a:lnTo>
                  <a:pt x="0" y="5906856"/>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46" name="Freeform 46"/>
          <p:cNvSpPr/>
          <p:nvPr/>
        </p:nvSpPr>
        <p:spPr>
          <a:xfrm>
            <a:off x="9417994" y="3215340"/>
            <a:ext cx="8160449" cy="6334548"/>
          </a:xfrm>
          <a:custGeom>
            <a:avLst/>
            <a:gdLst/>
            <a:ahLst/>
            <a:cxnLst/>
            <a:rect l="l" t="t" r="r" b="b"/>
            <a:pathLst>
              <a:path w="8160449" h="6334548">
                <a:moveTo>
                  <a:pt x="0" y="0"/>
                </a:moveTo>
                <a:lnTo>
                  <a:pt x="8160448" y="0"/>
                </a:lnTo>
                <a:lnTo>
                  <a:pt x="8160448" y="6334548"/>
                </a:lnTo>
                <a:lnTo>
                  <a:pt x="0" y="6334548"/>
                </a:lnTo>
                <a:lnTo>
                  <a:pt x="0" y="0"/>
                </a:lnTo>
                <a:close/>
              </a:path>
            </a:pathLst>
          </a:custGeom>
          <a:blipFill>
            <a:blip r:embed="rId12"/>
            <a:stretch>
              <a:fillRect/>
            </a:stretch>
          </a:blipFill>
        </p:spPr>
      </p:sp>
      <p:sp>
        <p:nvSpPr>
          <p:cNvPr id="47" name="TextBox 47"/>
          <p:cNvSpPr txBox="1"/>
          <p:nvPr/>
        </p:nvSpPr>
        <p:spPr>
          <a:xfrm>
            <a:off x="1732207" y="3887704"/>
            <a:ext cx="7685786" cy="4042404"/>
          </a:xfrm>
          <a:prstGeom prst="rect">
            <a:avLst/>
          </a:prstGeom>
        </p:spPr>
        <p:txBody>
          <a:bodyPr lIns="0" tIns="0" rIns="0" bIns="0" rtlCol="0" anchor="t">
            <a:spAutoFit/>
          </a:bodyPr>
          <a:lstStyle/>
          <a:p>
            <a:pPr algn="just">
              <a:lnSpc>
                <a:spcPts val="7996"/>
              </a:lnSpc>
            </a:pPr>
            <a:r>
              <a:rPr lang="en-US" sz="6501" dirty="0" err="1">
                <a:solidFill>
                  <a:srgbClr val="284231"/>
                </a:solidFill>
                <a:latin typeface="Cambria Bold"/>
              </a:rPr>
              <a:t>Em</a:t>
            </a:r>
            <a:r>
              <a:rPr lang="en-US" sz="6501" dirty="0">
                <a:solidFill>
                  <a:srgbClr val="284231"/>
                </a:solidFill>
                <a:latin typeface="Cambria Bold"/>
              </a:rPr>
              <a:t> </a:t>
            </a:r>
            <a:r>
              <a:rPr lang="en-US" sz="6501" dirty="0" err="1">
                <a:solidFill>
                  <a:srgbClr val="284231"/>
                </a:solidFill>
                <a:latin typeface="Cambria Bold"/>
              </a:rPr>
              <a:t>hãy</a:t>
            </a:r>
            <a:r>
              <a:rPr lang="en-US" sz="6501" dirty="0">
                <a:solidFill>
                  <a:srgbClr val="284231"/>
                </a:solidFill>
                <a:latin typeface="Cambria Bold"/>
              </a:rPr>
              <a:t> </a:t>
            </a:r>
            <a:r>
              <a:rPr lang="en-US" sz="6501" dirty="0" err="1">
                <a:solidFill>
                  <a:srgbClr val="284231"/>
                </a:solidFill>
                <a:latin typeface="Cambria Bold"/>
              </a:rPr>
              <a:t>nêu</a:t>
            </a:r>
            <a:r>
              <a:rPr lang="en-US" sz="6501" dirty="0">
                <a:solidFill>
                  <a:srgbClr val="284231"/>
                </a:solidFill>
                <a:latin typeface="Cambria Bold"/>
              </a:rPr>
              <a:t> </a:t>
            </a:r>
            <a:r>
              <a:rPr lang="en-US" sz="6501" dirty="0" err="1">
                <a:solidFill>
                  <a:srgbClr val="284231"/>
                </a:solidFill>
                <a:latin typeface="Cambria Bold"/>
              </a:rPr>
              <a:t>thêm</a:t>
            </a:r>
            <a:r>
              <a:rPr lang="en-US" sz="6501" dirty="0">
                <a:solidFill>
                  <a:srgbClr val="284231"/>
                </a:solidFill>
                <a:latin typeface="Cambria Bold"/>
              </a:rPr>
              <a:t> ý </a:t>
            </a:r>
            <a:r>
              <a:rPr lang="en-US" sz="6501" dirty="0" err="1">
                <a:solidFill>
                  <a:srgbClr val="284231"/>
                </a:solidFill>
                <a:latin typeface="Cambria Bold"/>
              </a:rPr>
              <a:t>nghĩa</a:t>
            </a:r>
            <a:r>
              <a:rPr lang="en-US" sz="6501" dirty="0">
                <a:solidFill>
                  <a:srgbClr val="284231"/>
                </a:solidFill>
                <a:latin typeface="Cambria Bold"/>
              </a:rPr>
              <a:t> </a:t>
            </a:r>
            <a:r>
              <a:rPr lang="en-US" sz="6501" dirty="0" err="1">
                <a:solidFill>
                  <a:srgbClr val="284231"/>
                </a:solidFill>
                <a:latin typeface="Cambria Bold"/>
              </a:rPr>
              <a:t>của</a:t>
            </a:r>
            <a:r>
              <a:rPr lang="en-US" sz="6501" dirty="0">
                <a:solidFill>
                  <a:srgbClr val="284231"/>
                </a:solidFill>
                <a:latin typeface="Cambria Bold"/>
              </a:rPr>
              <a:t> </a:t>
            </a:r>
            <a:r>
              <a:rPr lang="en-US" sz="6501" dirty="0" err="1">
                <a:solidFill>
                  <a:srgbClr val="284231"/>
                </a:solidFill>
                <a:latin typeface="Cambria Bold"/>
              </a:rPr>
              <a:t>việc</a:t>
            </a:r>
            <a:r>
              <a:rPr lang="en-US" sz="6501" dirty="0">
                <a:solidFill>
                  <a:srgbClr val="284231"/>
                </a:solidFill>
                <a:latin typeface="Cambria Bold"/>
              </a:rPr>
              <a:t> </a:t>
            </a:r>
            <a:r>
              <a:rPr lang="en-US" sz="6501" dirty="0" err="1">
                <a:solidFill>
                  <a:srgbClr val="284231"/>
                </a:solidFill>
                <a:latin typeface="Cambria Bold"/>
              </a:rPr>
              <a:t>thực</a:t>
            </a:r>
            <a:r>
              <a:rPr lang="en-US" sz="6501" dirty="0">
                <a:solidFill>
                  <a:srgbClr val="284231"/>
                </a:solidFill>
                <a:latin typeface="Cambria Bold"/>
              </a:rPr>
              <a:t> </a:t>
            </a:r>
            <a:r>
              <a:rPr lang="en-US" sz="6501" dirty="0" err="1">
                <a:solidFill>
                  <a:srgbClr val="284231"/>
                </a:solidFill>
                <a:latin typeface="Cambria Bold"/>
              </a:rPr>
              <a:t>hiện</a:t>
            </a:r>
            <a:r>
              <a:rPr lang="en-US" sz="6501" dirty="0">
                <a:solidFill>
                  <a:srgbClr val="284231"/>
                </a:solidFill>
                <a:latin typeface="Cambria Bold"/>
              </a:rPr>
              <a:t> </a:t>
            </a:r>
            <a:r>
              <a:rPr lang="en-US" sz="6501" dirty="0" err="1">
                <a:solidFill>
                  <a:srgbClr val="284231"/>
                </a:solidFill>
                <a:latin typeface="Cambria Bold"/>
              </a:rPr>
              <a:t>quyền</a:t>
            </a:r>
            <a:r>
              <a:rPr lang="en-US" sz="6501" dirty="0">
                <a:solidFill>
                  <a:srgbClr val="284231"/>
                </a:solidFill>
                <a:latin typeface="Cambria Bold"/>
              </a:rPr>
              <a:t> </a:t>
            </a:r>
            <a:r>
              <a:rPr lang="en-US" sz="6501" dirty="0" err="1">
                <a:solidFill>
                  <a:srgbClr val="284231"/>
                </a:solidFill>
                <a:latin typeface="Cambria Bold"/>
              </a:rPr>
              <a:t>và</a:t>
            </a:r>
            <a:r>
              <a:rPr lang="en-US" sz="6501" dirty="0">
                <a:solidFill>
                  <a:srgbClr val="284231"/>
                </a:solidFill>
                <a:latin typeface="Cambria Bold"/>
              </a:rPr>
              <a:t> </a:t>
            </a:r>
            <a:r>
              <a:rPr lang="en-US" sz="6501" dirty="0" err="1">
                <a:solidFill>
                  <a:srgbClr val="284231"/>
                </a:solidFill>
                <a:latin typeface="Cambria Bold"/>
              </a:rPr>
              <a:t>bổn</a:t>
            </a:r>
            <a:r>
              <a:rPr lang="en-US" sz="6501" dirty="0">
                <a:solidFill>
                  <a:srgbClr val="284231"/>
                </a:solidFill>
                <a:latin typeface="Cambria Bold"/>
              </a:rPr>
              <a:t> </a:t>
            </a:r>
            <a:r>
              <a:rPr lang="en-US" sz="6501" dirty="0" err="1">
                <a:solidFill>
                  <a:srgbClr val="284231"/>
                </a:solidFill>
                <a:latin typeface="Cambria Bold"/>
              </a:rPr>
              <a:t>phận</a:t>
            </a:r>
            <a:r>
              <a:rPr lang="en-US" sz="6501" dirty="0">
                <a:solidFill>
                  <a:srgbClr val="284231"/>
                </a:solidFill>
                <a:latin typeface="Cambria Bold"/>
              </a:rPr>
              <a:t> </a:t>
            </a:r>
            <a:r>
              <a:rPr lang="en-US" sz="6501" dirty="0" err="1">
                <a:solidFill>
                  <a:srgbClr val="284231"/>
                </a:solidFill>
                <a:latin typeface="Cambria Bold"/>
              </a:rPr>
              <a:t>của</a:t>
            </a:r>
            <a:r>
              <a:rPr lang="en-US" sz="6501" dirty="0">
                <a:solidFill>
                  <a:srgbClr val="284231"/>
                </a:solidFill>
                <a:latin typeface="Cambria Bold"/>
              </a:rPr>
              <a:t> </a:t>
            </a:r>
            <a:r>
              <a:rPr lang="en-US" sz="6501" dirty="0" err="1">
                <a:solidFill>
                  <a:srgbClr val="284231"/>
                </a:solidFill>
                <a:latin typeface="Cambria Bold"/>
              </a:rPr>
              <a:t>trẻ</a:t>
            </a:r>
            <a:r>
              <a:rPr lang="en-US" sz="6501" dirty="0">
                <a:solidFill>
                  <a:srgbClr val="284231"/>
                </a:solidFill>
                <a:latin typeface="Cambria Bold"/>
              </a:rPr>
              <a:t> </a:t>
            </a:r>
            <a:r>
              <a:rPr lang="en-US" sz="6501" dirty="0" err="1">
                <a:solidFill>
                  <a:srgbClr val="284231"/>
                </a:solidFill>
                <a:latin typeface="Cambria Bold"/>
              </a:rPr>
              <a:t>em</a:t>
            </a:r>
            <a:r>
              <a:rPr lang="en-US" sz="6501" dirty="0">
                <a:solidFill>
                  <a:srgbClr val="284231"/>
                </a:solidFill>
                <a:latin typeface="Cambria Bold"/>
              </a:rPr>
              <a:t>.</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wipe(down)">
                                      <p:cBhvr>
                                        <p:cTn id="7" dur="500"/>
                                        <p:tgtEl>
                                          <p:spTgt spid="47"/>
                                        </p:tgtEl>
                                      </p:cBhvr>
                                    </p:animEffect>
                                  </p:childTnLst>
                                </p:cTn>
                              </p:par>
                              <p:par>
                                <p:cTn id="8" presetID="22" presetClass="entr" presetSubtype="4" fill="hold" nodeType="withEffect">
                                  <p:stCondLst>
                                    <p:cond delay="0"/>
                                  </p:stCondLst>
                                  <p:childTnLst>
                                    <p:set>
                                      <p:cBhvr>
                                        <p:cTn id="9" dur="1" fill="hold">
                                          <p:stCondLst>
                                            <p:cond delay="0"/>
                                          </p:stCondLst>
                                        </p:cTn>
                                        <p:tgtEl>
                                          <p:spTgt spid="45"/>
                                        </p:tgtEl>
                                        <p:attrNameLst>
                                          <p:attrName>style.visibility</p:attrName>
                                        </p:attrNameLst>
                                      </p:cBhvr>
                                      <p:to>
                                        <p:strVal val="visible"/>
                                      </p:to>
                                    </p:set>
                                    <p:animEffect transition="in" filter="wipe(down)">
                                      <p:cBhvr>
                                        <p:cTn id="10" dur="500"/>
                                        <p:tgtEl>
                                          <p:spTgt spid="45"/>
                                        </p:tgtEl>
                                      </p:cBhvr>
                                    </p:animEffect>
                                  </p:childTnLst>
                                </p:cTn>
                              </p:par>
                              <p:par>
                                <p:cTn id="11" presetID="22" presetClass="entr" presetSubtype="4" fill="hold" nodeType="withEffect">
                                  <p:stCondLst>
                                    <p:cond delay="0"/>
                                  </p:stCondLst>
                                  <p:childTnLst>
                                    <p:set>
                                      <p:cBhvr>
                                        <p:cTn id="12" dur="1" fill="hold">
                                          <p:stCondLst>
                                            <p:cond delay="0"/>
                                          </p:stCondLst>
                                        </p:cTn>
                                        <p:tgtEl>
                                          <p:spTgt spid="44"/>
                                        </p:tgtEl>
                                        <p:attrNameLst>
                                          <p:attrName>style.visibility</p:attrName>
                                        </p:attrNameLst>
                                      </p:cBhvr>
                                      <p:to>
                                        <p:strVal val="visible"/>
                                      </p:to>
                                    </p:set>
                                    <p:animEffect transition="in" filter="wipe(down)">
                                      <p:cBhvr>
                                        <p:cTn id="13"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437649" y="430129"/>
            <a:ext cx="6972300" cy="6972300"/>
          </a:xfrm>
          <a:custGeom>
            <a:avLst/>
            <a:gdLst/>
            <a:ahLst/>
            <a:cxnLst/>
            <a:rect l="l" t="t" r="r" b="b"/>
            <a:pathLst>
              <a:path w="6972300" h="6972300">
                <a:moveTo>
                  <a:pt x="0" y="0"/>
                </a:moveTo>
                <a:lnTo>
                  <a:pt x="6972300" y="0"/>
                </a:lnTo>
                <a:lnTo>
                  <a:pt x="6972300" y="6972300"/>
                </a:lnTo>
                <a:lnTo>
                  <a:pt x="0" y="69723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3" name="Freeform 3"/>
          <p:cNvSpPr/>
          <p:nvPr/>
        </p:nvSpPr>
        <p:spPr>
          <a:xfrm>
            <a:off x="437649" y="6469982"/>
            <a:ext cx="6972300" cy="3386889"/>
          </a:xfrm>
          <a:custGeom>
            <a:avLst/>
            <a:gdLst/>
            <a:ahLst/>
            <a:cxnLst/>
            <a:rect l="l" t="t" r="r" b="b"/>
            <a:pathLst>
              <a:path w="6972300" h="3386889">
                <a:moveTo>
                  <a:pt x="0" y="0"/>
                </a:moveTo>
                <a:lnTo>
                  <a:pt x="6972300" y="0"/>
                </a:lnTo>
                <a:lnTo>
                  <a:pt x="6972300" y="3386889"/>
                </a:lnTo>
                <a:lnTo>
                  <a:pt x="0" y="3386889"/>
                </a:lnTo>
                <a:lnTo>
                  <a:pt x="0" y="0"/>
                </a:lnTo>
                <a:close/>
              </a:path>
            </a:pathLst>
          </a:custGeom>
          <a:blipFill>
            <a:blip r:embed="rId5">
              <a:extLst>
                <a:ext uri="{96DAC541-7B7A-43D3-8B79-37D633B846F1}">
                  <asvg:svgBlip xmlns:asvg="http://schemas.microsoft.com/office/drawing/2016/SVG/main" xmlns="" r:embed="rId6"/>
                </a:ext>
              </a:extLst>
            </a:blip>
            <a:stretch>
              <a:fillRect b="-105861"/>
            </a:stretch>
          </a:blipFill>
        </p:spPr>
      </p:sp>
      <p:sp>
        <p:nvSpPr>
          <p:cNvPr id="4" name="Freeform 4"/>
          <p:cNvSpPr/>
          <p:nvPr/>
        </p:nvSpPr>
        <p:spPr>
          <a:xfrm>
            <a:off x="6567738" y="430129"/>
            <a:ext cx="6972300" cy="6972300"/>
          </a:xfrm>
          <a:custGeom>
            <a:avLst/>
            <a:gdLst/>
            <a:ahLst/>
            <a:cxnLst/>
            <a:rect l="l" t="t" r="r" b="b"/>
            <a:pathLst>
              <a:path w="6972300" h="6972300">
                <a:moveTo>
                  <a:pt x="0" y="0"/>
                </a:moveTo>
                <a:lnTo>
                  <a:pt x="6972300" y="0"/>
                </a:lnTo>
                <a:lnTo>
                  <a:pt x="6972300" y="6972300"/>
                </a:lnTo>
                <a:lnTo>
                  <a:pt x="0" y="69723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5" name="Freeform 5"/>
          <p:cNvSpPr/>
          <p:nvPr/>
        </p:nvSpPr>
        <p:spPr>
          <a:xfrm>
            <a:off x="6567738" y="6512844"/>
            <a:ext cx="6972300" cy="3386889"/>
          </a:xfrm>
          <a:custGeom>
            <a:avLst/>
            <a:gdLst/>
            <a:ahLst/>
            <a:cxnLst/>
            <a:rect l="l" t="t" r="r" b="b"/>
            <a:pathLst>
              <a:path w="6972300" h="3386889">
                <a:moveTo>
                  <a:pt x="0" y="0"/>
                </a:moveTo>
                <a:lnTo>
                  <a:pt x="6972300" y="0"/>
                </a:lnTo>
                <a:lnTo>
                  <a:pt x="6972300" y="3386889"/>
                </a:lnTo>
                <a:lnTo>
                  <a:pt x="0" y="3386889"/>
                </a:lnTo>
                <a:lnTo>
                  <a:pt x="0" y="0"/>
                </a:lnTo>
                <a:close/>
              </a:path>
            </a:pathLst>
          </a:custGeom>
          <a:blipFill>
            <a:blip r:embed="rId5">
              <a:extLst>
                <a:ext uri="{96DAC541-7B7A-43D3-8B79-37D633B846F1}">
                  <asvg:svgBlip xmlns:asvg="http://schemas.microsoft.com/office/drawing/2016/SVG/main" xmlns="" r:embed="rId6"/>
                </a:ext>
              </a:extLst>
            </a:blip>
            <a:stretch>
              <a:fillRect b="-105861"/>
            </a:stretch>
          </a:blipFill>
        </p:spPr>
      </p:sp>
      <p:sp>
        <p:nvSpPr>
          <p:cNvPr id="6" name="Freeform 6"/>
          <p:cNvSpPr/>
          <p:nvPr/>
        </p:nvSpPr>
        <p:spPr>
          <a:xfrm>
            <a:off x="12697828" y="430129"/>
            <a:ext cx="5122445" cy="6972300"/>
          </a:xfrm>
          <a:custGeom>
            <a:avLst/>
            <a:gdLst/>
            <a:ahLst/>
            <a:cxnLst/>
            <a:rect l="l" t="t" r="r" b="b"/>
            <a:pathLst>
              <a:path w="5122445" h="6972300">
                <a:moveTo>
                  <a:pt x="0" y="0"/>
                </a:moveTo>
                <a:lnTo>
                  <a:pt x="5122444" y="0"/>
                </a:lnTo>
                <a:lnTo>
                  <a:pt x="5122444" y="6972300"/>
                </a:lnTo>
                <a:lnTo>
                  <a:pt x="0" y="6972300"/>
                </a:lnTo>
                <a:lnTo>
                  <a:pt x="0" y="0"/>
                </a:lnTo>
                <a:close/>
              </a:path>
            </a:pathLst>
          </a:custGeom>
          <a:blipFill>
            <a:blip r:embed="rId3">
              <a:extLst>
                <a:ext uri="{96DAC541-7B7A-43D3-8B79-37D633B846F1}">
                  <asvg:svgBlip xmlns:asvg="http://schemas.microsoft.com/office/drawing/2016/SVG/main" xmlns="" r:embed="rId4"/>
                </a:ext>
              </a:extLst>
            </a:blip>
            <a:stretch>
              <a:fillRect r="-36112"/>
            </a:stretch>
          </a:blipFill>
        </p:spPr>
      </p:sp>
      <p:sp>
        <p:nvSpPr>
          <p:cNvPr id="7" name="Freeform 7"/>
          <p:cNvSpPr/>
          <p:nvPr/>
        </p:nvSpPr>
        <p:spPr>
          <a:xfrm>
            <a:off x="12697828" y="6469982"/>
            <a:ext cx="5152524" cy="3386889"/>
          </a:xfrm>
          <a:custGeom>
            <a:avLst/>
            <a:gdLst/>
            <a:ahLst/>
            <a:cxnLst/>
            <a:rect l="l" t="t" r="r" b="b"/>
            <a:pathLst>
              <a:path w="5152524" h="3386889">
                <a:moveTo>
                  <a:pt x="0" y="0"/>
                </a:moveTo>
                <a:lnTo>
                  <a:pt x="5152523" y="0"/>
                </a:lnTo>
                <a:lnTo>
                  <a:pt x="5152523" y="3386889"/>
                </a:lnTo>
                <a:lnTo>
                  <a:pt x="0" y="3386889"/>
                </a:lnTo>
                <a:lnTo>
                  <a:pt x="0" y="0"/>
                </a:lnTo>
                <a:close/>
              </a:path>
            </a:pathLst>
          </a:custGeom>
          <a:blipFill>
            <a:blip r:embed="rId5">
              <a:extLst>
                <a:ext uri="{96DAC541-7B7A-43D3-8B79-37D633B846F1}">
                  <asvg:svgBlip xmlns:asvg="http://schemas.microsoft.com/office/drawing/2016/SVG/main" xmlns="" r:embed="rId6"/>
                </a:ext>
              </a:extLst>
            </a:blip>
            <a:stretch>
              <a:fillRect r="-35318" b="-105861"/>
            </a:stretch>
          </a:blipFill>
        </p:spPr>
      </p:sp>
      <p:sp>
        <p:nvSpPr>
          <p:cNvPr id="11" name="Freeform 11"/>
          <p:cNvSpPr/>
          <p:nvPr/>
        </p:nvSpPr>
        <p:spPr>
          <a:xfrm rot="912969">
            <a:off x="-270865" y="6368098"/>
            <a:ext cx="4610420" cy="4114800"/>
          </a:xfrm>
          <a:custGeom>
            <a:avLst/>
            <a:gdLst/>
            <a:ahLst/>
            <a:cxnLst/>
            <a:rect l="l" t="t" r="r" b="b"/>
            <a:pathLst>
              <a:path w="4610420" h="4114800">
                <a:moveTo>
                  <a:pt x="0" y="0"/>
                </a:moveTo>
                <a:lnTo>
                  <a:pt x="4610420" y="0"/>
                </a:lnTo>
                <a:lnTo>
                  <a:pt x="4610420" y="4114800"/>
                </a:lnTo>
                <a:lnTo>
                  <a:pt x="0" y="4114800"/>
                </a:lnTo>
                <a:lnTo>
                  <a:pt x="0" y="0"/>
                </a:lnTo>
                <a:close/>
              </a:path>
            </a:pathLst>
          </a:custGeom>
          <a:blipFill>
            <a:blip r:embed="rId7">
              <a:extLst>
                <a:ext uri="{96DAC541-7B7A-43D3-8B79-37D633B846F1}">
                  <asvg:svgBlip xmlns:asvg="http://schemas.microsoft.com/office/drawing/2016/SVG/main" xmlns="" r:embed="rId10"/>
                </a:ext>
              </a:extLst>
            </a:blip>
            <a:stretch>
              <a:fillRect/>
            </a:stretch>
          </a:blipFill>
        </p:spPr>
      </p:sp>
      <p:grpSp>
        <p:nvGrpSpPr>
          <p:cNvPr id="40" name="Group 40"/>
          <p:cNvGrpSpPr/>
          <p:nvPr/>
        </p:nvGrpSpPr>
        <p:grpSpPr>
          <a:xfrm>
            <a:off x="1028700" y="1429264"/>
            <a:ext cx="16230600" cy="8174564"/>
            <a:chOff x="0" y="0"/>
            <a:chExt cx="4274726" cy="2152972"/>
          </a:xfrm>
        </p:grpSpPr>
        <p:sp>
          <p:nvSpPr>
            <p:cNvPr id="41" name="Freeform 41"/>
            <p:cNvSpPr/>
            <p:nvPr/>
          </p:nvSpPr>
          <p:spPr>
            <a:xfrm>
              <a:off x="0" y="0"/>
              <a:ext cx="4274726" cy="2152972"/>
            </a:xfrm>
            <a:custGeom>
              <a:avLst/>
              <a:gdLst/>
              <a:ahLst/>
              <a:cxnLst/>
              <a:rect l="l" t="t" r="r" b="b"/>
              <a:pathLst>
                <a:path w="4274726" h="2152972">
                  <a:moveTo>
                    <a:pt x="24327" y="0"/>
                  </a:moveTo>
                  <a:lnTo>
                    <a:pt x="4250399" y="0"/>
                  </a:lnTo>
                  <a:cubicBezTo>
                    <a:pt x="4263834" y="0"/>
                    <a:pt x="4274726" y="10891"/>
                    <a:pt x="4274726" y="24327"/>
                  </a:cubicBezTo>
                  <a:lnTo>
                    <a:pt x="4274726" y="2128645"/>
                  </a:lnTo>
                  <a:cubicBezTo>
                    <a:pt x="4274726" y="2142080"/>
                    <a:pt x="4263834" y="2152972"/>
                    <a:pt x="4250399" y="2152972"/>
                  </a:cubicBezTo>
                  <a:lnTo>
                    <a:pt x="24327" y="2152972"/>
                  </a:lnTo>
                  <a:cubicBezTo>
                    <a:pt x="10891" y="2152972"/>
                    <a:pt x="0" y="2142080"/>
                    <a:pt x="0" y="2128645"/>
                  </a:cubicBezTo>
                  <a:lnTo>
                    <a:pt x="0" y="24327"/>
                  </a:lnTo>
                  <a:cubicBezTo>
                    <a:pt x="0" y="10891"/>
                    <a:pt x="10891" y="0"/>
                    <a:pt x="24327" y="0"/>
                  </a:cubicBezTo>
                  <a:close/>
                </a:path>
              </a:pathLst>
            </a:custGeom>
            <a:solidFill>
              <a:srgbClr val="FFDDEE"/>
            </a:solidFill>
          </p:spPr>
        </p:sp>
        <p:sp>
          <p:nvSpPr>
            <p:cNvPr id="42" name="TextBox 42"/>
            <p:cNvSpPr txBox="1"/>
            <p:nvPr/>
          </p:nvSpPr>
          <p:spPr>
            <a:xfrm>
              <a:off x="0" y="-28575"/>
              <a:ext cx="4274726" cy="2181547"/>
            </a:xfrm>
            <a:prstGeom prst="rect">
              <a:avLst/>
            </a:prstGeom>
          </p:spPr>
          <p:txBody>
            <a:bodyPr lIns="50800" tIns="50800" rIns="50800" bIns="50800" rtlCol="0" anchor="ctr"/>
            <a:lstStyle/>
            <a:p>
              <a:pPr algn="ctr">
                <a:lnSpc>
                  <a:spcPts val="2807"/>
                </a:lnSpc>
              </a:pPr>
              <a:endParaRPr/>
            </a:p>
          </p:txBody>
        </p:sp>
      </p:grpSp>
      <p:grpSp>
        <p:nvGrpSpPr>
          <p:cNvPr id="43" name="Group 43"/>
          <p:cNvGrpSpPr/>
          <p:nvPr/>
        </p:nvGrpSpPr>
        <p:grpSpPr>
          <a:xfrm>
            <a:off x="1489858" y="4160431"/>
            <a:ext cx="7101575" cy="2432535"/>
            <a:chOff x="0" y="0"/>
            <a:chExt cx="9468767" cy="3243380"/>
          </a:xfrm>
        </p:grpSpPr>
        <p:sp>
          <p:nvSpPr>
            <p:cNvPr id="44" name="Freeform 44"/>
            <p:cNvSpPr/>
            <p:nvPr/>
          </p:nvSpPr>
          <p:spPr>
            <a:xfrm rot="-103181">
              <a:off x="203857" y="137713"/>
              <a:ext cx="9222454" cy="2967953"/>
            </a:xfrm>
            <a:custGeom>
              <a:avLst/>
              <a:gdLst/>
              <a:ahLst/>
              <a:cxnLst/>
              <a:rect l="l" t="t" r="r" b="b"/>
              <a:pathLst>
                <a:path w="9222454" h="2967953">
                  <a:moveTo>
                    <a:pt x="0" y="0"/>
                  </a:moveTo>
                  <a:lnTo>
                    <a:pt x="9222453" y="0"/>
                  </a:lnTo>
                  <a:lnTo>
                    <a:pt x="9222453" y="2967954"/>
                  </a:lnTo>
                  <a:lnTo>
                    <a:pt x="0" y="2967954"/>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45" name="Freeform 45"/>
            <p:cNvSpPr/>
            <p:nvPr/>
          </p:nvSpPr>
          <p:spPr>
            <a:xfrm>
              <a:off x="0" y="38133"/>
              <a:ext cx="1236289" cy="1236289"/>
            </a:xfrm>
            <a:custGeom>
              <a:avLst/>
              <a:gdLst/>
              <a:ahLst/>
              <a:cxnLst/>
              <a:rect l="l" t="t" r="r" b="b"/>
              <a:pathLst>
                <a:path w="1236289" h="1236289">
                  <a:moveTo>
                    <a:pt x="0" y="0"/>
                  </a:moveTo>
                  <a:lnTo>
                    <a:pt x="1236289" y="0"/>
                  </a:lnTo>
                  <a:lnTo>
                    <a:pt x="1236289" y="1236289"/>
                  </a:lnTo>
                  <a:lnTo>
                    <a:pt x="0" y="1236289"/>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grpSp>
      <p:grpSp>
        <p:nvGrpSpPr>
          <p:cNvPr id="46" name="Group 46"/>
          <p:cNvGrpSpPr/>
          <p:nvPr/>
        </p:nvGrpSpPr>
        <p:grpSpPr>
          <a:xfrm>
            <a:off x="9688464" y="4057164"/>
            <a:ext cx="7052544" cy="2639068"/>
            <a:chOff x="0" y="0"/>
            <a:chExt cx="9403392" cy="3518757"/>
          </a:xfrm>
        </p:grpSpPr>
        <p:sp>
          <p:nvSpPr>
            <p:cNvPr id="47" name="Freeform 47"/>
            <p:cNvSpPr/>
            <p:nvPr/>
          </p:nvSpPr>
          <p:spPr>
            <a:xfrm rot="-103181">
              <a:off x="42895" y="381049"/>
              <a:ext cx="9317602" cy="2998574"/>
            </a:xfrm>
            <a:custGeom>
              <a:avLst/>
              <a:gdLst/>
              <a:ahLst/>
              <a:cxnLst/>
              <a:rect l="l" t="t" r="r" b="b"/>
              <a:pathLst>
                <a:path w="9317602" h="2998574">
                  <a:moveTo>
                    <a:pt x="0" y="0"/>
                  </a:moveTo>
                  <a:lnTo>
                    <a:pt x="9317602" y="0"/>
                  </a:lnTo>
                  <a:lnTo>
                    <a:pt x="9317602" y="2998574"/>
                  </a:lnTo>
                  <a:lnTo>
                    <a:pt x="0" y="2998574"/>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p:spPr>
        </p:sp>
        <p:sp>
          <p:nvSpPr>
            <p:cNvPr id="48" name="Freeform 48"/>
            <p:cNvSpPr/>
            <p:nvPr/>
          </p:nvSpPr>
          <p:spPr>
            <a:xfrm>
              <a:off x="226900" y="0"/>
              <a:ext cx="1051983" cy="1296744"/>
            </a:xfrm>
            <a:custGeom>
              <a:avLst/>
              <a:gdLst/>
              <a:ahLst/>
              <a:cxnLst/>
              <a:rect l="l" t="t" r="r" b="b"/>
              <a:pathLst>
                <a:path w="1051983" h="1296744">
                  <a:moveTo>
                    <a:pt x="0" y="0"/>
                  </a:moveTo>
                  <a:lnTo>
                    <a:pt x="1051984" y="0"/>
                  </a:lnTo>
                  <a:lnTo>
                    <a:pt x="1051984" y="1296744"/>
                  </a:lnTo>
                  <a:lnTo>
                    <a:pt x="0" y="1296744"/>
                  </a:lnTo>
                  <a:lnTo>
                    <a:pt x="0" y="0"/>
                  </a:lnTo>
                  <a:close/>
                </a:path>
              </a:pathLst>
            </a:custGeom>
            <a:blipFill>
              <a:blip r:embed="rId17">
                <a:extLst>
                  <a:ext uri="{96DAC541-7B7A-43D3-8B79-37D633B846F1}">
                    <asvg:svgBlip xmlns:asvg="http://schemas.microsoft.com/office/drawing/2016/SVG/main" xmlns="" r:embed="rId18"/>
                  </a:ext>
                </a:extLst>
              </a:blip>
              <a:stretch>
                <a:fillRect/>
              </a:stretch>
            </a:blipFill>
          </p:spPr>
        </p:sp>
      </p:grpSp>
      <p:grpSp>
        <p:nvGrpSpPr>
          <p:cNvPr id="49" name="Group 49"/>
          <p:cNvGrpSpPr/>
          <p:nvPr/>
        </p:nvGrpSpPr>
        <p:grpSpPr>
          <a:xfrm>
            <a:off x="1550383" y="6916150"/>
            <a:ext cx="6980525" cy="2463544"/>
            <a:chOff x="0" y="0"/>
            <a:chExt cx="9307367" cy="3284725"/>
          </a:xfrm>
        </p:grpSpPr>
        <p:sp>
          <p:nvSpPr>
            <p:cNvPr id="50" name="Freeform 50"/>
            <p:cNvSpPr/>
            <p:nvPr/>
          </p:nvSpPr>
          <p:spPr>
            <a:xfrm rot="-103181">
              <a:off x="42457" y="179058"/>
              <a:ext cx="9222454" cy="2967953"/>
            </a:xfrm>
            <a:custGeom>
              <a:avLst/>
              <a:gdLst/>
              <a:ahLst/>
              <a:cxnLst/>
              <a:rect l="l" t="t" r="r" b="b"/>
              <a:pathLst>
                <a:path w="9222454" h="2967953">
                  <a:moveTo>
                    <a:pt x="0" y="0"/>
                  </a:moveTo>
                  <a:lnTo>
                    <a:pt x="9222453" y="0"/>
                  </a:lnTo>
                  <a:lnTo>
                    <a:pt x="9222453" y="2967954"/>
                  </a:lnTo>
                  <a:lnTo>
                    <a:pt x="0" y="2967954"/>
                  </a:lnTo>
                  <a:lnTo>
                    <a:pt x="0" y="0"/>
                  </a:lnTo>
                  <a:close/>
                </a:path>
              </a:pathLst>
            </a:custGeom>
            <a:blipFill>
              <a:blip r:embed="rId19">
                <a:extLst>
                  <a:ext uri="{96DAC541-7B7A-43D3-8B79-37D633B846F1}">
                    <asvg:svgBlip xmlns:asvg="http://schemas.microsoft.com/office/drawing/2016/SVG/main" xmlns="" r:embed="rId20"/>
                  </a:ext>
                </a:extLst>
              </a:blip>
              <a:stretch>
                <a:fillRect/>
              </a:stretch>
            </a:blipFill>
          </p:spPr>
        </p:sp>
        <p:sp>
          <p:nvSpPr>
            <p:cNvPr id="51" name="Freeform 51"/>
            <p:cNvSpPr/>
            <p:nvPr/>
          </p:nvSpPr>
          <p:spPr>
            <a:xfrm>
              <a:off x="0" y="0"/>
              <a:ext cx="1071434" cy="1296744"/>
            </a:xfrm>
            <a:custGeom>
              <a:avLst/>
              <a:gdLst/>
              <a:ahLst/>
              <a:cxnLst/>
              <a:rect l="l" t="t" r="r" b="b"/>
              <a:pathLst>
                <a:path w="1071434" h="1296744">
                  <a:moveTo>
                    <a:pt x="0" y="0"/>
                  </a:moveTo>
                  <a:lnTo>
                    <a:pt x="1071434" y="0"/>
                  </a:lnTo>
                  <a:lnTo>
                    <a:pt x="1071434" y="1296744"/>
                  </a:lnTo>
                  <a:lnTo>
                    <a:pt x="0" y="1296744"/>
                  </a:lnTo>
                  <a:lnTo>
                    <a:pt x="0" y="0"/>
                  </a:lnTo>
                  <a:close/>
                </a:path>
              </a:pathLst>
            </a:custGeom>
            <a:blipFill>
              <a:blip r:embed="rId21">
                <a:extLst>
                  <a:ext uri="{96DAC541-7B7A-43D3-8B79-37D633B846F1}">
                    <asvg:svgBlip xmlns:asvg="http://schemas.microsoft.com/office/drawing/2016/SVG/main" xmlns="" r:embed="rId22"/>
                  </a:ext>
                </a:extLst>
              </a:blip>
              <a:stretch>
                <a:fillRect/>
              </a:stretch>
            </a:blipFill>
          </p:spPr>
        </p:sp>
      </p:grpSp>
      <p:grpSp>
        <p:nvGrpSpPr>
          <p:cNvPr id="52" name="Group 52"/>
          <p:cNvGrpSpPr/>
          <p:nvPr/>
        </p:nvGrpSpPr>
        <p:grpSpPr>
          <a:xfrm>
            <a:off x="9688464" y="6916150"/>
            <a:ext cx="6904521" cy="2406049"/>
            <a:chOff x="0" y="0"/>
            <a:chExt cx="9206028" cy="3208066"/>
          </a:xfrm>
        </p:grpSpPr>
        <p:sp>
          <p:nvSpPr>
            <p:cNvPr id="53" name="Freeform 53"/>
            <p:cNvSpPr/>
            <p:nvPr/>
          </p:nvSpPr>
          <p:spPr>
            <a:xfrm rot="-103181">
              <a:off x="41995" y="136214"/>
              <a:ext cx="9122039" cy="2935638"/>
            </a:xfrm>
            <a:custGeom>
              <a:avLst/>
              <a:gdLst/>
              <a:ahLst/>
              <a:cxnLst/>
              <a:rect l="l" t="t" r="r" b="b"/>
              <a:pathLst>
                <a:path w="9122039" h="2935638">
                  <a:moveTo>
                    <a:pt x="0" y="0"/>
                  </a:moveTo>
                  <a:lnTo>
                    <a:pt x="9122038" y="0"/>
                  </a:lnTo>
                  <a:lnTo>
                    <a:pt x="9122038" y="2935638"/>
                  </a:lnTo>
                  <a:lnTo>
                    <a:pt x="0" y="2935638"/>
                  </a:lnTo>
                  <a:lnTo>
                    <a:pt x="0" y="0"/>
                  </a:lnTo>
                  <a:close/>
                </a:path>
              </a:pathLst>
            </a:custGeom>
            <a:blipFill>
              <a:blip r:embed="rId23">
                <a:extLst>
                  <a:ext uri="{96DAC541-7B7A-43D3-8B79-37D633B846F1}">
                    <asvg:svgBlip xmlns:asvg="http://schemas.microsoft.com/office/drawing/2016/SVG/main" xmlns="" r:embed="rId24"/>
                  </a:ext>
                </a:extLst>
              </a:blip>
              <a:stretch>
                <a:fillRect/>
              </a:stretch>
            </a:blipFill>
          </p:spPr>
        </p:sp>
        <p:sp>
          <p:nvSpPr>
            <p:cNvPr id="54" name="Freeform 54"/>
            <p:cNvSpPr/>
            <p:nvPr/>
          </p:nvSpPr>
          <p:spPr>
            <a:xfrm>
              <a:off x="82046" y="0"/>
              <a:ext cx="1264865" cy="1296744"/>
            </a:xfrm>
            <a:custGeom>
              <a:avLst/>
              <a:gdLst/>
              <a:ahLst/>
              <a:cxnLst/>
              <a:rect l="l" t="t" r="r" b="b"/>
              <a:pathLst>
                <a:path w="1264865" h="1296744">
                  <a:moveTo>
                    <a:pt x="0" y="0"/>
                  </a:moveTo>
                  <a:lnTo>
                    <a:pt x="1264865" y="0"/>
                  </a:lnTo>
                  <a:lnTo>
                    <a:pt x="1264865" y="1296744"/>
                  </a:lnTo>
                  <a:lnTo>
                    <a:pt x="0" y="1296744"/>
                  </a:lnTo>
                  <a:lnTo>
                    <a:pt x="0" y="0"/>
                  </a:lnTo>
                  <a:close/>
                </a:path>
              </a:pathLst>
            </a:custGeom>
            <a:blipFill>
              <a:blip r:embed="rId25">
                <a:extLst>
                  <a:ext uri="{96DAC541-7B7A-43D3-8B79-37D633B846F1}">
                    <asvg:svgBlip xmlns:asvg="http://schemas.microsoft.com/office/drawing/2016/SVG/main" xmlns="" r:embed="rId26"/>
                  </a:ext>
                </a:extLst>
              </a:blip>
              <a:stretch>
                <a:fillRect/>
              </a:stretch>
            </a:blipFill>
          </p:spPr>
        </p:sp>
      </p:grpSp>
      <p:grpSp>
        <p:nvGrpSpPr>
          <p:cNvPr id="55" name="Group 55"/>
          <p:cNvGrpSpPr/>
          <p:nvPr/>
        </p:nvGrpSpPr>
        <p:grpSpPr>
          <a:xfrm>
            <a:off x="1367887" y="1638333"/>
            <a:ext cx="15552226" cy="2047323"/>
            <a:chOff x="0" y="0"/>
            <a:chExt cx="20736301" cy="2729764"/>
          </a:xfrm>
        </p:grpSpPr>
        <p:sp>
          <p:nvSpPr>
            <p:cNvPr id="56" name="Freeform 56"/>
            <p:cNvSpPr/>
            <p:nvPr/>
          </p:nvSpPr>
          <p:spPr>
            <a:xfrm rot="-147798">
              <a:off x="1882657" y="165052"/>
              <a:ext cx="7473823" cy="2405212"/>
            </a:xfrm>
            <a:custGeom>
              <a:avLst/>
              <a:gdLst/>
              <a:ahLst/>
              <a:cxnLst/>
              <a:rect l="l" t="t" r="r" b="b"/>
              <a:pathLst>
                <a:path w="7473823" h="2405212">
                  <a:moveTo>
                    <a:pt x="0" y="0"/>
                  </a:moveTo>
                  <a:lnTo>
                    <a:pt x="7473824" y="0"/>
                  </a:lnTo>
                  <a:lnTo>
                    <a:pt x="7473824" y="2405212"/>
                  </a:lnTo>
                  <a:lnTo>
                    <a:pt x="0" y="2405212"/>
                  </a:lnTo>
                  <a:lnTo>
                    <a:pt x="0" y="0"/>
                  </a:lnTo>
                  <a:close/>
                </a:path>
              </a:pathLst>
            </a:custGeom>
            <a:blipFill>
              <a:blip r:embed="rId27">
                <a:extLst>
                  <a:ext uri="{96DAC541-7B7A-43D3-8B79-37D633B846F1}">
                    <asvg:svgBlip xmlns:asvg="http://schemas.microsoft.com/office/drawing/2016/SVG/main" xmlns="" r:embed="rId28"/>
                  </a:ext>
                </a:extLst>
              </a:blip>
              <a:stretch>
                <a:fillRect/>
              </a:stretch>
            </a:blipFill>
          </p:spPr>
        </p:sp>
        <p:sp>
          <p:nvSpPr>
            <p:cNvPr id="57" name="Freeform 57"/>
            <p:cNvSpPr/>
            <p:nvPr/>
          </p:nvSpPr>
          <p:spPr>
            <a:xfrm flipH="1">
              <a:off x="6602247" y="134193"/>
              <a:ext cx="7473823" cy="2405212"/>
            </a:xfrm>
            <a:custGeom>
              <a:avLst/>
              <a:gdLst/>
              <a:ahLst/>
              <a:cxnLst/>
              <a:rect l="l" t="t" r="r" b="b"/>
              <a:pathLst>
                <a:path w="7473823" h="2405212">
                  <a:moveTo>
                    <a:pt x="7473823" y="0"/>
                  </a:moveTo>
                  <a:lnTo>
                    <a:pt x="0" y="0"/>
                  </a:lnTo>
                  <a:lnTo>
                    <a:pt x="0" y="2405212"/>
                  </a:lnTo>
                  <a:lnTo>
                    <a:pt x="7473823" y="2405212"/>
                  </a:lnTo>
                  <a:lnTo>
                    <a:pt x="7473823" y="0"/>
                  </a:lnTo>
                  <a:close/>
                </a:path>
              </a:pathLst>
            </a:custGeom>
            <a:blipFill>
              <a:blip r:embed="rId27">
                <a:extLst>
                  <a:ext uri="{96DAC541-7B7A-43D3-8B79-37D633B846F1}">
                    <asvg:svgBlip xmlns:asvg="http://schemas.microsoft.com/office/drawing/2016/SVG/main" xmlns="" r:embed="rId28"/>
                  </a:ext>
                </a:extLst>
              </a:blip>
              <a:stretch>
                <a:fillRect/>
              </a:stretch>
            </a:blipFill>
          </p:spPr>
        </p:sp>
        <p:sp>
          <p:nvSpPr>
            <p:cNvPr id="58" name="Freeform 58"/>
            <p:cNvSpPr/>
            <p:nvPr/>
          </p:nvSpPr>
          <p:spPr>
            <a:xfrm rot="-147798">
              <a:off x="8542888" y="165052"/>
              <a:ext cx="7473823" cy="2405212"/>
            </a:xfrm>
            <a:custGeom>
              <a:avLst/>
              <a:gdLst/>
              <a:ahLst/>
              <a:cxnLst/>
              <a:rect l="l" t="t" r="r" b="b"/>
              <a:pathLst>
                <a:path w="7473823" h="2405212">
                  <a:moveTo>
                    <a:pt x="0" y="0"/>
                  </a:moveTo>
                  <a:lnTo>
                    <a:pt x="7473824" y="0"/>
                  </a:lnTo>
                  <a:lnTo>
                    <a:pt x="7473824" y="2405212"/>
                  </a:lnTo>
                  <a:lnTo>
                    <a:pt x="0" y="2405212"/>
                  </a:lnTo>
                  <a:lnTo>
                    <a:pt x="0" y="0"/>
                  </a:lnTo>
                  <a:close/>
                </a:path>
              </a:pathLst>
            </a:custGeom>
            <a:blipFill>
              <a:blip r:embed="rId27">
                <a:extLst>
                  <a:ext uri="{96DAC541-7B7A-43D3-8B79-37D633B846F1}">
                    <asvg:svgBlip xmlns:asvg="http://schemas.microsoft.com/office/drawing/2016/SVG/main" xmlns="" r:embed="rId28"/>
                  </a:ext>
                </a:extLst>
              </a:blip>
              <a:stretch>
                <a:fillRect/>
              </a:stretch>
            </a:blipFill>
          </p:spPr>
        </p:sp>
        <p:sp>
          <p:nvSpPr>
            <p:cNvPr id="59" name="Freeform 59"/>
            <p:cNvSpPr/>
            <p:nvPr/>
          </p:nvSpPr>
          <p:spPr>
            <a:xfrm flipH="1">
              <a:off x="13262478" y="134193"/>
              <a:ext cx="7473823" cy="2405212"/>
            </a:xfrm>
            <a:custGeom>
              <a:avLst/>
              <a:gdLst/>
              <a:ahLst/>
              <a:cxnLst/>
              <a:rect l="l" t="t" r="r" b="b"/>
              <a:pathLst>
                <a:path w="7473823" h="2405212">
                  <a:moveTo>
                    <a:pt x="7473823" y="0"/>
                  </a:moveTo>
                  <a:lnTo>
                    <a:pt x="0" y="0"/>
                  </a:lnTo>
                  <a:lnTo>
                    <a:pt x="0" y="2405212"/>
                  </a:lnTo>
                  <a:lnTo>
                    <a:pt x="7473823" y="2405212"/>
                  </a:lnTo>
                  <a:lnTo>
                    <a:pt x="7473823" y="0"/>
                  </a:lnTo>
                  <a:close/>
                </a:path>
              </a:pathLst>
            </a:custGeom>
            <a:blipFill>
              <a:blip r:embed="rId27">
                <a:extLst>
                  <a:ext uri="{96DAC541-7B7A-43D3-8B79-37D633B846F1}">
                    <asvg:svgBlip xmlns:asvg="http://schemas.microsoft.com/office/drawing/2016/SVG/main" xmlns="" r:embed="rId28"/>
                  </a:ext>
                </a:extLst>
              </a:blip>
              <a:stretch>
                <a:fillRect/>
              </a:stretch>
            </a:blipFill>
          </p:spPr>
        </p:sp>
        <p:sp>
          <p:nvSpPr>
            <p:cNvPr id="60" name="Freeform 60"/>
            <p:cNvSpPr/>
            <p:nvPr/>
          </p:nvSpPr>
          <p:spPr>
            <a:xfrm>
              <a:off x="0" y="0"/>
              <a:ext cx="2624995" cy="2598745"/>
            </a:xfrm>
            <a:custGeom>
              <a:avLst/>
              <a:gdLst/>
              <a:ahLst/>
              <a:cxnLst/>
              <a:rect l="l" t="t" r="r" b="b"/>
              <a:pathLst>
                <a:path w="2624995" h="2598745">
                  <a:moveTo>
                    <a:pt x="0" y="0"/>
                  </a:moveTo>
                  <a:lnTo>
                    <a:pt x="2624995" y="0"/>
                  </a:lnTo>
                  <a:lnTo>
                    <a:pt x="2624995" y="2598745"/>
                  </a:lnTo>
                  <a:lnTo>
                    <a:pt x="0" y="2598745"/>
                  </a:lnTo>
                  <a:lnTo>
                    <a:pt x="0" y="0"/>
                  </a:lnTo>
                  <a:close/>
                </a:path>
              </a:pathLst>
            </a:custGeom>
            <a:blipFill>
              <a:blip r:embed="rId29">
                <a:extLst>
                  <a:ext uri="{96DAC541-7B7A-43D3-8B79-37D633B846F1}">
                    <asvg:svgBlip xmlns:asvg="http://schemas.microsoft.com/office/drawing/2016/SVG/main" xmlns="" r:embed="rId30"/>
                  </a:ext>
                </a:extLst>
              </a:blip>
              <a:stretch>
                <a:fillRect/>
              </a:stretch>
            </a:blipFill>
          </p:spPr>
        </p:sp>
        <p:sp>
          <p:nvSpPr>
            <p:cNvPr id="61" name="Freeform 61"/>
            <p:cNvSpPr/>
            <p:nvPr/>
          </p:nvSpPr>
          <p:spPr>
            <a:xfrm>
              <a:off x="431380" y="499012"/>
              <a:ext cx="1762235" cy="1711571"/>
            </a:xfrm>
            <a:custGeom>
              <a:avLst/>
              <a:gdLst/>
              <a:ahLst/>
              <a:cxnLst/>
              <a:rect l="l" t="t" r="r" b="b"/>
              <a:pathLst>
                <a:path w="1762235" h="1711571">
                  <a:moveTo>
                    <a:pt x="0" y="0"/>
                  </a:moveTo>
                  <a:lnTo>
                    <a:pt x="1762235" y="0"/>
                  </a:lnTo>
                  <a:lnTo>
                    <a:pt x="1762235" y="1711571"/>
                  </a:lnTo>
                  <a:lnTo>
                    <a:pt x="0" y="1711571"/>
                  </a:lnTo>
                  <a:lnTo>
                    <a:pt x="0" y="0"/>
                  </a:lnTo>
                  <a:close/>
                </a:path>
              </a:pathLst>
            </a:custGeom>
            <a:blipFill>
              <a:blip r:embed="rId31">
                <a:extLst>
                  <a:ext uri="{96DAC541-7B7A-43D3-8B79-37D633B846F1}">
                    <asvg:svgBlip xmlns:asvg="http://schemas.microsoft.com/office/drawing/2016/SVG/main" xmlns="" r:embed="rId32"/>
                  </a:ext>
                </a:extLst>
              </a:blip>
              <a:stretch>
                <a:fillRect/>
              </a:stretch>
            </a:blipFill>
          </p:spPr>
        </p:sp>
      </p:grpSp>
      <p:sp>
        <p:nvSpPr>
          <p:cNvPr id="63" name="TextBox 63"/>
          <p:cNvSpPr txBox="1"/>
          <p:nvPr/>
        </p:nvSpPr>
        <p:spPr>
          <a:xfrm>
            <a:off x="3468195" y="1796171"/>
            <a:ext cx="13451918" cy="1712595"/>
          </a:xfrm>
          <a:prstGeom prst="rect">
            <a:avLst/>
          </a:prstGeom>
        </p:spPr>
        <p:txBody>
          <a:bodyPr lIns="0" tIns="0" rIns="0" bIns="0" rtlCol="0" anchor="t">
            <a:spAutoFit/>
          </a:bodyPr>
          <a:lstStyle/>
          <a:p>
            <a:pPr>
              <a:lnSpc>
                <a:spcPts val="6764"/>
              </a:lnSpc>
            </a:pPr>
            <a:r>
              <a:rPr lang="en-US" sz="5499" dirty="0" err="1">
                <a:solidFill>
                  <a:srgbClr val="664C31"/>
                </a:solidFill>
                <a:latin typeface="Cambria Bold"/>
              </a:rPr>
              <a:t>Quyền</a:t>
            </a:r>
            <a:r>
              <a:rPr lang="en-US" sz="5499" dirty="0">
                <a:solidFill>
                  <a:srgbClr val="664C31"/>
                </a:solidFill>
                <a:latin typeface="Cambria Bold"/>
              </a:rPr>
              <a:t> </a:t>
            </a:r>
            <a:r>
              <a:rPr lang="en-US" sz="5499" dirty="0" err="1">
                <a:solidFill>
                  <a:srgbClr val="664C31"/>
                </a:solidFill>
                <a:latin typeface="Cambria Bold"/>
              </a:rPr>
              <a:t>nào</a:t>
            </a:r>
            <a:r>
              <a:rPr lang="en-US" sz="5499" dirty="0">
                <a:solidFill>
                  <a:srgbClr val="664C31"/>
                </a:solidFill>
                <a:latin typeface="Cambria Bold"/>
              </a:rPr>
              <a:t> </a:t>
            </a:r>
            <a:r>
              <a:rPr lang="en-US" sz="5499" dirty="0" err="1">
                <a:solidFill>
                  <a:srgbClr val="664C31"/>
                </a:solidFill>
                <a:latin typeface="Cambria Bold"/>
              </a:rPr>
              <a:t>sau</a:t>
            </a:r>
            <a:r>
              <a:rPr lang="en-US" sz="5499" dirty="0">
                <a:solidFill>
                  <a:srgbClr val="664C31"/>
                </a:solidFill>
                <a:latin typeface="Cambria Bold"/>
              </a:rPr>
              <a:t> </a:t>
            </a:r>
            <a:r>
              <a:rPr lang="en-US" sz="5499" dirty="0" err="1">
                <a:solidFill>
                  <a:srgbClr val="664C31"/>
                </a:solidFill>
                <a:latin typeface="Cambria Bold"/>
              </a:rPr>
              <a:t>đây</a:t>
            </a:r>
            <a:r>
              <a:rPr lang="en-US" sz="5499" dirty="0">
                <a:solidFill>
                  <a:srgbClr val="664C31"/>
                </a:solidFill>
                <a:latin typeface="Cambria Bold"/>
              </a:rPr>
              <a:t> </a:t>
            </a:r>
            <a:r>
              <a:rPr lang="en-US" sz="5499" dirty="0" err="1">
                <a:solidFill>
                  <a:srgbClr val="664C31"/>
                </a:solidFill>
                <a:latin typeface="Cambria Bold"/>
              </a:rPr>
              <a:t>là</a:t>
            </a:r>
            <a:r>
              <a:rPr lang="en-US" sz="5499" dirty="0">
                <a:solidFill>
                  <a:srgbClr val="664C31"/>
                </a:solidFill>
                <a:latin typeface="Cambria Bold"/>
              </a:rPr>
              <a:t> </a:t>
            </a:r>
            <a:r>
              <a:rPr lang="en-US" sz="5499" dirty="0" err="1">
                <a:solidFill>
                  <a:srgbClr val="664C31"/>
                </a:solidFill>
                <a:latin typeface="Cambria Bold"/>
              </a:rPr>
              <a:t>quyền</a:t>
            </a:r>
            <a:r>
              <a:rPr lang="en-US" sz="5499" dirty="0">
                <a:solidFill>
                  <a:srgbClr val="664C31"/>
                </a:solidFill>
                <a:latin typeface="Cambria Bold"/>
              </a:rPr>
              <a:t> </a:t>
            </a:r>
            <a:r>
              <a:rPr lang="en-US" sz="5499" dirty="0" err="1">
                <a:solidFill>
                  <a:srgbClr val="664C31"/>
                </a:solidFill>
                <a:latin typeface="Cambria Bold"/>
              </a:rPr>
              <a:t>cơ</a:t>
            </a:r>
            <a:r>
              <a:rPr lang="en-US" sz="5499" dirty="0">
                <a:solidFill>
                  <a:srgbClr val="664C31"/>
                </a:solidFill>
                <a:latin typeface="Cambria Bold"/>
              </a:rPr>
              <a:t> </a:t>
            </a:r>
            <a:r>
              <a:rPr lang="en-US" sz="5499" dirty="0" err="1">
                <a:solidFill>
                  <a:srgbClr val="664C31"/>
                </a:solidFill>
                <a:latin typeface="Cambria Bold"/>
              </a:rPr>
              <a:t>bản</a:t>
            </a:r>
            <a:r>
              <a:rPr lang="en-US" sz="5499" dirty="0">
                <a:solidFill>
                  <a:srgbClr val="664C31"/>
                </a:solidFill>
                <a:latin typeface="Cambria Bold"/>
              </a:rPr>
              <a:t> </a:t>
            </a:r>
            <a:r>
              <a:rPr lang="en-US" sz="5499" dirty="0" err="1">
                <a:solidFill>
                  <a:srgbClr val="664C31"/>
                </a:solidFill>
                <a:latin typeface="Cambria Bold"/>
              </a:rPr>
              <a:t>của</a:t>
            </a:r>
            <a:r>
              <a:rPr lang="en-US" sz="5499" dirty="0">
                <a:solidFill>
                  <a:srgbClr val="664C31"/>
                </a:solidFill>
                <a:latin typeface="Cambria Bold"/>
              </a:rPr>
              <a:t> </a:t>
            </a:r>
            <a:r>
              <a:rPr lang="en-US" sz="5499" dirty="0" err="1">
                <a:solidFill>
                  <a:srgbClr val="664C31"/>
                </a:solidFill>
                <a:latin typeface="Cambria Bold"/>
              </a:rPr>
              <a:t>trẻ</a:t>
            </a:r>
            <a:r>
              <a:rPr lang="en-US" sz="5499" dirty="0">
                <a:solidFill>
                  <a:srgbClr val="664C31"/>
                </a:solidFill>
                <a:latin typeface="Cambria Bold"/>
              </a:rPr>
              <a:t> </a:t>
            </a:r>
            <a:r>
              <a:rPr lang="en-US" sz="5499" dirty="0" err="1">
                <a:solidFill>
                  <a:srgbClr val="664C31"/>
                </a:solidFill>
                <a:latin typeface="Cambria Bold"/>
              </a:rPr>
              <a:t>em</a:t>
            </a:r>
            <a:r>
              <a:rPr lang="en-US" sz="5499" dirty="0">
                <a:solidFill>
                  <a:srgbClr val="664C31"/>
                </a:solidFill>
                <a:latin typeface="Cambria Bold"/>
              </a:rPr>
              <a:t>?</a:t>
            </a:r>
          </a:p>
        </p:txBody>
      </p:sp>
      <p:sp>
        <p:nvSpPr>
          <p:cNvPr id="64" name="TextBox 64"/>
          <p:cNvSpPr txBox="1"/>
          <p:nvPr/>
        </p:nvSpPr>
        <p:spPr>
          <a:xfrm>
            <a:off x="10698647" y="4672031"/>
            <a:ext cx="6042361" cy="1562100"/>
          </a:xfrm>
          <a:prstGeom prst="rect">
            <a:avLst/>
          </a:prstGeom>
        </p:spPr>
        <p:txBody>
          <a:bodyPr lIns="0" tIns="0" rIns="0" bIns="0" rtlCol="0" anchor="t">
            <a:spAutoFit/>
          </a:bodyPr>
          <a:lstStyle/>
          <a:p>
            <a:pPr>
              <a:lnSpc>
                <a:spcPts val="6150"/>
              </a:lnSpc>
            </a:pPr>
            <a:r>
              <a:rPr lang="en-US" sz="5000">
                <a:solidFill>
                  <a:srgbClr val="5B2B32"/>
                </a:solidFill>
                <a:latin typeface="Cambria Bold"/>
              </a:rPr>
              <a:t>Quyền được yêu thương và chăm sóc</a:t>
            </a:r>
          </a:p>
        </p:txBody>
      </p:sp>
      <p:sp>
        <p:nvSpPr>
          <p:cNvPr id="65" name="TextBox 65"/>
          <p:cNvSpPr txBox="1"/>
          <p:nvPr/>
        </p:nvSpPr>
        <p:spPr>
          <a:xfrm>
            <a:off x="2549072" y="4586123"/>
            <a:ext cx="6042361" cy="1562100"/>
          </a:xfrm>
          <a:prstGeom prst="rect">
            <a:avLst/>
          </a:prstGeom>
        </p:spPr>
        <p:txBody>
          <a:bodyPr lIns="0" tIns="0" rIns="0" bIns="0" rtlCol="0" anchor="t">
            <a:spAutoFit/>
          </a:bodyPr>
          <a:lstStyle/>
          <a:p>
            <a:pPr>
              <a:lnSpc>
                <a:spcPts val="6150"/>
              </a:lnSpc>
            </a:pPr>
            <a:r>
              <a:rPr lang="en-US" sz="5000">
                <a:solidFill>
                  <a:srgbClr val="5B2B32"/>
                </a:solidFill>
                <a:latin typeface="Cambria Bold"/>
              </a:rPr>
              <a:t>Quyền sở hữu điện thoại di động</a:t>
            </a:r>
          </a:p>
        </p:txBody>
      </p:sp>
      <p:sp>
        <p:nvSpPr>
          <p:cNvPr id="66" name="TextBox 66"/>
          <p:cNvSpPr txBox="1"/>
          <p:nvPr/>
        </p:nvSpPr>
        <p:spPr>
          <a:xfrm>
            <a:off x="10518858" y="7314393"/>
            <a:ext cx="6042361" cy="1562100"/>
          </a:xfrm>
          <a:prstGeom prst="rect">
            <a:avLst/>
          </a:prstGeom>
        </p:spPr>
        <p:txBody>
          <a:bodyPr lIns="0" tIns="0" rIns="0" bIns="0" rtlCol="0" anchor="t">
            <a:spAutoFit/>
          </a:bodyPr>
          <a:lstStyle/>
          <a:p>
            <a:pPr>
              <a:lnSpc>
                <a:spcPts val="6150"/>
              </a:lnSpc>
            </a:pPr>
            <a:r>
              <a:rPr lang="en-US" sz="5000">
                <a:solidFill>
                  <a:srgbClr val="5B2B32"/>
                </a:solidFill>
                <a:latin typeface="Cambria Bold"/>
              </a:rPr>
              <a:t>Quyền lựa chọn người bạn chơi cùng</a:t>
            </a:r>
          </a:p>
        </p:txBody>
      </p:sp>
      <p:sp>
        <p:nvSpPr>
          <p:cNvPr id="67" name="TextBox 67"/>
          <p:cNvSpPr txBox="1"/>
          <p:nvPr/>
        </p:nvSpPr>
        <p:spPr>
          <a:xfrm>
            <a:off x="2549072" y="7314393"/>
            <a:ext cx="6042361" cy="1562100"/>
          </a:xfrm>
          <a:prstGeom prst="rect">
            <a:avLst/>
          </a:prstGeom>
        </p:spPr>
        <p:txBody>
          <a:bodyPr lIns="0" tIns="0" rIns="0" bIns="0" rtlCol="0" anchor="t">
            <a:spAutoFit/>
          </a:bodyPr>
          <a:lstStyle/>
          <a:p>
            <a:pPr>
              <a:lnSpc>
                <a:spcPts val="6150"/>
              </a:lnSpc>
            </a:pPr>
            <a:r>
              <a:rPr lang="en-US" sz="5000">
                <a:solidFill>
                  <a:srgbClr val="5B2B32"/>
                </a:solidFill>
                <a:latin typeface="Cambria Bold"/>
              </a:rPr>
              <a:t>Quyền làm những việc mình thích</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barn(inVertical)">
                                      <p:cBhvr>
                                        <p:cTn id="7" dur="500"/>
                                        <p:tgtEl>
                                          <p:spTgt spid="5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3"/>
                                        </p:tgtEl>
                                        <p:attrNameLst>
                                          <p:attrName>style.visibility</p:attrName>
                                        </p:attrNameLst>
                                      </p:cBhvr>
                                      <p:to>
                                        <p:strVal val="visible"/>
                                      </p:to>
                                    </p:set>
                                    <p:animEffect transition="in" filter="barn(inVertical)">
                                      <p:cBhvr>
                                        <p:cTn id="10" dur="500"/>
                                        <p:tgtEl>
                                          <p:spTgt spid="6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43"/>
                                        </p:tgtEl>
                                        <p:attrNameLst>
                                          <p:attrName>style.visibility</p:attrName>
                                        </p:attrNameLst>
                                      </p:cBhvr>
                                      <p:to>
                                        <p:strVal val="visible"/>
                                      </p:to>
                                    </p:set>
                                    <p:animEffect transition="in" filter="barn(inVertical)">
                                      <p:cBhvr>
                                        <p:cTn id="15" dur="500"/>
                                        <p:tgtEl>
                                          <p:spTgt spid="43"/>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65"/>
                                        </p:tgtEl>
                                        <p:attrNameLst>
                                          <p:attrName>style.visibility</p:attrName>
                                        </p:attrNameLst>
                                      </p:cBhvr>
                                      <p:to>
                                        <p:strVal val="visible"/>
                                      </p:to>
                                    </p:set>
                                    <p:animEffect transition="in" filter="barn(inVertical)">
                                      <p:cBhvr>
                                        <p:cTn id="18" dur="500"/>
                                        <p:tgtEl>
                                          <p:spTgt spid="65"/>
                                        </p:tgtEl>
                                      </p:cBhvr>
                                    </p:animEffect>
                                  </p:childTnLst>
                                </p:cTn>
                              </p:par>
                            </p:childTnLst>
                          </p:cTn>
                        </p:par>
                        <p:par>
                          <p:cTn id="19" fill="hold">
                            <p:stCondLst>
                              <p:cond delay="500"/>
                            </p:stCondLst>
                            <p:childTnLst>
                              <p:par>
                                <p:cTn id="20" presetID="16" presetClass="entr" presetSubtype="21" fill="hold" nodeType="afterEffect">
                                  <p:stCondLst>
                                    <p:cond delay="0"/>
                                  </p:stCondLst>
                                  <p:childTnLst>
                                    <p:set>
                                      <p:cBhvr>
                                        <p:cTn id="21" dur="1" fill="hold">
                                          <p:stCondLst>
                                            <p:cond delay="0"/>
                                          </p:stCondLst>
                                        </p:cTn>
                                        <p:tgtEl>
                                          <p:spTgt spid="46"/>
                                        </p:tgtEl>
                                        <p:attrNameLst>
                                          <p:attrName>style.visibility</p:attrName>
                                        </p:attrNameLst>
                                      </p:cBhvr>
                                      <p:to>
                                        <p:strVal val="visible"/>
                                      </p:to>
                                    </p:set>
                                    <p:animEffect transition="in" filter="barn(inVertical)">
                                      <p:cBhvr>
                                        <p:cTn id="22" dur="500"/>
                                        <p:tgtEl>
                                          <p:spTgt spid="46"/>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64"/>
                                        </p:tgtEl>
                                        <p:attrNameLst>
                                          <p:attrName>style.visibility</p:attrName>
                                        </p:attrNameLst>
                                      </p:cBhvr>
                                      <p:to>
                                        <p:strVal val="visible"/>
                                      </p:to>
                                    </p:set>
                                    <p:animEffect transition="in" filter="barn(inVertical)">
                                      <p:cBhvr>
                                        <p:cTn id="25" dur="500"/>
                                        <p:tgtEl>
                                          <p:spTgt spid="64"/>
                                        </p:tgtEl>
                                      </p:cBhvr>
                                    </p:animEffect>
                                  </p:childTnLst>
                                </p:cTn>
                              </p:par>
                            </p:childTnLst>
                          </p:cTn>
                        </p:par>
                        <p:par>
                          <p:cTn id="26" fill="hold">
                            <p:stCondLst>
                              <p:cond delay="1000"/>
                            </p:stCondLst>
                            <p:childTnLst>
                              <p:par>
                                <p:cTn id="27" presetID="16" presetClass="entr" presetSubtype="21" fill="hold" nodeType="afterEffect">
                                  <p:stCondLst>
                                    <p:cond delay="0"/>
                                  </p:stCondLst>
                                  <p:childTnLst>
                                    <p:set>
                                      <p:cBhvr>
                                        <p:cTn id="28" dur="1" fill="hold">
                                          <p:stCondLst>
                                            <p:cond delay="0"/>
                                          </p:stCondLst>
                                        </p:cTn>
                                        <p:tgtEl>
                                          <p:spTgt spid="49"/>
                                        </p:tgtEl>
                                        <p:attrNameLst>
                                          <p:attrName>style.visibility</p:attrName>
                                        </p:attrNameLst>
                                      </p:cBhvr>
                                      <p:to>
                                        <p:strVal val="visible"/>
                                      </p:to>
                                    </p:set>
                                    <p:animEffect transition="in" filter="barn(inVertical)">
                                      <p:cBhvr>
                                        <p:cTn id="29" dur="500"/>
                                        <p:tgtEl>
                                          <p:spTgt spid="49"/>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67"/>
                                        </p:tgtEl>
                                        <p:attrNameLst>
                                          <p:attrName>style.visibility</p:attrName>
                                        </p:attrNameLst>
                                      </p:cBhvr>
                                      <p:to>
                                        <p:strVal val="visible"/>
                                      </p:to>
                                    </p:set>
                                    <p:animEffect transition="in" filter="barn(inVertical)">
                                      <p:cBhvr>
                                        <p:cTn id="32" dur="500"/>
                                        <p:tgtEl>
                                          <p:spTgt spid="67"/>
                                        </p:tgtEl>
                                      </p:cBhvr>
                                    </p:animEffect>
                                  </p:childTnLst>
                                </p:cTn>
                              </p:par>
                            </p:childTnLst>
                          </p:cTn>
                        </p:par>
                        <p:par>
                          <p:cTn id="33" fill="hold">
                            <p:stCondLst>
                              <p:cond delay="1500"/>
                            </p:stCondLst>
                            <p:childTnLst>
                              <p:par>
                                <p:cTn id="34" presetID="16" presetClass="entr" presetSubtype="21" fill="hold" nodeType="afterEffect">
                                  <p:stCondLst>
                                    <p:cond delay="0"/>
                                  </p:stCondLst>
                                  <p:childTnLst>
                                    <p:set>
                                      <p:cBhvr>
                                        <p:cTn id="35" dur="1" fill="hold">
                                          <p:stCondLst>
                                            <p:cond delay="0"/>
                                          </p:stCondLst>
                                        </p:cTn>
                                        <p:tgtEl>
                                          <p:spTgt spid="52"/>
                                        </p:tgtEl>
                                        <p:attrNameLst>
                                          <p:attrName>style.visibility</p:attrName>
                                        </p:attrNameLst>
                                      </p:cBhvr>
                                      <p:to>
                                        <p:strVal val="visible"/>
                                      </p:to>
                                    </p:set>
                                    <p:animEffect transition="in" filter="barn(inVertical)">
                                      <p:cBhvr>
                                        <p:cTn id="36" dur="500"/>
                                        <p:tgtEl>
                                          <p:spTgt spid="52"/>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66"/>
                                        </p:tgtEl>
                                        <p:attrNameLst>
                                          <p:attrName>style.visibility</p:attrName>
                                        </p:attrNameLst>
                                      </p:cBhvr>
                                      <p:to>
                                        <p:strVal val="visible"/>
                                      </p:to>
                                    </p:set>
                                    <p:animEffect transition="in" filter="barn(inVertical)">
                                      <p:cBhvr>
                                        <p:cTn id="39" dur="500"/>
                                        <p:tgtEl>
                                          <p:spTgt spid="66"/>
                                        </p:tgtEl>
                                      </p:cBhvr>
                                    </p:animEffect>
                                  </p:childTnLst>
                                </p:cTn>
                              </p:par>
                            </p:childTnLst>
                          </p:cTn>
                        </p:par>
                      </p:childTnLst>
                    </p:cTn>
                  </p:par>
                  <p:par>
                    <p:cTn id="40" fill="hold">
                      <p:stCondLst>
                        <p:cond delay="indefinite"/>
                      </p:stCondLst>
                      <p:childTnLst>
                        <p:par>
                          <p:cTn id="41" fill="hold">
                            <p:stCondLst>
                              <p:cond delay="0"/>
                            </p:stCondLst>
                            <p:childTnLst>
                              <p:par>
                                <p:cTn id="42" presetID="32" presetClass="emph" presetSubtype="0" fill="hold" nodeType="clickEffect">
                                  <p:stCondLst>
                                    <p:cond delay="0"/>
                                  </p:stCondLst>
                                  <p:childTnLst>
                                    <p:animRot by="120000">
                                      <p:cBhvr>
                                        <p:cTn id="43" dur="200" fill="hold">
                                          <p:stCondLst>
                                            <p:cond delay="0"/>
                                          </p:stCondLst>
                                        </p:cTn>
                                        <p:tgtEl>
                                          <p:spTgt spid="46"/>
                                        </p:tgtEl>
                                        <p:attrNameLst>
                                          <p:attrName>r</p:attrName>
                                        </p:attrNameLst>
                                      </p:cBhvr>
                                    </p:animRot>
                                    <p:animRot by="-240000">
                                      <p:cBhvr>
                                        <p:cTn id="44" dur="400" fill="hold">
                                          <p:stCondLst>
                                            <p:cond delay="400"/>
                                          </p:stCondLst>
                                        </p:cTn>
                                        <p:tgtEl>
                                          <p:spTgt spid="46"/>
                                        </p:tgtEl>
                                        <p:attrNameLst>
                                          <p:attrName>r</p:attrName>
                                        </p:attrNameLst>
                                      </p:cBhvr>
                                    </p:animRot>
                                    <p:animRot by="240000">
                                      <p:cBhvr>
                                        <p:cTn id="45" dur="400" fill="hold">
                                          <p:stCondLst>
                                            <p:cond delay="800"/>
                                          </p:stCondLst>
                                        </p:cTn>
                                        <p:tgtEl>
                                          <p:spTgt spid="46"/>
                                        </p:tgtEl>
                                        <p:attrNameLst>
                                          <p:attrName>r</p:attrName>
                                        </p:attrNameLst>
                                      </p:cBhvr>
                                    </p:animRot>
                                    <p:animRot by="-240000">
                                      <p:cBhvr>
                                        <p:cTn id="46" dur="400" fill="hold">
                                          <p:stCondLst>
                                            <p:cond delay="1200"/>
                                          </p:stCondLst>
                                        </p:cTn>
                                        <p:tgtEl>
                                          <p:spTgt spid="46"/>
                                        </p:tgtEl>
                                        <p:attrNameLst>
                                          <p:attrName>r</p:attrName>
                                        </p:attrNameLst>
                                      </p:cBhvr>
                                    </p:animRot>
                                    <p:animRot by="120000">
                                      <p:cBhvr>
                                        <p:cTn id="47" dur="400" fill="hold">
                                          <p:stCondLst>
                                            <p:cond delay="1600"/>
                                          </p:stCondLst>
                                        </p:cTn>
                                        <p:tgtEl>
                                          <p:spTgt spid="46"/>
                                        </p:tgtEl>
                                        <p:attrNameLst>
                                          <p:attrName>r</p:attrName>
                                        </p:attrNameLst>
                                      </p:cBhvr>
                                    </p:animRot>
                                  </p:childTnLst>
                                  <p:subTnLst>
                                    <p:audio>
                                      <p:cMediaNode>
                                        <p:cTn display="0" masterRel="sameClick">
                                          <p:stCondLst>
                                            <p:cond evt="begin" delay="0">
                                              <p:tn val="42"/>
                                            </p:cond>
                                          </p:stCondLst>
                                          <p:endCondLst>
                                            <p:cond evt="onStopAudio" delay="0">
                                              <p:tgtEl>
                                                <p:sldTgt/>
                                              </p:tgtEl>
                                            </p:cond>
                                          </p:endCondLst>
                                        </p:cTn>
                                        <p:tgtEl>
                                          <p:sndTgt r:embed="rId2" name="chimes.wav"/>
                                        </p:tgtEl>
                                      </p:cMediaNode>
                                    </p:audio>
                                  </p:subTnLst>
                                </p:cTn>
                              </p:par>
                              <p:par>
                                <p:cTn id="48" presetID="32" presetClass="emph" presetSubtype="0" fill="hold" grpId="1" nodeType="withEffect">
                                  <p:stCondLst>
                                    <p:cond delay="0"/>
                                  </p:stCondLst>
                                  <p:childTnLst>
                                    <p:animRot by="120000">
                                      <p:cBhvr>
                                        <p:cTn id="49" dur="200" fill="hold">
                                          <p:stCondLst>
                                            <p:cond delay="0"/>
                                          </p:stCondLst>
                                        </p:cTn>
                                        <p:tgtEl>
                                          <p:spTgt spid="64"/>
                                        </p:tgtEl>
                                        <p:attrNameLst>
                                          <p:attrName>r</p:attrName>
                                        </p:attrNameLst>
                                      </p:cBhvr>
                                    </p:animRot>
                                    <p:animRot by="-240000">
                                      <p:cBhvr>
                                        <p:cTn id="50" dur="400" fill="hold">
                                          <p:stCondLst>
                                            <p:cond delay="400"/>
                                          </p:stCondLst>
                                        </p:cTn>
                                        <p:tgtEl>
                                          <p:spTgt spid="64"/>
                                        </p:tgtEl>
                                        <p:attrNameLst>
                                          <p:attrName>r</p:attrName>
                                        </p:attrNameLst>
                                      </p:cBhvr>
                                    </p:animRot>
                                    <p:animRot by="240000">
                                      <p:cBhvr>
                                        <p:cTn id="51" dur="400" fill="hold">
                                          <p:stCondLst>
                                            <p:cond delay="800"/>
                                          </p:stCondLst>
                                        </p:cTn>
                                        <p:tgtEl>
                                          <p:spTgt spid="64"/>
                                        </p:tgtEl>
                                        <p:attrNameLst>
                                          <p:attrName>r</p:attrName>
                                        </p:attrNameLst>
                                      </p:cBhvr>
                                    </p:animRot>
                                    <p:animRot by="-240000">
                                      <p:cBhvr>
                                        <p:cTn id="52" dur="400" fill="hold">
                                          <p:stCondLst>
                                            <p:cond delay="1200"/>
                                          </p:stCondLst>
                                        </p:cTn>
                                        <p:tgtEl>
                                          <p:spTgt spid="64"/>
                                        </p:tgtEl>
                                        <p:attrNameLst>
                                          <p:attrName>r</p:attrName>
                                        </p:attrNameLst>
                                      </p:cBhvr>
                                    </p:animRot>
                                    <p:animRot by="120000">
                                      <p:cBhvr>
                                        <p:cTn id="53" dur="400" fill="hold">
                                          <p:stCondLst>
                                            <p:cond delay="1600"/>
                                          </p:stCondLst>
                                        </p:cTn>
                                        <p:tgtEl>
                                          <p:spTgt spid="64"/>
                                        </p:tgtEl>
                                        <p:attrNameLst>
                                          <p:attrName>r</p:attrName>
                                        </p:attrNameLst>
                                      </p:cBhvr>
                                    </p:animRot>
                                  </p:childTnLst>
                                  <p:subTnLst>
                                    <p:audio>
                                      <p:cMediaNode>
                                        <p:cTn display="0" masterRel="sameClick">
                                          <p:stCondLst>
                                            <p:cond evt="begin" delay="0">
                                              <p:tn val="48"/>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p:bldP spid="64" grpId="0"/>
      <p:bldP spid="64" grpId="1"/>
      <p:bldP spid="65" grpId="0"/>
      <p:bldP spid="66" grpId="0"/>
      <p:bldP spid="6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437649" y="430129"/>
            <a:ext cx="6972300" cy="6972300"/>
          </a:xfrm>
          <a:custGeom>
            <a:avLst/>
            <a:gdLst/>
            <a:ahLst/>
            <a:cxnLst/>
            <a:rect l="l" t="t" r="r" b="b"/>
            <a:pathLst>
              <a:path w="6972300" h="6972300">
                <a:moveTo>
                  <a:pt x="0" y="0"/>
                </a:moveTo>
                <a:lnTo>
                  <a:pt x="6972300" y="0"/>
                </a:lnTo>
                <a:lnTo>
                  <a:pt x="6972300" y="6972300"/>
                </a:lnTo>
                <a:lnTo>
                  <a:pt x="0" y="69723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3" name="Freeform 3"/>
          <p:cNvSpPr/>
          <p:nvPr/>
        </p:nvSpPr>
        <p:spPr>
          <a:xfrm>
            <a:off x="437649" y="6469982"/>
            <a:ext cx="6972300" cy="3386889"/>
          </a:xfrm>
          <a:custGeom>
            <a:avLst/>
            <a:gdLst/>
            <a:ahLst/>
            <a:cxnLst/>
            <a:rect l="l" t="t" r="r" b="b"/>
            <a:pathLst>
              <a:path w="6972300" h="3386889">
                <a:moveTo>
                  <a:pt x="0" y="0"/>
                </a:moveTo>
                <a:lnTo>
                  <a:pt x="6972300" y="0"/>
                </a:lnTo>
                <a:lnTo>
                  <a:pt x="6972300" y="3386889"/>
                </a:lnTo>
                <a:lnTo>
                  <a:pt x="0" y="3386889"/>
                </a:lnTo>
                <a:lnTo>
                  <a:pt x="0" y="0"/>
                </a:lnTo>
                <a:close/>
              </a:path>
            </a:pathLst>
          </a:custGeom>
          <a:blipFill>
            <a:blip r:embed="rId5">
              <a:extLst>
                <a:ext uri="{96DAC541-7B7A-43D3-8B79-37D633B846F1}">
                  <asvg:svgBlip xmlns:asvg="http://schemas.microsoft.com/office/drawing/2016/SVG/main" xmlns="" r:embed="rId6"/>
                </a:ext>
              </a:extLst>
            </a:blip>
            <a:stretch>
              <a:fillRect b="-105861"/>
            </a:stretch>
          </a:blipFill>
        </p:spPr>
      </p:sp>
      <p:sp>
        <p:nvSpPr>
          <p:cNvPr id="4" name="Freeform 4"/>
          <p:cNvSpPr/>
          <p:nvPr/>
        </p:nvSpPr>
        <p:spPr>
          <a:xfrm>
            <a:off x="6567738" y="430129"/>
            <a:ext cx="6972300" cy="6972300"/>
          </a:xfrm>
          <a:custGeom>
            <a:avLst/>
            <a:gdLst/>
            <a:ahLst/>
            <a:cxnLst/>
            <a:rect l="l" t="t" r="r" b="b"/>
            <a:pathLst>
              <a:path w="6972300" h="6972300">
                <a:moveTo>
                  <a:pt x="0" y="0"/>
                </a:moveTo>
                <a:lnTo>
                  <a:pt x="6972300" y="0"/>
                </a:lnTo>
                <a:lnTo>
                  <a:pt x="6972300" y="6972300"/>
                </a:lnTo>
                <a:lnTo>
                  <a:pt x="0" y="69723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5" name="Freeform 5"/>
          <p:cNvSpPr/>
          <p:nvPr/>
        </p:nvSpPr>
        <p:spPr>
          <a:xfrm>
            <a:off x="6567738" y="6512844"/>
            <a:ext cx="6972300" cy="3386889"/>
          </a:xfrm>
          <a:custGeom>
            <a:avLst/>
            <a:gdLst/>
            <a:ahLst/>
            <a:cxnLst/>
            <a:rect l="l" t="t" r="r" b="b"/>
            <a:pathLst>
              <a:path w="6972300" h="3386889">
                <a:moveTo>
                  <a:pt x="0" y="0"/>
                </a:moveTo>
                <a:lnTo>
                  <a:pt x="6972300" y="0"/>
                </a:lnTo>
                <a:lnTo>
                  <a:pt x="6972300" y="3386889"/>
                </a:lnTo>
                <a:lnTo>
                  <a:pt x="0" y="3386889"/>
                </a:lnTo>
                <a:lnTo>
                  <a:pt x="0" y="0"/>
                </a:lnTo>
                <a:close/>
              </a:path>
            </a:pathLst>
          </a:custGeom>
          <a:blipFill>
            <a:blip r:embed="rId5">
              <a:extLst>
                <a:ext uri="{96DAC541-7B7A-43D3-8B79-37D633B846F1}">
                  <asvg:svgBlip xmlns:asvg="http://schemas.microsoft.com/office/drawing/2016/SVG/main" xmlns="" r:embed="rId6"/>
                </a:ext>
              </a:extLst>
            </a:blip>
            <a:stretch>
              <a:fillRect b="-105861"/>
            </a:stretch>
          </a:blipFill>
        </p:spPr>
      </p:sp>
      <p:sp>
        <p:nvSpPr>
          <p:cNvPr id="6" name="Freeform 6"/>
          <p:cNvSpPr/>
          <p:nvPr/>
        </p:nvSpPr>
        <p:spPr>
          <a:xfrm>
            <a:off x="12697828" y="430129"/>
            <a:ext cx="5122445" cy="6972300"/>
          </a:xfrm>
          <a:custGeom>
            <a:avLst/>
            <a:gdLst/>
            <a:ahLst/>
            <a:cxnLst/>
            <a:rect l="l" t="t" r="r" b="b"/>
            <a:pathLst>
              <a:path w="5122445" h="6972300">
                <a:moveTo>
                  <a:pt x="0" y="0"/>
                </a:moveTo>
                <a:lnTo>
                  <a:pt x="5122444" y="0"/>
                </a:lnTo>
                <a:lnTo>
                  <a:pt x="5122444" y="6972300"/>
                </a:lnTo>
                <a:lnTo>
                  <a:pt x="0" y="6972300"/>
                </a:lnTo>
                <a:lnTo>
                  <a:pt x="0" y="0"/>
                </a:lnTo>
                <a:close/>
              </a:path>
            </a:pathLst>
          </a:custGeom>
          <a:blipFill>
            <a:blip r:embed="rId3">
              <a:extLst>
                <a:ext uri="{96DAC541-7B7A-43D3-8B79-37D633B846F1}">
                  <asvg:svgBlip xmlns:asvg="http://schemas.microsoft.com/office/drawing/2016/SVG/main" xmlns="" r:embed="rId4"/>
                </a:ext>
              </a:extLst>
            </a:blip>
            <a:stretch>
              <a:fillRect r="-36112"/>
            </a:stretch>
          </a:blipFill>
        </p:spPr>
      </p:sp>
      <p:sp>
        <p:nvSpPr>
          <p:cNvPr id="7" name="Freeform 7"/>
          <p:cNvSpPr/>
          <p:nvPr/>
        </p:nvSpPr>
        <p:spPr>
          <a:xfrm>
            <a:off x="12697828" y="6469982"/>
            <a:ext cx="5152524" cy="3386889"/>
          </a:xfrm>
          <a:custGeom>
            <a:avLst/>
            <a:gdLst/>
            <a:ahLst/>
            <a:cxnLst/>
            <a:rect l="l" t="t" r="r" b="b"/>
            <a:pathLst>
              <a:path w="5152524" h="3386889">
                <a:moveTo>
                  <a:pt x="0" y="0"/>
                </a:moveTo>
                <a:lnTo>
                  <a:pt x="5152523" y="0"/>
                </a:lnTo>
                <a:lnTo>
                  <a:pt x="5152523" y="3386889"/>
                </a:lnTo>
                <a:lnTo>
                  <a:pt x="0" y="3386889"/>
                </a:lnTo>
                <a:lnTo>
                  <a:pt x="0" y="0"/>
                </a:lnTo>
                <a:close/>
              </a:path>
            </a:pathLst>
          </a:custGeom>
          <a:blipFill>
            <a:blip r:embed="rId5">
              <a:extLst>
                <a:ext uri="{96DAC541-7B7A-43D3-8B79-37D633B846F1}">
                  <asvg:svgBlip xmlns:asvg="http://schemas.microsoft.com/office/drawing/2016/SVG/main" xmlns="" r:embed="rId6"/>
                </a:ext>
              </a:extLst>
            </a:blip>
            <a:stretch>
              <a:fillRect r="-35318" b="-105861"/>
            </a:stretch>
          </a:blipFill>
        </p:spPr>
      </p:sp>
      <p:sp>
        <p:nvSpPr>
          <p:cNvPr id="8" name="Freeform 8"/>
          <p:cNvSpPr/>
          <p:nvPr/>
        </p:nvSpPr>
        <p:spPr>
          <a:xfrm rot="-4547200">
            <a:off x="13576493" y="5856419"/>
            <a:ext cx="5500811" cy="4760702"/>
          </a:xfrm>
          <a:custGeom>
            <a:avLst/>
            <a:gdLst/>
            <a:ahLst/>
            <a:cxnLst/>
            <a:rect l="l" t="t" r="r" b="b"/>
            <a:pathLst>
              <a:path w="5500811" h="4760702">
                <a:moveTo>
                  <a:pt x="0" y="0"/>
                </a:moveTo>
                <a:lnTo>
                  <a:pt x="5500810" y="0"/>
                </a:lnTo>
                <a:lnTo>
                  <a:pt x="5500810" y="4760702"/>
                </a:lnTo>
                <a:lnTo>
                  <a:pt x="0" y="4760702"/>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9" name="Freeform 9"/>
          <p:cNvSpPr/>
          <p:nvPr/>
        </p:nvSpPr>
        <p:spPr>
          <a:xfrm rot="4404670">
            <a:off x="-1018198" y="-233267"/>
            <a:ext cx="5500811" cy="4760702"/>
          </a:xfrm>
          <a:custGeom>
            <a:avLst/>
            <a:gdLst/>
            <a:ahLst/>
            <a:cxnLst/>
            <a:rect l="l" t="t" r="r" b="b"/>
            <a:pathLst>
              <a:path w="5500811" h="4760702">
                <a:moveTo>
                  <a:pt x="0" y="0"/>
                </a:moveTo>
                <a:lnTo>
                  <a:pt x="5500810" y="0"/>
                </a:lnTo>
                <a:lnTo>
                  <a:pt x="5500810" y="4760701"/>
                </a:lnTo>
                <a:lnTo>
                  <a:pt x="0" y="4760701"/>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10" name="Freeform 10"/>
          <p:cNvSpPr/>
          <p:nvPr/>
        </p:nvSpPr>
        <p:spPr>
          <a:xfrm rot="10412530">
            <a:off x="14287775" y="-179276"/>
            <a:ext cx="4610420" cy="4114800"/>
          </a:xfrm>
          <a:custGeom>
            <a:avLst/>
            <a:gdLst/>
            <a:ahLst/>
            <a:cxnLst/>
            <a:rect l="l" t="t" r="r" b="b"/>
            <a:pathLst>
              <a:path w="4610420" h="4114800">
                <a:moveTo>
                  <a:pt x="0" y="0"/>
                </a:moveTo>
                <a:lnTo>
                  <a:pt x="4610420" y="0"/>
                </a:lnTo>
                <a:lnTo>
                  <a:pt x="4610420" y="4114800"/>
                </a:lnTo>
                <a:lnTo>
                  <a:pt x="0" y="4114800"/>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11" name="Freeform 11"/>
          <p:cNvSpPr/>
          <p:nvPr/>
        </p:nvSpPr>
        <p:spPr>
          <a:xfrm rot="912969">
            <a:off x="-270865" y="6368098"/>
            <a:ext cx="4610420" cy="4114800"/>
          </a:xfrm>
          <a:custGeom>
            <a:avLst/>
            <a:gdLst/>
            <a:ahLst/>
            <a:cxnLst/>
            <a:rect l="l" t="t" r="r" b="b"/>
            <a:pathLst>
              <a:path w="4610420" h="4114800">
                <a:moveTo>
                  <a:pt x="0" y="0"/>
                </a:moveTo>
                <a:lnTo>
                  <a:pt x="4610420" y="0"/>
                </a:lnTo>
                <a:lnTo>
                  <a:pt x="4610420" y="4114800"/>
                </a:lnTo>
                <a:lnTo>
                  <a:pt x="0" y="4114800"/>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grpSp>
        <p:nvGrpSpPr>
          <p:cNvPr id="12" name="Group 12"/>
          <p:cNvGrpSpPr/>
          <p:nvPr/>
        </p:nvGrpSpPr>
        <p:grpSpPr>
          <a:xfrm>
            <a:off x="1429333" y="683172"/>
            <a:ext cx="15311675" cy="2843084"/>
            <a:chOff x="0" y="0"/>
            <a:chExt cx="20415567" cy="3790778"/>
          </a:xfrm>
        </p:grpSpPr>
        <p:grpSp>
          <p:nvGrpSpPr>
            <p:cNvPr id="13" name="Group 13"/>
            <p:cNvGrpSpPr/>
            <p:nvPr/>
          </p:nvGrpSpPr>
          <p:grpSpPr>
            <a:xfrm>
              <a:off x="0" y="0"/>
              <a:ext cx="2268396" cy="3790778"/>
              <a:chOff x="0" y="0"/>
              <a:chExt cx="486378" cy="812800"/>
            </a:xfrm>
          </p:grpSpPr>
          <p:sp>
            <p:nvSpPr>
              <p:cNvPr id="14" name="Freeform 14"/>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p:spPr>
          </p:sp>
          <p:sp>
            <p:nvSpPr>
              <p:cNvPr id="15" name="TextBox 15"/>
              <p:cNvSpPr txBox="1"/>
              <p:nvPr/>
            </p:nvSpPr>
            <p:spPr>
              <a:xfrm>
                <a:off x="0" y="-28575"/>
                <a:ext cx="486378" cy="841375"/>
              </a:xfrm>
              <a:prstGeom prst="rect">
                <a:avLst/>
              </a:prstGeom>
            </p:spPr>
            <p:txBody>
              <a:bodyPr lIns="50800" tIns="50800" rIns="50800" bIns="50800" rtlCol="0" anchor="ctr"/>
              <a:lstStyle/>
              <a:p>
                <a:pPr algn="ctr">
                  <a:lnSpc>
                    <a:spcPts val="2807"/>
                  </a:lnSpc>
                </a:pPr>
                <a:endParaRPr/>
              </a:p>
            </p:txBody>
          </p:sp>
        </p:grpSp>
        <p:grpSp>
          <p:nvGrpSpPr>
            <p:cNvPr id="16" name="Group 16"/>
            <p:cNvGrpSpPr/>
            <p:nvPr/>
          </p:nvGrpSpPr>
          <p:grpSpPr>
            <a:xfrm>
              <a:off x="4536793" y="0"/>
              <a:ext cx="2268396" cy="3790778"/>
              <a:chOff x="0" y="0"/>
              <a:chExt cx="486378" cy="812800"/>
            </a:xfrm>
          </p:grpSpPr>
          <p:sp>
            <p:nvSpPr>
              <p:cNvPr id="17" name="Freeform 17"/>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18" name="TextBox 18"/>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nvGrpSpPr>
            <p:cNvPr id="19" name="Group 19"/>
            <p:cNvGrpSpPr/>
            <p:nvPr/>
          </p:nvGrpSpPr>
          <p:grpSpPr>
            <a:xfrm>
              <a:off x="9073585" y="0"/>
              <a:ext cx="2268396" cy="3790778"/>
              <a:chOff x="0" y="0"/>
              <a:chExt cx="486378" cy="812800"/>
            </a:xfrm>
          </p:grpSpPr>
          <p:sp>
            <p:nvSpPr>
              <p:cNvPr id="20" name="Freeform 20"/>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21" name="TextBox 21"/>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nvGrpSpPr>
            <p:cNvPr id="22" name="Group 22"/>
            <p:cNvGrpSpPr/>
            <p:nvPr/>
          </p:nvGrpSpPr>
          <p:grpSpPr>
            <a:xfrm>
              <a:off x="13610378" y="0"/>
              <a:ext cx="2268396" cy="3790778"/>
              <a:chOff x="0" y="0"/>
              <a:chExt cx="486378" cy="812800"/>
            </a:xfrm>
          </p:grpSpPr>
          <p:sp>
            <p:nvSpPr>
              <p:cNvPr id="23" name="Freeform 23"/>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24" name="TextBox 24"/>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nvGrpSpPr>
            <p:cNvPr id="25" name="Group 25"/>
            <p:cNvGrpSpPr/>
            <p:nvPr/>
          </p:nvGrpSpPr>
          <p:grpSpPr>
            <a:xfrm>
              <a:off x="2268396" y="0"/>
              <a:ext cx="2268396" cy="3790778"/>
              <a:chOff x="0" y="0"/>
              <a:chExt cx="486378" cy="812800"/>
            </a:xfrm>
          </p:grpSpPr>
          <p:sp>
            <p:nvSpPr>
              <p:cNvPr id="26" name="Freeform 26"/>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27" name="TextBox 27"/>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nvGrpSpPr>
            <p:cNvPr id="28" name="Group 28"/>
            <p:cNvGrpSpPr/>
            <p:nvPr/>
          </p:nvGrpSpPr>
          <p:grpSpPr>
            <a:xfrm>
              <a:off x="6805189" y="0"/>
              <a:ext cx="2268396" cy="3790778"/>
              <a:chOff x="0" y="0"/>
              <a:chExt cx="486378" cy="812800"/>
            </a:xfrm>
          </p:grpSpPr>
          <p:sp>
            <p:nvSpPr>
              <p:cNvPr id="29" name="Freeform 29"/>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30" name="TextBox 30"/>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nvGrpSpPr>
            <p:cNvPr id="31" name="Group 31"/>
            <p:cNvGrpSpPr/>
            <p:nvPr/>
          </p:nvGrpSpPr>
          <p:grpSpPr>
            <a:xfrm>
              <a:off x="11341981" y="0"/>
              <a:ext cx="2268396" cy="3790778"/>
              <a:chOff x="0" y="0"/>
              <a:chExt cx="486378" cy="812800"/>
            </a:xfrm>
          </p:grpSpPr>
          <p:sp>
            <p:nvSpPr>
              <p:cNvPr id="32" name="Freeform 32"/>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33" name="TextBox 33"/>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nvGrpSpPr>
            <p:cNvPr id="34" name="Group 34"/>
            <p:cNvGrpSpPr/>
            <p:nvPr/>
          </p:nvGrpSpPr>
          <p:grpSpPr>
            <a:xfrm>
              <a:off x="15878774" y="0"/>
              <a:ext cx="2268396" cy="3790778"/>
              <a:chOff x="0" y="0"/>
              <a:chExt cx="486378" cy="812800"/>
            </a:xfrm>
          </p:grpSpPr>
          <p:sp>
            <p:nvSpPr>
              <p:cNvPr id="35" name="Freeform 35"/>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36" name="TextBox 36"/>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nvGrpSpPr>
            <p:cNvPr id="37" name="Group 37"/>
            <p:cNvGrpSpPr/>
            <p:nvPr/>
          </p:nvGrpSpPr>
          <p:grpSpPr>
            <a:xfrm>
              <a:off x="18147170" y="0"/>
              <a:ext cx="2268396" cy="3790778"/>
              <a:chOff x="0" y="0"/>
              <a:chExt cx="486378" cy="812800"/>
            </a:xfrm>
          </p:grpSpPr>
          <p:sp>
            <p:nvSpPr>
              <p:cNvPr id="38" name="Freeform 38"/>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39" name="TextBox 39"/>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grpSp>
        <p:nvGrpSpPr>
          <p:cNvPr id="40" name="Group 40"/>
          <p:cNvGrpSpPr/>
          <p:nvPr/>
        </p:nvGrpSpPr>
        <p:grpSpPr>
          <a:xfrm>
            <a:off x="1028700" y="1429264"/>
            <a:ext cx="16230600" cy="8174564"/>
            <a:chOff x="0" y="0"/>
            <a:chExt cx="4274726" cy="2152972"/>
          </a:xfrm>
        </p:grpSpPr>
        <p:sp>
          <p:nvSpPr>
            <p:cNvPr id="41" name="Freeform 41"/>
            <p:cNvSpPr/>
            <p:nvPr/>
          </p:nvSpPr>
          <p:spPr>
            <a:xfrm>
              <a:off x="0" y="0"/>
              <a:ext cx="4274726" cy="2152972"/>
            </a:xfrm>
            <a:custGeom>
              <a:avLst/>
              <a:gdLst/>
              <a:ahLst/>
              <a:cxnLst/>
              <a:rect l="l" t="t" r="r" b="b"/>
              <a:pathLst>
                <a:path w="4274726" h="2152972">
                  <a:moveTo>
                    <a:pt x="24327" y="0"/>
                  </a:moveTo>
                  <a:lnTo>
                    <a:pt x="4250399" y="0"/>
                  </a:lnTo>
                  <a:cubicBezTo>
                    <a:pt x="4263834" y="0"/>
                    <a:pt x="4274726" y="10891"/>
                    <a:pt x="4274726" y="24327"/>
                  </a:cubicBezTo>
                  <a:lnTo>
                    <a:pt x="4274726" y="2128645"/>
                  </a:lnTo>
                  <a:cubicBezTo>
                    <a:pt x="4274726" y="2142080"/>
                    <a:pt x="4263834" y="2152972"/>
                    <a:pt x="4250399" y="2152972"/>
                  </a:cubicBezTo>
                  <a:lnTo>
                    <a:pt x="24327" y="2152972"/>
                  </a:lnTo>
                  <a:cubicBezTo>
                    <a:pt x="10891" y="2152972"/>
                    <a:pt x="0" y="2142080"/>
                    <a:pt x="0" y="2128645"/>
                  </a:cubicBezTo>
                  <a:lnTo>
                    <a:pt x="0" y="24327"/>
                  </a:lnTo>
                  <a:cubicBezTo>
                    <a:pt x="0" y="10891"/>
                    <a:pt x="10891" y="0"/>
                    <a:pt x="24327" y="0"/>
                  </a:cubicBezTo>
                  <a:close/>
                </a:path>
              </a:pathLst>
            </a:custGeom>
            <a:solidFill>
              <a:srgbClr val="FFDDEE"/>
            </a:solidFill>
          </p:spPr>
        </p:sp>
        <p:sp>
          <p:nvSpPr>
            <p:cNvPr id="42" name="TextBox 42"/>
            <p:cNvSpPr txBox="1"/>
            <p:nvPr/>
          </p:nvSpPr>
          <p:spPr>
            <a:xfrm>
              <a:off x="0" y="-28575"/>
              <a:ext cx="4274726" cy="2181547"/>
            </a:xfrm>
            <a:prstGeom prst="rect">
              <a:avLst/>
            </a:prstGeom>
          </p:spPr>
          <p:txBody>
            <a:bodyPr lIns="50800" tIns="50800" rIns="50800" bIns="50800" rtlCol="0" anchor="ctr"/>
            <a:lstStyle/>
            <a:p>
              <a:pPr algn="ctr">
                <a:lnSpc>
                  <a:spcPts val="2807"/>
                </a:lnSpc>
              </a:pPr>
              <a:endParaRPr/>
            </a:p>
          </p:txBody>
        </p:sp>
      </p:grpSp>
      <p:grpSp>
        <p:nvGrpSpPr>
          <p:cNvPr id="43" name="Group 43"/>
          <p:cNvGrpSpPr/>
          <p:nvPr/>
        </p:nvGrpSpPr>
        <p:grpSpPr>
          <a:xfrm>
            <a:off x="1489858" y="4160431"/>
            <a:ext cx="7101575" cy="2432535"/>
            <a:chOff x="0" y="0"/>
            <a:chExt cx="9468767" cy="3243380"/>
          </a:xfrm>
        </p:grpSpPr>
        <p:sp>
          <p:nvSpPr>
            <p:cNvPr id="44" name="Freeform 44"/>
            <p:cNvSpPr/>
            <p:nvPr/>
          </p:nvSpPr>
          <p:spPr>
            <a:xfrm rot="-103181">
              <a:off x="203857" y="137713"/>
              <a:ext cx="9222454" cy="2967953"/>
            </a:xfrm>
            <a:custGeom>
              <a:avLst/>
              <a:gdLst/>
              <a:ahLst/>
              <a:cxnLst/>
              <a:rect l="l" t="t" r="r" b="b"/>
              <a:pathLst>
                <a:path w="9222454" h="2967953">
                  <a:moveTo>
                    <a:pt x="0" y="0"/>
                  </a:moveTo>
                  <a:lnTo>
                    <a:pt x="9222453" y="0"/>
                  </a:lnTo>
                  <a:lnTo>
                    <a:pt x="9222453" y="2967954"/>
                  </a:lnTo>
                  <a:lnTo>
                    <a:pt x="0" y="2967954"/>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45" name="Freeform 45"/>
            <p:cNvSpPr/>
            <p:nvPr/>
          </p:nvSpPr>
          <p:spPr>
            <a:xfrm>
              <a:off x="0" y="38133"/>
              <a:ext cx="1236289" cy="1236289"/>
            </a:xfrm>
            <a:custGeom>
              <a:avLst/>
              <a:gdLst/>
              <a:ahLst/>
              <a:cxnLst/>
              <a:rect l="l" t="t" r="r" b="b"/>
              <a:pathLst>
                <a:path w="1236289" h="1236289">
                  <a:moveTo>
                    <a:pt x="0" y="0"/>
                  </a:moveTo>
                  <a:lnTo>
                    <a:pt x="1236289" y="0"/>
                  </a:lnTo>
                  <a:lnTo>
                    <a:pt x="1236289" y="1236289"/>
                  </a:lnTo>
                  <a:lnTo>
                    <a:pt x="0" y="1236289"/>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grpSp>
      <p:grpSp>
        <p:nvGrpSpPr>
          <p:cNvPr id="46" name="Group 46"/>
          <p:cNvGrpSpPr/>
          <p:nvPr/>
        </p:nvGrpSpPr>
        <p:grpSpPr>
          <a:xfrm>
            <a:off x="9499733" y="4181741"/>
            <a:ext cx="7241275" cy="2514491"/>
            <a:chOff x="0" y="0"/>
            <a:chExt cx="9655033" cy="3352655"/>
          </a:xfrm>
        </p:grpSpPr>
        <p:sp>
          <p:nvSpPr>
            <p:cNvPr id="47" name="Freeform 47"/>
            <p:cNvSpPr/>
            <p:nvPr/>
          </p:nvSpPr>
          <p:spPr>
            <a:xfrm rot="-103181">
              <a:off x="294536" y="214947"/>
              <a:ext cx="9317602" cy="2998574"/>
            </a:xfrm>
            <a:custGeom>
              <a:avLst/>
              <a:gdLst/>
              <a:ahLst/>
              <a:cxnLst/>
              <a:rect l="l" t="t" r="r" b="b"/>
              <a:pathLst>
                <a:path w="9317602" h="2998574">
                  <a:moveTo>
                    <a:pt x="0" y="0"/>
                  </a:moveTo>
                  <a:lnTo>
                    <a:pt x="9317602" y="0"/>
                  </a:lnTo>
                  <a:lnTo>
                    <a:pt x="9317602" y="2998574"/>
                  </a:lnTo>
                  <a:lnTo>
                    <a:pt x="0" y="2998574"/>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p:spPr>
        </p:sp>
        <p:sp>
          <p:nvSpPr>
            <p:cNvPr id="48" name="Freeform 48"/>
            <p:cNvSpPr/>
            <p:nvPr/>
          </p:nvSpPr>
          <p:spPr>
            <a:xfrm>
              <a:off x="0" y="0"/>
              <a:ext cx="1051983" cy="1296744"/>
            </a:xfrm>
            <a:custGeom>
              <a:avLst/>
              <a:gdLst/>
              <a:ahLst/>
              <a:cxnLst/>
              <a:rect l="l" t="t" r="r" b="b"/>
              <a:pathLst>
                <a:path w="1051983" h="1296744">
                  <a:moveTo>
                    <a:pt x="0" y="0"/>
                  </a:moveTo>
                  <a:lnTo>
                    <a:pt x="1051983" y="0"/>
                  </a:lnTo>
                  <a:lnTo>
                    <a:pt x="1051983" y="1296744"/>
                  </a:lnTo>
                  <a:lnTo>
                    <a:pt x="0" y="1296744"/>
                  </a:lnTo>
                  <a:lnTo>
                    <a:pt x="0" y="0"/>
                  </a:lnTo>
                  <a:close/>
                </a:path>
              </a:pathLst>
            </a:custGeom>
            <a:blipFill>
              <a:blip r:embed="rId17">
                <a:extLst>
                  <a:ext uri="{96DAC541-7B7A-43D3-8B79-37D633B846F1}">
                    <asvg:svgBlip xmlns:asvg="http://schemas.microsoft.com/office/drawing/2016/SVG/main" xmlns="" r:embed="rId18"/>
                  </a:ext>
                </a:extLst>
              </a:blip>
              <a:stretch>
                <a:fillRect/>
              </a:stretch>
            </a:blipFill>
          </p:spPr>
        </p:sp>
      </p:grpSp>
      <p:grpSp>
        <p:nvGrpSpPr>
          <p:cNvPr id="49" name="Group 49"/>
          <p:cNvGrpSpPr/>
          <p:nvPr/>
        </p:nvGrpSpPr>
        <p:grpSpPr>
          <a:xfrm>
            <a:off x="1550383" y="6916150"/>
            <a:ext cx="6980525" cy="2463544"/>
            <a:chOff x="0" y="0"/>
            <a:chExt cx="9307367" cy="3284725"/>
          </a:xfrm>
        </p:grpSpPr>
        <p:sp>
          <p:nvSpPr>
            <p:cNvPr id="50" name="Freeform 50"/>
            <p:cNvSpPr/>
            <p:nvPr/>
          </p:nvSpPr>
          <p:spPr>
            <a:xfrm rot="-103181">
              <a:off x="42457" y="179058"/>
              <a:ext cx="9222454" cy="2967953"/>
            </a:xfrm>
            <a:custGeom>
              <a:avLst/>
              <a:gdLst/>
              <a:ahLst/>
              <a:cxnLst/>
              <a:rect l="l" t="t" r="r" b="b"/>
              <a:pathLst>
                <a:path w="9222454" h="2967953">
                  <a:moveTo>
                    <a:pt x="0" y="0"/>
                  </a:moveTo>
                  <a:lnTo>
                    <a:pt x="9222453" y="0"/>
                  </a:lnTo>
                  <a:lnTo>
                    <a:pt x="9222453" y="2967954"/>
                  </a:lnTo>
                  <a:lnTo>
                    <a:pt x="0" y="2967954"/>
                  </a:lnTo>
                  <a:lnTo>
                    <a:pt x="0" y="0"/>
                  </a:lnTo>
                  <a:close/>
                </a:path>
              </a:pathLst>
            </a:custGeom>
            <a:blipFill>
              <a:blip r:embed="rId19">
                <a:extLst>
                  <a:ext uri="{96DAC541-7B7A-43D3-8B79-37D633B846F1}">
                    <asvg:svgBlip xmlns:asvg="http://schemas.microsoft.com/office/drawing/2016/SVG/main" xmlns="" r:embed="rId20"/>
                  </a:ext>
                </a:extLst>
              </a:blip>
              <a:stretch>
                <a:fillRect/>
              </a:stretch>
            </a:blipFill>
          </p:spPr>
        </p:sp>
        <p:sp>
          <p:nvSpPr>
            <p:cNvPr id="51" name="Freeform 51"/>
            <p:cNvSpPr/>
            <p:nvPr/>
          </p:nvSpPr>
          <p:spPr>
            <a:xfrm>
              <a:off x="0" y="0"/>
              <a:ext cx="1071434" cy="1296744"/>
            </a:xfrm>
            <a:custGeom>
              <a:avLst/>
              <a:gdLst/>
              <a:ahLst/>
              <a:cxnLst/>
              <a:rect l="l" t="t" r="r" b="b"/>
              <a:pathLst>
                <a:path w="1071434" h="1296744">
                  <a:moveTo>
                    <a:pt x="0" y="0"/>
                  </a:moveTo>
                  <a:lnTo>
                    <a:pt x="1071434" y="0"/>
                  </a:lnTo>
                  <a:lnTo>
                    <a:pt x="1071434" y="1296744"/>
                  </a:lnTo>
                  <a:lnTo>
                    <a:pt x="0" y="1296744"/>
                  </a:lnTo>
                  <a:lnTo>
                    <a:pt x="0" y="0"/>
                  </a:lnTo>
                  <a:close/>
                </a:path>
              </a:pathLst>
            </a:custGeom>
            <a:blipFill>
              <a:blip r:embed="rId21">
                <a:extLst>
                  <a:ext uri="{96DAC541-7B7A-43D3-8B79-37D633B846F1}">
                    <asvg:svgBlip xmlns:asvg="http://schemas.microsoft.com/office/drawing/2016/SVG/main" xmlns="" r:embed="rId22"/>
                  </a:ext>
                </a:extLst>
              </a:blip>
              <a:stretch>
                <a:fillRect/>
              </a:stretch>
            </a:blipFill>
          </p:spPr>
        </p:sp>
      </p:grpSp>
      <p:grpSp>
        <p:nvGrpSpPr>
          <p:cNvPr id="52" name="Group 52"/>
          <p:cNvGrpSpPr/>
          <p:nvPr/>
        </p:nvGrpSpPr>
        <p:grpSpPr>
          <a:xfrm>
            <a:off x="9499733" y="6852251"/>
            <a:ext cx="7064182" cy="2406049"/>
            <a:chOff x="0" y="0"/>
            <a:chExt cx="9418910" cy="3208066"/>
          </a:xfrm>
        </p:grpSpPr>
        <p:sp>
          <p:nvSpPr>
            <p:cNvPr id="53" name="Freeform 53"/>
            <p:cNvSpPr/>
            <p:nvPr/>
          </p:nvSpPr>
          <p:spPr>
            <a:xfrm rot="-103181">
              <a:off x="254877" y="136214"/>
              <a:ext cx="9122039" cy="2935638"/>
            </a:xfrm>
            <a:custGeom>
              <a:avLst/>
              <a:gdLst/>
              <a:ahLst/>
              <a:cxnLst/>
              <a:rect l="l" t="t" r="r" b="b"/>
              <a:pathLst>
                <a:path w="9122039" h="2935638">
                  <a:moveTo>
                    <a:pt x="0" y="0"/>
                  </a:moveTo>
                  <a:lnTo>
                    <a:pt x="9122038" y="0"/>
                  </a:lnTo>
                  <a:lnTo>
                    <a:pt x="9122038" y="2935638"/>
                  </a:lnTo>
                  <a:lnTo>
                    <a:pt x="0" y="2935638"/>
                  </a:lnTo>
                  <a:lnTo>
                    <a:pt x="0" y="0"/>
                  </a:lnTo>
                  <a:close/>
                </a:path>
              </a:pathLst>
            </a:custGeom>
            <a:blipFill>
              <a:blip r:embed="rId23">
                <a:extLst>
                  <a:ext uri="{96DAC541-7B7A-43D3-8B79-37D633B846F1}">
                    <asvg:svgBlip xmlns:asvg="http://schemas.microsoft.com/office/drawing/2016/SVG/main" xmlns="" r:embed="rId24"/>
                  </a:ext>
                </a:extLst>
              </a:blip>
              <a:stretch>
                <a:fillRect/>
              </a:stretch>
            </a:blipFill>
          </p:spPr>
        </p:sp>
        <p:sp>
          <p:nvSpPr>
            <p:cNvPr id="54" name="Freeform 54"/>
            <p:cNvSpPr/>
            <p:nvPr/>
          </p:nvSpPr>
          <p:spPr>
            <a:xfrm>
              <a:off x="0" y="0"/>
              <a:ext cx="1264865" cy="1296744"/>
            </a:xfrm>
            <a:custGeom>
              <a:avLst/>
              <a:gdLst/>
              <a:ahLst/>
              <a:cxnLst/>
              <a:rect l="l" t="t" r="r" b="b"/>
              <a:pathLst>
                <a:path w="1264865" h="1296744">
                  <a:moveTo>
                    <a:pt x="0" y="0"/>
                  </a:moveTo>
                  <a:lnTo>
                    <a:pt x="1264865" y="0"/>
                  </a:lnTo>
                  <a:lnTo>
                    <a:pt x="1264865" y="1296744"/>
                  </a:lnTo>
                  <a:lnTo>
                    <a:pt x="0" y="1296744"/>
                  </a:lnTo>
                  <a:lnTo>
                    <a:pt x="0" y="0"/>
                  </a:lnTo>
                  <a:close/>
                </a:path>
              </a:pathLst>
            </a:custGeom>
            <a:blipFill>
              <a:blip r:embed="rId25">
                <a:extLst>
                  <a:ext uri="{96DAC541-7B7A-43D3-8B79-37D633B846F1}">
                    <asvg:svgBlip xmlns:asvg="http://schemas.microsoft.com/office/drawing/2016/SVG/main" xmlns="" r:embed="rId26"/>
                  </a:ext>
                </a:extLst>
              </a:blip>
              <a:stretch>
                <a:fillRect/>
              </a:stretch>
            </a:blipFill>
          </p:spPr>
        </p:sp>
      </p:grpSp>
      <p:grpSp>
        <p:nvGrpSpPr>
          <p:cNvPr id="55" name="Group 55"/>
          <p:cNvGrpSpPr/>
          <p:nvPr/>
        </p:nvGrpSpPr>
        <p:grpSpPr>
          <a:xfrm>
            <a:off x="1367887" y="1638333"/>
            <a:ext cx="15552226" cy="2047323"/>
            <a:chOff x="0" y="0"/>
            <a:chExt cx="20736301" cy="2729764"/>
          </a:xfrm>
        </p:grpSpPr>
        <p:sp>
          <p:nvSpPr>
            <p:cNvPr id="56" name="Freeform 56"/>
            <p:cNvSpPr/>
            <p:nvPr/>
          </p:nvSpPr>
          <p:spPr>
            <a:xfrm rot="-147798">
              <a:off x="1882657" y="165052"/>
              <a:ext cx="7473823" cy="2405212"/>
            </a:xfrm>
            <a:custGeom>
              <a:avLst/>
              <a:gdLst/>
              <a:ahLst/>
              <a:cxnLst/>
              <a:rect l="l" t="t" r="r" b="b"/>
              <a:pathLst>
                <a:path w="7473823" h="2405212">
                  <a:moveTo>
                    <a:pt x="0" y="0"/>
                  </a:moveTo>
                  <a:lnTo>
                    <a:pt x="7473824" y="0"/>
                  </a:lnTo>
                  <a:lnTo>
                    <a:pt x="7473824" y="2405212"/>
                  </a:lnTo>
                  <a:lnTo>
                    <a:pt x="0" y="2405212"/>
                  </a:lnTo>
                  <a:lnTo>
                    <a:pt x="0" y="0"/>
                  </a:lnTo>
                  <a:close/>
                </a:path>
              </a:pathLst>
            </a:custGeom>
            <a:blipFill>
              <a:blip r:embed="rId27">
                <a:extLst>
                  <a:ext uri="{96DAC541-7B7A-43D3-8B79-37D633B846F1}">
                    <asvg:svgBlip xmlns:asvg="http://schemas.microsoft.com/office/drawing/2016/SVG/main" xmlns="" r:embed="rId28"/>
                  </a:ext>
                </a:extLst>
              </a:blip>
              <a:stretch>
                <a:fillRect/>
              </a:stretch>
            </a:blipFill>
          </p:spPr>
        </p:sp>
        <p:sp>
          <p:nvSpPr>
            <p:cNvPr id="57" name="Freeform 57"/>
            <p:cNvSpPr/>
            <p:nvPr/>
          </p:nvSpPr>
          <p:spPr>
            <a:xfrm flipH="1">
              <a:off x="6602247" y="134193"/>
              <a:ext cx="7473823" cy="2405212"/>
            </a:xfrm>
            <a:custGeom>
              <a:avLst/>
              <a:gdLst/>
              <a:ahLst/>
              <a:cxnLst/>
              <a:rect l="l" t="t" r="r" b="b"/>
              <a:pathLst>
                <a:path w="7473823" h="2405212">
                  <a:moveTo>
                    <a:pt x="7473823" y="0"/>
                  </a:moveTo>
                  <a:lnTo>
                    <a:pt x="0" y="0"/>
                  </a:lnTo>
                  <a:lnTo>
                    <a:pt x="0" y="2405212"/>
                  </a:lnTo>
                  <a:lnTo>
                    <a:pt x="7473823" y="2405212"/>
                  </a:lnTo>
                  <a:lnTo>
                    <a:pt x="7473823" y="0"/>
                  </a:lnTo>
                  <a:close/>
                </a:path>
              </a:pathLst>
            </a:custGeom>
            <a:blipFill>
              <a:blip r:embed="rId27">
                <a:extLst>
                  <a:ext uri="{96DAC541-7B7A-43D3-8B79-37D633B846F1}">
                    <asvg:svgBlip xmlns:asvg="http://schemas.microsoft.com/office/drawing/2016/SVG/main" xmlns="" r:embed="rId28"/>
                  </a:ext>
                </a:extLst>
              </a:blip>
              <a:stretch>
                <a:fillRect/>
              </a:stretch>
            </a:blipFill>
          </p:spPr>
        </p:sp>
        <p:sp>
          <p:nvSpPr>
            <p:cNvPr id="58" name="Freeform 58"/>
            <p:cNvSpPr/>
            <p:nvPr/>
          </p:nvSpPr>
          <p:spPr>
            <a:xfrm rot="-147798">
              <a:off x="8542888" y="165052"/>
              <a:ext cx="7473823" cy="2405212"/>
            </a:xfrm>
            <a:custGeom>
              <a:avLst/>
              <a:gdLst/>
              <a:ahLst/>
              <a:cxnLst/>
              <a:rect l="l" t="t" r="r" b="b"/>
              <a:pathLst>
                <a:path w="7473823" h="2405212">
                  <a:moveTo>
                    <a:pt x="0" y="0"/>
                  </a:moveTo>
                  <a:lnTo>
                    <a:pt x="7473824" y="0"/>
                  </a:lnTo>
                  <a:lnTo>
                    <a:pt x="7473824" y="2405212"/>
                  </a:lnTo>
                  <a:lnTo>
                    <a:pt x="0" y="2405212"/>
                  </a:lnTo>
                  <a:lnTo>
                    <a:pt x="0" y="0"/>
                  </a:lnTo>
                  <a:close/>
                </a:path>
              </a:pathLst>
            </a:custGeom>
            <a:blipFill>
              <a:blip r:embed="rId27">
                <a:extLst>
                  <a:ext uri="{96DAC541-7B7A-43D3-8B79-37D633B846F1}">
                    <asvg:svgBlip xmlns:asvg="http://schemas.microsoft.com/office/drawing/2016/SVG/main" xmlns="" r:embed="rId28"/>
                  </a:ext>
                </a:extLst>
              </a:blip>
              <a:stretch>
                <a:fillRect/>
              </a:stretch>
            </a:blipFill>
          </p:spPr>
        </p:sp>
        <p:sp>
          <p:nvSpPr>
            <p:cNvPr id="59" name="Freeform 59"/>
            <p:cNvSpPr/>
            <p:nvPr/>
          </p:nvSpPr>
          <p:spPr>
            <a:xfrm flipH="1">
              <a:off x="13262478" y="134193"/>
              <a:ext cx="7473823" cy="2405212"/>
            </a:xfrm>
            <a:custGeom>
              <a:avLst/>
              <a:gdLst/>
              <a:ahLst/>
              <a:cxnLst/>
              <a:rect l="l" t="t" r="r" b="b"/>
              <a:pathLst>
                <a:path w="7473823" h="2405212">
                  <a:moveTo>
                    <a:pt x="7473823" y="0"/>
                  </a:moveTo>
                  <a:lnTo>
                    <a:pt x="0" y="0"/>
                  </a:lnTo>
                  <a:lnTo>
                    <a:pt x="0" y="2405212"/>
                  </a:lnTo>
                  <a:lnTo>
                    <a:pt x="7473823" y="2405212"/>
                  </a:lnTo>
                  <a:lnTo>
                    <a:pt x="7473823" y="0"/>
                  </a:lnTo>
                  <a:close/>
                </a:path>
              </a:pathLst>
            </a:custGeom>
            <a:blipFill>
              <a:blip r:embed="rId27">
                <a:extLst>
                  <a:ext uri="{96DAC541-7B7A-43D3-8B79-37D633B846F1}">
                    <asvg:svgBlip xmlns:asvg="http://schemas.microsoft.com/office/drawing/2016/SVG/main" xmlns="" r:embed="rId28"/>
                  </a:ext>
                </a:extLst>
              </a:blip>
              <a:stretch>
                <a:fillRect/>
              </a:stretch>
            </a:blipFill>
          </p:spPr>
        </p:sp>
        <p:sp>
          <p:nvSpPr>
            <p:cNvPr id="60" name="Freeform 60"/>
            <p:cNvSpPr/>
            <p:nvPr/>
          </p:nvSpPr>
          <p:spPr>
            <a:xfrm>
              <a:off x="0" y="0"/>
              <a:ext cx="2624995" cy="2598745"/>
            </a:xfrm>
            <a:custGeom>
              <a:avLst/>
              <a:gdLst/>
              <a:ahLst/>
              <a:cxnLst/>
              <a:rect l="l" t="t" r="r" b="b"/>
              <a:pathLst>
                <a:path w="2624995" h="2598745">
                  <a:moveTo>
                    <a:pt x="0" y="0"/>
                  </a:moveTo>
                  <a:lnTo>
                    <a:pt x="2624995" y="0"/>
                  </a:lnTo>
                  <a:lnTo>
                    <a:pt x="2624995" y="2598745"/>
                  </a:lnTo>
                  <a:lnTo>
                    <a:pt x="0" y="2598745"/>
                  </a:lnTo>
                  <a:lnTo>
                    <a:pt x="0" y="0"/>
                  </a:lnTo>
                  <a:close/>
                </a:path>
              </a:pathLst>
            </a:custGeom>
            <a:blipFill>
              <a:blip r:embed="rId29">
                <a:extLst>
                  <a:ext uri="{96DAC541-7B7A-43D3-8B79-37D633B846F1}">
                    <asvg:svgBlip xmlns:asvg="http://schemas.microsoft.com/office/drawing/2016/SVG/main" xmlns="" r:embed="rId30"/>
                  </a:ext>
                </a:extLst>
              </a:blip>
              <a:stretch>
                <a:fillRect/>
              </a:stretch>
            </a:blipFill>
          </p:spPr>
        </p:sp>
        <p:sp>
          <p:nvSpPr>
            <p:cNvPr id="61" name="Freeform 61"/>
            <p:cNvSpPr/>
            <p:nvPr/>
          </p:nvSpPr>
          <p:spPr>
            <a:xfrm>
              <a:off x="431380" y="499012"/>
              <a:ext cx="1762235" cy="1711571"/>
            </a:xfrm>
            <a:custGeom>
              <a:avLst/>
              <a:gdLst/>
              <a:ahLst/>
              <a:cxnLst/>
              <a:rect l="l" t="t" r="r" b="b"/>
              <a:pathLst>
                <a:path w="1762235" h="1711571">
                  <a:moveTo>
                    <a:pt x="0" y="0"/>
                  </a:moveTo>
                  <a:lnTo>
                    <a:pt x="1762235" y="0"/>
                  </a:lnTo>
                  <a:lnTo>
                    <a:pt x="1762235" y="1711571"/>
                  </a:lnTo>
                  <a:lnTo>
                    <a:pt x="0" y="1711571"/>
                  </a:lnTo>
                  <a:lnTo>
                    <a:pt x="0" y="0"/>
                  </a:lnTo>
                  <a:close/>
                </a:path>
              </a:pathLst>
            </a:custGeom>
            <a:blipFill>
              <a:blip r:embed="rId31">
                <a:extLst>
                  <a:ext uri="{96DAC541-7B7A-43D3-8B79-37D633B846F1}">
                    <asvg:svgBlip xmlns:asvg="http://schemas.microsoft.com/office/drawing/2016/SVG/main" xmlns="" r:embed="rId32"/>
                  </a:ext>
                </a:extLst>
              </a:blip>
              <a:stretch>
                <a:fillRect/>
              </a:stretch>
            </a:blipFill>
          </p:spPr>
        </p:sp>
      </p:grpSp>
      <p:sp>
        <p:nvSpPr>
          <p:cNvPr id="63" name="TextBox 63"/>
          <p:cNvSpPr txBox="1"/>
          <p:nvPr/>
        </p:nvSpPr>
        <p:spPr>
          <a:xfrm>
            <a:off x="3468195" y="1796171"/>
            <a:ext cx="13451918" cy="1712595"/>
          </a:xfrm>
          <a:prstGeom prst="rect">
            <a:avLst/>
          </a:prstGeom>
        </p:spPr>
        <p:txBody>
          <a:bodyPr lIns="0" tIns="0" rIns="0" bIns="0" rtlCol="0" anchor="t">
            <a:spAutoFit/>
          </a:bodyPr>
          <a:lstStyle/>
          <a:p>
            <a:pPr>
              <a:lnSpc>
                <a:spcPts val="6764"/>
              </a:lnSpc>
            </a:pPr>
            <a:r>
              <a:rPr lang="en-US" sz="5499">
                <a:solidFill>
                  <a:srgbClr val="664C31"/>
                </a:solidFill>
                <a:latin typeface="Cambria Bold"/>
              </a:rPr>
              <a:t>Quyền nào sau đây là quyền của trẻ em trong việc học tập?</a:t>
            </a:r>
          </a:p>
        </p:txBody>
      </p:sp>
      <p:sp>
        <p:nvSpPr>
          <p:cNvPr id="64" name="TextBox 64"/>
          <p:cNvSpPr txBox="1"/>
          <p:nvPr/>
        </p:nvSpPr>
        <p:spPr>
          <a:xfrm>
            <a:off x="10384187" y="4723659"/>
            <a:ext cx="6311703" cy="1402080"/>
          </a:xfrm>
          <a:prstGeom prst="rect">
            <a:avLst/>
          </a:prstGeom>
        </p:spPr>
        <p:txBody>
          <a:bodyPr lIns="0" tIns="0" rIns="0" bIns="0" rtlCol="0" anchor="t">
            <a:spAutoFit/>
          </a:bodyPr>
          <a:lstStyle/>
          <a:p>
            <a:pPr>
              <a:lnSpc>
                <a:spcPts val="5535"/>
              </a:lnSpc>
            </a:pPr>
            <a:r>
              <a:rPr lang="en-US" sz="4500">
                <a:solidFill>
                  <a:srgbClr val="5B2B32"/>
                </a:solidFill>
                <a:latin typeface="Cambria Bold"/>
              </a:rPr>
              <a:t>Quyền được học những môn học mình yêu thích</a:t>
            </a:r>
          </a:p>
        </p:txBody>
      </p:sp>
      <p:sp>
        <p:nvSpPr>
          <p:cNvPr id="65" name="TextBox 65"/>
          <p:cNvSpPr txBox="1"/>
          <p:nvPr/>
        </p:nvSpPr>
        <p:spPr>
          <a:xfrm>
            <a:off x="2549072" y="4586123"/>
            <a:ext cx="6042361" cy="1562100"/>
          </a:xfrm>
          <a:prstGeom prst="rect">
            <a:avLst/>
          </a:prstGeom>
        </p:spPr>
        <p:txBody>
          <a:bodyPr lIns="0" tIns="0" rIns="0" bIns="0" rtlCol="0" anchor="t">
            <a:spAutoFit/>
          </a:bodyPr>
          <a:lstStyle/>
          <a:p>
            <a:pPr>
              <a:lnSpc>
                <a:spcPts val="6150"/>
              </a:lnSpc>
            </a:pPr>
            <a:r>
              <a:rPr lang="en-US" sz="5000">
                <a:solidFill>
                  <a:srgbClr val="5B2B32"/>
                </a:solidFill>
                <a:latin typeface="Cambria Bold"/>
              </a:rPr>
              <a:t>Quyền nghỉ học bất cứ lúc nào muốn</a:t>
            </a:r>
          </a:p>
        </p:txBody>
      </p:sp>
      <p:sp>
        <p:nvSpPr>
          <p:cNvPr id="66" name="TextBox 66"/>
          <p:cNvSpPr txBox="1"/>
          <p:nvPr/>
        </p:nvSpPr>
        <p:spPr>
          <a:xfrm>
            <a:off x="10149036" y="7389641"/>
            <a:ext cx="6546854" cy="1402080"/>
          </a:xfrm>
          <a:prstGeom prst="rect">
            <a:avLst/>
          </a:prstGeom>
        </p:spPr>
        <p:txBody>
          <a:bodyPr lIns="0" tIns="0" rIns="0" bIns="0" rtlCol="0" anchor="t">
            <a:spAutoFit/>
          </a:bodyPr>
          <a:lstStyle/>
          <a:p>
            <a:pPr>
              <a:lnSpc>
                <a:spcPts val="5535"/>
              </a:lnSpc>
            </a:pPr>
            <a:r>
              <a:rPr lang="en-US" sz="4500" dirty="0" err="1">
                <a:solidFill>
                  <a:srgbClr val="5B2B32"/>
                </a:solidFill>
                <a:latin typeface="Cambria Bold"/>
              </a:rPr>
              <a:t>Quyền</a:t>
            </a:r>
            <a:r>
              <a:rPr lang="en-US" sz="4500" dirty="0">
                <a:solidFill>
                  <a:srgbClr val="5B2B32"/>
                </a:solidFill>
                <a:latin typeface="Cambria Bold"/>
              </a:rPr>
              <a:t> </a:t>
            </a:r>
            <a:r>
              <a:rPr lang="en-US" sz="4500" dirty="0" err="1">
                <a:solidFill>
                  <a:srgbClr val="5B2B32"/>
                </a:solidFill>
                <a:latin typeface="Cambria Bold"/>
              </a:rPr>
              <a:t>được</a:t>
            </a:r>
            <a:r>
              <a:rPr lang="en-US" sz="4500" dirty="0">
                <a:solidFill>
                  <a:srgbClr val="5B2B32"/>
                </a:solidFill>
                <a:latin typeface="Cambria Bold"/>
              </a:rPr>
              <a:t> </a:t>
            </a:r>
            <a:r>
              <a:rPr lang="en-US" sz="4500" dirty="0" err="1">
                <a:solidFill>
                  <a:srgbClr val="5B2B32"/>
                </a:solidFill>
                <a:latin typeface="Cambria Bold"/>
              </a:rPr>
              <a:t>cảm</a:t>
            </a:r>
            <a:r>
              <a:rPr lang="en-US" sz="4500" dirty="0">
                <a:solidFill>
                  <a:srgbClr val="5B2B32"/>
                </a:solidFill>
                <a:latin typeface="Cambria Bold"/>
              </a:rPr>
              <a:t> </a:t>
            </a:r>
            <a:r>
              <a:rPr lang="en-US" sz="4500" dirty="0" err="1">
                <a:solidFill>
                  <a:srgbClr val="5B2B32"/>
                </a:solidFill>
                <a:latin typeface="Cambria Bold"/>
              </a:rPr>
              <a:t>thấy</a:t>
            </a:r>
            <a:r>
              <a:rPr lang="en-US" sz="4500" dirty="0">
                <a:solidFill>
                  <a:srgbClr val="5B2B32"/>
                </a:solidFill>
                <a:latin typeface="Cambria Bold"/>
              </a:rPr>
              <a:t> an </a:t>
            </a:r>
            <a:r>
              <a:rPr lang="en-US" sz="4500" dirty="0" err="1">
                <a:solidFill>
                  <a:srgbClr val="5B2B32"/>
                </a:solidFill>
                <a:latin typeface="Cambria Bold"/>
              </a:rPr>
              <a:t>toàn</a:t>
            </a:r>
            <a:r>
              <a:rPr lang="en-US" sz="4500" dirty="0">
                <a:solidFill>
                  <a:srgbClr val="5B2B32"/>
                </a:solidFill>
                <a:latin typeface="Cambria Bold"/>
              </a:rPr>
              <a:t> </a:t>
            </a:r>
            <a:r>
              <a:rPr lang="en-US" sz="4500" dirty="0" err="1">
                <a:solidFill>
                  <a:srgbClr val="5B2B32"/>
                </a:solidFill>
                <a:latin typeface="Cambria Bold"/>
              </a:rPr>
              <a:t>và</a:t>
            </a:r>
            <a:r>
              <a:rPr lang="en-US" sz="4500" dirty="0">
                <a:solidFill>
                  <a:srgbClr val="5B2B32"/>
                </a:solidFill>
                <a:latin typeface="Cambria Bold"/>
              </a:rPr>
              <a:t> </a:t>
            </a:r>
            <a:r>
              <a:rPr lang="en-US" sz="4500" dirty="0" err="1">
                <a:solidFill>
                  <a:srgbClr val="5B2B32"/>
                </a:solidFill>
                <a:latin typeface="Cambria Bold"/>
              </a:rPr>
              <a:t>tự</a:t>
            </a:r>
            <a:r>
              <a:rPr lang="en-US" sz="4500" dirty="0">
                <a:solidFill>
                  <a:srgbClr val="5B2B32"/>
                </a:solidFill>
                <a:latin typeface="Cambria Bold"/>
              </a:rPr>
              <a:t> tin ở </a:t>
            </a:r>
            <a:r>
              <a:rPr lang="en-US" sz="4500" dirty="0" err="1">
                <a:solidFill>
                  <a:srgbClr val="5B2B32"/>
                </a:solidFill>
                <a:latin typeface="Cambria Bold"/>
              </a:rPr>
              <a:t>trường</a:t>
            </a:r>
            <a:endParaRPr lang="en-US" sz="4500" dirty="0">
              <a:solidFill>
                <a:srgbClr val="5B2B32"/>
              </a:solidFill>
              <a:latin typeface="Cambria Bold"/>
            </a:endParaRPr>
          </a:p>
        </p:txBody>
      </p:sp>
      <p:sp>
        <p:nvSpPr>
          <p:cNvPr id="67" name="TextBox 67"/>
          <p:cNvSpPr txBox="1"/>
          <p:nvPr/>
        </p:nvSpPr>
        <p:spPr>
          <a:xfrm>
            <a:off x="2549072" y="7314393"/>
            <a:ext cx="6042361" cy="1562100"/>
          </a:xfrm>
          <a:prstGeom prst="rect">
            <a:avLst/>
          </a:prstGeom>
        </p:spPr>
        <p:txBody>
          <a:bodyPr lIns="0" tIns="0" rIns="0" bIns="0" rtlCol="0" anchor="t">
            <a:spAutoFit/>
          </a:bodyPr>
          <a:lstStyle/>
          <a:p>
            <a:pPr>
              <a:lnSpc>
                <a:spcPts val="6150"/>
              </a:lnSpc>
            </a:pPr>
            <a:r>
              <a:rPr lang="en-US" sz="5000">
                <a:solidFill>
                  <a:srgbClr val="5B2B32"/>
                </a:solidFill>
                <a:latin typeface="Cambria Bold"/>
              </a:rPr>
              <a:t>Quyền được đánh giá cao hơn bạn bè</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randombar(horizontal)">
                                      <p:cBhvr>
                                        <p:cTn id="7" dur="500"/>
                                        <p:tgtEl>
                                          <p:spTgt spid="55"/>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63"/>
                                        </p:tgtEl>
                                        <p:attrNameLst>
                                          <p:attrName>style.visibility</p:attrName>
                                        </p:attrNameLst>
                                      </p:cBhvr>
                                      <p:to>
                                        <p:strVal val="visible"/>
                                      </p:to>
                                    </p:set>
                                    <p:animEffect transition="in" filter="randombar(horizontal)">
                                      <p:cBhvr>
                                        <p:cTn id="10" dur="500"/>
                                        <p:tgtEl>
                                          <p:spTgt spid="63"/>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43"/>
                                        </p:tgtEl>
                                        <p:attrNameLst>
                                          <p:attrName>style.visibility</p:attrName>
                                        </p:attrNameLst>
                                      </p:cBhvr>
                                      <p:to>
                                        <p:strVal val="visible"/>
                                      </p:to>
                                    </p:set>
                                    <p:animEffect transition="in" filter="fade">
                                      <p:cBhvr>
                                        <p:cTn id="15" dur="1000"/>
                                        <p:tgtEl>
                                          <p:spTgt spid="43"/>
                                        </p:tgtEl>
                                      </p:cBhvr>
                                    </p:animEffect>
                                    <p:anim calcmode="lin" valueType="num">
                                      <p:cBhvr>
                                        <p:cTn id="16" dur="1000" fill="hold"/>
                                        <p:tgtEl>
                                          <p:spTgt spid="43"/>
                                        </p:tgtEl>
                                        <p:attrNameLst>
                                          <p:attrName>ppt_x</p:attrName>
                                        </p:attrNameLst>
                                      </p:cBhvr>
                                      <p:tavLst>
                                        <p:tav tm="0">
                                          <p:val>
                                            <p:strVal val="#ppt_x"/>
                                          </p:val>
                                        </p:tav>
                                        <p:tav tm="100000">
                                          <p:val>
                                            <p:strVal val="#ppt_x"/>
                                          </p:val>
                                        </p:tav>
                                      </p:tavLst>
                                    </p:anim>
                                    <p:anim calcmode="lin" valueType="num">
                                      <p:cBhvr>
                                        <p:cTn id="17" dur="1000" fill="hold"/>
                                        <p:tgtEl>
                                          <p:spTgt spid="43"/>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65"/>
                                        </p:tgtEl>
                                        <p:attrNameLst>
                                          <p:attrName>style.visibility</p:attrName>
                                        </p:attrNameLst>
                                      </p:cBhvr>
                                      <p:to>
                                        <p:strVal val="visible"/>
                                      </p:to>
                                    </p:set>
                                    <p:animEffect transition="in" filter="fade">
                                      <p:cBhvr>
                                        <p:cTn id="20" dur="1000"/>
                                        <p:tgtEl>
                                          <p:spTgt spid="65"/>
                                        </p:tgtEl>
                                      </p:cBhvr>
                                    </p:animEffect>
                                    <p:anim calcmode="lin" valueType="num">
                                      <p:cBhvr>
                                        <p:cTn id="21" dur="1000" fill="hold"/>
                                        <p:tgtEl>
                                          <p:spTgt spid="65"/>
                                        </p:tgtEl>
                                        <p:attrNameLst>
                                          <p:attrName>ppt_x</p:attrName>
                                        </p:attrNameLst>
                                      </p:cBhvr>
                                      <p:tavLst>
                                        <p:tav tm="0">
                                          <p:val>
                                            <p:strVal val="#ppt_x"/>
                                          </p:val>
                                        </p:tav>
                                        <p:tav tm="100000">
                                          <p:val>
                                            <p:strVal val="#ppt_x"/>
                                          </p:val>
                                        </p:tav>
                                      </p:tavLst>
                                    </p:anim>
                                    <p:anim calcmode="lin" valueType="num">
                                      <p:cBhvr>
                                        <p:cTn id="22" dur="1000" fill="hold"/>
                                        <p:tgtEl>
                                          <p:spTgt spid="65"/>
                                        </p:tgtEl>
                                        <p:attrNameLst>
                                          <p:attrName>ppt_y</p:attrName>
                                        </p:attrNameLst>
                                      </p:cBhvr>
                                      <p:tavLst>
                                        <p:tav tm="0">
                                          <p:val>
                                            <p:strVal val="#ppt_y+.1"/>
                                          </p:val>
                                        </p:tav>
                                        <p:tav tm="100000">
                                          <p:val>
                                            <p:strVal val="#ppt_y"/>
                                          </p:val>
                                        </p:tav>
                                      </p:tavLst>
                                    </p:anim>
                                  </p:childTnLst>
                                </p:cTn>
                              </p:par>
                            </p:childTnLst>
                          </p:cTn>
                        </p:par>
                        <p:par>
                          <p:cTn id="23" fill="hold">
                            <p:stCondLst>
                              <p:cond delay="1000"/>
                            </p:stCondLst>
                            <p:childTnLst>
                              <p:par>
                                <p:cTn id="24" presetID="42" presetClass="entr" presetSubtype="0" fill="hold" nodeType="afterEffect">
                                  <p:stCondLst>
                                    <p:cond delay="0"/>
                                  </p:stCondLst>
                                  <p:childTnLst>
                                    <p:set>
                                      <p:cBhvr>
                                        <p:cTn id="25" dur="1" fill="hold">
                                          <p:stCondLst>
                                            <p:cond delay="0"/>
                                          </p:stCondLst>
                                        </p:cTn>
                                        <p:tgtEl>
                                          <p:spTgt spid="46"/>
                                        </p:tgtEl>
                                        <p:attrNameLst>
                                          <p:attrName>style.visibility</p:attrName>
                                        </p:attrNameLst>
                                      </p:cBhvr>
                                      <p:to>
                                        <p:strVal val="visible"/>
                                      </p:to>
                                    </p:set>
                                    <p:animEffect transition="in" filter="fade">
                                      <p:cBhvr>
                                        <p:cTn id="26" dur="1000"/>
                                        <p:tgtEl>
                                          <p:spTgt spid="46"/>
                                        </p:tgtEl>
                                      </p:cBhvr>
                                    </p:animEffect>
                                    <p:anim calcmode="lin" valueType="num">
                                      <p:cBhvr>
                                        <p:cTn id="27" dur="1000" fill="hold"/>
                                        <p:tgtEl>
                                          <p:spTgt spid="46"/>
                                        </p:tgtEl>
                                        <p:attrNameLst>
                                          <p:attrName>ppt_x</p:attrName>
                                        </p:attrNameLst>
                                      </p:cBhvr>
                                      <p:tavLst>
                                        <p:tav tm="0">
                                          <p:val>
                                            <p:strVal val="#ppt_x"/>
                                          </p:val>
                                        </p:tav>
                                        <p:tav tm="100000">
                                          <p:val>
                                            <p:strVal val="#ppt_x"/>
                                          </p:val>
                                        </p:tav>
                                      </p:tavLst>
                                    </p:anim>
                                    <p:anim calcmode="lin" valueType="num">
                                      <p:cBhvr>
                                        <p:cTn id="28" dur="1000" fill="hold"/>
                                        <p:tgtEl>
                                          <p:spTgt spid="46"/>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64"/>
                                        </p:tgtEl>
                                        <p:attrNameLst>
                                          <p:attrName>style.visibility</p:attrName>
                                        </p:attrNameLst>
                                      </p:cBhvr>
                                      <p:to>
                                        <p:strVal val="visible"/>
                                      </p:to>
                                    </p:set>
                                    <p:animEffect transition="in" filter="fade">
                                      <p:cBhvr>
                                        <p:cTn id="31" dur="1000"/>
                                        <p:tgtEl>
                                          <p:spTgt spid="64"/>
                                        </p:tgtEl>
                                      </p:cBhvr>
                                    </p:animEffect>
                                    <p:anim calcmode="lin" valueType="num">
                                      <p:cBhvr>
                                        <p:cTn id="32" dur="1000" fill="hold"/>
                                        <p:tgtEl>
                                          <p:spTgt spid="64"/>
                                        </p:tgtEl>
                                        <p:attrNameLst>
                                          <p:attrName>ppt_x</p:attrName>
                                        </p:attrNameLst>
                                      </p:cBhvr>
                                      <p:tavLst>
                                        <p:tav tm="0">
                                          <p:val>
                                            <p:strVal val="#ppt_x"/>
                                          </p:val>
                                        </p:tav>
                                        <p:tav tm="100000">
                                          <p:val>
                                            <p:strVal val="#ppt_x"/>
                                          </p:val>
                                        </p:tav>
                                      </p:tavLst>
                                    </p:anim>
                                    <p:anim calcmode="lin" valueType="num">
                                      <p:cBhvr>
                                        <p:cTn id="33" dur="1000" fill="hold"/>
                                        <p:tgtEl>
                                          <p:spTgt spid="64"/>
                                        </p:tgtEl>
                                        <p:attrNameLst>
                                          <p:attrName>ppt_y</p:attrName>
                                        </p:attrNameLst>
                                      </p:cBhvr>
                                      <p:tavLst>
                                        <p:tav tm="0">
                                          <p:val>
                                            <p:strVal val="#ppt_y+.1"/>
                                          </p:val>
                                        </p:tav>
                                        <p:tav tm="100000">
                                          <p:val>
                                            <p:strVal val="#ppt_y"/>
                                          </p:val>
                                        </p:tav>
                                      </p:tavLst>
                                    </p:anim>
                                  </p:childTnLst>
                                </p:cTn>
                              </p:par>
                            </p:childTnLst>
                          </p:cTn>
                        </p:par>
                        <p:par>
                          <p:cTn id="34" fill="hold">
                            <p:stCondLst>
                              <p:cond delay="2000"/>
                            </p:stCondLst>
                            <p:childTnLst>
                              <p:par>
                                <p:cTn id="35" presetID="42" presetClass="entr" presetSubtype="0" fill="hold" nodeType="afterEffect">
                                  <p:stCondLst>
                                    <p:cond delay="0"/>
                                  </p:stCondLst>
                                  <p:childTnLst>
                                    <p:set>
                                      <p:cBhvr>
                                        <p:cTn id="36" dur="1" fill="hold">
                                          <p:stCondLst>
                                            <p:cond delay="0"/>
                                          </p:stCondLst>
                                        </p:cTn>
                                        <p:tgtEl>
                                          <p:spTgt spid="49"/>
                                        </p:tgtEl>
                                        <p:attrNameLst>
                                          <p:attrName>style.visibility</p:attrName>
                                        </p:attrNameLst>
                                      </p:cBhvr>
                                      <p:to>
                                        <p:strVal val="visible"/>
                                      </p:to>
                                    </p:set>
                                    <p:animEffect transition="in" filter="fade">
                                      <p:cBhvr>
                                        <p:cTn id="37" dur="1000"/>
                                        <p:tgtEl>
                                          <p:spTgt spid="49"/>
                                        </p:tgtEl>
                                      </p:cBhvr>
                                    </p:animEffect>
                                    <p:anim calcmode="lin" valueType="num">
                                      <p:cBhvr>
                                        <p:cTn id="38" dur="1000" fill="hold"/>
                                        <p:tgtEl>
                                          <p:spTgt spid="49"/>
                                        </p:tgtEl>
                                        <p:attrNameLst>
                                          <p:attrName>ppt_x</p:attrName>
                                        </p:attrNameLst>
                                      </p:cBhvr>
                                      <p:tavLst>
                                        <p:tav tm="0">
                                          <p:val>
                                            <p:strVal val="#ppt_x"/>
                                          </p:val>
                                        </p:tav>
                                        <p:tav tm="100000">
                                          <p:val>
                                            <p:strVal val="#ppt_x"/>
                                          </p:val>
                                        </p:tav>
                                      </p:tavLst>
                                    </p:anim>
                                    <p:anim calcmode="lin" valueType="num">
                                      <p:cBhvr>
                                        <p:cTn id="39" dur="1000" fill="hold"/>
                                        <p:tgtEl>
                                          <p:spTgt spid="49"/>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67"/>
                                        </p:tgtEl>
                                        <p:attrNameLst>
                                          <p:attrName>style.visibility</p:attrName>
                                        </p:attrNameLst>
                                      </p:cBhvr>
                                      <p:to>
                                        <p:strVal val="visible"/>
                                      </p:to>
                                    </p:set>
                                    <p:animEffect transition="in" filter="fade">
                                      <p:cBhvr>
                                        <p:cTn id="42" dur="1000"/>
                                        <p:tgtEl>
                                          <p:spTgt spid="67"/>
                                        </p:tgtEl>
                                      </p:cBhvr>
                                    </p:animEffect>
                                    <p:anim calcmode="lin" valueType="num">
                                      <p:cBhvr>
                                        <p:cTn id="43" dur="1000" fill="hold"/>
                                        <p:tgtEl>
                                          <p:spTgt spid="67"/>
                                        </p:tgtEl>
                                        <p:attrNameLst>
                                          <p:attrName>ppt_x</p:attrName>
                                        </p:attrNameLst>
                                      </p:cBhvr>
                                      <p:tavLst>
                                        <p:tav tm="0">
                                          <p:val>
                                            <p:strVal val="#ppt_x"/>
                                          </p:val>
                                        </p:tav>
                                        <p:tav tm="100000">
                                          <p:val>
                                            <p:strVal val="#ppt_x"/>
                                          </p:val>
                                        </p:tav>
                                      </p:tavLst>
                                    </p:anim>
                                    <p:anim calcmode="lin" valueType="num">
                                      <p:cBhvr>
                                        <p:cTn id="44" dur="1000" fill="hold"/>
                                        <p:tgtEl>
                                          <p:spTgt spid="67"/>
                                        </p:tgtEl>
                                        <p:attrNameLst>
                                          <p:attrName>ppt_y</p:attrName>
                                        </p:attrNameLst>
                                      </p:cBhvr>
                                      <p:tavLst>
                                        <p:tav tm="0">
                                          <p:val>
                                            <p:strVal val="#ppt_y+.1"/>
                                          </p:val>
                                        </p:tav>
                                        <p:tav tm="100000">
                                          <p:val>
                                            <p:strVal val="#ppt_y"/>
                                          </p:val>
                                        </p:tav>
                                      </p:tavLst>
                                    </p:anim>
                                  </p:childTnLst>
                                </p:cTn>
                              </p:par>
                            </p:childTnLst>
                          </p:cTn>
                        </p:par>
                        <p:par>
                          <p:cTn id="45" fill="hold">
                            <p:stCondLst>
                              <p:cond delay="3000"/>
                            </p:stCondLst>
                            <p:childTnLst>
                              <p:par>
                                <p:cTn id="46" presetID="42" presetClass="entr" presetSubtype="0" fill="hold" nodeType="afterEffect">
                                  <p:stCondLst>
                                    <p:cond delay="0"/>
                                  </p:stCondLst>
                                  <p:childTnLst>
                                    <p:set>
                                      <p:cBhvr>
                                        <p:cTn id="47" dur="1" fill="hold">
                                          <p:stCondLst>
                                            <p:cond delay="0"/>
                                          </p:stCondLst>
                                        </p:cTn>
                                        <p:tgtEl>
                                          <p:spTgt spid="52"/>
                                        </p:tgtEl>
                                        <p:attrNameLst>
                                          <p:attrName>style.visibility</p:attrName>
                                        </p:attrNameLst>
                                      </p:cBhvr>
                                      <p:to>
                                        <p:strVal val="visible"/>
                                      </p:to>
                                    </p:set>
                                    <p:animEffect transition="in" filter="fade">
                                      <p:cBhvr>
                                        <p:cTn id="48" dur="1000"/>
                                        <p:tgtEl>
                                          <p:spTgt spid="52"/>
                                        </p:tgtEl>
                                      </p:cBhvr>
                                    </p:animEffect>
                                    <p:anim calcmode="lin" valueType="num">
                                      <p:cBhvr>
                                        <p:cTn id="49" dur="1000" fill="hold"/>
                                        <p:tgtEl>
                                          <p:spTgt spid="52"/>
                                        </p:tgtEl>
                                        <p:attrNameLst>
                                          <p:attrName>ppt_x</p:attrName>
                                        </p:attrNameLst>
                                      </p:cBhvr>
                                      <p:tavLst>
                                        <p:tav tm="0">
                                          <p:val>
                                            <p:strVal val="#ppt_x"/>
                                          </p:val>
                                        </p:tav>
                                        <p:tav tm="100000">
                                          <p:val>
                                            <p:strVal val="#ppt_x"/>
                                          </p:val>
                                        </p:tav>
                                      </p:tavLst>
                                    </p:anim>
                                    <p:anim calcmode="lin" valueType="num">
                                      <p:cBhvr>
                                        <p:cTn id="50" dur="1000" fill="hold"/>
                                        <p:tgtEl>
                                          <p:spTgt spid="52"/>
                                        </p:tgtEl>
                                        <p:attrNameLst>
                                          <p:attrName>ppt_y</p:attrName>
                                        </p:attrNameLst>
                                      </p:cBhvr>
                                      <p:tavLst>
                                        <p:tav tm="0">
                                          <p:val>
                                            <p:strVal val="#ppt_y+.1"/>
                                          </p:val>
                                        </p:tav>
                                        <p:tav tm="100000">
                                          <p:val>
                                            <p:strVal val="#ppt_y"/>
                                          </p:val>
                                        </p:tav>
                                      </p:tavLst>
                                    </p:anim>
                                  </p:childTnLst>
                                </p:cTn>
                              </p:par>
                              <p:par>
                                <p:cTn id="51" presetID="42" presetClass="entr" presetSubtype="0" fill="hold" grpId="0" nodeType="withEffect">
                                  <p:stCondLst>
                                    <p:cond delay="0"/>
                                  </p:stCondLst>
                                  <p:childTnLst>
                                    <p:set>
                                      <p:cBhvr>
                                        <p:cTn id="52" dur="1" fill="hold">
                                          <p:stCondLst>
                                            <p:cond delay="0"/>
                                          </p:stCondLst>
                                        </p:cTn>
                                        <p:tgtEl>
                                          <p:spTgt spid="66"/>
                                        </p:tgtEl>
                                        <p:attrNameLst>
                                          <p:attrName>style.visibility</p:attrName>
                                        </p:attrNameLst>
                                      </p:cBhvr>
                                      <p:to>
                                        <p:strVal val="visible"/>
                                      </p:to>
                                    </p:set>
                                    <p:animEffect transition="in" filter="fade">
                                      <p:cBhvr>
                                        <p:cTn id="53" dur="1000"/>
                                        <p:tgtEl>
                                          <p:spTgt spid="66"/>
                                        </p:tgtEl>
                                      </p:cBhvr>
                                    </p:animEffect>
                                    <p:anim calcmode="lin" valueType="num">
                                      <p:cBhvr>
                                        <p:cTn id="54" dur="1000" fill="hold"/>
                                        <p:tgtEl>
                                          <p:spTgt spid="66"/>
                                        </p:tgtEl>
                                        <p:attrNameLst>
                                          <p:attrName>ppt_x</p:attrName>
                                        </p:attrNameLst>
                                      </p:cBhvr>
                                      <p:tavLst>
                                        <p:tav tm="0">
                                          <p:val>
                                            <p:strVal val="#ppt_x"/>
                                          </p:val>
                                        </p:tav>
                                        <p:tav tm="100000">
                                          <p:val>
                                            <p:strVal val="#ppt_x"/>
                                          </p:val>
                                        </p:tav>
                                      </p:tavLst>
                                    </p:anim>
                                    <p:anim calcmode="lin" valueType="num">
                                      <p:cBhvr>
                                        <p:cTn id="55" dur="1000" fill="hold"/>
                                        <p:tgtEl>
                                          <p:spTgt spid="66"/>
                                        </p:tgtEl>
                                        <p:attrNameLst>
                                          <p:attrName>ppt_y</p:attrName>
                                        </p:attrNameLst>
                                      </p:cBhvr>
                                      <p:tavLst>
                                        <p:tav tm="0">
                                          <p:val>
                                            <p:strVal val="#ppt_y+.1"/>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26" presetClass="emph" presetSubtype="0" repeatCount="2000" fill="hold" nodeType="clickEffect">
                                  <p:stCondLst>
                                    <p:cond delay="0"/>
                                  </p:stCondLst>
                                  <p:childTnLst>
                                    <p:animEffect transition="out" filter="fade">
                                      <p:cBhvr>
                                        <p:cTn id="59" dur="1000" tmFilter="0, 0; .2, .5; .8, .5; 1, 0"/>
                                        <p:tgtEl>
                                          <p:spTgt spid="52"/>
                                        </p:tgtEl>
                                      </p:cBhvr>
                                    </p:animEffect>
                                    <p:animScale>
                                      <p:cBhvr>
                                        <p:cTn id="60" dur="500" autoRev="1" fill="hold"/>
                                        <p:tgtEl>
                                          <p:spTgt spid="52"/>
                                        </p:tgtEl>
                                      </p:cBhvr>
                                      <p:by x="105000" y="105000"/>
                                    </p:animScale>
                                  </p:childTnLst>
                                  <p:subTnLst>
                                    <p:audio>
                                      <p:cMediaNode>
                                        <p:cTn display="0" masterRel="sameClick">
                                          <p:stCondLst>
                                            <p:cond evt="begin" delay="0">
                                              <p:tn val="58"/>
                                            </p:cond>
                                          </p:stCondLst>
                                          <p:endCondLst>
                                            <p:cond evt="onStopAudio" delay="0">
                                              <p:tgtEl>
                                                <p:sldTgt/>
                                              </p:tgtEl>
                                            </p:cond>
                                          </p:endCondLst>
                                        </p:cTn>
                                        <p:tgtEl>
                                          <p:sndTgt r:embed="rId2" name="chimes.wav"/>
                                        </p:tgtEl>
                                      </p:cMediaNode>
                                    </p:audio>
                                  </p:subTnLst>
                                </p:cTn>
                              </p:par>
                              <p:par>
                                <p:cTn id="61" presetID="26" presetClass="emph" presetSubtype="0" repeatCount="2000" fill="hold" grpId="1" nodeType="withEffect">
                                  <p:stCondLst>
                                    <p:cond delay="0"/>
                                  </p:stCondLst>
                                  <p:childTnLst>
                                    <p:animEffect transition="out" filter="fade">
                                      <p:cBhvr>
                                        <p:cTn id="62" dur="1000" tmFilter="0, 0; .2, .5; .8, .5; 1, 0"/>
                                        <p:tgtEl>
                                          <p:spTgt spid="66"/>
                                        </p:tgtEl>
                                      </p:cBhvr>
                                    </p:animEffect>
                                    <p:animScale>
                                      <p:cBhvr>
                                        <p:cTn id="63" dur="500" autoRev="1" fill="hold"/>
                                        <p:tgtEl>
                                          <p:spTgt spid="66"/>
                                        </p:tgtEl>
                                      </p:cBhvr>
                                      <p:by x="105000" y="105000"/>
                                    </p:animScale>
                                  </p:childTnLst>
                                  <p:subTnLst>
                                    <p:audio>
                                      <p:cMediaNode>
                                        <p:cTn display="0" masterRel="sameClick">
                                          <p:stCondLst>
                                            <p:cond evt="begin" delay="0">
                                              <p:tn val="61"/>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p:bldP spid="64" grpId="0"/>
      <p:bldP spid="65" grpId="0"/>
      <p:bldP spid="66" grpId="0"/>
      <p:bldP spid="66" grpId="1"/>
      <p:bldP spid="6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437649" y="430129"/>
            <a:ext cx="6972300" cy="6972300"/>
          </a:xfrm>
          <a:custGeom>
            <a:avLst/>
            <a:gdLst/>
            <a:ahLst/>
            <a:cxnLst/>
            <a:rect l="l" t="t" r="r" b="b"/>
            <a:pathLst>
              <a:path w="6972300" h="6972300">
                <a:moveTo>
                  <a:pt x="0" y="0"/>
                </a:moveTo>
                <a:lnTo>
                  <a:pt x="6972300" y="0"/>
                </a:lnTo>
                <a:lnTo>
                  <a:pt x="6972300" y="6972300"/>
                </a:lnTo>
                <a:lnTo>
                  <a:pt x="0" y="69723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3" name="Freeform 3"/>
          <p:cNvSpPr/>
          <p:nvPr/>
        </p:nvSpPr>
        <p:spPr>
          <a:xfrm>
            <a:off x="437649" y="6469982"/>
            <a:ext cx="6972300" cy="3386889"/>
          </a:xfrm>
          <a:custGeom>
            <a:avLst/>
            <a:gdLst/>
            <a:ahLst/>
            <a:cxnLst/>
            <a:rect l="l" t="t" r="r" b="b"/>
            <a:pathLst>
              <a:path w="6972300" h="3386889">
                <a:moveTo>
                  <a:pt x="0" y="0"/>
                </a:moveTo>
                <a:lnTo>
                  <a:pt x="6972300" y="0"/>
                </a:lnTo>
                <a:lnTo>
                  <a:pt x="6972300" y="3386889"/>
                </a:lnTo>
                <a:lnTo>
                  <a:pt x="0" y="3386889"/>
                </a:lnTo>
                <a:lnTo>
                  <a:pt x="0" y="0"/>
                </a:lnTo>
                <a:close/>
              </a:path>
            </a:pathLst>
          </a:custGeom>
          <a:blipFill>
            <a:blip r:embed="rId5">
              <a:extLst>
                <a:ext uri="{96DAC541-7B7A-43D3-8B79-37D633B846F1}">
                  <asvg:svgBlip xmlns:asvg="http://schemas.microsoft.com/office/drawing/2016/SVG/main" xmlns="" r:embed="rId6"/>
                </a:ext>
              </a:extLst>
            </a:blip>
            <a:stretch>
              <a:fillRect b="-105861"/>
            </a:stretch>
          </a:blipFill>
        </p:spPr>
      </p:sp>
      <p:sp>
        <p:nvSpPr>
          <p:cNvPr id="4" name="Freeform 4"/>
          <p:cNvSpPr/>
          <p:nvPr/>
        </p:nvSpPr>
        <p:spPr>
          <a:xfrm>
            <a:off x="6567738" y="430129"/>
            <a:ext cx="6972300" cy="6972300"/>
          </a:xfrm>
          <a:custGeom>
            <a:avLst/>
            <a:gdLst/>
            <a:ahLst/>
            <a:cxnLst/>
            <a:rect l="l" t="t" r="r" b="b"/>
            <a:pathLst>
              <a:path w="6972300" h="6972300">
                <a:moveTo>
                  <a:pt x="0" y="0"/>
                </a:moveTo>
                <a:lnTo>
                  <a:pt x="6972300" y="0"/>
                </a:lnTo>
                <a:lnTo>
                  <a:pt x="6972300" y="6972300"/>
                </a:lnTo>
                <a:lnTo>
                  <a:pt x="0" y="69723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5" name="Freeform 5"/>
          <p:cNvSpPr/>
          <p:nvPr/>
        </p:nvSpPr>
        <p:spPr>
          <a:xfrm>
            <a:off x="6567738" y="6512844"/>
            <a:ext cx="6972300" cy="3386889"/>
          </a:xfrm>
          <a:custGeom>
            <a:avLst/>
            <a:gdLst/>
            <a:ahLst/>
            <a:cxnLst/>
            <a:rect l="l" t="t" r="r" b="b"/>
            <a:pathLst>
              <a:path w="6972300" h="3386889">
                <a:moveTo>
                  <a:pt x="0" y="0"/>
                </a:moveTo>
                <a:lnTo>
                  <a:pt x="6972300" y="0"/>
                </a:lnTo>
                <a:lnTo>
                  <a:pt x="6972300" y="3386889"/>
                </a:lnTo>
                <a:lnTo>
                  <a:pt x="0" y="3386889"/>
                </a:lnTo>
                <a:lnTo>
                  <a:pt x="0" y="0"/>
                </a:lnTo>
                <a:close/>
              </a:path>
            </a:pathLst>
          </a:custGeom>
          <a:blipFill>
            <a:blip r:embed="rId5">
              <a:extLst>
                <a:ext uri="{96DAC541-7B7A-43D3-8B79-37D633B846F1}">
                  <asvg:svgBlip xmlns:asvg="http://schemas.microsoft.com/office/drawing/2016/SVG/main" xmlns="" r:embed="rId6"/>
                </a:ext>
              </a:extLst>
            </a:blip>
            <a:stretch>
              <a:fillRect b="-105861"/>
            </a:stretch>
          </a:blipFill>
        </p:spPr>
      </p:sp>
      <p:sp>
        <p:nvSpPr>
          <p:cNvPr id="6" name="Freeform 6"/>
          <p:cNvSpPr/>
          <p:nvPr/>
        </p:nvSpPr>
        <p:spPr>
          <a:xfrm>
            <a:off x="12697828" y="430129"/>
            <a:ext cx="5122445" cy="6972300"/>
          </a:xfrm>
          <a:custGeom>
            <a:avLst/>
            <a:gdLst/>
            <a:ahLst/>
            <a:cxnLst/>
            <a:rect l="l" t="t" r="r" b="b"/>
            <a:pathLst>
              <a:path w="5122445" h="6972300">
                <a:moveTo>
                  <a:pt x="0" y="0"/>
                </a:moveTo>
                <a:lnTo>
                  <a:pt x="5122444" y="0"/>
                </a:lnTo>
                <a:lnTo>
                  <a:pt x="5122444" y="6972300"/>
                </a:lnTo>
                <a:lnTo>
                  <a:pt x="0" y="6972300"/>
                </a:lnTo>
                <a:lnTo>
                  <a:pt x="0" y="0"/>
                </a:lnTo>
                <a:close/>
              </a:path>
            </a:pathLst>
          </a:custGeom>
          <a:blipFill>
            <a:blip r:embed="rId3">
              <a:extLst>
                <a:ext uri="{96DAC541-7B7A-43D3-8B79-37D633B846F1}">
                  <asvg:svgBlip xmlns:asvg="http://schemas.microsoft.com/office/drawing/2016/SVG/main" xmlns="" r:embed="rId4"/>
                </a:ext>
              </a:extLst>
            </a:blip>
            <a:stretch>
              <a:fillRect r="-36112"/>
            </a:stretch>
          </a:blipFill>
        </p:spPr>
      </p:sp>
      <p:sp>
        <p:nvSpPr>
          <p:cNvPr id="7" name="Freeform 7"/>
          <p:cNvSpPr/>
          <p:nvPr/>
        </p:nvSpPr>
        <p:spPr>
          <a:xfrm>
            <a:off x="12697828" y="6469982"/>
            <a:ext cx="5152524" cy="3386889"/>
          </a:xfrm>
          <a:custGeom>
            <a:avLst/>
            <a:gdLst/>
            <a:ahLst/>
            <a:cxnLst/>
            <a:rect l="l" t="t" r="r" b="b"/>
            <a:pathLst>
              <a:path w="5152524" h="3386889">
                <a:moveTo>
                  <a:pt x="0" y="0"/>
                </a:moveTo>
                <a:lnTo>
                  <a:pt x="5152523" y="0"/>
                </a:lnTo>
                <a:lnTo>
                  <a:pt x="5152523" y="3386889"/>
                </a:lnTo>
                <a:lnTo>
                  <a:pt x="0" y="3386889"/>
                </a:lnTo>
                <a:lnTo>
                  <a:pt x="0" y="0"/>
                </a:lnTo>
                <a:close/>
              </a:path>
            </a:pathLst>
          </a:custGeom>
          <a:blipFill>
            <a:blip r:embed="rId5">
              <a:extLst>
                <a:ext uri="{96DAC541-7B7A-43D3-8B79-37D633B846F1}">
                  <asvg:svgBlip xmlns:asvg="http://schemas.microsoft.com/office/drawing/2016/SVG/main" xmlns="" r:embed="rId6"/>
                </a:ext>
              </a:extLst>
            </a:blip>
            <a:stretch>
              <a:fillRect r="-35318" b="-105861"/>
            </a:stretch>
          </a:blipFill>
        </p:spPr>
      </p:sp>
      <p:sp>
        <p:nvSpPr>
          <p:cNvPr id="8" name="Freeform 8"/>
          <p:cNvSpPr/>
          <p:nvPr/>
        </p:nvSpPr>
        <p:spPr>
          <a:xfrm rot="-4547200">
            <a:off x="13576493" y="5856419"/>
            <a:ext cx="5500811" cy="4760702"/>
          </a:xfrm>
          <a:custGeom>
            <a:avLst/>
            <a:gdLst/>
            <a:ahLst/>
            <a:cxnLst/>
            <a:rect l="l" t="t" r="r" b="b"/>
            <a:pathLst>
              <a:path w="5500811" h="4760702">
                <a:moveTo>
                  <a:pt x="0" y="0"/>
                </a:moveTo>
                <a:lnTo>
                  <a:pt x="5500810" y="0"/>
                </a:lnTo>
                <a:lnTo>
                  <a:pt x="5500810" y="4760702"/>
                </a:lnTo>
                <a:lnTo>
                  <a:pt x="0" y="4760702"/>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9" name="Freeform 9"/>
          <p:cNvSpPr/>
          <p:nvPr/>
        </p:nvSpPr>
        <p:spPr>
          <a:xfrm rot="4404670">
            <a:off x="-1018198" y="-233267"/>
            <a:ext cx="5500811" cy="4760702"/>
          </a:xfrm>
          <a:custGeom>
            <a:avLst/>
            <a:gdLst/>
            <a:ahLst/>
            <a:cxnLst/>
            <a:rect l="l" t="t" r="r" b="b"/>
            <a:pathLst>
              <a:path w="5500811" h="4760702">
                <a:moveTo>
                  <a:pt x="0" y="0"/>
                </a:moveTo>
                <a:lnTo>
                  <a:pt x="5500810" y="0"/>
                </a:lnTo>
                <a:lnTo>
                  <a:pt x="5500810" y="4760701"/>
                </a:lnTo>
                <a:lnTo>
                  <a:pt x="0" y="4760701"/>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10" name="Freeform 10"/>
          <p:cNvSpPr/>
          <p:nvPr/>
        </p:nvSpPr>
        <p:spPr>
          <a:xfrm rot="10412530">
            <a:off x="14287775" y="-179276"/>
            <a:ext cx="4610420" cy="4114800"/>
          </a:xfrm>
          <a:custGeom>
            <a:avLst/>
            <a:gdLst/>
            <a:ahLst/>
            <a:cxnLst/>
            <a:rect l="l" t="t" r="r" b="b"/>
            <a:pathLst>
              <a:path w="4610420" h="4114800">
                <a:moveTo>
                  <a:pt x="0" y="0"/>
                </a:moveTo>
                <a:lnTo>
                  <a:pt x="4610420" y="0"/>
                </a:lnTo>
                <a:lnTo>
                  <a:pt x="4610420" y="4114800"/>
                </a:lnTo>
                <a:lnTo>
                  <a:pt x="0" y="4114800"/>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11" name="Freeform 11"/>
          <p:cNvSpPr/>
          <p:nvPr/>
        </p:nvSpPr>
        <p:spPr>
          <a:xfrm rot="912969">
            <a:off x="-270865" y="6368098"/>
            <a:ext cx="4610420" cy="4114800"/>
          </a:xfrm>
          <a:custGeom>
            <a:avLst/>
            <a:gdLst/>
            <a:ahLst/>
            <a:cxnLst/>
            <a:rect l="l" t="t" r="r" b="b"/>
            <a:pathLst>
              <a:path w="4610420" h="4114800">
                <a:moveTo>
                  <a:pt x="0" y="0"/>
                </a:moveTo>
                <a:lnTo>
                  <a:pt x="4610420" y="0"/>
                </a:lnTo>
                <a:lnTo>
                  <a:pt x="4610420" y="4114800"/>
                </a:lnTo>
                <a:lnTo>
                  <a:pt x="0" y="4114800"/>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grpSp>
        <p:nvGrpSpPr>
          <p:cNvPr id="12" name="Group 12"/>
          <p:cNvGrpSpPr/>
          <p:nvPr/>
        </p:nvGrpSpPr>
        <p:grpSpPr>
          <a:xfrm>
            <a:off x="1429333" y="683172"/>
            <a:ext cx="15311675" cy="2843084"/>
            <a:chOff x="0" y="0"/>
            <a:chExt cx="20415567" cy="3790778"/>
          </a:xfrm>
        </p:grpSpPr>
        <p:grpSp>
          <p:nvGrpSpPr>
            <p:cNvPr id="13" name="Group 13"/>
            <p:cNvGrpSpPr/>
            <p:nvPr/>
          </p:nvGrpSpPr>
          <p:grpSpPr>
            <a:xfrm>
              <a:off x="0" y="0"/>
              <a:ext cx="2268396" cy="3790778"/>
              <a:chOff x="0" y="0"/>
              <a:chExt cx="486378" cy="812800"/>
            </a:xfrm>
          </p:grpSpPr>
          <p:sp>
            <p:nvSpPr>
              <p:cNvPr id="14" name="Freeform 14"/>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p:spPr>
          </p:sp>
          <p:sp>
            <p:nvSpPr>
              <p:cNvPr id="15" name="TextBox 15"/>
              <p:cNvSpPr txBox="1"/>
              <p:nvPr/>
            </p:nvSpPr>
            <p:spPr>
              <a:xfrm>
                <a:off x="0" y="-28575"/>
                <a:ext cx="486378" cy="841375"/>
              </a:xfrm>
              <a:prstGeom prst="rect">
                <a:avLst/>
              </a:prstGeom>
            </p:spPr>
            <p:txBody>
              <a:bodyPr lIns="50800" tIns="50800" rIns="50800" bIns="50800" rtlCol="0" anchor="ctr"/>
              <a:lstStyle/>
              <a:p>
                <a:pPr algn="ctr">
                  <a:lnSpc>
                    <a:spcPts val="2807"/>
                  </a:lnSpc>
                </a:pPr>
                <a:endParaRPr/>
              </a:p>
            </p:txBody>
          </p:sp>
        </p:grpSp>
        <p:grpSp>
          <p:nvGrpSpPr>
            <p:cNvPr id="16" name="Group 16"/>
            <p:cNvGrpSpPr/>
            <p:nvPr/>
          </p:nvGrpSpPr>
          <p:grpSpPr>
            <a:xfrm>
              <a:off x="4536793" y="0"/>
              <a:ext cx="2268396" cy="3790778"/>
              <a:chOff x="0" y="0"/>
              <a:chExt cx="486378" cy="812800"/>
            </a:xfrm>
          </p:grpSpPr>
          <p:sp>
            <p:nvSpPr>
              <p:cNvPr id="17" name="Freeform 17"/>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18" name="TextBox 18"/>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nvGrpSpPr>
            <p:cNvPr id="19" name="Group 19"/>
            <p:cNvGrpSpPr/>
            <p:nvPr/>
          </p:nvGrpSpPr>
          <p:grpSpPr>
            <a:xfrm>
              <a:off x="9073585" y="0"/>
              <a:ext cx="2268396" cy="3790778"/>
              <a:chOff x="0" y="0"/>
              <a:chExt cx="486378" cy="812800"/>
            </a:xfrm>
          </p:grpSpPr>
          <p:sp>
            <p:nvSpPr>
              <p:cNvPr id="20" name="Freeform 20"/>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21" name="TextBox 21"/>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nvGrpSpPr>
            <p:cNvPr id="22" name="Group 22"/>
            <p:cNvGrpSpPr/>
            <p:nvPr/>
          </p:nvGrpSpPr>
          <p:grpSpPr>
            <a:xfrm>
              <a:off x="13610378" y="0"/>
              <a:ext cx="2268396" cy="3790778"/>
              <a:chOff x="0" y="0"/>
              <a:chExt cx="486378" cy="812800"/>
            </a:xfrm>
          </p:grpSpPr>
          <p:sp>
            <p:nvSpPr>
              <p:cNvPr id="23" name="Freeform 23"/>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24" name="TextBox 24"/>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nvGrpSpPr>
            <p:cNvPr id="25" name="Group 25"/>
            <p:cNvGrpSpPr/>
            <p:nvPr/>
          </p:nvGrpSpPr>
          <p:grpSpPr>
            <a:xfrm>
              <a:off x="2268396" y="0"/>
              <a:ext cx="2268396" cy="3790778"/>
              <a:chOff x="0" y="0"/>
              <a:chExt cx="486378" cy="812800"/>
            </a:xfrm>
          </p:grpSpPr>
          <p:sp>
            <p:nvSpPr>
              <p:cNvPr id="26" name="Freeform 26"/>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27" name="TextBox 27"/>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nvGrpSpPr>
            <p:cNvPr id="28" name="Group 28"/>
            <p:cNvGrpSpPr/>
            <p:nvPr/>
          </p:nvGrpSpPr>
          <p:grpSpPr>
            <a:xfrm>
              <a:off x="6805189" y="0"/>
              <a:ext cx="2268396" cy="3790778"/>
              <a:chOff x="0" y="0"/>
              <a:chExt cx="486378" cy="812800"/>
            </a:xfrm>
          </p:grpSpPr>
          <p:sp>
            <p:nvSpPr>
              <p:cNvPr id="29" name="Freeform 29"/>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30" name="TextBox 30"/>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nvGrpSpPr>
            <p:cNvPr id="31" name="Group 31"/>
            <p:cNvGrpSpPr/>
            <p:nvPr/>
          </p:nvGrpSpPr>
          <p:grpSpPr>
            <a:xfrm>
              <a:off x="11341981" y="0"/>
              <a:ext cx="2268396" cy="3790778"/>
              <a:chOff x="0" y="0"/>
              <a:chExt cx="486378" cy="812800"/>
            </a:xfrm>
          </p:grpSpPr>
          <p:sp>
            <p:nvSpPr>
              <p:cNvPr id="32" name="Freeform 32"/>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33" name="TextBox 33"/>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nvGrpSpPr>
            <p:cNvPr id="34" name="Group 34"/>
            <p:cNvGrpSpPr/>
            <p:nvPr/>
          </p:nvGrpSpPr>
          <p:grpSpPr>
            <a:xfrm>
              <a:off x="15878774" y="0"/>
              <a:ext cx="2268396" cy="3790778"/>
              <a:chOff x="0" y="0"/>
              <a:chExt cx="486378" cy="812800"/>
            </a:xfrm>
          </p:grpSpPr>
          <p:sp>
            <p:nvSpPr>
              <p:cNvPr id="35" name="Freeform 35"/>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36" name="TextBox 36"/>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nvGrpSpPr>
            <p:cNvPr id="37" name="Group 37"/>
            <p:cNvGrpSpPr/>
            <p:nvPr/>
          </p:nvGrpSpPr>
          <p:grpSpPr>
            <a:xfrm>
              <a:off x="18147170" y="0"/>
              <a:ext cx="2268396" cy="3790778"/>
              <a:chOff x="0" y="0"/>
              <a:chExt cx="486378" cy="812800"/>
            </a:xfrm>
          </p:grpSpPr>
          <p:sp>
            <p:nvSpPr>
              <p:cNvPr id="38" name="Freeform 38"/>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39" name="TextBox 39"/>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grpSp>
        <p:nvGrpSpPr>
          <p:cNvPr id="40" name="Group 40"/>
          <p:cNvGrpSpPr/>
          <p:nvPr/>
        </p:nvGrpSpPr>
        <p:grpSpPr>
          <a:xfrm>
            <a:off x="1028700" y="1429264"/>
            <a:ext cx="16230600" cy="8174564"/>
            <a:chOff x="0" y="0"/>
            <a:chExt cx="4274726" cy="2152972"/>
          </a:xfrm>
        </p:grpSpPr>
        <p:sp>
          <p:nvSpPr>
            <p:cNvPr id="41" name="Freeform 41"/>
            <p:cNvSpPr/>
            <p:nvPr/>
          </p:nvSpPr>
          <p:spPr>
            <a:xfrm>
              <a:off x="0" y="0"/>
              <a:ext cx="4274726" cy="2152972"/>
            </a:xfrm>
            <a:custGeom>
              <a:avLst/>
              <a:gdLst/>
              <a:ahLst/>
              <a:cxnLst/>
              <a:rect l="l" t="t" r="r" b="b"/>
              <a:pathLst>
                <a:path w="4274726" h="2152972">
                  <a:moveTo>
                    <a:pt x="24327" y="0"/>
                  </a:moveTo>
                  <a:lnTo>
                    <a:pt x="4250399" y="0"/>
                  </a:lnTo>
                  <a:cubicBezTo>
                    <a:pt x="4263834" y="0"/>
                    <a:pt x="4274726" y="10891"/>
                    <a:pt x="4274726" y="24327"/>
                  </a:cubicBezTo>
                  <a:lnTo>
                    <a:pt x="4274726" y="2128645"/>
                  </a:lnTo>
                  <a:cubicBezTo>
                    <a:pt x="4274726" y="2142080"/>
                    <a:pt x="4263834" y="2152972"/>
                    <a:pt x="4250399" y="2152972"/>
                  </a:cubicBezTo>
                  <a:lnTo>
                    <a:pt x="24327" y="2152972"/>
                  </a:lnTo>
                  <a:cubicBezTo>
                    <a:pt x="10891" y="2152972"/>
                    <a:pt x="0" y="2142080"/>
                    <a:pt x="0" y="2128645"/>
                  </a:cubicBezTo>
                  <a:lnTo>
                    <a:pt x="0" y="24327"/>
                  </a:lnTo>
                  <a:cubicBezTo>
                    <a:pt x="0" y="10891"/>
                    <a:pt x="10891" y="0"/>
                    <a:pt x="24327" y="0"/>
                  </a:cubicBezTo>
                  <a:close/>
                </a:path>
              </a:pathLst>
            </a:custGeom>
            <a:solidFill>
              <a:srgbClr val="FFDDEE"/>
            </a:solidFill>
          </p:spPr>
        </p:sp>
        <p:sp>
          <p:nvSpPr>
            <p:cNvPr id="42" name="TextBox 42"/>
            <p:cNvSpPr txBox="1"/>
            <p:nvPr/>
          </p:nvSpPr>
          <p:spPr>
            <a:xfrm>
              <a:off x="0" y="-28575"/>
              <a:ext cx="4274726" cy="2181547"/>
            </a:xfrm>
            <a:prstGeom prst="rect">
              <a:avLst/>
            </a:prstGeom>
          </p:spPr>
          <p:txBody>
            <a:bodyPr lIns="50800" tIns="50800" rIns="50800" bIns="50800" rtlCol="0" anchor="ctr"/>
            <a:lstStyle/>
            <a:p>
              <a:pPr algn="ctr">
                <a:lnSpc>
                  <a:spcPts val="2807"/>
                </a:lnSpc>
              </a:pPr>
              <a:endParaRPr/>
            </a:p>
          </p:txBody>
        </p:sp>
      </p:grpSp>
      <p:grpSp>
        <p:nvGrpSpPr>
          <p:cNvPr id="43" name="Group 43"/>
          <p:cNvGrpSpPr/>
          <p:nvPr/>
        </p:nvGrpSpPr>
        <p:grpSpPr>
          <a:xfrm>
            <a:off x="1489858" y="4160431"/>
            <a:ext cx="7101575" cy="2432535"/>
            <a:chOff x="0" y="0"/>
            <a:chExt cx="9468767" cy="3243380"/>
          </a:xfrm>
        </p:grpSpPr>
        <p:sp>
          <p:nvSpPr>
            <p:cNvPr id="44" name="Freeform 44"/>
            <p:cNvSpPr/>
            <p:nvPr/>
          </p:nvSpPr>
          <p:spPr>
            <a:xfrm rot="-103181">
              <a:off x="203857" y="137713"/>
              <a:ext cx="9222454" cy="2967953"/>
            </a:xfrm>
            <a:custGeom>
              <a:avLst/>
              <a:gdLst/>
              <a:ahLst/>
              <a:cxnLst/>
              <a:rect l="l" t="t" r="r" b="b"/>
              <a:pathLst>
                <a:path w="9222454" h="2967953">
                  <a:moveTo>
                    <a:pt x="0" y="0"/>
                  </a:moveTo>
                  <a:lnTo>
                    <a:pt x="9222453" y="0"/>
                  </a:lnTo>
                  <a:lnTo>
                    <a:pt x="9222453" y="2967954"/>
                  </a:lnTo>
                  <a:lnTo>
                    <a:pt x="0" y="2967954"/>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45" name="Freeform 45"/>
            <p:cNvSpPr/>
            <p:nvPr/>
          </p:nvSpPr>
          <p:spPr>
            <a:xfrm>
              <a:off x="0" y="38133"/>
              <a:ext cx="1236289" cy="1236289"/>
            </a:xfrm>
            <a:custGeom>
              <a:avLst/>
              <a:gdLst/>
              <a:ahLst/>
              <a:cxnLst/>
              <a:rect l="l" t="t" r="r" b="b"/>
              <a:pathLst>
                <a:path w="1236289" h="1236289">
                  <a:moveTo>
                    <a:pt x="0" y="0"/>
                  </a:moveTo>
                  <a:lnTo>
                    <a:pt x="1236289" y="0"/>
                  </a:lnTo>
                  <a:lnTo>
                    <a:pt x="1236289" y="1236289"/>
                  </a:lnTo>
                  <a:lnTo>
                    <a:pt x="0" y="1236289"/>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grpSp>
      <p:grpSp>
        <p:nvGrpSpPr>
          <p:cNvPr id="46" name="Group 46"/>
          <p:cNvGrpSpPr/>
          <p:nvPr/>
        </p:nvGrpSpPr>
        <p:grpSpPr>
          <a:xfrm>
            <a:off x="9688464" y="4057164"/>
            <a:ext cx="7052544" cy="2639068"/>
            <a:chOff x="0" y="0"/>
            <a:chExt cx="9403392" cy="3518757"/>
          </a:xfrm>
        </p:grpSpPr>
        <p:sp>
          <p:nvSpPr>
            <p:cNvPr id="47" name="Freeform 47"/>
            <p:cNvSpPr/>
            <p:nvPr/>
          </p:nvSpPr>
          <p:spPr>
            <a:xfrm rot="-103181">
              <a:off x="42895" y="381049"/>
              <a:ext cx="9317602" cy="2998574"/>
            </a:xfrm>
            <a:custGeom>
              <a:avLst/>
              <a:gdLst/>
              <a:ahLst/>
              <a:cxnLst/>
              <a:rect l="l" t="t" r="r" b="b"/>
              <a:pathLst>
                <a:path w="9317602" h="2998574">
                  <a:moveTo>
                    <a:pt x="0" y="0"/>
                  </a:moveTo>
                  <a:lnTo>
                    <a:pt x="9317602" y="0"/>
                  </a:lnTo>
                  <a:lnTo>
                    <a:pt x="9317602" y="2998574"/>
                  </a:lnTo>
                  <a:lnTo>
                    <a:pt x="0" y="2998574"/>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p:spPr>
        </p:sp>
        <p:sp>
          <p:nvSpPr>
            <p:cNvPr id="48" name="Freeform 48"/>
            <p:cNvSpPr/>
            <p:nvPr/>
          </p:nvSpPr>
          <p:spPr>
            <a:xfrm>
              <a:off x="226900" y="0"/>
              <a:ext cx="1051983" cy="1296744"/>
            </a:xfrm>
            <a:custGeom>
              <a:avLst/>
              <a:gdLst/>
              <a:ahLst/>
              <a:cxnLst/>
              <a:rect l="l" t="t" r="r" b="b"/>
              <a:pathLst>
                <a:path w="1051983" h="1296744">
                  <a:moveTo>
                    <a:pt x="0" y="0"/>
                  </a:moveTo>
                  <a:lnTo>
                    <a:pt x="1051984" y="0"/>
                  </a:lnTo>
                  <a:lnTo>
                    <a:pt x="1051984" y="1296744"/>
                  </a:lnTo>
                  <a:lnTo>
                    <a:pt x="0" y="1296744"/>
                  </a:lnTo>
                  <a:lnTo>
                    <a:pt x="0" y="0"/>
                  </a:lnTo>
                  <a:close/>
                </a:path>
              </a:pathLst>
            </a:custGeom>
            <a:blipFill>
              <a:blip r:embed="rId17">
                <a:extLst>
                  <a:ext uri="{96DAC541-7B7A-43D3-8B79-37D633B846F1}">
                    <asvg:svgBlip xmlns:asvg="http://schemas.microsoft.com/office/drawing/2016/SVG/main" xmlns="" r:embed="rId18"/>
                  </a:ext>
                </a:extLst>
              </a:blip>
              <a:stretch>
                <a:fillRect/>
              </a:stretch>
            </a:blipFill>
          </p:spPr>
        </p:sp>
      </p:grpSp>
      <p:grpSp>
        <p:nvGrpSpPr>
          <p:cNvPr id="49" name="Group 49"/>
          <p:cNvGrpSpPr/>
          <p:nvPr/>
        </p:nvGrpSpPr>
        <p:grpSpPr>
          <a:xfrm>
            <a:off x="1550383" y="6916150"/>
            <a:ext cx="6980525" cy="2463544"/>
            <a:chOff x="0" y="0"/>
            <a:chExt cx="9307367" cy="3284725"/>
          </a:xfrm>
        </p:grpSpPr>
        <p:sp>
          <p:nvSpPr>
            <p:cNvPr id="50" name="Freeform 50"/>
            <p:cNvSpPr/>
            <p:nvPr/>
          </p:nvSpPr>
          <p:spPr>
            <a:xfrm rot="-103181">
              <a:off x="42457" y="179058"/>
              <a:ext cx="9222454" cy="2967953"/>
            </a:xfrm>
            <a:custGeom>
              <a:avLst/>
              <a:gdLst/>
              <a:ahLst/>
              <a:cxnLst/>
              <a:rect l="l" t="t" r="r" b="b"/>
              <a:pathLst>
                <a:path w="9222454" h="2967953">
                  <a:moveTo>
                    <a:pt x="0" y="0"/>
                  </a:moveTo>
                  <a:lnTo>
                    <a:pt x="9222453" y="0"/>
                  </a:lnTo>
                  <a:lnTo>
                    <a:pt x="9222453" y="2967954"/>
                  </a:lnTo>
                  <a:lnTo>
                    <a:pt x="0" y="2967954"/>
                  </a:lnTo>
                  <a:lnTo>
                    <a:pt x="0" y="0"/>
                  </a:lnTo>
                  <a:close/>
                </a:path>
              </a:pathLst>
            </a:custGeom>
            <a:blipFill>
              <a:blip r:embed="rId19">
                <a:extLst>
                  <a:ext uri="{96DAC541-7B7A-43D3-8B79-37D633B846F1}">
                    <asvg:svgBlip xmlns:asvg="http://schemas.microsoft.com/office/drawing/2016/SVG/main" xmlns="" r:embed="rId20"/>
                  </a:ext>
                </a:extLst>
              </a:blip>
              <a:stretch>
                <a:fillRect/>
              </a:stretch>
            </a:blipFill>
          </p:spPr>
        </p:sp>
        <p:sp>
          <p:nvSpPr>
            <p:cNvPr id="51" name="Freeform 51"/>
            <p:cNvSpPr/>
            <p:nvPr/>
          </p:nvSpPr>
          <p:spPr>
            <a:xfrm>
              <a:off x="0" y="0"/>
              <a:ext cx="1071434" cy="1296744"/>
            </a:xfrm>
            <a:custGeom>
              <a:avLst/>
              <a:gdLst/>
              <a:ahLst/>
              <a:cxnLst/>
              <a:rect l="l" t="t" r="r" b="b"/>
              <a:pathLst>
                <a:path w="1071434" h="1296744">
                  <a:moveTo>
                    <a:pt x="0" y="0"/>
                  </a:moveTo>
                  <a:lnTo>
                    <a:pt x="1071434" y="0"/>
                  </a:lnTo>
                  <a:lnTo>
                    <a:pt x="1071434" y="1296744"/>
                  </a:lnTo>
                  <a:lnTo>
                    <a:pt x="0" y="1296744"/>
                  </a:lnTo>
                  <a:lnTo>
                    <a:pt x="0" y="0"/>
                  </a:lnTo>
                  <a:close/>
                </a:path>
              </a:pathLst>
            </a:custGeom>
            <a:blipFill>
              <a:blip r:embed="rId21">
                <a:extLst>
                  <a:ext uri="{96DAC541-7B7A-43D3-8B79-37D633B846F1}">
                    <asvg:svgBlip xmlns:asvg="http://schemas.microsoft.com/office/drawing/2016/SVG/main" xmlns="" r:embed="rId22"/>
                  </a:ext>
                </a:extLst>
              </a:blip>
              <a:stretch>
                <a:fillRect/>
              </a:stretch>
            </a:blipFill>
          </p:spPr>
        </p:sp>
      </p:grpSp>
      <p:grpSp>
        <p:nvGrpSpPr>
          <p:cNvPr id="52" name="Group 52"/>
          <p:cNvGrpSpPr/>
          <p:nvPr/>
        </p:nvGrpSpPr>
        <p:grpSpPr>
          <a:xfrm>
            <a:off x="9688464" y="6916150"/>
            <a:ext cx="6904521" cy="2406049"/>
            <a:chOff x="0" y="0"/>
            <a:chExt cx="9206028" cy="3208066"/>
          </a:xfrm>
        </p:grpSpPr>
        <p:sp>
          <p:nvSpPr>
            <p:cNvPr id="53" name="Freeform 53"/>
            <p:cNvSpPr/>
            <p:nvPr/>
          </p:nvSpPr>
          <p:spPr>
            <a:xfrm rot="-103181">
              <a:off x="41995" y="136214"/>
              <a:ext cx="9122039" cy="2935638"/>
            </a:xfrm>
            <a:custGeom>
              <a:avLst/>
              <a:gdLst/>
              <a:ahLst/>
              <a:cxnLst/>
              <a:rect l="l" t="t" r="r" b="b"/>
              <a:pathLst>
                <a:path w="9122039" h="2935638">
                  <a:moveTo>
                    <a:pt x="0" y="0"/>
                  </a:moveTo>
                  <a:lnTo>
                    <a:pt x="9122038" y="0"/>
                  </a:lnTo>
                  <a:lnTo>
                    <a:pt x="9122038" y="2935638"/>
                  </a:lnTo>
                  <a:lnTo>
                    <a:pt x="0" y="2935638"/>
                  </a:lnTo>
                  <a:lnTo>
                    <a:pt x="0" y="0"/>
                  </a:lnTo>
                  <a:close/>
                </a:path>
              </a:pathLst>
            </a:custGeom>
            <a:blipFill>
              <a:blip r:embed="rId23">
                <a:extLst>
                  <a:ext uri="{96DAC541-7B7A-43D3-8B79-37D633B846F1}">
                    <asvg:svgBlip xmlns:asvg="http://schemas.microsoft.com/office/drawing/2016/SVG/main" xmlns="" r:embed="rId24"/>
                  </a:ext>
                </a:extLst>
              </a:blip>
              <a:stretch>
                <a:fillRect/>
              </a:stretch>
            </a:blipFill>
          </p:spPr>
        </p:sp>
        <p:sp>
          <p:nvSpPr>
            <p:cNvPr id="54" name="Freeform 54"/>
            <p:cNvSpPr/>
            <p:nvPr/>
          </p:nvSpPr>
          <p:spPr>
            <a:xfrm>
              <a:off x="82046" y="0"/>
              <a:ext cx="1264865" cy="1296744"/>
            </a:xfrm>
            <a:custGeom>
              <a:avLst/>
              <a:gdLst/>
              <a:ahLst/>
              <a:cxnLst/>
              <a:rect l="l" t="t" r="r" b="b"/>
              <a:pathLst>
                <a:path w="1264865" h="1296744">
                  <a:moveTo>
                    <a:pt x="0" y="0"/>
                  </a:moveTo>
                  <a:lnTo>
                    <a:pt x="1264865" y="0"/>
                  </a:lnTo>
                  <a:lnTo>
                    <a:pt x="1264865" y="1296744"/>
                  </a:lnTo>
                  <a:lnTo>
                    <a:pt x="0" y="1296744"/>
                  </a:lnTo>
                  <a:lnTo>
                    <a:pt x="0" y="0"/>
                  </a:lnTo>
                  <a:close/>
                </a:path>
              </a:pathLst>
            </a:custGeom>
            <a:blipFill>
              <a:blip r:embed="rId25">
                <a:extLst>
                  <a:ext uri="{96DAC541-7B7A-43D3-8B79-37D633B846F1}">
                    <asvg:svgBlip xmlns:asvg="http://schemas.microsoft.com/office/drawing/2016/SVG/main" xmlns="" r:embed="rId26"/>
                  </a:ext>
                </a:extLst>
              </a:blip>
              <a:stretch>
                <a:fillRect/>
              </a:stretch>
            </a:blipFill>
          </p:spPr>
        </p:sp>
      </p:grpSp>
      <p:grpSp>
        <p:nvGrpSpPr>
          <p:cNvPr id="55" name="Group 55"/>
          <p:cNvGrpSpPr/>
          <p:nvPr/>
        </p:nvGrpSpPr>
        <p:grpSpPr>
          <a:xfrm>
            <a:off x="1367887" y="1638333"/>
            <a:ext cx="15552226" cy="2047323"/>
            <a:chOff x="0" y="0"/>
            <a:chExt cx="20736301" cy="2729764"/>
          </a:xfrm>
        </p:grpSpPr>
        <p:sp>
          <p:nvSpPr>
            <p:cNvPr id="56" name="Freeform 56"/>
            <p:cNvSpPr/>
            <p:nvPr/>
          </p:nvSpPr>
          <p:spPr>
            <a:xfrm rot="-147798">
              <a:off x="1882657" y="165052"/>
              <a:ext cx="7473823" cy="2405212"/>
            </a:xfrm>
            <a:custGeom>
              <a:avLst/>
              <a:gdLst/>
              <a:ahLst/>
              <a:cxnLst/>
              <a:rect l="l" t="t" r="r" b="b"/>
              <a:pathLst>
                <a:path w="7473823" h="2405212">
                  <a:moveTo>
                    <a:pt x="0" y="0"/>
                  </a:moveTo>
                  <a:lnTo>
                    <a:pt x="7473824" y="0"/>
                  </a:lnTo>
                  <a:lnTo>
                    <a:pt x="7473824" y="2405212"/>
                  </a:lnTo>
                  <a:lnTo>
                    <a:pt x="0" y="2405212"/>
                  </a:lnTo>
                  <a:lnTo>
                    <a:pt x="0" y="0"/>
                  </a:lnTo>
                  <a:close/>
                </a:path>
              </a:pathLst>
            </a:custGeom>
            <a:blipFill>
              <a:blip r:embed="rId27">
                <a:extLst>
                  <a:ext uri="{96DAC541-7B7A-43D3-8B79-37D633B846F1}">
                    <asvg:svgBlip xmlns:asvg="http://schemas.microsoft.com/office/drawing/2016/SVG/main" xmlns="" r:embed="rId28"/>
                  </a:ext>
                </a:extLst>
              </a:blip>
              <a:stretch>
                <a:fillRect/>
              </a:stretch>
            </a:blipFill>
          </p:spPr>
        </p:sp>
        <p:sp>
          <p:nvSpPr>
            <p:cNvPr id="57" name="Freeform 57"/>
            <p:cNvSpPr/>
            <p:nvPr/>
          </p:nvSpPr>
          <p:spPr>
            <a:xfrm flipH="1">
              <a:off x="6602247" y="134193"/>
              <a:ext cx="7473823" cy="2405212"/>
            </a:xfrm>
            <a:custGeom>
              <a:avLst/>
              <a:gdLst/>
              <a:ahLst/>
              <a:cxnLst/>
              <a:rect l="l" t="t" r="r" b="b"/>
              <a:pathLst>
                <a:path w="7473823" h="2405212">
                  <a:moveTo>
                    <a:pt x="7473823" y="0"/>
                  </a:moveTo>
                  <a:lnTo>
                    <a:pt x="0" y="0"/>
                  </a:lnTo>
                  <a:lnTo>
                    <a:pt x="0" y="2405212"/>
                  </a:lnTo>
                  <a:lnTo>
                    <a:pt x="7473823" y="2405212"/>
                  </a:lnTo>
                  <a:lnTo>
                    <a:pt x="7473823" y="0"/>
                  </a:lnTo>
                  <a:close/>
                </a:path>
              </a:pathLst>
            </a:custGeom>
            <a:blipFill>
              <a:blip r:embed="rId27">
                <a:extLst>
                  <a:ext uri="{96DAC541-7B7A-43D3-8B79-37D633B846F1}">
                    <asvg:svgBlip xmlns:asvg="http://schemas.microsoft.com/office/drawing/2016/SVG/main" xmlns="" r:embed="rId28"/>
                  </a:ext>
                </a:extLst>
              </a:blip>
              <a:stretch>
                <a:fillRect/>
              </a:stretch>
            </a:blipFill>
          </p:spPr>
        </p:sp>
        <p:sp>
          <p:nvSpPr>
            <p:cNvPr id="58" name="Freeform 58"/>
            <p:cNvSpPr/>
            <p:nvPr/>
          </p:nvSpPr>
          <p:spPr>
            <a:xfrm rot="-147798">
              <a:off x="8542888" y="165052"/>
              <a:ext cx="7473823" cy="2405212"/>
            </a:xfrm>
            <a:custGeom>
              <a:avLst/>
              <a:gdLst/>
              <a:ahLst/>
              <a:cxnLst/>
              <a:rect l="l" t="t" r="r" b="b"/>
              <a:pathLst>
                <a:path w="7473823" h="2405212">
                  <a:moveTo>
                    <a:pt x="0" y="0"/>
                  </a:moveTo>
                  <a:lnTo>
                    <a:pt x="7473824" y="0"/>
                  </a:lnTo>
                  <a:lnTo>
                    <a:pt x="7473824" y="2405212"/>
                  </a:lnTo>
                  <a:lnTo>
                    <a:pt x="0" y="2405212"/>
                  </a:lnTo>
                  <a:lnTo>
                    <a:pt x="0" y="0"/>
                  </a:lnTo>
                  <a:close/>
                </a:path>
              </a:pathLst>
            </a:custGeom>
            <a:blipFill>
              <a:blip r:embed="rId27">
                <a:extLst>
                  <a:ext uri="{96DAC541-7B7A-43D3-8B79-37D633B846F1}">
                    <asvg:svgBlip xmlns:asvg="http://schemas.microsoft.com/office/drawing/2016/SVG/main" xmlns="" r:embed="rId28"/>
                  </a:ext>
                </a:extLst>
              </a:blip>
              <a:stretch>
                <a:fillRect/>
              </a:stretch>
            </a:blipFill>
          </p:spPr>
        </p:sp>
        <p:sp>
          <p:nvSpPr>
            <p:cNvPr id="59" name="Freeform 59"/>
            <p:cNvSpPr/>
            <p:nvPr/>
          </p:nvSpPr>
          <p:spPr>
            <a:xfrm flipH="1">
              <a:off x="13262478" y="134193"/>
              <a:ext cx="7473823" cy="2405212"/>
            </a:xfrm>
            <a:custGeom>
              <a:avLst/>
              <a:gdLst/>
              <a:ahLst/>
              <a:cxnLst/>
              <a:rect l="l" t="t" r="r" b="b"/>
              <a:pathLst>
                <a:path w="7473823" h="2405212">
                  <a:moveTo>
                    <a:pt x="7473823" y="0"/>
                  </a:moveTo>
                  <a:lnTo>
                    <a:pt x="0" y="0"/>
                  </a:lnTo>
                  <a:lnTo>
                    <a:pt x="0" y="2405212"/>
                  </a:lnTo>
                  <a:lnTo>
                    <a:pt x="7473823" y="2405212"/>
                  </a:lnTo>
                  <a:lnTo>
                    <a:pt x="7473823" y="0"/>
                  </a:lnTo>
                  <a:close/>
                </a:path>
              </a:pathLst>
            </a:custGeom>
            <a:blipFill>
              <a:blip r:embed="rId27">
                <a:extLst>
                  <a:ext uri="{96DAC541-7B7A-43D3-8B79-37D633B846F1}">
                    <asvg:svgBlip xmlns:asvg="http://schemas.microsoft.com/office/drawing/2016/SVG/main" xmlns="" r:embed="rId28"/>
                  </a:ext>
                </a:extLst>
              </a:blip>
              <a:stretch>
                <a:fillRect/>
              </a:stretch>
            </a:blipFill>
          </p:spPr>
        </p:sp>
        <p:sp>
          <p:nvSpPr>
            <p:cNvPr id="60" name="Freeform 60"/>
            <p:cNvSpPr/>
            <p:nvPr/>
          </p:nvSpPr>
          <p:spPr>
            <a:xfrm>
              <a:off x="0" y="0"/>
              <a:ext cx="2624995" cy="2598745"/>
            </a:xfrm>
            <a:custGeom>
              <a:avLst/>
              <a:gdLst/>
              <a:ahLst/>
              <a:cxnLst/>
              <a:rect l="l" t="t" r="r" b="b"/>
              <a:pathLst>
                <a:path w="2624995" h="2598745">
                  <a:moveTo>
                    <a:pt x="0" y="0"/>
                  </a:moveTo>
                  <a:lnTo>
                    <a:pt x="2624995" y="0"/>
                  </a:lnTo>
                  <a:lnTo>
                    <a:pt x="2624995" y="2598745"/>
                  </a:lnTo>
                  <a:lnTo>
                    <a:pt x="0" y="2598745"/>
                  </a:lnTo>
                  <a:lnTo>
                    <a:pt x="0" y="0"/>
                  </a:lnTo>
                  <a:close/>
                </a:path>
              </a:pathLst>
            </a:custGeom>
            <a:blipFill>
              <a:blip r:embed="rId29">
                <a:extLst>
                  <a:ext uri="{96DAC541-7B7A-43D3-8B79-37D633B846F1}">
                    <asvg:svgBlip xmlns:asvg="http://schemas.microsoft.com/office/drawing/2016/SVG/main" xmlns="" r:embed="rId30"/>
                  </a:ext>
                </a:extLst>
              </a:blip>
              <a:stretch>
                <a:fillRect/>
              </a:stretch>
            </a:blipFill>
          </p:spPr>
        </p:sp>
        <p:sp>
          <p:nvSpPr>
            <p:cNvPr id="61" name="Freeform 61"/>
            <p:cNvSpPr/>
            <p:nvPr/>
          </p:nvSpPr>
          <p:spPr>
            <a:xfrm>
              <a:off x="431380" y="499012"/>
              <a:ext cx="1762235" cy="1711571"/>
            </a:xfrm>
            <a:custGeom>
              <a:avLst/>
              <a:gdLst/>
              <a:ahLst/>
              <a:cxnLst/>
              <a:rect l="l" t="t" r="r" b="b"/>
              <a:pathLst>
                <a:path w="1762235" h="1711571">
                  <a:moveTo>
                    <a:pt x="0" y="0"/>
                  </a:moveTo>
                  <a:lnTo>
                    <a:pt x="1762235" y="0"/>
                  </a:lnTo>
                  <a:lnTo>
                    <a:pt x="1762235" y="1711571"/>
                  </a:lnTo>
                  <a:lnTo>
                    <a:pt x="0" y="1711571"/>
                  </a:lnTo>
                  <a:lnTo>
                    <a:pt x="0" y="0"/>
                  </a:lnTo>
                  <a:close/>
                </a:path>
              </a:pathLst>
            </a:custGeom>
            <a:blipFill>
              <a:blip r:embed="rId31">
                <a:extLst>
                  <a:ext uri="{96DAC541-7B7A-43D3-8B79-37D633B846F1}">
                    <asvg:svgBlip xmlns:asvg="http://schemas.microsoft.com/office/drawing/2016/SVG/main" xmlns="" r:embed="rId32"/>
                  </a:ext>
                </a:extLst>
              </a:blip>
              <a:stretch>
                <a:fillRect/>
              </a:stretch>
            </a:blipFill>
          </p:spPr>
        </p:sp>
      </p:grpSp>
      <p:sp>
        <p:nvSpPr>
          <p:cNvPr id="63" name="TextBox 63"/>
          <p:cNvSpPr txBox="1"/>
          <p:nvPr/>
        </p:nvSpPr>
        <p:spPr>
          <a:xfrm>
            <a:off x="3468195" y="2224796"/>
            <a:ext cx="13791105" cy="855345"/>
          </a:xfrm>
          <a:prstGeom prst="rect">
            <a:avLst/>
          </a:prstGeom>
        </p:spPr>
        <p:txBody>
          <a:bodyPr lIns="0" tIns="0" rIns="0" bIns="0" rtlCol="0" anchor="t">
            <a:spAutoFit/>
          </a:bodyPr>
          <a:lstStyle/>
          <a:p>
            <a:pPr>
              <a:lnSpc>
                <a:spcPts val="6764"/>
              </a:lnSpc>
            </a:pPr>
            <a:r>
              <a:rPr lang="en-US" sz="5499">
                <a:solidFill>
                  <a:srgbClr val="664C31"/>
                </a:solidFill>
                <a:latin typeface="Cambria Bold"/>
              </a:rPr>
              <a:t>Bổn phận của trẻ em đối với gia đình là gì?</a:t>
            </a:r>
          </a:p>
        </p:txBody>
      </p:sp>
      <p:sp>
        <p:nvSpPr>
          <p:cNvPr id="64" name="TextBox 64"/>
          <p:cNvSpPr txBox="1"/>
          <p:nvPr/>
        </p:nvSpPr>
        <p:spPr>
          <a:xfrm>
            <a:off x="10698647" y="4976648"/>
            <a:ext cx="6042361" cy="781050"/>
          </a:xfrm>
          <a:prstGeom prst="rect">
            <a:avLst/>
          </a:prstGeom>
        </p:spPr>
        <p:txBody>
          <a:bodyPr lIns="0" tIns="0" rIns="0" bIns="0" rtlCol="0" anchor="t">
            <a:spAutoFit/>
          </a:bodyPr>
          <a:lstStyle/>
          <a:p>
            <a:pPr>
              <a:lnSpc>
                <a:spcPts val="6150"/>
              </a:lnSpc>
            </a:pPr>
            <a:r>
              <a:rPr lang="en-US" sz="5000">
                <a:solidFill>
                  <a:srgbClr val="5B2B32"/>
                </a:solidFill>
                <a:latin typeface="Cambria Bold"/>
              </a:rPr>
              <a:t>Đi chơi và giải trí</a:t>
            </a:r>
          </a:p>
        </p:txBody>
      </p:sp>
      <p:sp>
        <p:nvSpPr>
          <p:cNvPr id="65" name="TextBox 65"/>
          <p:cNvSpPr txBox="1"/>
          <p:nvPr/>
        </p:nvSpPr>
        <p:spPr>
          <a:xfrm>
            <a:off x="2549072" y="4586123"/>
            <a:ext cx="6042361" cy="1562100"/>
          </a:xfrm>
          <a:prstGeom prst="rect">
            <a:avLst/>
          </a:prstGeom>
        </p:spPr>
        <p:txBody>
          <a:bodyPr lIns="0" tIns="0" rIns="0" bIns="0" rtlCol="0" anchor="t">
            <a:spAutoFit/>
          </a:bodyPr>
          <a:lstStyle/>
          <a:p>
            <a:pPr>
              <a:lnSpc>
                <a:spcPts val="6150"/>
              </a:lnSpc>
            </a:pPr>
            <a:r>
              <a:rPr lang="en-US" sz="5000">
                <a:solidFill>
                  <a:srgbClr val="5B2B32"/>
                </a:solidFill>
                <a:latin typeface="Cambria Bold"/>
              </a:rPr>
              <a:t>Làm việc để kiếm tiền</a:t>
            </a:r>
          </a:p>
        </p:txBody>
      </p:sp>
      <p:sp>
        <p:nvSpPr>
          <p:cNvPr id="66" name="TextBox 66"/>
          <p:cNvSpPr txBox="1"/>
          <p:nvPr/>
        </p:nvSpPr>
        <p:spPr>
          <a:xfrm>
            <a:off x="10518858" y="7314393"/>
            <a:ext cx="6042361" cy="1562100"/>
          </a:xfrm>
          <a:prstGeom prst="rect">
            <a:avLst/>
          </a:prstGeom>
        </p:spPr>
        <p:txBody>
          <a:bodyPr lIns="0" tIns="0" rIns="0" bIns="0" rtlCol="0" anchor="t">
            <a:spAutoFit/>
          </a:bodyPr>
          <a:lstStyle/>
          <a:p>
            <a:pPr>
              <a:lnSpc>
                <a:spcPts val="6150"/>
              </a:lnSpc>
            </a:pPr>
            <a:r>
              <a:rPr lang="en-US" sz="5000">
                <a:solidFill>
                  <a:srgbClr val="5B2B32"/>
                </a:solidFill>
                <a:latin typeface="Cambria Bold"/>
              </a:rPr>
              <a:t>Ghi nhớ ngày sinh nhật của người thân.</a:t>
            </a:r>
          </a:p>
        </p:txBody>
      </p:sp>
      <p:sp>
        <p:nvSpPr>
          <p:cNvPr id="67" name="TextBox 67"/>
          <p:cNvSpPr txBox="1"/>
          <p:nvPr/>
        </p:nvSpPr>
        <p:spPr>
          <a:xfrm>
            <a:off x="2488547" y="7314393"/>
            <a:ext cx="6042361" cy="1562100"/>
          </a:xfrm>
          <a:prstGeom prst="rect">
            <a:avLst/>
          </a:prstGeom>
        </p:spPr>
        <p:txBody>
          <a:bodyPr lIns="0" tIns="0" rIns="0" bIns="0" rtlCol="0" anchor="t">
            <a:spAutoFit/>
          </a:bodyPr>
          <a:lstStyle/>
          <a:p>
            <a:pPr>
              <a:lnSpc>
                <a:spcPts val="6150"/>
              </a:lnSpc>
            </a:pPr>
            <a:r>
              <a:rPr lang="en-US" sz="5000">
                <a:solidFill>
                  <a:srgbClr val="5B2B32"/>
                </a:solidFill>
                <a:latin typeface="Cambria Bold"/>
              </a:rPr>
              <a:t>Chăm ngoan và hiếu thảo.</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wipe(left)">
                                      <p:cBhvr>
                                        <p:cTn id="7" dur="500"/>
                                        <p:tgtEl>
                                          <p:spTgt spid="55"/>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63"/>
                                        </p:tgtEl>
                                        <p:attrNameLst>
                                          <p:attrName>style.visibility</p:attrName>
                                        </p:attrNameLst>
                                      </p:cBhvr>
                                      <p:to>
                                        <p:strVal val="visible"/>
                                      </p:to>
                                    </p:set>
                                    <p:animEffect transition="in" filter="wipe(left)">
                                      <p:cBhvr>
                                        <p:cTn id="10" dur="500"/>
                                        <p:tgtEl>
                                          <p:spTgt spid="6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43"/>
                                        </p:tgtEl>
                                        <p:attrNameLst>
                                          <p:attrName>style.visibility</p:attrName>
                                        </p:attrNameLst>
                                      </p:cBhvr>
                                      <p:to>
                                        <p:strVal val="visible"/>
                                      </p:to>
                                    </p:set>
                                    <p:animEffect transition="in" filter="wipe(left)">
                                      <p:cBhvr>
                                        <p:cTn id="15" dur="500"/>
                                        <p:tgtEl>
                                          <p:spTgt spid="43"/>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65"/>
                                        </p:tgtEl>
                                        <p:attrNameLst>
                                          <p:attrName>style.visibility</p:attrName>
                                        </p:attrNameLst>
                                      </p:cBhvr>
                                      <p:to>
                                        <p:strVal val="visible"/>
                                      </p:to>
                                    </p:set>
                                    <p:animEffect transition="in" filter="wipe(left)">
                                      <p:cBhvr>
                                        <p:cTn id="18" dur="500"/>
                                        <p:tgtEl>
                                          <p:spTgt spid="65"/>
                                        </p:tgtEl>
                                      </p:cBhvr>
                                    </p:animEffect>
                                  </p:childTnLst>
                                </p:cTn>
                              </p:par>
                            </p:childTnLst>
                          </p:cTn>
                        </p:par>
                        <p:par>
                          <p:cTn id="19" fill="hold">
                            <p:stCondLst>
                              <p:cond delay="500"/>
                            </p:stCondLst>
                            <p:childTnLst>
                              <p:par>
                                <p:cTn id="20" presetID="22" presetClass="entr" presetSubtype="8" fill="hold" nodeType="afterEffect">
                                  <p:stCondLst>
                                    <p:cond delay="0"/>
                                  </p:stCondLst>
                                  <p:childTnLst>
                                    <p:set>
                                      <p:cBhvr>
                                        <p:cTn id="21" dur="1" fill="hold">
                                          <p:stCondLst>
                                            <p:cond delay="0"/>
                                          </p:stCondLst>
                                        </p:cTn>
                                        <p:tgtEl>
                                          <p:spTgt spid="46"/>
                                        </p:tgtEl>
                                        <p:attrNameLst>
                                          <p:attrName>style.visibility</p:attrName>
                                        </p:attrNameLst>
                                      </p:cBhvr>
                                      <p:to>
                                        <p:strVal val="visible"/>
                                      </p:to>
                                    </p:set>
                                    <p:animEffect transition="in" filter="wipe(left)">
                                      <p:cBhvr>
                                        <p:cTn id="22" dur="500"/>
                                        <p:tgtEl>
                                          <p:spTgt spid="46"/>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64"/>
                                        </p:tgtEl>
                                        <p:attrNameLst>
                                          <p:attrName>style.visibility</p:attrName>
                                        </p:attrNameLst>
                                      </p:cBhvr>
                                      <p:to>
                                        <p:strVal val="visible"/>
                                      </p:to>
                                    </p:set>
                                    <p:animEffect transition="in" filter="wipe(left)">
                                      <p:cBhvr>
                                        <p:cTn id="25" dur="500"/>
                                        <p:tgtEl>
                                          <p:spTgt spid="64"/>
                                        </p:tgtEl>
                                      </p:cBhvr>
                                    </p:animEffect>
                                  </p:childTnLst>
                                </p:cTn>
                              </p:par>
                            </p:childTnLst>
                          </p:cTn>
                        </p:par>
                        <p:par>
                          <p:cTn id="26" fill="hold">
                            <p:stCondLst>
                              <p:cond delay="1000"/>
                            </p:stCondLst>
                            <p:childTnLst>
                              <p:par>
                                <p:cTn id="27" presetID="22" presetClass="entr" presetSubtype="8" fill="hold" nodeType="afterEffect">
                                  <p:stCondLst>
                                    <p:cond delay="0"/>
                                  </p:stCondLst>
                                  <p:childTnLst>
                                    <p:set>
                                      <p:cBhvr>
                                        <p:cTn id="28" dur="1" fill="hold">
                                          <p:stCondLst>
                                            <p:cond delay="0"/>
                                          </p:stCondLst>
                                        </p:cTn>
                                        <p:tgtEl>
                                          <p:spTgt spid="49"/>
                                        </p:tgtEl>
                                        <p:attrNameLst>
                                          <p:attrName>style.visibility</p:attrName>
                                        </p:attrNameLst>
                                      </p:cBhvr>
                                      <p:to>
                                        <p:strVal val="visible"/>
                                      </p:to>
                                    </p:set>
                                    <p:animEffect transition="in" filter="wipe(left)">
                                      <p:cBhvr>
                                        <p:cTn id="29" dur="500"/>
                                        <p:tgtEl>
                                          <p:spTgt spid="49"/>
                                        </p:tgtEl>
                                      </p:cBhvr>
                                    </p:animEffect>
                                  </p:childTnLst>
                                </p:cTn>
                              </p:par>
                              <p:par>
                                <p:cTn id="30" presetID="22" presetClass="entr" presetSubtype="8" fill="hold" grpId="0" nodeType="withEffect">
                                  <p:stCondLst>
                                    <p:cond delay="0"/>
                                  </p:stCondLst>
                                  <p:childTnLst>
                                    <p:set>
                                      <p:cBhvr>
                                        <p:cTn id="31" dur="1" fill="hold">
                                          <p:stCondLst>
                                            <p:cond delay="0"/>
                                          </p:stCondLst>
                                        </p:cTn>
                                        <p:tgtEl>
                                          <p:spTgt spid="67"/>
                                        </p:tgtEl>
                                        <p:attrNameLst>
                                          <p:attrName>style.visibility</p:attrName>
                                        </p:attrNameLst>
                                      </p:cBhvr>
                                      <p:to>
                                        <p:strVal val="visible"/>
                                      </p:to>
                                    </p:set>
                                    <p:animEffect transition="in" filter="wipe(left)">
                                      <p:cBhvr>
                                        <p:cTn id="32" dur="500"/>
                                        <p:tgtEl>
                                          <p:spTgt spid="67"/>
                                        </p:tgtEl>
                                      </p:cBhvr>
                                    </p:animEffect>
                                  </p:childTnLst>
                                </p:cTn>
                              </p:par>
                            </p:childTnLst>
                          </p:cTn>
                        </p:par>
                        <p:par>
                          <p:cTn id="33" fill="hold">
                            <p:stCondLst>
                              <p:cond delay="1500"/>
                            </p:stCondLst>
                            <p:childTnLst>
                              <p:par>
                                <p:cTn id="34" presetID="22" presetClass="entr" presetSubtype="8" fill="hold" nodeType="afterEffect">
                                  <p:stCondLst>
                                    <p:cond delay="0"/>
                                  </p:stCondLst>
                                  <p:childTnLst>
                                    <p:set>
                                      <p:cBhvr>
                                        <p:cTn id="35" dur="1" fill="hold">
                                          <p:stCondLst>
                                            <p:cond delay="0"/>
                                          </p:stCondLst>
                                        </p:cTn>
                                        <p:tgtEl>
                                          <p:spTgt spid="52"/>
                                        </p:tgtEl>
                                        <p:attrNameLst>
                                          <p:attrName>style.visibility</p:attrName>
                                        </p:attrNameLst>
                                      </p:cBhvr>
                                      <p:to>
                                        <p:strVal val="visible"/>
                                      </p:to>
                                    </p:set>
                                    <p:animEffect transition="in" filter="wipe(left)">
                                      <p:cBhvr>
                                        <p:cTn id="36" dur="500"/>
                                        <p:tgtEl>
                                          <p:spTgt spid="52"/>
                                        </p:tgtEl>
                                      </p:cBhvr>
                                    </p:animEffect>
                                  </p:childTnLst>
                                </p:cTn>
                              </p:par>
                              <p:par>
                                <p:cTn id="37" presetID="22" presetClass="entr" presetSubtype="8" fill="hold" grpId="0" nodeType="withEffect">
                                  <p:stCondLst>
                                    <p:cond delay="0"/>
                                  </p:stCondLst>
                                  <p:childTnLst>
                                    <p:set>
                                      <p:cBhvr>
                                        <p:cTn id="38" dur="1" fill="hold">
                                          <p:stCondLst>
                                            <p:cond delay="0"/>
                                          </p:stCondLst>
                                        </p:cTn>
                                        <p:tgtEl>
                                          <p:spTgt spid="66"/>
                                        </p:tgtEl>
                                        <p:attrNameLst>
                                          <p:attrName>style.visibility</p:attrName>
                                        </p:attrNameLst>
                                      </p:cBhvr>
                                      <p:to>
                                        <p:strVal val="visible"/>
                                      </p:to>
                                    </p:set>
                                    <p:animEffect transition="in" filter="wipe(left)">
                                      <p:cBhvr>
                                        <p:cTn id="39" dur="500"/>
                                        <p:tgtEl>
                                          <p:spTgt spid="66"/>
                                        </p:tgtEl>
                                      </p:cBhvr>
                                    </p:animEffect>
                                  </p:childTnLst>
                                </p:cTn>
                              </p:par>
                            </p:childTnLst>
                          </p:cTn>
                        </p:par>
                      </p:childTnLst>
                    </p:cTn>
                  </p:par>
                  <p:par>
                    <p:cTn id="40" fill="hold">
                      <p:stCondLst>
                        <p:cond delay="indefinite"/>
                      </p:stCondLst>
                      <p:childTnLst>
                        <p:par>
                          <p:cTn id="41" fill="hold">
                            <p:stCondLst>
                              <p:cond delay="0"/>
                            </p:stCondLst>
                            <p:childTnLst>
                              <p:par>
                                <p:cTn id="42" presetID="8" presetClass="emph" presetSubtype="0" fill="hold" nodeType="clickEffect">
                                  <p:stCondLst>
                                    <p:cond delay="0"/>
                                  </p:stCondLst>
                                  <p:childTnLst>
                                    <p:animRot by="21600000">
                                      <p:cBhvr>
                                        <p:cTn id="43" dur="2000" fill="hold"/>
                                        <p:tgtEl>
                                          <p:spTgt spid="49"/>
                                        </p:tgtEl>
                                        <p:attrNameLst>
                                          <p:attrName>r</p:attrName>
                                        </p:attrNameLst>
                                      </p:cBhvr>
                                    </p:animRot>
                                  </p:childTnLst>
                                  <p:subTnLst>
                                    <p:audio>
                                      <p:cMediaNode>
                                        <p:cTn display="0" masterRel="sameClick">
                                          <p:stCondLst>
                                            <p:cond evt="begin" delay="0">
                                              <p:tn val="42"/>
                                            </p:cond>
                                          </p:stCondLst>
                                          <p:endCondLst>
                                            <p:cond evt="onStopAudio" delay="0">
                                              <p:tgtEl>
                                                <p:sldTgt/>
                                              </p:tgtEl>
                                            </p:cond>
                                          </p:endCondLst>
                                        </p:cTn>
                                        <p:tgtEl>
                                          <p:sndTgt r:embed="rId2" name="chimes.wav"/>
                                        </p:tgtEl>
                                      </p:cMediaNode>
                                    </p:audio>
                                  </p:subTnLst>
                                </p:cTn>
                              </p:par>
                              <p:par>
                                <p:cTn id="44" presetID="8" presetClass="emph" presetSubtype="0" fill="hold" grpId="1" nodeType="withEffect">
                                  <p:stCondLst>
                                    <p:cond delay="0"/>
                                  </p:stCondLst>
                                  <p:childTnLst>
                                    <p:animRot by="21600000">
                                      <p:cBhvr>
                                        <p:cTn id="45" dur="2000" fill="hold"/>
                                        <p:tgtEl>
                                          <p:spTgt spid="67"/>
                                        </p:tgtEl>
                                        <p:attrNameLst>
                                          <p:attrName>r</p:attrName>
                                        </p:attrNameLst>
                                      </p:cBhvr>
                                    </p:animRot>
                                  </p:childTnLst>
                                  <p:subTnLst>
                                    <p:audio>
                                      <p:cMediaNode>
                                        <p:cTn display="0" masterRel="sameClick">
                                          <p:stCondLst>
                                            <p:cond evt="begin" delay="0">
                                              <p:tn val="44"/>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p:bldP spid="64" grpId="0"/>
      <p:bldP spid="65" grpId="0"/>
      <p:bldP spid="66" grpId="0"/>
      <p:bldP spid="67" grpId="0"/>
      <p:bldP spid="67" grpId="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437649" y="430129"/>
            <a:ext cx="6972300" cy="6972300"/>
          </a:xfrm>
          <a:custGeom>
            <a:avLst/>
            <a:gdLst/>
            <a:ahLst/>
            <a:cxnLst/>
            <a:rect l="l" t="t" r="r" b="b"/>
            <a:pathLst>
              <a:path w="6972300" h="6972300">
                <a:moveTo>
                  <a:pt x="0" y="0"/>
                </a:moveTo>
                <a:lnTo>
                  <a:pt x="6972300" y="0"/>
                </a:lnTo>
                <a:lnTo>
                  <a:pt x="6972300" y="6972300"/>
                </a:lnTo>
                <a:lnTo>
                  <a:pt x="0" y="69723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3" name="Freeform 3"/>
          <p:cNvSpPr/>
          <p:nvPr/>
        </p:nvSpPr>
        <p:spPr>
          <a:xfrm>
            <a:off x="437649" y="6469982"/>
            <a:ext cx="6972300" cy="3386889"/>
          </a:xfrm>
          <a:custGeom>
            <a:avLst/>
            <a:gdLst/>
            <a:ahLst/>
            <a:cxnLst/>
            <a:rect l="l" t="t" r="r" b="b"/>
            <a:pathLst>
              <a:path w="6972300" h="3386889">
                <a:moveTo>
                  <a:pt x="0" y="0"/>
                </a:moveTo>
                <a:lnTo>
                  <a:pt x="6972300" y="0"/>
                </a:lnTo>
                <a:lnTo>
                  <a:pt x="6972300" y="3386889"/>
                </a:lnTo>
                <a:lnTo>
                  <a:pt x="0" y="3386889"/>
                </a:lnTo>
                <a:lnTo>
                  <a:pt x="0" y="0"/>
                </a:lnTo>
                <a:close/>
              </a:path>
            </a:pathLst>
          </a:custGeom>
          <a:blipFill>
            <a:blip r:embed="rId5">
              <a:extLst>
                <a:ext uri="{96DAC541-7B7A-43D3-8B79-37D633B846F1}">
                  <asvg:svgBlip xmlns:asvg="http://schemas.microsoft.com/office/drawing/2016/SVG/main" xmlns="" r:embed="rId6"/>
                </a:ext>
              </a:extLst>
            </a:blip>
            <a:stretch>
              <a:fillRect b="-105861"/>
            </a:stretch>
          </a:blipFill>
        </p:spPr>
      </p:sp>
      <p:sp>
        <p:nvSpPr>
          <p:cNvPr id="4" name="Freeform 4"/>
          <p:cNvSpPr/>
          <p:nvPr/>
        </p:nvSpPr>
        <p:spPr>
          <a:xfrm>
            <a:off x="6567738" y="430129"/>
            <a:ext cx="6972300" cy="6972300"/>
          </a:xfrm>
          <a:custGeom>
            <a:avLst/>
            <a:gdLst/>
            <a:ahLst/>
            <a:cxnLst/>
            <a:rect l="l" t="t" r="r" b="b"/>
            <a:pathLst>
              <a:path w="6972300" h="6972300">
                <a:moveTo>
                  <a:pt x="0" y="0"/>
                </a:moveTo>
                <a:lnTo>
                  <a:pt x="6972300" y="0"/>
                </a:lnTo>
                <a:lnTo>
                  <a:pt x="6972300" y="6972300"/>
                </a:lnTo>
                <a:lnTo>
                  <a:pt x="0" y="69723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5" name="Freeform 5"/>
          <p:cNvSpPr/>
          <p:nvPr/>
        </p:nvSpPr>
        <p:spPr>
          <a:xfrm>
            <a:off x="6567738" y="6512844"/>
            <a:ext cx="6972300" cy="3386889"/>
          </a:xfrm>
          <a:custGeom>
            <a:avLst/>
            <a:gdLst/>
            <a:ahLst/>
            <a:cxnLst/>
            <a:rect l="l" t="t" r="r" b="b"/>
            <a:pathLst>
              <a:path w="6972300" h="3386889">
                <a:moveTo>
                  <a:pt x="0" y="0"/>
                </a:moveTo>
                <a:lnTo>
                  <a:pt x="6972300" y="0"/>
                </a:lnTo>
                <a:lnTo>
                  <a:pt x="6972300" y="3386889"/>
                </a:lnTo>
                <a:lnTo>
                  <a:pt x="0" y="3386889"/>
                </a:lnTo>
                <a:lnTo>
                  <a:pt x="0" y="0"/>
                </a:lnTo>
                <a:close/>
              </a:path>
            </a:pathLst>
          </a:custGeom>
          <a:blipFill>
            <a:blip r:embed="rId5">
              <a:extLst>
                <a:ext uri="{96DAC541-7B7A-43D3-8B79-37D633B846F1}">
                  <asvg:svgBlip xmlns:asvg="http://schemas.microsoft.com/office/drawing/2016/SVG/main" xmlns="" r:embed="rId6"/>
                </a:ext>
              </a:extLst>
            </a:blip>
            <a:stretch>
              <a:fillRect b="-105861"/>
            </a:stretch>
          </a:blipFill>
        </p:spPr>
      </p:sp>
      <p:sp>
        <p:nvSpPr>
          <p:cNvPr id="6" name="Freeform 6"/>
          <p:cNvSpPr/>
          <p:nvPr/>
        </p:nvSpPr>
        <p:spPr>
          <a:xfrm>
            <a:off x="12697828" y="430129"/>
            <a:ext cx="5122445" cy="6972300"/>
          </a:xfrm>
          <a:custGeom>
            <a:avLst/>
            <a:gdLst/>
            <a:ahLst/>
            <a:cxnLst/>
            <a:rect l="l" t="t" r="r" b="b"/>
            <a:pathLst>
              <a:path w="5122445" h="6972300">
                <a:moveTo>
                  <a:pt x="0" y="0"/>
                </a:moveTo>
                <a:lnTo>
                  <a:pt x="5122444" y="0"/>
                </a:lnTo>
                <a:lnTo>
                  <a:pt x="5122444" y="6972300"/>
                </a:lnTo>
                <a:lnTo>
                  <a:pt x="0" y="6972300"/>
                </a:lnTo>
                <a:lnTo>
                  <a:pt x="0" y="0"/>
                </a:lnTo>
                <a:close/>
              </a:path>
            </a:pathLst>
          </a:custGeom>
          <a:blipFill>
            <a:blip r:embed="rId3">
              <a:extLst>
                <a:ext uri="{96DAC541-7B7A-43D3-8B79-37D633B846F1}">
                  <asvg:svgBlip xmlns:asvg="http://schemas.microsoft.com/office/drawing/2016/SVG/main" xmlns="" r:embed="rId4"/>
                </a:ext>
              </a:extLst>
            </a:blip>
            <a:stretch>
              <a:fillRect r="-36112"/>
            </a:stretch>
          </a:blipFill>
        </p:spPr>
      </p:sp>
      <p:sp>
        <p:nvSpPr>
          <p:cNvPr id="7" name="Freeform 7"/>
          <p:cNvSpPr/>
          <p:nvPr/>
        </p:nvSpPr>
        <p:spPr>
          <a:xfrm>
            <a:off x="12697828" y="6469982"/>
            <a:ext cx="5152524" cy="3386889"/>
          </a:xfrm>
          <a:custGeom>
            <a:avLst/>
            <a:gdLst/>
            <a:ahLst/>
            <a:cxnLst/>
            <a:rect l="l" t="t" r="r" b="b"/>
            <a:pathLst>
              <a:path w="5152524" h="3386889">
                <a:moveTo>
                  <a:pt x="0" y="0"/>
                </a:moveTo>
                <a:lnTo>
                  <a:pt x="5152523" y="0"/>
                </a:lnTo>
                <a:lnTo>
                  <a:pt x="5152523" y="3386889"/>
                </a:lnTo>
                <a:lnTo>
                  <a:pt x="0" y="3386889"/>
                </a:lnTo>
                <a:lnTo>
                  <a:pt x="0" y="0"/>
                </a:lnTo>
                <a:close/>
              </a:path>
            </a:pathLst>
          </a:custGeom>
          <a:blipFill>
            <a:blip r:embed="rId5">
              <a:extLst>
                <a:ext uri="{96DAC541-7B7A-43D3-8B79-37D633B846F1}">
                  <asvg:svgBlip xmlns:asvg="http://schemas.microsoft.com/office/drawing/2016/SVG/main" xmlns="" r:embed="rId6"/>
                </a:ext>
              </a:extLst>
            </a:blip>
            <a:stretch>
              <a:fillRect r="-35318" b="-105861"/>
            </a:stretch>
          </a:blipFill>
        </p:spPr>
      </p:sp>
      <p:sp>
        <p:nvSpPr>
          <p:cNvPr id="8" name="Freeform 8"/>
          <p:cNvSpPr/>
          <p:nvPr/>
        </p:nvSpPr>
        <p:spPr>
          <a:xfrm rot="-4547200">
            <a:off x="13576493" y="5856419"/>
            <a:ext cx="5500811" cy="4760702"/>
          </a:xfrm>
          <a:custGeom>
            <a:avLst/>
            <a:gdLst/>
            <a:ahLst/>
            <a:cxnLst/>
            <a:rect l="l" t="t" r="r" b="b"/>
            <a:pathLst>
              <a:path w="5500811" h="4760702">
                <a:moveTo>
                  <a:pt x="0" y="0"/>
                </a:moveTo>
                <a:lnTo>
                  <a:pt x="5500810" y="0"/>
                </a:lnTo>
                <a:lnTo>
                  <a:pt x="5500810" y="4760702"/>
                </a:lnTo>
                <a:lnTo>
                  <a:pt x="0" y="4760702"/>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9" name="Freeform 9"/>
          <p:cNvSpPr/>
          <p:nvPr/>
        </p:nvSpPr>
        <p:spPr>
          <a:xfrm rot="4404670">
            <a:off x="-1018198" y="-233267"/>
            <a:ext cx="5500811" cy="4760702"/>
          </a:xfrm>
          <a:custGeom>
            <a:avLst/>
            <a:gdLst/>
            <a:ahLst/>
            <a:cxnLst/>
            <a:rect l="l" t="t" r="r" b="b"/>
            <a:pathLst>
              <a:path w="5500811" h="4760702">
                <a:moveTo>
                  <a:pt x="0" y="0"/>
                </a:moveTo>
                <a:lnTo>
                  <a:pt x="5500810" y="0"/>
                </a:lnTo>
                <a:lnTo>
                  <a:pt x="5500810" y="4760701"/>
                </a:lnTo>
                <a:lnTo>
                  <a:pt x="0" y="4760701"/>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10" name="Freeform 10"/>
          <p:cNvSpPr/>
          <p:nvPr/>
        </p:nvSpPr>
        <p:spPr>
          <a:xfrm rot="10412530">
            <a:off x="14287775" y="-179276"/>
            <a:ext cx="4610420" cy="4114800"/>
          </a:xfrm>
          <a:custGeom>
            <a:avLst/>
            <a:gdLst/>
            <a:ahLst/>
            <a:cxnLst/>
            <a:rect l="l" t="t" r="r" b="b"/>
            <a:pathLst>
              <a:path w="4610420" h="4114800">
                <a:moveTo>
                  <a:pt x="0" y="0"/>
                </a:moveTo>
                <a:lnTo>
                  <a:pt x="4610420" y="0"/>
                </a:lnTo>
                <a:lnTo>
                  <a:pt x="4610420" y="4114800"/>
                </a:lnTo>
                <a:lnTo>
                  <a:pt x="0" y="4114800"/>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11" name="Freeform 11"/>
          <p:cNvSpPr/>
          <p:nvPr/>
        </p:nvSpPr>
        <p:spPr>
          <a:xfrm rot="912969">
            <a:off x="-270865" y="6368098"/>
            <a:ext cx="4610420" cy="4114800"/>
          </a:xfrm>
          <a:custGeom>
            <a:avLst/>
            <a:gdLst/>
            <a:ahLst/>
            <a:cxnLst/>
            <a:rect l="l" t="t" r="r" b="b"/>
            <a:pathLst>
              <a:path w="4610420" h="4114800">
                <a:moveTo>
                  <a:pt x="0" y="0"/>
                </a:moveTo>
                <a:lnTo>
                  <a:pt x="4610420" y="0"/>
                </a:lnTo>
                <a:lnTo>
                  <a:pt x="4610420" y="4114800"/>
                </a:lnTo>
                <a:lnTo>
                  <a:pt x="0" y="4114800"/>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grpSp>
        <p:nvGrpSpPr>
          <p:cNvPr id="12" name="Group 12"/>
          <p:cNvGrpSpPr/>
          <p:nvPr/>
        </p:nvGrpSpPr>
        <p:grpSpPr>
          <a:xfrm>
            <a:off x="1429333" y="683172"/>
            <a:ext cx="15311675" cy="2843084"/>
            <a:chOff x="0" y="0"/>
            <a:chExt cx="20415567" cy="3790778"/>
          </a:xfrm>
        </p:grpSpPr>
        <p:grpSp>
          <p:nvGrpSpPr>
            <p:cNvPr id="13" name="Group 13"/>
            <p:cNvGrpSpPr/>
            <p:nvPr/>
          </p:nvGrpSpPr>
          <p:grpSpPr>
            <a:xfrm>
              <a:off x="0" y="0"/>
              <a:ext cx="2268396" cy="3790778"/>
              <a:chOff x="0" y="0"/>
              <a:chExt cx="486378" cy="812800"/>
            </a:xfrm>
          </p:grpSpPr>
          <p:sp>
            <p:nvSpPr>
              <p:cNvPr id="14" name="Freeform 14"/>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p:spPr>
          </p:sp>
          <p:sp>
            <p:nvSpPr>
              <p:cNvPr id="15" name="TextBox 15"/>
              <p:cNvSpPr txBox="1"/>
              <p:nvPr/>
            </p:nvSpPr>
            <p:spPr>
              <a:xfrm>
                <a:off x="0" y="-28575"/>
                <a:ext cx="486378" cy="841375"/>
              </a:xfrm>
              <a:prstGeom prst="rect">
                <a:avLst/>
              </a:prstGeom>
            </p:spPr>
            <p:txBody>
              <a:bodyPr lIns="50800" tIns="50800" rIns="50800" bIns="50800" rtlCol="0" anchor="ctr"/>
              <a:lstStyle/>
              <a:p>
                <a:pPr algn="ctr">
                  <a:lnSpc>
                    <a:spcPts val="2807"/>
                  </a:lnSpc>
                </a:pPr>
                <a:endParaRPr/>
              </a:p>
            </p:txBody>
          </p:sp>
        </p:grpSp>
        <p:grpSp>
          <p:nvGrpSpPr>
            <p:cNvPr id="16" name="Group 16"/>
            <p:cNvGrpSpPr/>
            <p:nvPr/>
          </p:nvGrpSpPr>
          <p:grpSpPr>
            <a:xfrm>
              <a:off x="4536793" y="0"/>
              <a:ext cx="2268396" cy="3790778"/>
              <a:chOff x="0" y="0"/>
              <a:chExt cx="486378" cy="812800"/>
            </a:xfrm>
          </p:grpSpPr>
          <p:sp>
            <p:nvSpPr>
              <p:cNvPr id="17" name="Freeform 17"/>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18" name="TextBox 18"/>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nvGrpSpPr>
            <p:cNvPr id="19" name="Group 19"/>
            <p:cNvGrpSpPr/>
            <p:nvPr/>
          </p:nvGrpSpPr>
          <p:grpSpPr>
            <a:xfrm>
              <a:off x="9073585" y="0"/>
              <a:ext cx="2268396" cy="3790778"/>
              <a:chOff x="0" y="0"/>
              <a:chExt cx="486378" cy="812800"/>
            </a:xfrm>
          </p:grpSpPr>
          <p:sp>
            <p:nvSpPr>
              <p:cNvPr id="20" name="Freeform 20"/>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21" name="TextBox 21"/>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nvGrpSpPr>
            <p:cNvPr id="22" name="Group 22"/>
            <p:cNvGrpSpPr/>
            <p:nvPr/>
          </p:nvGrpSpPr>
          <p:grpSpPr>
            <a:xfrm>
              <a:off x="13610378" y="0"/>
              <a:ext cx="2268396" cy="3790778"/>
              <a:chOff x="0" y="0"/>
              <a:chExt cx="486378" cy="812800"/>
            </a:xfrm>
          </p:grpSpPr>
          <p:sp>
            <p:nvSpPr>
              <p:cNvPr id="23" name="Freeform 23"/>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24" name="TextBox 24"/>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nvGrpSpPr>
            <p:cNvPr id="25" name="Group 25"/>
            <p:cNvGrpSpPr/>
            <p:nvPr/>
          </p:nvGrpSpPr>
          <p:grpSpPr>
            <a:xfrm>
              <a:off x="2268396" y="0"/>
              <a:ext cx="2268396" cy="3790778"/>
              <a:chOff x="0" y="0"/>
              <a:chExt cx="486378" cy="812800"/>
            </a:xfrm>
          </p:grpSpPr>
          <p:sp>
            <p:nvSpPr>
              <p:cNvPr id="26" name="Freeform 26"/>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27" name="TextBox 27"/>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nvGrpSpPr>
            <p:cNvPr id="28" name="Group 28"/>
            <p:cNvGrpSpPr/>
            <p:nvPr/>
          </p:nvGrpSpPr>
          <p:grpSpPr>
            <a:xfrm>
              <a:off x="6805189" y="0"/>
              <a:ext cx="2268396" cy="3790778"/>
              <a:chOff x="0" y="0"/>
              <a:chExt cx="486378" cy="812800"/>
            </a:xfrm>
          </p:grpSpPr>
          <p:sp>
            <p:nvSpPr>
              <p:cNvPr id="29" name="Freeform 29"/>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30" name="TextBox 30"/>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nvGrpSpPr>
            <p:cNvPr id="31" name="Group 31"/>
            <p:cNvGrpSpPr/>
            <p:nvPr/>
          </p:nvGrpSpPr>
          <p:grpSpPr>
            <a:xfrm>
              <a:off x="11341981" y="0"/>
              <a:ext cx="2268396" cy="3790778"/>
              <a:chOff x="0" y="0"/>
              <a:chExt cx="486378" cy="812800"/>
            </a:xfrm>
          </p:grpSpPr>
          <p:sp>
            <p:nvSpPr>
              <p:cNvPr id="32" name="Freeform 32"/>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33" name="TextBox 33"/>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nvGrpSpPr>
            <p:cNvPr id="34" name="Group 34"/>
            <p:cNvGrpSpPr/>
            <p:nvPr/>
          </p:nvGrpSpPr>
          <p:grpSpPr>
            <a:xfrm>
              <a:off x="15878774" y="0"/>
              <a:ext cx="2268396" cy="3790778"/>
              <a:chOff x="0" y="0"/>
              <a:chExt cx="486378" cy="812800"/>
            </a:xfrm>
          </p:grpSpPr>
          <p:sp>
            <p:nvSpPr>
              <p:cNvPr id="35" name="Freeform 35"/>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36" name="TextBox 36"/>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nvGrpSpPr>
            <p:cNvPr id="37" name="Group 37"/>
            <p:cNvGrpSpPr/>
            <p:nvPr/>
          </p:nvGrpSpPr>
          <p:grpSpPr>
            <a:xfrm>
              <a:off x="18147170" y="0"/>
              <a:ext cx="2268396" cy="3790778"/>
              <a:chOff x="0" y="0"/>
              <a:chExt cx="486378" cy="812800"/>
            </a:xfrm>
          </p:grpSpPr>
          <p:sp>
            <p:nvSpPr>
              <p:cNvPr id="38" name="Freeform 38"/>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39" name="TextBox 39"/>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grpSp>
        <p:nvGrpSpPr>
          <p:cNvPr id="40" name="Group 40"/>
          <p:cNvGrpSpPr/>
          <p:nvPr/>
        </p:nvGrpSpPr>
        <p:grpSpPr>
          <a:xfrm>
            <a:off x="1028700" y="1429264"/>
            <a:ext cx="16230600" cy="8174564"/>
            <a:chOff x="0" y="0"/>
            <a:chExt cx="4274726" cy="2152972"/>
          </a:xfrm>
        </p:grpSpPr>
        <p:sp>
          <p:nvSpPr>
            <p:cNvPr id="41" name="Freeform 41"/>
            <p:cNvSpPr/>
            <p:nvPr/>
          </p:nvSpPr>
          <p:spPr>
            <a:xfrm>
              <a:off x="0" y="0"/>
              <a:ext cx="4274726" cy="2152972"/>
            </a:xfrm>
            <a:custGeom>
              <a:avLst/>
              <a:gdLst/>
              <a:ahLst/>
              <a:cxnLst/>
              <a:rect l="l" t="t" r="r" b="b"/>
              <a:pathLst>
                <a:path w="4274726" h="2152972">
                  <a:moveTo>
                    <a:pt x="24327" y="0"/>
                  </a:moveTo>
                  <a:lnTo>
                    <a:pt x="4250399" y="0"/>
                  </a:lnTo>
                  <a:cubicBezTo>
                    <a:pt x="4263834" y="0"/>
                    <a:pt x="4274726" y="10891"/>
                    <a:pt x="4274726" y="24327"/>
                  </a:cubicBezTo>
                  <a:lnTo>
                    <a:pt x="4274726" y="2128645"/>
                  </a:lnTo>
                  <a:cubicBezTo>
                    <a:pt x="4274726" y="2142080"/>
                    <a:pt x="4263834" y="2152972"/>
                    <a:pt x="4250399" y="2152972"/>
                  </a:cubicBezTo>
                  <a:lnTo>
                    <a:pt x="24327" y="2152972"/>
                  </a:lnTo>
                  <a:cubicBezTo>
                    <a:pt x="10891" y="2152972"/>
                    <a:pt x="0" y="2142080"/>
                    <a:pt x="0" y="2128645"/>
                  </a:cubicBezTo>
                  <a:lnTo>
                    <a:pt x="0" y="24327"/>
                  </a:lnTo>
                  <a:cubicBezTo>
                    <a:pt x="0" y="10891"/>
                    <a:pt x="10891" y="0"/>
                    <a:pt x="24327" y="0"/>
                  </a:cubicBezTo>
                  <a:close/>
                </a:path>
              </a:pathLst>
            </a:custGeom>
            <a:solidFill>
              <a:srgbClr val="FFDDEE"/>
            </a:solidFill>
          </p:spPr>
        </p:sp>
        <p:sp>
          <p:nvSpPr>
            <p:cNvPr id="42" name="TextBox 42"/>
            <p:cNvSpPr txBox="1"/>
            <p:nvPr/>
          </p:nvSpPr>
          <p:spPr>
            <a:xfrm>
              <a:off x="0" y="-28575"/>
              <a:ext cx="4274726" cy="2181547"/>
            </a:xfrm>
            <a:prstGeom prst="rect">
              <a:avLst/>
            </a:prstGeom>
          </p:spPr>
          <p:txBody>
            <a:bodyPr lIns="50800" tIns="50800" rIns="50800" bIns="50800" rtlCol="0" anchor="ctr"/>
            <a:lstStyle/>
            <a:p>
              <a:pPr algn="ctr">
                <a:lnSpc>
                  <a:spcPts val="2807"/>
                </a:lnSpc>
              </a:pPr>
              <a:endParaRPr/>
            </a:p>
          </p:txBody>
        </p:sp>
      </p:grpSp>
      <p:grpSp>
        <p:nvGrpSpPr>
          <p:cNvPr id="43" name="Group 43"/>
          <p:cNvGrpSpPr/>
          <p:nvPr/>
        </p:nvGrpSpPr>
        <p:grpSpPr>
          <a:xfrm>
            <a:off x="1489858" y="4160431"/>
            <a:ext cx="7101575" cy="2432535"/>
            <a:chOff x="0" y="0"/>
            <a:chExt cx="9468767" cy="3243380"/>
          </a:xfrm>
        </p:grpSpPr>
        <p:sp>
          <p:nvSpPr>
            <p:cNvPr id="44" name="Freeform 44"/>
            <p:cNvSpPr/>
            <p:nvPr/>
          </p:nvSpPr>
          <p:spPr>
            <a:xfrm rot="-103181">
              <a:off x="203857" y="137713"/>
              <a:ext cx="9222454" cy="2967953"/>
            </a:xfrm>
            <a:custGeom>
              <a:avLst/>
              <a:gdLst/>
              <a:ahLst/>
              <a:cxnLst/>
              <a:rect l="l" t="t" r="r" b="b"/>
              <a:pathLst>
                <a:path w="9222454" h="2967953">
                  <a:moveTo>
                    <a:pt x="0" y="0"/>
                  </a:moveTo>
                  <a:lnTo>
                    <a:pt x="9222453" y="0"/>
                  </a:lnTo>
                  <a:lnTo>
                    <a:pt x="9222453" y="2967954"/>
                  </a:lnTo>
                  <a:lnTo>
                    <a:pt x="0" y="2967954"/>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45" name="Freeform 45"/>
            <p:cNvSpPr/>
            <p:nvPr/>
          </p:nvSpPr>
          <p:spPr>
            <a:xfrm>
              <a:off x="0" y="38133"/>
              <a:ext cx="1236289" cy="1236289"/>
            </a:xfrm>
            <a:custGeom>
              <a:avLst/>
              <a:gdLst/>
              <a:ahLst/>
              <a:cxnLst/>
              <a:rect l="l" t="t" r="r" b="b"/>
              <a:pathLst>
                <a:path w="1236289" h="1236289">
                  <a:moveTo>
                    <a:pt x="0" y="0"/>
                  </a:moveTo>
                  <a:lnTo>
                    <a:pt x="1236289" y="0"/>
                  </a:lnTo>
                  <a:lnTo>
                    <a:pt x="1236289" y="1236289"/>
                  </a:lnTo>
                  <a:lnTo>
                    <a:pt x="0" y="1236289"/>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grpSp>
      <p:grpSp>
        <p:nvGrpSpPr>
          <p:cNvPr id="46" name="Group 46"/>
          <p:cNvGrpSpPr/>
          <p:nvPr/>
        </p:nvGrpSpPr>
        <p:grpSpPr>
          <a:xfrm>
            <a:off x="9688464" y="4057164"/>
            <a:ext cx="7052544" cy="2639068"/>
            <a:chOff x="0" y="0"/>
            <a:chExt cx="9403392" cy="3518757"/>
          </a:xfrm>
        </p:grpSpPr>
        <p:sp>
          <p:nvSpPr>
            <p:cNvPr id="47" name="Freeform 47"/>
            <p:cNvSpPr/>
            <p:nvPr/>
          </p:nvSpPr>
          <p:spPr>
            <a:xfrm rot="-103181">
              <a:off x="42895" y="381049"/>
              <a:ext cx="9317602" cy="2998574"/>
            </a:xfrm>
            <a:custGeom>
              <a:avLst/>
              <a:gdLst/>
              <a:ahLst/>
              <a:cxnLst/>
              <a:rect l="l" t="t" r="r" b="b"/>
              <a:pathLst>
                <a:path w="9317602" h="2998574">
                  <a:moveTo>
                    <a:pt x="0" y="0"/>
                  </a:moveTo>
                  <a:lnTo>
                    <a:pt x="9317602" y="0"/>
                  </a:lnTo>
                  <a:lnTo>
                    <a:pt x="9317602" y="2998574"/>
                  </a:lnTo>
                  <a:lnTo>
                    <a:pt x="0" y="2998574"/>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p:spPr>
        </p:sp>
        <p:sp>
          <p:nvSpPr>
            <p:cNvPr id="48" name="Freeform 48"/>
            <p:cNvSpPr/>
            <p:nvPr/>
          </p:nvSpPr>
          <p:spPr>
            <a:xfrm>
              <a:off x="226900" y="0"/>
              <a:ext cx="1051983" cy="1296744"/>
            </a:xfrm>
            <a:custGeom>
              <a:avLst/>
              <a:gdLst/>
              <a:ahLst/>
              <a:cxnLst/>
              <a:rect l="l" t="t" r="r" b="b"/>
              <a:pathLst>
                <a:path w="1051983" h="1296744">
                  <a:moveTo>
                    <a:pt x="0" y="0"/>
                  </a:moveTo>
                  <a:lnTo>
                    <a:pt x="1051984" y="0"/>
                  </a:lnTo>
                  <a:lnTo>
                    <a:pt x="1051984" y="1296744"/>
                  </a:lnTo>
                  <a:lnTo>
                    <a:pt x="0" y="1296744"/>
                  </a:lnTo>
                  <a:lnTo>
                    <a:pt x="0" y="0"/>
                  </a:lnTo>
                  <a:close/>
                </a:path>
              </a:pathLst>
            </a:custGeom>
            <a:blipFill>
              <a:blip r:embed="rId17">
                <a:extLst>
                  <a:ext uri="{96DAC541-7B7A-43D3-8B79-37D633B846F1}">
                    <asvg:svgBlip xmlns:asvg="http://schemas.microsoft.com/office/drawing/2016/SVG/main" xmlns="" r:embed="rId18"/>
                  </a:ext>
                </a:extLst>
              </a:blip>
              <a:stretch>
                <a:fillRect/>
              </a:stretch>
            </a:blipFill>
          </p:spPr>
        </p:sp>
      </p:grpSp>
      <p:grpSp>
        <p:nvGrpSpPr>
          <p:cNvPr id="49" name="Group 49"/>
          <p:cNvGrpSpPr/>
          <p:nvPr/>
        </p:nvGrpSpPr>
        <p:grpSpPr>
          <a:xfrm>
            <a:off x="1550383" y="6916150"/>
            <a:ext cx="6980525" cy="2463544"/>
            <a:chOff x="0" y="0"/>
            <a:chExt cx="9307367" cy="3284725"/>
          </a:xfrm>
        </p:grpSpPr>
        <p:sp>
          <p:nvSpPr>
            <p:cNvPr id="50" name="Freeform 50"/>
            <p:cNvSpPr/>
            <p:nvPr/>
          </p:nvSpPr>
          <p:spPr>
            <a:xfrm rot="-103181">
              <a:off x="42457" y="179058"/>
              <a:ext cx="9222454" cy="2967953"/>
            </a:xfrm>
            <a:custGeom>
              <a:avLst/>
              <a:gdLst/>
              <a:ahLst/>
              <a:cxnLst/>
              <a:rect l="l" t="t" r="r" b="b"/>
              <a:pathLst>
                <a:path w="9222454" h="2967953">
                  <a:moveTo>
                    <a:pt x="0" y="0"/>
                  </a:moveTo>
                  <a:lnTo>
                    <a:pt x="9222453" y="0"/>
                  </a:lnTo>
                  <a:lnTo>
                    <a:pt x="9222453" y="2967954"/>
                  </a:lnTo>
                  <a:lnTo>
                    <a:pt x="0" y="2967954"/>
                  </a:lnTo>
                  <a:lnTo>
                    <a:pt x="0" y="0"/>
                  </a:lnTo>
                  <a:close/>
                </a:path>
              </a:pathLst>
            </a:custGeom>
            <a:blipFill>
              <a:blip r:embed="rId19">
                <a:extLst>
                  <a:ext uri="{96DAC541-7B7A-43D3-8B79-37D633B846F1}">
                    <asvg:svgBlip xmlns:asvg="http://schemas.microsoft.com/office/drawing/2016/SVG/main" xmlns="" r:embed="rId20"/>
                  </a:ext>
                </a:extLst>
              </a:blip>
              <a:stretch>
                <a:fillRect/>
              </a:stretch>
            </a:blipFill>
          </p:spPr>
        </p:sp>
        <p:sp>
          <p:nvSpPr>
            <p:cNvPr id="51" name="Freeform 51"/>
            <p:cNvSpPr/>
            <p:nvPr/>
          </p:nvSpPr>
          <p:spPr>
            <a:xfrm>
              <a:off x="0" y="0"/>
              <a:ext cx="1071434" cy="1296744"/>
            </a:xfrm>
            <a:custGeom>
              <a:avLst/>
              <a:gdLst/>
              <a:ahLst/>
              <a:cxnLst/>
              <a:rect l="l" t="t" r="r" b="b"/>
              <a:pathLst>
                <a:path w="1071434" h="1296744">
                  <a:moveTo>
                    <a:pt x="0" y="0"/>
                  </a:moveTo>
                  <a:lnTo>
                    <a:pt x="1071434" y="0"/>
                  </a:lnTo>
                  <a:lnTo>
                    <a:pt x="1071434" y="1296744"/>
                  </a:lnTo>
                  <a:lnTo>
                    <a:pt x="0" y="1296744"/>
                  </a:lnTo>
                  <a:lnTo>
                    <a:pt x="0" y="0"/>
                  </a:lnTo>
                  <a:close/>
                </a:path>
              </a:pathLst>
            </a:custGeom>
            <a:blipFill>
              <a:blip r:embed="rId21">
                <a:extLst>
                  <a:ext uri="{96DAC541-7B7A-43D3-8B79-37D633B846F1}">
                    <asvg:svgBlip xmlns:asvg="http://schemas.microsoft.com/office/drawing/2016/SVG/main" xmlns="" r:embed="rId22"/>
                  </a:ext>
                </a:extLst>
              </a:blip>
              <a:stretch>
                <a:fillRect/>
              </a:stretch>
            </a:blipFill>
          </p:spPr>
        </p:sp>
      </p:grpSp>
      <p:grpSp>
        <p:nvGrpSpPr>
          <p:cNvPr id="52" name="Group 52"/>
          <p:cNvGrpSpPr/>
          <p:nvPr/>
        </p:nvGrpSpPr>
        <p:grpSpPr>
          <a:xfrm>
            <a:off x="9688464" y="6916150"/>
            <a:ext cx="6904521" cy="2406049"/>
            <a:chOff x="0" y="0"/>
            <a:chExt cx="9206028" cy="3208066"/>
          </a:xfrm>
        </p:grpSpPr>
        <p:sp>
          <p:nvSpPr>
            <p:cNvPr id="53" name="Freeform 53"/>
            <p:cNvSpPr/>
            <p:nvPr/>
          </p:nvSpPr>
          <p:spPr>
            <a:xfrm rot="-103181">
              <a:off x="41995" y="136214"/>
              <a:ext cx="9122039" cy="2935638"/>
            </a:xfrm>
            <a:custGeom>
              <a:avLst/>
              <a:gdLst/>
              <a:ahLst/>
              <a:cxnLst/>
              <a:rect l="l" t="t" r="r" b="b"/>
              <a:pathLst>
                <a:path w="9122039" h="2935638">
                  <a:moveTo>
                    <a:pt x="0" y="0"/>
                  </a:moveTo>
                  <a:lnTo>
                    <a:pt x="9122038" y="0"/>
                  </a:lnTo>
                  <a:lnTo>
                    <a:pt x="9122038" y="2935638"/>
                  </a:lnTo>
                  <a:lnTo>
                    <a:pt x="0" y="2935638"/>
                  </a:lnTo>
                  <a:lnTo>
                    <a:pt x="0" y="0"/>
                  </a:lnTo>
                  <a:close/>
                </a:path>
              </a:pathLst>
            </a:custGeom>
            <a:blipFill>
              <a:blip r:embed="rId23">
                <a:extLst>
                  <a:ext uri="{96DAC541-7B7A-43D3-8B79-37D633B846F1}">
                    <asvg:svgBlip xmlns:asvg="http://schemas.microsoft.com/office/drawing/2016/SVG/main" xmlns="" r:embed="rId24"/>
                  </a:ext>
                </a:extLst>
              </a:blip>
              <a:stretch>
                <a:fillRect/>
              </a:stretch>
            </a:blipFill>
          </p:spPr>
        </p:sp>
        <p:sp>
          <p:nvSpPr>
            <p:cNvPr id="54" name="Freeform 54"/>
            <p:cNvSpPr/>
            <p:nvPr/>
          </p:nvSpPr>
          <p:spPr>
            <a:xfrm>
              <a:off x="82046" y="0"/>
              <a:ext cx="1264865" cy="1296744"/>
            </a:xfrm>
            <a:custGeom>
              <a:avLst/>
              <a:gdLst/>
              <a:ahLst/>
              <a:cxnLst/>
              <a:rect l="l" t="t" r="r" b="b"/>
              <a:pathLst>
                <a:path w="1264865" h="1296744">
                  <a:moveTo>
                    <a:pt x="0" y="0"/>
                  </a:moveTo>
                  <a:lnTo>
                    <a:pt x="1264865" y="0"/>
                  </a:lnTo>
                  <a:lnTo>
                    <a:pt x="1264865" y="1296744"/>
                  </a:lnTo>
                  <a:lnTo>
                    <a:pt x="0" y="1296744"/>
                  </a:lnTo>
                  <a:lnTo>
                    <a:pt x="0" y="0"/>
                  </a:lnTo>
                  <a:close/>
                </a:path>
              </a:pathLst>
            </a:custGeom>
            <a:blipFill>
              <a:blip r:embed="rId25">
                <a:extLst>
                  <a:ext uri="{96DAC541-7B7A-43D3-8B79-37D633B846F1}">
                    <asvg:svgBlip xmlns:asvg="http://schemas.microsoft.com/office/drawing/2016/SVG/main" xmlns="" r:embed="rId26"/>
                  </a:ext>
                </a:extLst>
              </a:blip>
              <a:stretch>
                <a:fillRect/>
              </a:stretch>
            </a:blipFill>
          </p:spPr>
        </p:sp>
      </p:grpSp>
      <p:grpSp>
        <p:nvGrpSpPr>
          <p:cNvPr id="55" name="Group 55"/>
          <p:cNvGrpSpPr/>
          <p:nvPr/>
        </p:nvGrpSpPr>
        <p:grpSpPr>
          <a:xfrm>
            <a:off x="1367887" y="1638333"/>
            <a:ext cx="15552226" cy="2047323"/>
            <a:chOff x="0" y="0"/>
            <a:chExt cx="20736301" cy="2729764"/>
          </a:xfrm>
        </p:grpSpPr>
        <p:sp>
          <p:nvSpPr>
            <p:cNvPr id="56" name="Freeform 56"/>
            <p:cNvSpPr/>
            <p:nvPr/>
          </p:nvSpPr>
          <p:spPr>
            <a:xfrm rot="-147798">
              <a:off x="1882657" y="165052"/>
              <a:ext cx="7473823" cy="2405212"/>
            </a:xfrm>
            <a:custGeom>
              <a:avLst/>
              <a:gdLst/>
              <a:ahLst/>
              <a:cxnLst/>
              <a:rect l="l" t="t" r="r" b="b"/>
              <a:pathLst>
                <a:path w="7473823" h="2405212">
                  <a:moveTo>
                    <a:pt x="0" y="0"/>
                  </a:moveTo>
                  <a:lnTo>
                    <a:pt x="7473824" y="0"/>
                  </a:lnTo>
                  <a:lnTo>
                    <a:pt x="7473824" y="2405212"/>
                  </a:lnTo>
                  <a:lnTo>
                    <a:pt x="0" y="2405212"/>
                  </a:lnTo>
                  <a:lnTo>
                    <a:pt x="0" y="0"/>
                  </a:lnTo>
                  <a:close/>
                </a:path>
              </a:pathLst>
            </a:custGeom>
            <a:blipFill>
              <a:blip r:embed="rId27">
                <a:extLst>
                  <a:ext uri="{96DAC541-7B7A-43D3-8B79-37D633B846F1}">
                    <asvg:svgBlip xmlns:asvg="http://schemas.microsoft.com/office/drawing/2016/SVG/main" xmlns="" r:embed="rId28"/>
                  </a:ext>
                </a:extLst>
              </a:blip>
              <a:stretch>
                <a:fillRect/>
              </a:stretch>
            </a:blipFill>
          </p:spPr>
        </p:sp>
        <p:sp>
          <p:nvSpPr>
            <p:cNvPr id="57" name="Freeform 57"/>
            <p:cNvSpPr/>
            <p:nvPr/>
          </p:nvSpPr>
          <p:spPr>
            <a:xfrm flipH="1">
              <a:off x="6602247" y="134193"/>
              <a:ext cx="7473823" cy="2405212"/>
            </a:xfrm>
            <a:custGeom>
              <a:avLst/>
              <a:gdLst/>
              <a:ahLst/>
              <a:cxnLst/>
              <a:rect l="l" t="t" r="r" b="b"/>
              <a:pathLst>
                <a:path w="7473823" h="2405212">
                  <a:moveTo>
                    <a:pt x="7473823" y="0"/>
                  </a:moveTo>
                  <a:lnTo>
                    <a:pt x="0" y="0"/>
                  </a:lnTo>
                  <a:lnTo>
                    <a:pt x="0" y="2405212"/>
                  </a:lnTo>
                  <a:lnTo>
                    <a:pt x="7473823" y="2405212"/>
                  </a:lnTo>
                  <a:lnTo>
                    <a:pt x="7473823" y="0"/>
                  </a:lnTo>
                  <a:close/>
                </a:path>
              </a:pathLst>
            </a:custGeom>
            <a:blipFill>
              <a:blip r:embed="rId27">
                <a:extLst>
                  <a:ext uri="{96DAC541-7B7A-43D3-8B79-37D633B846F1}">
                    <asvg:svgBlip xmlns:asvg="http://schemas.microsoft.com/office/drawing/2016/SVG/main" xmlns="" r:embed="rId28"/>
                  </a:ext>
                </a:extLst>
              </a:blip>
              <a:stretch>
                <a:fillRect/>
              </a:stretch>
            </a:blipFill>
          </p:spPr>
        </p:sp>
        <p:sp>
          <p:nvSpPr>
            <p:cNvPr id="58" name="Freeform 58"/>
            <p:cNvSpPr/>
            <p:nvPr/>
          </p:nvSpPr>
          <p:spPr>
            <a:xfrm rot="-147798">
              <a:off x="8542888" y="165052"/>
              <a:ext cx="7473823" cy="2405212"/>
            </a:xfrm>
            <a:custGeom>
              <a:avLst/>
              <a:gdLst/>
              <a:ahLst/>
              <a:cxnLst/>
              <a:rect l="l" t="t" r="r" b="b"/>
              <a:pathLst>
                <a:path w="7473823" h="2405212">
                  <a:moveTo>
                    <a:pt x="0" y="0"/>
                  </a:moveTo>
                  <a:lnTo>
                    <a:pt x="7473824" y="0"/>
                  </a:lnTo>
                  <a:lnTo>
                    <a:pt x="7473824" y="2405212"/>
                  </a:lnTo>
                  <a:lnTo>
                    <a:pt x="0" y="2405212"/>
                  </a:lnTo>
                  <a:lnTo>
                    <a:pt x="0" y="0"/>
                  </a:lnTo>
                  <a:close/>
                </a:path>
              </a:pathLst>
            </a:custGeom>
            <a:blipFill>
              <a:blip r:embed="rId27">
                <a:extLst>
                  <a:ext uri="{96DAC541-7B7A-43D3-8B79-37D633B846F1}">
                    <asvg:svgBlip xmlns:asvg="http://schemas.microsoft.com/office/drawing/2016/SVG/main" xmlns="" r:embed="rId28"/>
                  </a:ext>
                </a:extLst>
              </a:blip>
              <a:stretch>
                <a:fillRect/>
              </a:stretch>
            </a:blipFill>
          </p:spPr>
        </p:sp>
        <p:sp>
          <p:nvSpPr>
            <p:cNvPr id="59" name="Freeform 59"/>
            <p:cNvSpPr/>
            <p:nvPr/>
          </p:nvSpPr>
          <p:spPr>
            <a:xfrm flipH="1">
              <a:off x="13262478" y="134193"/>
              <a:ext cx="7473823" cy="2405212"/>
            </a:xfrm>
            <a:custGeom>
              <a:avLst/>
              <a:gdLst/>
              <a:ahLst/>
              <a:cxnLst/>
              <a:rect l="l" t="t" r="r" b="b"/>
              <a:pathLst>
                <a:path w="7473823" h="2405212">
                  <a:moveTo>
                    <a:pt x="7473823" y="0"/>
                  </a:moveTo>
                  <a:lnTo>
                    <a:pt x="0" y="0"/>
                  </a:lnTo>
                  <a:lnTo>
                    <a:pt x="0" y="2405212"/>
                  </a:lnTo>
                  <a:lnTo>
                    <a:pt x="7473823" y="2405212"/>
                  </a:lnTo>
                  <a:lnTo>
                    <a:pt x="7473823" y="0"/>
                  </a:lnTo>
                  <a:close/>
                </a:path>
              </a:pathLst>
            </a:custGeom>
            <a:blipFill>
              <a:blip r:embed="rId27">
                <a:extLst>
                  <a:ext uri="{96DAC541-7B7A-43D3-8B79-37D633B846F1}">
                    <asvg:svgBlip xmlns:asvg="http://schemas.microsoft.com/office/drawing/2016/SVG/main" xmlns="" r:embed="rId28"/>
                  </a:ext>
                </a:extLst>
              </a:blip>
              <a:stretch>
                <a:fillRect/>
              </a:stretch>
            </a:blipFill>
          </p:spPr>
        </p:sp>
        <p:sp>
          <p:nvSpPr>
            <p:cNvPr id="60" name="Freeform 60"/>
            <p:cNvSpPr/>
            <p:nvPr/>
          </p:nvSpPr>
          <p:spPr>
            <a:xfrm>
              <a:off x="0" y="0"/>
              <a:ext cx="2624995" cy="2598745"/>
            </a:xfrm>
            <a:custGeom>
              <a:avLst/>
              <a:gdLst/>
              <a:ahLst/>
              <a:cxnLst/>
              <a:rect l="l" t="t" r="r" b="b"/>
              <a:pathLst>
                <a:path w="2624995" h="2598745">
                  <a:moveTo>
                    <a:pt x="0" y="0"/>
                  </a:moveTo>
                  <a:lnTo>
                    <a:pt x="2624995" y="0"/>
                  </a:lnTo>
                  <a:lnTo>
                    <a:pt x="2624995" y="2598745"/>
                  </a:lnTo>
                  <a:lnTo>
                    <a:pt x="0" y="2598745"/>
                  </a:lnTo>
                  <a:lnTo>
                    <a:pt x="0" y="0"/>
                  </a:lnTo>
                  <a:close/>
                </a:path>
              </a:pathLst>
            </a:custGeom>
            <a:blipFill>
              <a:blip r:embed="rId29">
                <a:extLst>
                  <a:ext uri="{96DAC541-7B7A-43D3-8B79-37D633B846F1}">
                    <asvg:svgBlip xmlns:asvg="http://schemas.microsoft.com/office/drawing/2016/SVG/main" xmlns="" r:embed="rId30"/>
                  </a:ext>
                </a:extLst>
              </a:blip>
              <a:stretch>
                <a:fillRect/>
              </a:stretch>
            </a:blipFill>
          </p:spPr>
        </p:sp>
        <p:sp>
          <p:nvSpPr>
            <p:cNvPr id="61" name="Freeform 61"/>
            <p:cNvSpPr/>
            <p:nvPr/>
          </p:nvSpPr>
          <p:spPr>
            <a:xfrm>
              <a:off x="431380" y="499012"/>
              <a:ext cx="1762235" cy="1711571"/>
            </a:xfrm>
            <a:custGeom>
              <a:avLst/>
              <a:gdLst/>
              <a:ahLst/>
              <a:cxnLst/>
              <a:rect l="l" t="t" r="r" b="b"/>
              <a:pathLst>
                <a:path w="1762235" h="1711571">
                  <a:moveTo>
                    <a:pt x="0" y="0"/>
                  </a:moveTo>
                  <a:lnTo>
                    <a:pt x="1762235" y="0"/>
                  </a:lnTo>
                  <a:lnTo>
                    <a:pt x="1762235" y="1711571"/>
                  </a:lnTo>
                  <a:lnTo>
                    <a:pt x="0" y="1711571"/>
                  </a:lnTo>
                  <a:lnTo>
                    <a:pt x="0" y="0"/>
                  </a:lnTo>
                  <a:close/>
                </a:path>
              </a:pathLst>
            </a:custGeom>
            <a:blipFill>
              <a:blip r:embed="rId31">
                <a:extLst>
                  <a:ext uri="{96DAC541-7B7A-43D3-8B79-37D633B846F1}">
                    <asvg:svgBlip xmlns:asvg="http://schemas.microsoft.com/office/drawing/2016/SVG/main" xmlns="" r:embed="rId32"/>
                  </a:ext>
                </a:extLst>
              </a:blip>
              <a:stretch>
                <a:fillRect/>
              </a:stretch>
            </a:blipFill>
          </p:spPr>
        </p:sp>
      </p:grpSp>
      <p:sp>
        <p:nvSpPr>
          <p:cNvPr id="62" name="TextBox 62"/>
          <p:cNvSpPr txBox="1"/>
          <p:nvPr/>
        </p:nvSpPr>
        <p:spPr>
          <a:xfrm>
            <a:off x="3468195" y="2224796"/>
            <a:ext cx="13791105" cy="855345"/>
          </a:xfrm>
          <a:prstGeom prst="rect">
            <a:avLst/>
          </a:prstGeom>
        </p:spPr>
        <p:txBody>
          <a:bodyPr lIns="0" tIns="0" rIns="0" bIns="0" rtlCol="0" anchor="t">
            <a:spAutoFit/>
          </a:bodyPr>
          <a:lstStyle/>
          <a:p>
            <a:pPr>
              <a:lnSpc>
                <a:spcPts val="6764"/>
              </a:lnSpc>
            </a:pPr>
            <a:r>
              <a:rPr lang="en-US" sz="5499">
                <a:solidFill>
                  <a:srgbClr val="664C31"/>
                </a:solidFill>
                <a:latin typeface="Cambria Bold"/>
              </a:rPr>
              <a:t>Bổn phận của trẻ em đối với xã hội là gì?</a:t>
            </a:r>
          </a:p>
        </p:txBody>
      </p:sp>
      <p:sp>
        <p:nvSpPr>
          <p:cNvPr id="63" name="TextBox 63"/>
          <p:cNvSpPr txBox="1"/>
          <p:nvPr/>
        </p:nvSpPr>
        <p:spPr>
          <a:xfrm>
            <a:off x="10698647" y="4672031"/>
            <a:ext cx="6042361" cy="1562100"/>
          </a:xfrm>
          <a:prstGeom prst="rect">
            <a:avLst/>
          </a:prstGeom>
        </p:spPr>
        <p:txBody>
          <a:bodyPr lIns="0" tIns="0" rIns="0" bIns="0" rtlCol="0" anchor="t">
            <a:spAutoFit/>
          </a:bodyPr>
          <a:lstStyle/>
          <a:p>
            <a:pPr>
              <a:lnSpc>
                <a:spcPts val="6150"/>
              </a:lnSpc>
            </a:pPr>
            <a:r>
              <a:rPr lang="en-US" sz="5000">
                <a:solidFill>
                  <a:srgbClr val="5B2B32"/>
                </a:solidFill>
                <a:latin typeface="Cambria Bold"/>
              </a:rPr>
              <a:t>Tham gia các hoạt động tình nguyện</a:t>
            </a:r>
          </a:p>
        </p:txBody>
      </p:sp>
      <p:sp>
        <p:nvSpPr>
          <p:cNvPr id="64" name="TextBox 64"/>
          <p:cNvSpPr txBox="1"/>
          <p:nvPr/>
        </p:nvSpPr>
        <p:spPr>
          <a:xfrm>
            <a:off x="2549072" y="4586123"/>
            <a:ext cx="6042361" cy="1562100"/>
          </a:xfrm>
          <a:prstGeom prst="rect">
            <a:avLst/>
          </a:prstGeom>
        </p:spPr>
        <p:txBody>
          <a:bodyPr lIns="0" tIns="0" rIns="0" bIns="0" rtlCol="0" anchor="t">
            <a:spAutoFit/>
          </a:bodyPr>
          <a:lstStyle/>
          <a:p>
            <a:pPr>
              <a:lnSpc>
                <a:spcPts val="6150"/>
              </a:lnSpc>
            </a:pPr>
            <a:r>
              <a:rPr lang="en-US" sz="5000">
                <a:solidFill>
                  <a:srgbClr val="5B2B32"/>
                </a:solidFill>
                <a:latin typeface="Cambria Bold"/>
              </a:rPr>
              <a:t>Giúp xã hội trở nên giàu có hơn</a:t>
            </a:r>
          </a:p>
        </p:txBody>
      </p:sp>
      <p:sp>
        <p:nvSpPr>
          <p:cNvPr id="65" name="TextBox 65"/>
          <p:cNvSpPr txBox="1"/>
          <p:nvPr/>
        </p:nvSpPr>
        <p:spPr>
          <a:xfrm>
            <a:off x="10518858" y="7314393"/>
            <a:ext cx="6042361" cy="1562100"/>
          </a:xfrm>
          <a:prstGeom prst="rect">
            <a:avLst/>
          </a:prstGeom>
        </p:spPr>
        <p:txBody>
          <a:bodyPr lIns="0" tIns="0" rIns="0" bIns="0" rtlCol="0" anchor="t">
            <a:spAutoFit/>
          </a:bodyPr>
          <a:lstStyle/>
          <a:p>
            <a:pPr>
              <a:lnSpc>
                <a:spcPts val="6150"/>
              </a:lnSpc>
            </a:pPr>
            <a:r>
              <a:rPr lang="en-US" sz="5000">
                <a:solidFill>
                  <a:srgbClr val="5B2B32"/>
                </a:solidFill>
                <a:latin typeface="Cambria Bold"/>
              </a:rPr>
              <a:t>Chăm chỉ làm việc để kiếm tiền</a:t>
            </a:r>
          </a:p>
        </p:txBody>
      </p:sp>
      <p:sp>
        <p:nvSpPr>
          <p:cNvPr id="66" name="TextBox 66"/>
          <p:cNvSpPr txBox="1"/>
          <p:nvPr/>
        </p:nvSpPr>
        <p:spPr>
          <a:xfrm>
            <a:off x="2332325" y="7446195"/>
            <a:ext cx="6475856" cy="1562100"/>
          </a:xfrm>
          <a:prstGeom prst="rect">
            <a:avLst/>
          </a:prstGeom>
        </p:spPr>
        <p:txBody>
          <a:bodyPr lIns="0" tIns="0" rIns="0" bIns="0" rtlCol="0" anchor="t">
            <a:spAutoFit/>
          </a:bodyPr>
          <a:lstStyle/>
          <a:p>
            <a:pPr>
              <a:lnSpc>
                <a:spcPts val="6150"/>
              </a:lnSpc>
            </a:pPr>
            <a:r>
              <a:rPr lang="en-US" sz="5000">
                <a:solidFill>
                  <a:srgbClr val="5B2B32"/>
                </a:solidFill>
                <a:latin typeface="Cambria Bold"/>
              </a:rPr>
              <a:t>Đặt lợi ích cá nhân lên trên lợi ích cộng đồng</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55"/>
                                        </p:tgtEl>
                                        <p:attrNameLst>
                                          <p:attrName>style.visibility</p:attrName>
                                        </p:attrNameLst>
                                      </p:cBhvr>
                                      <p:to>
                                        <p:strVal val="visible"/>
                                      </p:to>
                                    </p:set>
                                    <p:anim calcmode="lin" valueType="num">
                                      <p:cBhvr additive="base">
                                        <p:cTn id="7" dur="1000" fill="hold"/>
                                        <p:tgtEl>
                                          <p:spTgt spid="55"/>
                                        </p:tgtEl>
                                        <p:attrNameLst>
                                          <p:attrName>ppt_x</p:attrName>
                                        </p:attrNameLst>
                                      </p:cBhvr>
                                      <p:tavLst>
                                        <p:tav tm="0">
                                          <p:val>
                                            <p:strVal val="0-#ppt_w/2"/>
                                          </p:val>
                                        </p:tav>
                                        <p:tav tm="100000">
                                          <p:val>
                                            <p:strVal val="#ppt_x"/>
                                          </p:val>
                                        </p:tav>
                                      </p:tavLst>
                                    </p:anim>
                                    <p:anim calcmode="lin" valueType="num">
                                      <p:cBhvr additive="base">
                                        <p:cTn id="8" dur="1000" fill="hold"/>
                                        <p:tgtEl>
                                          <p:spTgt spid="55"/>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62"/>
                                        </p:tgtEl>
                                        <p:attrNameLst>
                                          <p:attrName>style.visibility</p:attrName>
                                        </p:attrNameLst>
                                      </p:cBhvr>
                                      <p:to>
                                        <p:strVal val="visible"/>
                                      </p:to>
                                    </p:set>
                                    <p:anim calcmode="lin" valueType="num">
                                      <p:cBhvr additive="base">
                                        <p:cTn id="11" dur="1000" fill="hold"/>
                                        <p:tgtEl>
                                          <p:spTgt spid="62"/>
                                        </p:tgtEl>
                                        <p:attrNameLst>
                                          <p:attrName>ppt_x</p:attrName>
                                        </p:attrNameLst>
                                      </p:cBhvr>
                                      <p:tavLst>
                                        <p:tav tm="0">
                                          <p:val>
                                            <p:strVal val="0-#ppt_w/2"/>
                                          </p:val>
                                        </p:tav>
                                        <p:tav tm="100000">
                                          <p:val>
                                            <p:strVal val="#ppt_x"/>
                                          </p:val>
                                        </p:tav>
                                      </p:tavLst>
                                    </p:anim>
                                    <p:anim calcmode="lin" valueType="num">
                                      <p:cBhvr additive="base">
                                        <p:cTn id="12" dur="1000" fill="hold"/>
                                        <p:tgtEl>
                                          <p:spTgt spid="62"/>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3"/>
                                        </p:tgtEl>
                                        <p:attrNameLst>
                                          <p:attrName>style.visibility</p:attrName>
                                        </p:attrNameLst>
                                      </p:cBhvr>
                                      <p:to>
                                        <p:strVal val="visible"/>
                                      </p:to>
                                    </p:set>
                                    <p:animEffect transition="in" filter="fade">
                                      <p:cBhvr>
                                        <p:cTn id="17" dur="500"/>
                                        <p:tgtEl>
                                          <p:spTgt spid="43"/>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64"/>
                                        </p:tgtEl>
                                        <p:attrNameLst>
                                          <p:attrName>style.visibility</p:attrName>
                                        </p:attrNameLst>
                                      </p:cBhvr>
                                      <p:to>
                                        <p:strVal val="visible"/>
                                      </p:to>
                                    </p:set>
                                    <p:animEffect transition="in" filter="fade">
                                      <p:cBhvr>
                                        <p:cTn id="20" dur="500"/>
                                        <p:tgtEl>
                                          <p:spTgt spid="64"/>
                                        </p:tgtEl>
                                      </p:cBhvr>
                                    </p:animEffect>
                                  </p:childTnLst>
                                </p:cTn>
                              </p:par>
                            </p:childTnLst>
                          </p:cTn>
                        </p:par>
                        <p:par>
                          <p:cTn id="21" fill="hold">
                            <p:stCondLst>
                              <p:cond delay="500"/>
                            </p:stCondLst>
                            <p:childTnLst>
                              <p:par>
                                <p:cTn id="22" presetID="10" presetClass="entr" presetSubtype="0" fill="hold" nodeType="afterEffect">
                                  <p:stCondLst>
                                    <p:cond delay="0"/>
                                  </p:stCondLst>
                                  <p:childTnLst>
                                    <p:set>
                                      <p:cBhvr>
                                        <p:cTn id="23" dur="1" fill="hold">
                                          <p:stCondLst>
                                            <p:cond delay="0"/>
                                          </p:stCondLst>
                                        </p:cTn>
                                        <p:tgtEl>
                                          <p:spTgt spid="46"/>
                                        </p:tgtEl>
                                        <p:attrNameLst>
                                          <p:attrName>style.visibility</p:attrName>
                                        </p:attrNameLst>
                                      </p:cBhvr>
                                      <p:to>
                                        <p:strVal val="visible"/>
                                      </p:to>
                                    </p:set>
                                    <p:animEffect transition="in" filter="fade">
                                      <p:cBhvr>
                                        <p:cTn id="24" dur="500"/>
                                        <p:tgtEl>
                                          <p:spTgt spid="46"/>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63"/>
                                        </p:tgtEl>
                                        <p:attrNameLst>
                                          <p:attrName>style.visibility</p:attrName>
                                        </p:attrNameLst>
                                      </p:cBhvr>
                                      <p:to>
                                        <p:strVal val="visible"/>
                                      </p:to>
                                    </p:set>
                                    <p:animEffect transition="in" filter="fade">
                                      <p:cBhvr>
                                        <p:cTn id="27" dur="500"/>
                                        <p:tgtEl>
                                          <p:spTgt spid="63"/>
                                        </p:tgtEl>
                                      </p:cBhvr>
                                    </p:animEffect>
                                  </p:childTnLst>
                                </p:cTn>
                              </p:par>
                            </p:childTnLst>
                          </p:cTn>
                        </p:par>
                        <p:par>
                          <p:cTn id="28" fill="hold">
                            <p:stCondLst>
                              <p:cond delay="1000"/>
                            </p:stCondLst>
                            <p:childTnLst>
                              <p:par>
                                <p:cTn id="29" presetID="10" presetClass="entr" presetSubtype="0" fill="hold" nodeType="afterEffect">
                                  <p:stCondLst>
                                    <p:cond delay="0"/>
                                  </p:stCondLst>
                                  <p:childTnLst>
                                    <p:set>
                                      <p:cBhvr>
                                        <p:cTn id="30" dur="1" fill="hold">
                                          <p:stCondLst>
                                            <p:cond delay="0"/>
                                          </p:stCondLst>
                                        </p:cTn>
                                        <p:tgtEl>
                                          <p:spTgt spid="49"/>
                                        </p:tgtEl>
                                        <p:attrNameLst>
                                          <p:attrName>style.visibility</p:attrName>
                                        </p:attrNameLst>
                                      </p:cBhvr>
                                      <p:to>
                                        <p:strVal val="visible"/>
                                      </p:to>
                                    </p:set>
                                    <p:animEffect transition="in" filter="fade">
                                      <p:cBhvr>
                                        <p:cTn id="31" dur="500"/>
                                        <p:tgtEl>
                                          <p:spTgt spid="49"/>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66"/>
                                        </p:tgtEl>
                                        <p:attrNameLst>
                                          <p:attrName>style.visibility</p:attrName>
                                        </p:attrNameLst>
                                      </p:cBhvr>
                                      <p:to>
                                        <p:strVal val="visible"/>
                                      </p:to>
                                    </p:set>
                                    <p:animEffect transition="in" filter="fade">
                                      <p:cBhvr>
                                        <p:cTn id="34" dur="500"/>
                                        <p:tgtEl>
                                          <p:spTgt spid="66"/>
                                        </p:tgtEl>
                                      </p:cBhvr>
                                    </p:animEffect>
                                  </p:childTnLst>
                                </p:cTn>
                              </p:par>
                            </p:childTnLst>
                          </p:cTn>
                        </p:par>
                        <p:par>
                          <p:cTn id="35" fill="hold">
                            <p:stCondLst>
                              <p:cond delay="1500"/>
                            </p:stCondLst>
                            <p:childTnLst>
                              <p:par>
                                <p:cTn id="36" presetID="10" presetClass="entr" presetSubtype="0" fill="hold" nodeType="afterEffect">
                                  <p:stCondLst>
                                    <p:cond delay="0"/>
                                  </p:stCondLst>
                                  <p:childTnLst>
                                    <p:set>
                                      <p:cBhvr>
                                        <p:cTn id="37" dur="1" fill="hold">
                                          <p:stCondLst>
                                            <p:cond delay="0"/>
                                          </p:stCondLst>
                                        </p:cTn>
                                        <p:tgtEl>
                                          <p:spTgt spid="52"/>
                                        </p:tgtEl>
                                        <p:attrNameLst>
                                          <p:attrName>style.visibility</p:attrName>
                                        </p:attrNameLst>
                                      </p:cBhvr>
                                      <p:to>
                                        <p:strVal val="visible"/>
                                      </p:to>
                                    </p:set>
                                    <p:animEffect transition="in" filter="fade">
                                      <p:cBhvr>
                                        <p:cTn id="38" dur="500"/>
                                        <p:tgtEl>
                                          <p:spTgt spid="52"/>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65"/>
                                        </p:tgtEl>
                                        <p:attrNameLst>
                                          <p:attrName>style.visibility</p:attrName>
                                        </p:attrNameLst>
                                      </p:cBhvr>
                                      <p:to>
                                        <p:strVal val="visible"/>
                                      </p:to>
                                    </p:set>
                                    <p:animEffect transition="in" filter="fade">
                                      <p:cBhvr>
                                        <p:cTn id="41" dur="500"/>
                                        <p:tgtEl>
                                          <p:spTgt spid="65"/>
                                        </p:tgtEl>
                                      </p:cBhvr>
                                    </p:animEffect>
                                  </p:childTnLst>
                                </p:cTn>
                              </p:par>
                            </p:childTnLst>
                          </p:cTn>
                        </p:par>
                      </p:childTnLst>
                    </p:cTn>
                  </p:par>
                  <p:par>
                    <p:cTn id="42" fill="hold">
                      <p:stCondLst>
                        <p:cond delay="indefinite"/>
                      </p:stCondLst>
                      <p:childTnLst>
                        <p:par>
                          <p:cTn id="43" fill="hold">
                            <p:stCondLst>
                              <p:cond delay="0"/>
                            </p:stCondLst>
                            <p:childTnLst>
                              <p:par>
                                <p:cTn id="44" presetID="26" presetClass="emph" presetSubtype="0" repeatCount="2000" fill="hold" nodeType="clickEffect">
                                  <p:stCondLst>
                                    <p:cond delay="0"/>
                                  </p:stCondLst>
                                  <p:childTnLst>
                                    <p:animEffect transition="out" filter="fade">
                                      <p:cBhvr>
                                        <p:cTn id="45" dur="1000" tmFilter="0, 0; .2, .5; .8, .5; 1, 0"/>
                                        <p:tgtEl>
                                          <p:spTgt spid="46"/>
                                        </p:tgtEl>
                                      </p:cBhvr>
                                    </p:animEffect>
                                    <p:animScale>
                                      <p:cBhvr>
                                        <p:cTn id="46" dur="500" autoRev="1" fill="hold"/>
                                        <p:tgtEl>
                                          <p:spTgt spid="46"/>
                                        </p:tgtEl>
                                      </p:cBhvr>
                                      <p:by x="105000" y="105000"/>
                                    </p:animScale>
                                  </p:childTnLst>
                                  <p:subTnLst>
                                    <p:audio>
                                      <p:cMediaNode>
                                        <p:cTn display="0" masterRel="sameClick">
                                          <p:stCondLst>
                                            <p:cond evt="begin" delay="0">
                                              <p:tn val="44"/>
                                            </p:cond>
                                          </p:stCondLst>
                                          <p:endCondLst>
                                            <p:cond evt="onStopAudio" delay="0">
                                              <p:tgtEl>
                                                <p:sldTgt/>
                                              </p:tgtEl>
                                            </p:cond>
                                          </p:endCondLst>
                                        </p:cTn>
                                        <p:tgtEl>
                                          <p:sndTgt r:embed="rId2" name="chimes.wav"/>
                                        </p:tgtEl>
                                      </p:cMediaNode>
                                    </p:audio>
                                  </p:subTnLst>
                                </p:cTn>
                              </p:par>
                              <p:par>
                                <p:cTn id="47" presetID="26" presetClass="emph" presetSubtype="0" repeatCount="2000" fill="hold" grpId="1" nodeType="withEffect">
                                  <p:stCondLst>
                                    <p:cond delay="0"/>
                                  </p:stCondLst>
                                  <p:childTnLst>
                                    <p:animEffect transition="out" filter="fade">
                                      <p:cBhvr>
                                        <p:cTn id="48" dur="1000" tmFilter="0, 0; .2, .5; .8, .5; 1, 0"/>
                                        <p:tgtEl>
                                          <p:spTgt spid="63"/>
                                        </p:tgtEl>
                                      </p:cBhvr>
                                    </p:animEffect>
                                    <p:animScale>
                                      <p:cBhvr>
                                        <p:cTn id="49" dur="500" autoRev="1" fill="hold"/>
                                        <p:tgtEl>
                                          <p:spTgt spid="63"/>
                                        </p:tgtEl>
                                      </p:cBhvr>
                                      <p:by x="105000" y="105000"/>
                                    </p:animScale>
                                  </p:childTnLst>
                                  <p:subTnLst>
                                    <p:audio>
                                      <p:cMediaNode>
                                        <p:cTn display="0" masterRel="sameClick">
                                          <p:stCondLst>
                                            <p:cond evt="begin" delay="0">
                                              <p:tn val="47"/>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p:bldP spid="63" grpId="0"/>
      <p:bldP spid="63" grpId="1"/>
      <p:bldP spid="64" grpId="0"/>
      <p:bldP spid="65" grpId="0"/>
      <p:bldP spid="66"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E9EC"/>
        </a:solidFill>
        <a:effectLst/>
      </p:bgPr>
    </p:bg>
    <p:spTree>
      <p:nvGrpSpPr>
        <p:cNvPr id="1" name=""/>
        <p:cNvGrpSpPr/>
        <p:nvPr/>
      </p:nvGrpSpPr>
      <p:grpSpPr>
        <a:xfrm>
          <a:off x="0" y="0"/>
          <a:ext cx="0" cy="0"/>
          <a:chOff x="0" y="0"/>
          <a:chExt cx="0" cy="0"/>
        </a:xfrm>
      </p:grpSpPr>
      <p:sp>
        <p:nvSpPr>
          <p:cNvPr id="2" name="Freeform 2"/>
          <p:cNvSpPr/>
          <p:nvPr/>
        </p:nvSpPr>
        <p:spPr>
          <a:xfrm>
            <a:off x="437649" y="430129"/>
            <a:ext cx="6972300" cy="6972300"/>
          </a:xfrm>
          <a:custGeom>
            <a:avLst/>
            <a:gdLst/>
            <a:ahLst/>
            <a:cxnLst/>
            <a:rect l="l" t="t" r="r" b="b"/>
            <a:pathLst>
              <a:path w="6972300" h="6972300">
                <a:moveTo>
                  <a:pt x="0" y="0"/>
                </a:moveTo>
                <a:lnTo>
                  <a:pt x="6972300" y="0"/>
                </a:lnTo>
                <a:lnTo>
                  <a:pt x="6972300" y="6972300"/>
                </a:lnTo>
                <a:lnTo>
                  <a:pt x="0" y="69723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a:off x="437649" y="6469982"/>
            <a:ext cx="6972300" cy="3386889"/>
          </a:xfrm>
          <a:custGeom>
            <a:avLst/>
            <a:gdLst/>
            <a:ahLst/>
            <a:cxnLst/>
            <a:rect l="l" t="t" r="r" b="b"/>
            <a:pathLst>
              <a:path w="6972300" h="3386889">
                <a:moveTo>
                  <a:pt x="0" y="0"/>
                </a:moveTo>
                <a:lnTo>
                  <a:pt x="6972300" y="0"/>
                </a:lnTo>
                <a:lnTo>
                  <a:pt x="6972300" y="3386889"/>
                </a:lnTo>
                <a:lnTo>
                  <a:pt x="0" y="3386889"/>
                </a:lnTo>
                <a:lnTo>
                  <a:pt x="0" y="0"/>
                </a:lnTo>
                <a:close/>
              </a:path>
            </a:pathLst>
          </a:custGeom>
          <a:blipFill>
            <a:blip r:embed="rId2">
              <a:extLst>
                <a:ext uri="{96DAC541-7B7A-43D3-8B79-37D633B846F1}">
                  <asvg:svgBlip xmlns:asvg="http://schemas.microsoft.com/office/drawing/2016/SVG/main" xmlns="" r:embed="rId3"/>
                </a:ext>
              </a:extLst>
            </a:blip>
            <a:stretch>
              <a:fillRect b="-105861"/>
            </a:stretch>
          </a:blipFill>
        </p:spPr>
      </p:sp>
      <p:sp>
        <p:nvSpPr>
          <p:cNvPr id="4" name="Freeform 4"/>
          <p:cNvSpPr/>
          <p:nvPr/>
        </p:nvSpPr>
        <p:spPr>
          <a:xfrm>
            <a:off x="6567738" y="430129"/>
            <a:ext cx="6972300" cy="6972300"/>
          </a:xfrm>
          <a:custGeom>
            <a:avLst/>
            <a:gdLst/>
            <a:ahLst/>
            <a:cxnLst/>
            <a:rect l="l" t="t" r="r" b="b"/>
            <a:pathLst>
              <a:path w="6972300" h="6972300">
                <a:moveTo>
                  <a:pt x="0" y="0"/>
                </a:moveTo>
                <a:lnTo>
                  <a:pt x="6972300" y="0"/>
                </a:lnTo>
                <a:lnTo>
                  <a:pt x="6972300" y="6972300"/>
                </a:lnTo>
                <a:lnTo>
                  <a:pt x="0" y="69723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5" name="Freeform 5"/>
          <p:cNvSpPr/>
          <p:nvPr/>
        </p:nvSpPr>
        <p:spPr>
          <a:xfrm>
            <a:off x="6567738" y="6512844"/>
            <a:ext cx="6972300" cy="3386889"/>
          </a:xfrm>
          <a:custGeom>
            <a:avLst/>
            <a:gdLst/>
            <a:ahLst/>
            <a:cxnLst/>
            <a:rect l="l" t="t" r="r" b="b"/>
            <a:pathLst>
              <a:path w="6972300" h="3386889">
                <a:moveTo>
                  <a:pt x="0" y="0"/>
                </a:moveTo>
                <a:lnTo>
                  <a:pt x="6972300" y="0"/>
                </a:lnTo>
                <a:lnTo>
                  <a:pt x="6972300" y="3386889"/>
                </a:lnTo>
                <a:lnTo>
                  <a:pt x="0" y="3386889"/>
                </a:lnTo>
                <a:lnTo>
                  <a:pt x="0" y="0"/>
                </a:lnTo>
                <a:close/>
              </a:path>
            </a:pathLst>
          </a:custGeom>
          <a:blipFill>
            <a:blip r:embed="rId2">
              <a:extLst>
                <a:ext uri="{96DAC541-7B7A-43D3-8B79-37D633B846F1}">
                  <asvg:svgBlip xmlns:asvg="http://schemas.microsoft.com/office/drawing/2016/SVG/main" xmlns="" r:embed="rId3"/>
                </a:ext>
              </a:extLst>
            </a:blip>
            <a:stretch>
              <a:fillRect b="-105861"/>
            </a:stretch>
          </a:blipFill>
        </p:spPr>
      </p:sp>
      <p:sp>
        <p:nvSpPr>
          <p:cNvPr id="6" name="Freeform 6"/>
          <p:cNvSpPr/>
          <p:nvPr/>
        </p:nvSpPr>
        <p:spPr>
          <a:xfrm>
            <a:off x="12697828" y="430129"/>
            <a:ext cx="5122445" cy="6972300"/>
          </a:xfrm>
          <a:custGeom>
            <a:avLst/>
            <a:gdLst/>
            <a:ahLst/>
            <a:cxnLst/>
            <a:rect l="l" t="t" r="r" b="b"/>
            <a:pathLst>
              <a:path w="5122445" h="6972300">
                <a:moveTo>
                  <a:pt x="0" y="0"/>
                </a:moveTo>
                <a:lnTo>
                  <a:pt x="5122444" y="0"/>
                </a:lnTo>
                <a:lnTo>
                  <a:pt x="5122444" y="6972300"/>
                </a:lnTo>
                <a:lnTo>
                  <a:pt x="0" y="6972300"/>
                </a:lnTo>
                <a:lnTo>
                  <a:pt x="0" y="0"/>
                </a:lnTo>
                <a:close/>
              </a:path>
            </a:pathLst>
          </a:custGeom>
          <a:blipFill>
            <a:blip r:embed="rId2">
              <a:extLst>
                <a:ext uri="{96DAC541-7B7A-43D3-8B79-37D633B846F1}">
                  <asvg:svgBlip xmlns:asvg="http://schemas.microsoft.com/office/drawing/2016/SVG/main" xmlns="" r:embed="rId3"/>
                </a:ext>
              </a:extLst>
            </a:blip>
            <a:stretch>
              <a:fillRect r="-36112"/>
            </a:stretch>
          </a:blipFill>
        </p:spPr>
      </p:sp>
      <p:sp>
        <p:nvSpPr>
          <p:cNvPr id="7" name="Freeform 7"/>
          <p:cNvSpPr/>
          <p:nvPr/>
        </p:nvSpPr>
        <p:spPr>
          <a:xfrm>
            <a:off x="12697828" y="6469982"/>
            <a:ext cx="5152524" cy="3386889"/>
          </a:xfrm>
          <a:custGeom>
            <a:avLst/>
            <a:gdLst/>
            <a:ahLst/>
            <a:cxnLst/>
            <a:rect l="l" t="t" r="r" b="b"/>
            <a:pathLst>
              <a:path w="5152524" h="3386889">
                <a:moveTo>
                  <a:pt x="0" y="0"/>
                </a:moveTo>
                <a:lnTo>
                  <a:pt x="5152523" y="0"/>
                </a:lnTo>
                <a:lnTo>
                  <a:pt x="5152523" y="3386889"/>
                </a:lnTo>
                <a:lnTo>
                  <a:pt x="0" y="3386889"/>
                </a:lnTo>
                <a:lnTo>
                  <a:pt x="0" y="0"/>
                </a:lnTo>
                <a:close/>
              </a:path>
            </a:pathLst>
          </a:custGeom>
          <a:blipFill>
            <a:blip r:embed="rId4">
              <a:extLst>
                <a:ext uri="{96DAC541-7B7A-43D3-8B79-37D633B846F1}">
                  <asvg:svgBlip xmlns:asvg="http://schemas.microsoft.com/office/drawing/2016/SVG/main" xmlns="" r:embed="rId5"/>
                </a:ext>
              </a:extLst>
            </a:blip>
            <a:stretch>
              <a:fillRect r="-35318" b="-105861"/>
            </a:stretch>
          </a:blipFill>
        </p:spPr>
      </p:sp>
      <p:sp>
        <p:nvSpPr>
          <p:cNvPr id="11" name="Freeform 11"/>
          <p:cNvSpPr/>
          <p:nvPr/>
        </p:nvSpPr>
        <p:spPr>
          <a:xfrm rot="912969">
            <a:off x="4015577" y="2124341"/>
            <a:ext cx="4610420" cy="4114800"/>
          </a:xfrm>
          <a:custGeom>
            <a:avLst/>
            <a:gdLst/>
            <a:ahLst/>
            <a:cxnLst/>
            <a:rect l="l" t="t" r="r" b="b"/>
            <a:pathLst>
              <a:path w="4610420" h="4114800">
                <a:moveTo>
                  <a:pt x="0" y="0"/>
                </a:moveTo>
                <a:lnTo>
                  <a:pt x="4610420" y="0"/>
                </a:lnTo>
                <a:lnTo>
                  <a:pt x="4610420" y="4114800"/>
                </a:lnTo>
                <a:lnTo>
                  <a:pt x="0" y="4114800"/>
                </a:lnTo>
                <a:lnTo>
                  <a:pt x="0" y="0"/>
                </a:lnTo>
                <a:close/>
              </a:path>
            </a:pathLst>
          </a:custGeom>
          <a:blipFill>
            <a:blip r:embed="rId6">
              <a:extLst>
                <a:ext uri="{96DAC541-7B7A-43D3-8B79-37D633B846F1}">
                  <asvg:svgBlip xmlns:asvg="http://schemas.microsoft.com/office/drawing/2016/SVG/main" xmlns="" r:embed="rId9"/>
                </a:ext>
              </a:extLst>
            </a:blip>
            <a:stretch>
              <a:fillRect/>
            </a:stretch>
          </a:blipFill>
        </p:spPr>
      </p:sp>
      <p:sp>
        <p:nvSpPr>
          <p:cNvPr id="40" name="Freeform 40"/>
          <p:cNvSpPr/>
          <p:nvPr/>
        </p:nvSpPr>
        <p:spPr>
          <a:xfrm>
            <a:off x="10878051" y="6469982"/>
            <a:ext cx="6972300" cy="3386889"/>
          </a:xfrm>
          <a:custGeom>
            <a:avLst/>
            <a:gdLst/>
            <a:ahLst/>
            <a:cxnLst/>
            <a:rect l="l" t="t" r="r" b="b"/>
            <a:pathLst>
              <a:path w="6972300" h="3386889">
                <a:moveTo>
                  <a:pt x="0" y="0"/>
                </a:moveTo>
                <a:lnTo>
                  <a:pt x="6972300" y="0"/>
                </a:lnTo>
                <a:lnTo>
                  <a:pt x="6972300" y="3386889"/>
                </a:lnTo>
                <a:lnTo>
                  <a:pt x="0" y="3386889"/>
                </a:lnTo>
                <a:lnTo>
                  <a:pt x="0" y="0"/>
                </a:lnTo>
                <a:close/>
              </a:path>
            </a:pathLst>
          </a:custGeom>
          <a:blipFill>
            <a:blip r:embed="rId2">
              <a:extLst>
                <a:ext uri="{96DAC541-7B7A-43D3-8B79-37D633B846F1}">
                  <asvg:svgBlip xmlns:asvg="http://schemas.microsoft.com/office/drawing/2016/SVG/main" xmlns="" r:embed="rId3"/>
                </a:ext>
              </a:extLst>
            </a:blip>
            <a:stretch>
              <a:fillRect b="-105861"/>
            </a:stretch>
          </a:blipFill>
        </p:spPr>
      </p:sp>
      <p:grpSp>
        <p:nvGrpSpPr>
          <p:cNvPr id="41" name="Group 41"/>
          <p:cNvGrpSpPr/>
          <p:nvPr/>
        </p:nvGrpSpPr>
        <p:grpSpPr>
          <a:xfrm>
            <a:off x="1028700" y="1375324"/>
            <a:ext cx="16230600" cy="8174564"/>
            <a:chOff x="0" y="0"/>
            <a:chExt cx="4274726" cy="2152972"/>
          </a:xfrm>
        </p:grpSpPr>
        <p:sp>
          <p:nvSpPr>
            <p:cNvPr id="42" name="Freeform 42"/>
            <p:cNvSpPr/>
            <p:nvPr/>
          </p:nvSpPr>
          <p:spPr>
            <a:xfrm>
              <a:off x="0" y="0"/>
              <a:ext cx="4274726" cy="2152972"/>
            </a:xfrm>
            <a:custGeom>
              <a:avLst/>
              <a:gdLst/>
              <a:ahLst/>
              <a:cxnLst/>
              <a:rect l="l" t="t" r="r" b="b"/>
              <a:pathLst>
                <a:path w="4274726" h="2152972">
                  <a:moveTo>
                    <a:pt x="24327" y="0"/>
                  </a:moveTo>
                  <a:lnTo>
                    <a:pt x="4250399" y="0"/>
                  </a:lnTo>
                  <a:cubicBezTo>
                    <a:pt x="4263834" y="0"/>
                    <a:pt x="4274726" y="10891"/>
                    <a:pt x="4274726" y="24327"/>
                  </a:cubicBezTo>
                  <a:lnTo>
                    <a:pt x="4274726" y="2128645"/>
                  </a:lnTo>
                  <a:cubicBezTo>
                    <a:pt x="4274726" y="2142080"/>
                    <a:pt x="4263834" y="2152972"/>
                    <a:pt x="4250399" y="2152972"/>
                  </a:cubicBezTo>
                  <a:lnTo>
                    <a:pt x="24327" y="2152972"/>
                  </a:lnTo>
                  <a:cubicBezTo>
                    <a:pt x="10891" y="2152972"/>
                    <a:pt x="0" y="2142080"/>
                    <a:pt x="0" y="2128645"/>
                  </a:cubicBezTo>
                  <a:lnTo>
                    <a:pt x="0" y="24327"/>
                  </a:lnTo>
                  <a:cubicBezTo>
                    <a:pt x="0" y="10891"/>
                    <a:pt x="10891" y="0"/>
                    <a:pt x="24327" y="0"/>
                  </a:cubicBezTo>
                  <a:close/>
                </a:path>
              </a:pathLst>
            </a:custGeom>
            <a:solidFill>
              <a:srgbClr val="F6C9BC"/>
            </a:solidFill>
          </p:spPr>
        </p:sp>
        <p:sp>
          <p:nvSpPr>
            <p:cNvPr id="43" name="TextBox 43"/>
            <p:cNvSpPr txBox="1"/>
            <p:nvPr/>
          </p:nvSpPr>
          <p:spPr>
            <a:xfrm>
              <a:off x="0" y="-28575"/>
              <a:ext cx="4274726" cy="2181547"/>
            </a:xfrm>
            <a:prstGeom prst="rect">
              <a:avLst/>
            </a:prstGeom>
          </p:spPr>
          <p:txBody>
            <a:bodyPr lIns="50800" tIns="50800" rIns="50800" bIns="50800" rtlCol="0" anchor="ctr"/>
            <a:lstStyle/>
            <a:p>
              <a:pPr algn="ctr">
                <a:lnSpc>
                  <a:spcPts val="2807"/>
                </a:lnSpc>
              </a:pPr>
              <a:endParaRPr/>
            </a:p>
          </p:txBody>
        </p:sp>
      </p:grpSp>
      <p:sp>
        <p:nvSpPr>
          <p:cNvPr id="44" name="TextBox 44"/>
          <p:cNvSpPr txBox="1"/>
          <p:nvPr/>
        </p:nvSpPr>
        <p:spPr>
          <a:xfrm>
            <a:off x="1278410" y="3507205"/>
            <a:ext cx="15613521" cy="5467350"/>
          </a:xfrm>
          <a:prstGeom prst="rect">
            <a:avLst/>
          </a:prstGeom>
        </p:spPr>
        <p:txBody>
          <a:bodyPr lIns="0" tIns="0" rIns="0" bIns="0" rtlCol="0" anchor="t">
            <a:spAutoFit/>
          </a:bodyPr>
          <a:lstStyle/>
          <a:p>
            <a:pPr algn="just">
              <a:lnSpc>
                <a:spcPts val="6150"/>
              </a:lnSpc>
            </a:pPr>
            <a:r>
              <a:rPr lang="en-US" sz="5000" dirty="0">
                <a:solidFill>
                  <a:srgbClr val="000000"/>
                </a:solidFill>
                <a:latin typeface="Cambria"/>
              </a:rPr>
              <a:t>     </a:t>
            </a:r>
            <a:r>
              <a:rPr lang="en-US" sz="5000" dirty="0" err="1">
                <a:solidFill>
                  <a:srgbClr val="000000"/>
                </a:solidFill>
                <a:latin typeface="Cambria"/>
              </a:rPr>
              <a:t>Tháng</a:t>
            </a:r>
            <a:r>
              <a:rPr lang="en-US" sz="5000" dirty="0">
                <a:solidFill>
                  <a:srgbClr val="000000"/>
                </a:solidFill>
                <a:latin typeface="Cambria"/>
              </a:rPr>
              <a:t> 7 </a:t>
            </a:r>
            <a:r>
              <a:rPr lang="en-US" sz="5000" dirty="0" err="1">
                <a:solidFill>
                  <a:srgbClr val="000000"/>
                </a:solidFill>
                <a:latin typeface="Cambria"/>
              </a:rPr>
              <a:t>năm</a:t>
            </a:r>
            <a:r>
              <a:rPr lang="en-US" sz="5000" dirty="0">
                <a:solidFill>
                  <a:srgbClr val="000000"/>
                </a:solidFill>
                <a:latin typeface="Cambria"/>
              </a:rPr>
              <a:t> 2006, </a:t>
            </a:r>
            <a:r>
              <a:rPr lang="en-US" sz="5000" dirty="0" err="1">
                <a:solidFill>
                  <a:srgbClr val="000000"/>
                </a:solidFill>
                <a:latin typeface="Cambria"/>
              </a:rPr>
              <a:t>người</a:t>
            </a:r>
            <a:r>
              <a:rPr lang="en-US" sz="5000" dirty="0">
                <a:solidFill>
                  <a:srgbClr val="000000"/>
                </a:solidFill>
                <a:latin typeface="Cambria"/>
              </a:rPr>
              <a:t> </a:t>
            </a:r>
            <a:r>
              <a:rPr lang="en-US" sz="5000" dirty="0" err="1">
                <a:solidFill>
                  <a:srgbClr val="000000"/>
                </a:solidFill>
                <a:latin typeface="Cambria"/>
              </a:rPr>
              <a:t>dân</a:t>
            </a:r>
            <a:r>
              <a:rPr lang="en-US" sz="5000" dirty="0">
                <a:solidFill>
                  <a:srgbClr val="000000"/>
                </a:solidFill>
                <a:latin typeface="Cambria"/>
              </a:rPr>
              <a:t> ở </a:t>
            </a:r>
            <a:r>
              <a:rPr lang="en-US" sz="5000" dirty="0" err="1">
                <a:solidFill>
                  <a:srgbClr val="000000"/>
                </a:solidFill>
                <a:latin typeface="Cambria"/>
              </a:rPr>
              <a:t>huyện</a:t>
            </a:r>
            <a:r>
              <a:rPr lang="en-US" sz="5000" dirty="0">
                <a:solidFill>
                  <a:srgbClr val="000000"/>
                </a:solidFill>
                <a:latin typeface="Cambria"/>
              </a:rPr>
              <a:t> </a:t>
            </a:r>
            <a:r>
              <a:rPr lang="en-US" sz="5000" dirty="0" err="1">
                <a:solidFill>
                  <a:srgbClr val="000000"/>
                </a:solidFill>
                <a:latin typeface="Cambria"/>
              </a:rPr>
              <a:t>Núi</a:t>
            </a:r>
            <a:r>
              <a:rPr lang="en-US" sz="5000" dirty="0">
                <a:solidFill>
                  <a:srgbClr val="000000"/>
                </a:solidFill>
                <a:latin typeface="Cambria"/>
              </a:rPr>
              <a:t> </a:t>
            </a:r>
            <a:r>
              <a:rPr lang="en-US" sz="5000" dirty="0" err="1">
                <a:solidFill>
                  <a:srgbClr val="000000"/>
                </a:solidFill>
                <a:latin typeface="Cambria"/>
              </a:rPr>
              <a:t>Thành</a:t>
            </a:r>
            <a:r>
              <a:rPr lang="en-US" sz="5000" dirty="0">
                <a:solidFill>
                  <a:srgbClr val="000000"/>
                </a:solidFill>
                <a:latin typeface="Cambria"/>
              </a:rPr>
              <a:t>, </a:t>
            </a:r>
            <a:r>
              <a:rPr lang="en-US" sz="5000" dirty="0" err="1">
                <a:solidFill>
                  <a:srgbClr val="000000"/>
                </a:solidFill>
                <a:latin typeface="Cambria"/>
              </a:rPr>
              <a:t>tỉnh</a:t>
            </a:r>
            <a:r>
              <a:rPr lang="en-US" sz="5000" dirty="0">
                <a:solidFill>
                  <a:srgbClr val="000000"/>
                </a:solidFill>
                <a:latin typeface="Cambria"/>
              </a:rPr>
              <a:t> </a:t>
            </a:r>
            <a:r>
              <a:rPr lang="en-US" sz="5000" dirty="0" err="1">
                <a:solidFill>
                  <a:srgbClr val="000000"/>
                </a:solidFill>
                <a:latin typeface="Cambria"/>
              </a:rPr>
              <a:t>Quảng</a:t>
            </a:r>
            <a:r>
              <a:rPr lang="en-US" sz="5000" dirty="0">
                <a:solidFill>
                  <a:srgbClr val="000000"/>
                </a:solidFill>
                <a:latin typeface="Cambria"/>
              </a:rPr>
              <a:t> Nam </a:t>
            </a:r>
            <a:r>
              <a:rPr lang="en-US" sz="5000" dirty="0" err="1">
                <a:solidFill>
                  <a:srgbClr val="000000"/>
                </a:solidFill>
                <a:latin typeface="Cambria"/>
              </a:rPr>
              <a:t>phát</a:t>
            </a:r>
            <a:r>
              <a:rPr lang="en-US" sz="5000" dirty="0">
                <a:solidFill>
                  <a:srgbClr val="000000"/>
                </a:solidFill>
                <a:latin typeface="Cambria"/>
              </a:rPr>
              <a:t> </a:t>
            </a:r>
            <a:r>
              <a:rPr lang="en-US" sz="5000" dirty="0" err="1">
                <a:solidFill>
                  <a:srgbClr val="000000"/>
                </a:solidFill>
                <a:latin typeface="Cambria"/>
              </a:rPr>
              <a:t>hiện</a:t>
            </a:r>
            <a:r>
              <a:rPr lang="en-US" sz="5000" dirty="0">
                <a:solidFill>
                  <a:srgbClr val="000000"/>
                </a:solidFill>
                <a:latin typeface="Cambria"/>
              </a:rPr>
              <a:t> </a:t>
            </a:r>
            <a:r>
              <a:rPr lang="en-US" sz="5000" dirty="0" err="1">
                <a:solidFill>
                  <a:srgbClr val="000000"/>
                </a:solidFill>
                <a:latin typeface="Cambria"/>
              </a:rPr>
              <a:t>trong</a:t>
            </a:r>
            <a:r>
              <a:rPr lang="en-US" sz="5000" dirty="0">
                <a:solidFill>
                  <a:srgbClr val="000000"/>
                </a:solidFill>
                <a:latin typeface="Cambria"/>
              </a:rPr>
              <a:t> </a:t>
            </a:r>
            <a:r>
              <a:rPr lang="en-US" sz="5000" dirty="0" err="1">
                <a:solidFill>
                  <a:srgbClr val="000000"/>
                </a:solidFill>
                <a:latin typeface="Cambria"/>
              </a:rPr>
              <a:t>vườn</a:t>
            </a:r>
            <a:r>
              <a:rPr lang="en-US" sz="5000" dirty="0">
                <a:solidFill>
                  <a:srgbClr val="000000"/>
                </a:solidFill>
                <a:latin typeface="Cambria"/>
              </a:rPr>
              <a:t> </a:t>
            </a:r>
            <a:r>
              <a:rPr lang="en-US" sz="5000" dirty="0" err="1">
                <a:solidFill>
                  <a:srgbClr val="000000"/>
                </a:solidFill>
                <a:latin typeface="Cambria"/>
              </a:rPr>
              <a:t>hoang</a:t>
            </a:r>
            <a:r>
              <a:rPr lang="en-US" sz="5000" dirty="0">
                <a:solidFill>
                  <a:srgbClr val="000000"/>
                </a:solidFill>
                <a:latin typeface="Cambria"/>
              </a:rPr>
              <a:t> </a:t>
            </a:r>
            <a:r>
              <a:rPr lang="en-US" sz="5000" dirty="0" err="1">
                <a:solidFill>
                  <a:srgbClr val="000000"/>
                </a:solidFill>
                <a:latin typeface="Cambria"/>
              </a:rPr>
              <a:t>một</a:t>
            </a:r>
            <a:r>
              <a:rPr lang="en-US" sz="5000" dirty="0">
                <a:solidFill>
                  <a:srgbClr val="000000"/>
                </a:solidFill>
                <a:latin typeface="Cambria"/>
              </a:rPr>
              <a:t> </a:t>
            </a:r>
            <a:r>
              <a:rPr lang="en-US" sz="5000" dirty="0" err="1">
                <a:solidFill>
                  <a:srgbClr val="000000"/>
                </a:solidFill>
                <a:latin typeface="Cambria"/>
              </a:rPr>
              <a:t>bé</a:t>
            </a:r>
            <a:r>
              <a:rPr lang="en-US" sz="5000" dirty="0">
                <a:solidFill>
                  <a:srgbClr val="000000"/>
                </a:solidFill>
                <a:latin typeface="Cambria"/>
              </a:rPr>
              <a:t> </a:t>
            </a:r>
            <a:r>
              <a:rPr lang="en-US" sz="5000" dirty="0" err="1">
                <a:solidFill>
                  <a:srgbClr val="000000"/>
                </a:solidFill>
                <a:latin typeface="Cambria"/>
              </a:rPr>
              <a:t>sơ</a:t>
            </a:r>
            <a:r>
              <a:rPr lang="en-US" sz="5000" dirty="0">
                <a:solidFill>
                  <a:srgbClr val="000000"/>
                </a:solidFill>
                <a:latin typeface="Cambria"/>
              </a:rPr>
              <a:t> </a:t>
            </a:r>
            <a:r>
              <a:rPr lang="en-US" sz="5000" dirty="0" err="1">
                <a:solidFill>
                  <a:srgbClr val="000000"/>
                </a:solidFill>
                <a:latin typeface="Cambria"/>
              </a:rPr>
              <a:t>sinh</a:t>
            </a:r>
            <a:r>
              <a:rPr lang="en-US" sz="5000" dirty="0">
                <a:solidFill>
                  <a:srgbClr val="000000"/>
                </a:solidFill>
                <a:latin typeface="Cambria"/>
              </a:rPr>
              <a:t> </a:t>
            </a:r>
            <a:r>
              <a:rPr lang="en-US" sz="5000" dirty="0" err="1">
                <a:solidFill>
                  <a:srgbClr val="000000"/>
                </a:solidFill>
                <a:latin typeface="Cambria"/>
              </a:rPr>
              <a:t>đang</a:t>
            </a:r>
            <a:r>
              <a:rPr lang="en-US" sz="5000" dirty="0">
                <a:solidFill>
                  <a:srgbClr val="000000"/>
                </a:solidFill>
                <a:latin typeface="Cambria"/>
              </a:rPr>
              <a:t> </a:t>
            </a:r>
            <a:r>
              <a:rPr lang="en-US" sz="5000" dirty="0" err="1">
                <a:solidFill>
                  <a:srgbClr val="000000"/>
                </a:solidFill>
                <a:latin typeface="Cambria"/>
              </a:rPr>
              <a:t>thoi</a:t>
            </a:r>
            <a:r>
              <a:rPr lang="en-US" sz="5000" dirty="0">
                <a:solidFill>
                  <a:srgbClr val="000000"/>
                </a:solidFill>
                <a:latin typeface="Cambria"/>
              </a:rPr>
              <a:t> </a:t>
            </a:r>
            <a:r>
              <a:rPr lang="en-US" sz="5000" dirty="0" err="1">
                <a:solidFill>
                  <a:srgbClr val="000000"/>
                </a:solidFill>
                <a:latin typeface="Cambria"/>
              </a:rPr>
              <a:t>thóp</a:t>
            </a:r>
            <a:r>
              <a:rPr lang="en-US" sz="5000" dirty="0">
                <a:solidFill>
                  <a:srgbClr val="000000"/>
                </a:solidFill>
                <a:latin typeface="Cambria"/>
              </a:rPr>
              <a:t> </a:t>
            </a:r>
            <a:r>
              <a:rPr lang="en-US" sz="5000" dirty="0" err="1">
                <a:solidFill>
                  <a:srgbClr val="000000"/>
                </a:solidFill>
                <a:latin typeface="Cambria"/>
              </a:rPr>
              <a:t>với</a:t>
            </a:r>
            <a:r>
              <a:rPr lang="en-US" sz="5000" dirty="0">
                <a:solidFill>
                  <a:srgbClr val="000000"/>
                </a:solidFill>
                <a:latin typeface="Cambria"/>
              </a:rPr>
              <a:t> </a:t>
            </a:r>
            <a:r>
              <a:rPr lang="en-US" sz="5000" dirty="0" err="1">
                <a:solidFill>
                  <a:srgbClr val="000000"/>
                </a:solidFill>
                <a:latin typeface="Cambria"/>
              </a:rPr>
              <a:t>cơ</a:t>
            </a:r>
            <a:r>
              <a:rPr lang="en-US" sz="5000" dirty="0">
                <a:solidFill>
                  <a:srgbClr val="000000"/>
                </a:solidFill>
                <a:latin typeface="Cambria"/>
              </a:rPr>
              <a:t> </a:t>
            </a:r>
            <a:r>
              <a:rPr lang="en-US" sz="5000" dirty="0" err="1">
                <a:solidFill>
                  <a:srgbClr val="000000"/>
                </a:solidFill>
                <a:latin typeface="Cambria"/>
              </a:rPr>
              <a:t>thể</a:t>
            </a:r>
            <a:r>
              <a:rPr lang="en-US" sz="5000" dirty="0">
                <a:solidFill>
                  <a:srgbClr val="000000"/>
                </a:solidFill>
                <a:latin typeface="Cambria"/>
              </a:rPr>
              <a:t> </a:t>
            </a:r>
            <a:r>
              <a:rPr lang="en-US" sz="5000" dirty="0" err="1">
                <a:solidFill>
                  <a:srgbClr val="000000"/>
                </a:solidFill>
                <a:latin typeface="Cambria"/>
              </a:rPr>
              <a:t>lấm</a:t>
            </a:r>
            <a:r>
              <a:rPr lang="en-US" sz="5000" dirty="0">
                <a:solidFill>
                  <a:srgbClr val="000000"/>
                </a:solidFill>
                <a:latin typeface="Cambria"/>
              </a:rPr>
              <a:t> </a:t>
            </a:r>
            <a:r>
              <a:rPr lang="en-US" sz="5000" dirty="0" err="1">
                <a:solidFill>
                  <a:srgbClr val="000000"/>
                </a:solidFill>
                <a:latin typeface="Cambria"/>
              </a:rPr>
              <a:t>máu</a:t>
            </a:r>
            <a:r>
              <a:rPr lang="en-US" sz="5000" dirty="0">
                <a:solidFill>
                  <a:srgbClr val="000000"/>
                </a:solidFill>
                <a:latin typeface="Cambria"/>
              </a:rPr>
              <a:t>, </a:t>
            </a:r>
            <a:r>
              <a:rPr lang="en-US" sz="5000" dirty="0" err="1">
                <a:solidFill>
                  <a:srgbClr val="000000"/>
                </a:solidFill>
                <a:latin typeface="Cambria"/>
              </a:rPr>
              <a:t>bị</a:t>
            </a:r>
            <a:r>
              <a:rPr lang="en-US" sz="5000" dirty="0">
                <a:solidFill>
                  <a:srgbClr val="000000"/>
                </a:solidFill>
                <a:latin typeface="Cambria"/>
              </a:rPr>
              <a:t> </a:t>
            </a:r>
            <a:r>
              <a:rPr lang="en-US" sz="5000" dirty="0" err="1">
                <a:solidFill>
                  <a:srgbClr val="000000"/>
                </a:solidFill>
                <a:latin typeface="Cambria"/>
              </a:rPr>
              <a:t>kiến</a:t>
            </a:r>
            <a:r>
              <a:rPr lang="en-US" sz="5000" dirty="0">
                <a:solidFill>
                  <a:srgbClr val="000000"/>
                </a:solidFill>
                <a:latin typeface="Cambria"/>
              </a:rPr>
              <a:t> </a:t>
            </a:r>
            <a:r>
              <a:rPr lang="en-US" sz="5000" dirty="0" err="1">
                <a:solidFill>
                  <a:srgbClr val="000000"/>
                </a:solidFill>
                <a:latin typeface="Cambria"/>
              </a:rPr>
              <a:t>và</a:t>
            </a:r>
            <a:r>
              <a:rPr lang="en-US" sz="5000" dirty="0">
                <a:solidFill>
                  <a:srgbClr val="000000"/>
                </a:solidFill>
                <a:latin typeface="Cambria"/>
              </a:rPr>
              <a:t> </a:t>
            </a:r>
            <a:r>
              <a:rPr lang="en-US" sz="5000" dirty="0" err="1">
                <a:solidFill>
                  <a:srgbClr val="000000"/>
                </a:solidFill>
                <a:latin typeface="Cambria"/>
              </a:rPr>
              <a:t>súc</a:t>
            </a:r>
            <a:r>
              <a:rPr lang="en-US" sz="5000" dirty="0">
                <a:solidFill>
                  <a:srgbClr val="000000"/>
                </a:solidFill>
                <a:latin typeface="Cambria"/>
              </a:rPr>
              <a:t> </a:t>
            </a:r>
            <a:r>
              <a:rPr lang="en-US" sz="5000" dirty="0" err="1">
                <a:solidFill>
                  <a:srgbClr val="000000"/>
                </a:solidFill>
                <a:latin typeface="Cambria"/>
              </a:rPr>
              <a:t>vật</a:t>
            </a:r>
            <a:r>
              <a:rPr lang="en-US" sz="5000" dirty="0">
                <a:solidFill>
                  <a:srgbClr val="000000"/>
                </a:solidFill>
                <a:latin typeface="Cambria"/>
              </a:rPr>
              <a:t> </a:t>
            </a:r>
            <a:r>
              <a:rPr lang="en-US" sz="5000" dirty="0" err="1">
                <a:solidFill>
                  <a:srgbClr val="000000"/>
                </a:solidFill>
                <a:latin typeface="Cambria"/>
              </a:rPr>
              <a:t>cắn</a:t>
            </a:r>
            <a:r>
              <a:rPr lang="en-US" sz="5000" dirty="0">
                <a:solidFill>
                  <a:srgbClr val="000000"/>
                </a:solidFill>
                <a:latin typeface="Cambria"/>
              </a:rPr>
              <a:t> </a:t>
            </a:r>
            <a:r>
              <a:rPr lang="en-US" sz="5000" dirty="0" err="1">
                <a:solidFill>
                  <a:srgbClr val="000000"/>
                </a:solidFill>
                <a:latin typeface="Cambria"/>
              </a:rPr>
              <a:t>mất</a:t>
            </a:r>
            <a:r>
              <a:rPr lang="en-US" sz="5000" dirty="0">
                <a:solidFill>
                  <a:srgbClr val="000000"/>
                </a:solidFill>
                <a:latin typeface="Cambria"/>
              </a:rPr>
              <a:t> </a:t>
            </a:r>
            <a:r>
              <a:rPr lang="en-US" sz="5000" dirty="0" err="1">
                <a:solidFill>
                  <a:srgbClr val="000000"/>
                </a:solidFill>
                <a:latin typeface="Cambria"/>
              </a:rPr>
              <a:t>một</a:t>
            </a:r>
            <a:r>
              <a:rPr lang="en-US" sz="5000" dirty="0">
                <a:solidFill>
                  <a:srgbClr val="000000"/>
                </a:solidFill>
                <a:latin typeface="Cambria"/>
              </a:rPr>
              <a:t> </a:t>
            </a:r>
            <a:r>
              <a:rPr lang="en-US" sz="5000" dirty="0" err="1">
                <a:solidFill>
                  <a:srgbClr val="000000"/>
                </a:solidFill>
                <a:latin typeface="Cambria"/>
              </a:rPr>
              <a:t>phần</a:t>
            </a:r>
            <a:r>
              <a:rPr lang="en-US" sz="5000" dirty="0">
                <a:solidFill>
                  <a:srgbClr val="000000"/>
                </a:solidFill>
                <a:latin typeface="Cambria"/>
              </a:rPr>
              <a:t> </a:t>
            </a:r>
            <a:r>
              <a:rPr lang="en-US" sz="5000" dirty="0" err="1">
                <a:solidFill>
                  <a:srgbClr val="000000"/>
                </a:solidFill>
                <a:latin typeface="Cambria"/>
              </a:rPr>
              <a:t>cơ</a:t>
            </a:r>
            <a:r>
              <a:rPr lang="en-US" sz="5000" dirty="0">
                <a:solidFill>
                  <a:srgbClr val="000000"/>
                </a:solidFill>
                <a:latin typeface="Cambria"/>
              </a:rPr>
              <a:t> </a:t>
            </a:r>
            <a:r>
              <a:rPr lang="en-US" sz="5000" dirty="0" err="1">
                <a:solidFill>
                  <a:srgbClr val="000000"/>
                </a:solidFill>
                <a:latin typeface="Cambria"/>
              </a:rPr>
              <a:t>thể</a:t>
            </a:r>
            <a:r>
              <a:rPr lang="en-US" sz="5000" dirty="0">
                <a:solidFill>
                  <a:srgbClr val="000000"/>
                </a:solidFill>
                <a:latin typeface="Cambria"/>
              </a:rPr>
              <a:t>. </a:t>
            </a:r>
            <a:r>
              <a:rPr lang="en-US" sz="5000" dirty="0" err="1">
                <a:solidFill>
                  <a:srgbClr val="000000"/>
                </a:solidFill>
                <a:latin typeface="Cambria"/>
              </a:rPr>
              <a:t>Em</a:t>
            </a:r>
            <a:r>
              <a:rPr lang="en-US" sz="5000" dirty="0">
                <a:solidFill>
                  <a:srgbClr val="000000"/>
                </a:solidFill>
                <a:latin typeface="Cambria"/>
              </a:rPr>
              <a:t> </a:t>
            </a:r>
            <a:r>
              <a:rPr lang="en-US" sz="5000" dirty="0" err="1">
                <a:solidFill>
                  <a:srgbClr val="000000"/>
                </a:solidFill>
                <a:latin typeface="Cambria"/>
              </a:rPr>
              <a:t>được</a:t>
            </a:r>
            <a:r>
              <a:rPr lang="en-US" sz="5000" dirty="0">
                <a:solidFill>
                  <a:srgbClr val="000000"/>
                </a:solidFill>
                <a:latin typeface="Cambria"/>
              </a:rPr>
              <a:t> </a:t>
            </a:r>
            <a:r>
              <a:rPr lang="en-US" sz="5000" dirty="0" err="1">
                <a:solidFill>
                  <a:srgbClr val="000000"/>
                </a:solidFill>
                <a:latin typeface="Cambria"/>
              </a:rPr>
              <a:t>đưa</a:t>
            </a:r>
            <a:r>
              <a:rPr lang="en-US" sz="5000" dirty="0">
                <a:solidFill>
                  <a:srgbClr val="000000"/>
                </a:solidFill>
                <a:latin typeface="Cambria"/>
              </a:rPr>
              <a:t> </a:t>
            </a:r>
            <a:r>
              <a:rPr lang="en-US" sz="5000" dirty="0" err="1">
                <a:solidFill>
                  <a:srgbClr val="000000"/>
                </a:solidFill>
                <a:latin typeface="Cambria"/>
              </a:rPr>
              <a:t>vào</a:t>
            </a:r>
            <a:r>
              <a:rPr lang="en-US" sz="5000" dirty="0">
                <a:solidFill>
                  <a:srgbClr val="000000"/>
                </a:solidFill>
                <a:latin typeface="Cambria"/>
              </a:rPr>
              <a:t> </a:t>
            </a:r>
            <a:r>
              <a:rPr lang="en-US" sz="5000" dirty="0" err="1">
                <a:solidFill>
                  <a:srgbClr val="000000"/>
                </a:solidFill>
                <a:latin typeface="Cambria"/>
              </a:rPr>
              <a:t>bệnh</a:t>
            </a:r>
            <a:r>
              <a:rPr lang="en-US" sz="5000" dirty="0">
                <a:solidFill>
                  <a:srgbClr val="000000"/>
                </a:solidFill>
                <a:latin typeface="Cambria"/>
              </a:rPr>
              <a:t> </a:t>
            </a:r>
            <a:r>
              <a:rPr lang="en-US" sz="5000" dirty="0" err="1">
                <a:solidFill>
                  <a:srgbClr val="000000"/>
                </a:solidFill>
                <a:latin typeface="Cambria"/>
              </a:rPr>
              <a:t>viện</a:t>
            </a:r>
            <a:r>
              <a:rPr lang="en-US" sz="5000" dirty="0">
                <a:solidFill>
                  <a:srgbClr val="000000"/>
                </a:solidFill>
                <a:latin typeface="Cambria"/>
              </a:rPr>
              <a:t> </a:t>
            </a:r>
            <a:r>
              <a:rPr lang="en-US" sz="5000" dirty="0" err="1">
                <a:solidFill>
                  <a:srgbClr val="000000"/>
                </a:solidFill>
                <a:latin typeface="Cambria"/>
              </a:rPr>
              <a:t>điều</a:t>
            </a:r>
            <a:r>
              <a:rPr lang="en-US" sz="5000" dirty="0">
                <a:solidFill>
                  <a:srgbClr val="000000"/>
                </a:solidFill>
                <a:latin typeface="Cambria"/>
              </a:rPr>
              <a:t> </a:t>
            </a:r>
            <a:r>
              <a:rPr lang="en-US" sz="5000" dirty="0" err="1">
                <a:solidFill>
                  <a:srgbClr val="000000"/>
                </a:solidFill>
                <a:latin typeface="Cambria"/>
              </a:rPr>
              <a:t>trị</a:t>
            </a:r>
            <a:r>
              <a:rPr lang="en-US" sz="5000" dirty="0">
                <a:solidFill>
                  <a:srgbClr val="000000"/>
                </a:solidFill>
                <a:latin typeface="Cambria"/>
              </a:rPr>
              <a:t> </a:t>
            </a:r>
            <a:r>
              <a:rPr lang="en-US" sz="5000" dirty="0" err="1">
                <a:solidFill>
                  <a:srgbClr val="000000"/>
                </a:solidFill>
                <a:latin typeface="Cambria"/>
              </a:rPr>
              <a:t>và</a:t>
            </a:r>
            <a:r>
              <a:rPr lang="en-US" sz="5000" dirty="0">
                <a:solidFill>
                  <a:srgbClr val="000000"/>
                </a:solidFill>
                <a:latin typeface="Cambria"/>
              </a:rPr>
              <a:t> </a:t>
            </a:r>
            <a:r>
              <a:rPr lang="en-US" sz="5000" dirty="0" err="1">
                <a:solidFill>
                  <a:srgbClr val="000000"/>
                </a:solidFill>
                <a:latin typeface="Cambria"/>
              </a:rPr>
              <a:t>được</a:t>
            </a:r>
            <a:r>
              <a:rPr lang="en-US" sz="5000" dirty="0">
                <a:solidFill>
                  <a:srgbClr val="000000"/>
                </a:solidFill>
                <a:latin typeface="Cambria"/>
              </a:rPr>
              <a:t> </a:t>
            </a:r>
            <a:r>
              <a:rPr lang="en-US" sz="5000" dirty="0" err="1">
                <a:solidFill>
                  <a:srgbClr val="000000"/>
                </a:solidFill>
                <a:latin typeface="Cambria"/>
              </a:rPr>
              <a:t>các</a:t>
            </a:r>
            <a:r>
              <a:rPr lang="en-US" sz="5000" dirty="0">
                <a:solidFill>
                  <a:srgbClr val="000000"/>
                </a:solidFill>
                <a:latin typeface="Cambria"/>
              </a:rPr>
              <a:t> </a:t>
            </a:r>
            <a:r>
              <a:rPr lang="en-US" sz="5000" dirty="0" err="1">
                <a:solidFill>
                  <a:srgbClr val="000000"/>
                </a:solidFill>
                <a:latin typeface="Cambria"/>
              </a:rPr>
              <a:t>bác</a:t>
            </a:r>
            <a:r>
              <a:rPr lang="en-US" sz="5000" dirty="0">
                <a:solidFill>
                  <a:srgbClr val="000000"/>
                </a:solidFill>
                <a:latin typeface="Cambria"/>
              </a:rPr>
              <a:t> </a:t>
            </a:r>
            <a:r>
              <a:rPr lang="en-US" sz="5000" dirty="0" err="1">
                <a:solidFill>
                  <a:srgbClr val="000000"/>
                </a:solidFill>
                <a:latin typeface="Cambria"/>
              </a:rPr>
              <a:t>sĩ</a:t>
            </a:r>
            <a:r>
              <a:rPr lang="en-US" sz="5000" dirty="0">
                <a:solidFill>
                  <a:srgbClr val="000000"/>
                </a:solidFill>
                <a:latin typeface="Cambria"/>
              </a:rPr>
              <a:t> </a:t>
            </a:r>
            <a:r>
              <a:rPr lang="en-US" sz="5000" dirty="0" err="1">
                <a:solidFill>
                  <a:srgbClr val="000000"/>
                </a:solidFill>
                <a:latin typeface="Cambria"/>
              </a:rPr>
              <a:t>đặt</a:t>
            </a:r>
            <a:r>
              <a:rPr lang="en-US" sz="5000" dirty="0">
                <a:solidFill>
                  <a:srgbClr val="000000"/>
                </a:solidFill>
                <a:latin typeface="Cambria"/>
              </a:rPr>
              <a:t> </a:t>
            </a:r>
            <a:r>
              <a:rPr lang="en-US" sz="5000" dirty="0" err="1">
                <a:solidFill>
                  <a:srgbClr val="000000"/>
                </a:solidFill>
                <a:latin typeface="Cambria"/>
              </a:rPr>
              <a:t>tên</a:t>
            </a:r>
            <a:r>
              <a:rPr lang="en-US" sz="5000" dirty="0">
                <a:solidFill>
                  <a:srgbClr val="000000"/>
                </a:solidFill>
                <a:latin typeface="Cambria"/>
              </a:rPr>
              <a:t> </a:t>
            </a:r>
            <a:r>
              <a:rPr lang="en-US" sz="5000" dirty="0" err="1">
                <a:solidFill>
                  <a:srgbClr val="000000"/>
                </a:solidFill>
                <a:latin typeface="Cambria"/>
              </a:rPr>
              <a:t>là</a:t>
            </a:r>
            <a:r>
              <a:rPr lang="en-US" sz="5000" dirty="0">
                <a:solidFill>
                  <a:srgbClr val="000000"/>
                </a:solidFill>
                <a:latin typeface="Cambria"/>
              </a:rPr>
              <a:t> </a:t>
            </a:r>
            <a:r>
              <a:rPr lang="en-US" sz="5000" dirty="0" err="1">
                <a:solidFill>
                  <a:srgbClr val="000000"/>
                </a:solidFill>
                <a:latin typeface="Cambria"/>
              </a:rPr>
              <a:t>Thiện</a:t>
            </a:r>
            <a:r>
              <a:rPr lang="en-US" sz="5000" dirty="0">
                <a:solidFill>
                  <a:srgbClr val="000000"/>
                </a:solidFill>
                <a:latin typeface="Cambria"/>
              </a:rPr>
              <a:t> </a:t>
            </a:r>
            <a:r>
              <a:rPr lang="en-US" sz="5000" dirty="0" err="1">
                <a:solidFill>
                  <a:srgbClr val="000000"/>
                </a:solidFill>
                <a:latin typeface="Cambria"/>
              </a:rPr>
              <a:t>Nhân</a:t>
            </a:r>
            <a:r>
              <a:rPr lang="en-US" sz="5000" dirty="0">
                <a:solidFill>
                  <a:srgbClr val="000000"/>
                </a:solidFill>
                <a:latin typeface="Cambria"/>
              </a:rPr>
              <a:t> </a:t>
            </a:r>
            <a:r>
              <a:rPr lang="en-US" sz="5000" dirty="0" err="1">
                <a:solidFill>
                  <a:srgbClr val="000000"/>
                </a:solidFill>
                <a:latin typeface="Cambria"/>
              </a:rPr>
              <a:t>với</a:t>
            </a:r>
            <a:r>
              <a:rPr lang="en-US" sz="5000" dirty="0">
                <a:solidFill>
                  <a:srgbClr val="000000"/>
                </a:solidFill>
                <a:latin typeface="Cambria"/>
              </a:rPr>
              <a:t> </a:t>
            </a:r>
            <a:r>
              <a:rPr lang="en-US" sz="5000" dirty="0" err="1">
                <a:solidFill>
                  <a:srgbClr val="000000"/>
                </a:solidFill>
                <a:latin typeface="Cambria"/>
              </a:rPr>
              <a:t>mong</a:t>
            </a:r>
            <a:r>
              <a:rPr lang="en-US" sz="5000" dirty="0">
                <a:solidFill>
                  <a:srgbClr val="000000"/>
                </a:solidFill>
                <a:latin typeface="Cambria"/>
              </a:rPr>
              <a:t> </a:t>
            </a:r>
            <a:r>
              <a:rPr lang="en-US" sz="5000" dirty="0" err="1">
                <a:solidFill>
                  <a:srgbClr val="000000"/>
                </a:solidFill>
                <a:latin typeface="Cambria"/>
              </a:rPr>
              <a:t>muốn</a:t>
            </a:r>
            <a:r>
              <a:rPr lang="en-US" sz="5000" dirty="0">
                <a:solidFill>
                  <a:srgbClr val="000000"/>
                </a:solidFill>
                <a:latin typeface="Cambria"/>
              </a:rPr>
              <a:t> </a:t>
            </a:r>
            <a:r>
              <a:rPr lang="en-US" sz="5000" dirty="0" err="1">
                <a:solidFill>
                  <a:srgbClr val="000000"/>
                </a:solidFill>
                <a:latin typeface="Cambria"/>
              </a:rPr>
              <a:t>ghi</a:t>
            </a:r>
            <a:r>
              <a:rPr lang="en-US" sz="5000" dirty="0">
                <a:solidFill>
                  <a:srgbClr val="000000"/>
                </a:solidFill>
                <a:latin typeface="Cambria"/>
              </a:rPr>
              <a:t> </a:t>
            </a:r>
            <a:r>
              <a:rPr lang="en-US" sz="5000" dirty="0" err="1">
                <a:solidFill>
                  <a:srgbClr val="000000"/>
                </a:solidFill>
                <a:latin typeface="Cambria"/>
              </a:rPr>
              <a:t>nhận</a:t>
            </a:r>
            <a:r>
              <a:rPr lang="en-US" sz="5000" dirty="0">
                <a:solidFill>
                  <a:srgbClr val="000000"/>
                </a:solidFill>
                <a:latin typeface="Cambria"/>
              </a:rPr>
              <a:t> </a:t>
            </a:r>
            <a:r>
              <a:rPr lang="en-US" sz="5000" dirty="0" err="1">
                <a:solidFill>
                  <a:srgbClr val="000000"/>
                </a:solidFill>
                <a:latin typeface="Cambria"/>
              </a:rPr>
              <a:t>lòng</a:t>
            </a:r>
            <a:r>
              <a:rPr lang="en-US" sz="5000" dirty="0">
                <a:solidFill>
                  <a:srgbClr val="000000"/>
                </a:solidFill>
                <a:latin typeface="Cambria"/>
              </a:rPr>
              <a:t> </a:t>
            </a:r>
            <a:r>
              <a:rPr lang="en-US" sz="5000" dirty="0" err="1">
                <a:solidFill>
                  <a:srgbClr val="000000"/>
                </a:solidFill>
                <a:latin typeface="Cambria"/>
              </a:rPr>
              <a:t>thiện</a:t>
            </a:r>
            <a:r>
              <a:rPr lang="en-US" sz="5000" dirty="0">
                <a:solidFill>
                  <a:srgbClr val="000000"/>
                </a:solidFill>
                <a:latin typeface="Cambria"/>
              </a:rPr>
              <a:t>, </a:t>
            </a:r>
            <a:r>
              <a:rPr lang="en-US" sz="5000" dirty="0" err="1">
                <a:solidFill>
                  <a:srgbClr val="000000"/>
                </a:solidFill>
                <a:latin typeface="Cambria"/>
              </a:rPr>
              <a:t>điều</a:t>
            </a:r>
            <a:r>
              <a:rPr lang="en-US" sz="5000" dirty="0">
                <a:solidFill>
                  <a:srgbClr val="000000"/>
                </a:solidFill>
                <a:latin typeface="Cambria"/>
              </a:rPr>
              <a:t> </a:t>
            </a:r>
            <a:r>
              <a:rPr lang="en-US" sz="5000" dirty="0" err="1">
                <a:solidFill>
                  <a:srgbClr val="000000"/>
                </a:solidFill>
                <a:latin typeface="Cambria"/>
              </a:rPr>
              <a:t>nhân</a:t>
            </a:r>
            <a:r>
              <a:rPr lang="en-US" sz="5000" dirty="0">
                <a:solidFill>
                  <a:srgbClr val="000000"/>
                </a:solidFill>
                <a:latin typeface="Cambria"/>
              </a:rPr>
              <a:t> </a:t>
            </a:r>
            <a:r>
              <a:rPr lang="en-US" sz="5000" dirty="0" err="1">
                <a:solidFill>
                  <a:srgbClr val="000000"/>
                </a:solidFill>
                <a:latin typeface="Cambria"/>
              </a:rPr>
              <a:t>của</a:t>
            </a:r>
            <a:r>
              <a:rPr lang="en-US" sz="5000" dirty="0">
                <a:solidFill>
                  <a:srgbClr val="000000"/>
                </a:solidFill>
                <a:latin typeface="Cambria"/>
              </a:rPr>
              <a:t> </a:t>
            </a:r>
            <a:r>
              <a:rPr lang="en-US" sz="5000" dirty="0" err="1">
                <a:solidFill>
                  <a:srgbClr val="000000"/>
                </a:solidFill>
                <a:latin typeface="Cambria"/>
              </a:rPr>
              <a:t>những</a:t>
            </a:r>
            <a:r>
              <a:rPr lang="en-US" sz="5000" dirty="0">
                <a:solidFill>
                  <a:srgbClr val="000000"/>
                </a:solidFill>
                <a:latin typeface="Cambria"/>
              </a:rPr>
              <a:t> </a:t>
            </a:r>
            <a:r>
              <a:rPr lang="en-US" sz="5000" dirty="0" err="1">
                <a:solidFill>
                  <a:srgbClr val="000000"/>
                </a:solidFill>
                <a:latin typeface="Cambria"/>
              </a:rPr>
              <a:t>người</a:t>
            </a:r>
            <a:r>
              <a:rPr lang="en-US" sz="5000" dirty="0">
                <a:solidFill>
                  <a:srgbClr val="000000"/>
                </a:solidFill>
                <a:latin typeface="Cambria"/>
              </a:rPr>
              <a:t> </a:t>
            </a:r>
            <a:r>
              <a:rPr lang="en-US" sz="5000" dirty="0" err="1">
                <a:solidFill>
                  <a:srgbClr val="000000"/>
                </a:solidFill>
                <a:latin typeface="Cambria"/>
              </a:rPr>
              <a:t>đã</a:t>
            </a:r>
            <a:r>
              <a:rPr lang="en-US" sz="5000" dirty="0">
                <a:solidFill>
                  <a:srgbClr val="000000"/>
                </a:solidFill>
                <a:latin typeface="Cambria"/>
              </a:rPr>
              <a:t> </a:t>
            </a:r>
            <a:r>
              <a:rPr lang="en-US" sz="5000" dirty="0" err="1">
                <a:solidFill>
                  <a:srgbClr val="000000"/>
                </a:solidFill>
                <a:latin typeface="Cambria"/>
              </a:rPr>
              <a:t>giúp</a:t>
            </a:r>
            <a:r>
              <a:rPr lang="en-US" sz="5000" dirty="0">
                <a:solidFill>
                  <a:srgbClr val="000000"/>
                </a:solidFill>
                <a:latin typeface="Cambria"/>
              </a:rPr>
              <a:t> </a:t>
            </a:r>
            <a:r>
              <a:rPr lang="en-US" sz="5000" dirty="0" err="1">
                <a:solidFill>
                  <a:srgbClr val="000000"/>
                </a:solidFill>
                <a:latin typeface="Cambria"/>
              </a:rPr>
              <a:t>đỡ</a:t>
            </a:r>
            <a:r>
              <a:rPr lang="en-US" sz="5000" dirty="0">
                <a:solidFill>
                  <a:srgbClr val="000000"/>
                </a:solidFill>
                <a:latin typeface="Cambria"/>
              </a:rPr>
              <a:t> </a:t>
            </a:r>
            <a:r>
              <a:rPr lang="en-US" sz="5000" dirty="0" err="1">
                <a:solidFill>
                  <a:srgbClr val="000000"/>
                </a:solidFill>
                <a:latin typeface="Cambria"/>
              </a:rPr>
              <a:t>và</a:t>
            </a:r>
            <a:r>
              <a:rPr lang="en-US" sz="5000" dirty="0">
                <a:solidFill>
                  <a:srgbClr val="000000"/>
                </a:solidFill>
                <a:latin typeface="Cambria"/>
              </a:rPr>
              <a:t> </a:t>
            </a:r>
            <a:r>
              <a:rPr lang="en-US" sz="5000" dirty="0" err="1">
                <a:solidFill>
                  <a:srgbClr val="000000"/>
                </a:solidFill>
                <a:latin typeface="Cambria"/>
              </a:rPr>
              <a:t>cưu</a:t>
            </a:r>
            <a:r>
              <a:rPr lang="en-US" sz="5000" dirty="0">
                <a:solidFill>
                  <a:srgbClr val="000000"/>
                </a:solidFill>
                <a:latin typeface="Cambria"/>
              </a:rPr>
              <a:t> </a:t>
            </a:r>
            <a:r>
              <a:rPr lang="en-US" sz="5000" dirty="0" err="1">
                <a:solidFill>
                  <a:srgbClr val="000000"/>
                </a:solidFill>
                <a:latin typeface="Cambria"/>
              </a:rPr>
              <a:t>mang</a:t>
            </a:r>
            <a:r>
              <a:rPr lang="en-US" sz="5000" dirty="0">
                <a:solidFill>
                  <a:srgbClr val="000000"/>
                </a:solidFill>
                <a:latin typeface="Cambria"/>
              </a:rPr>
              <a:t> </a:t>
            </a:r>
            <a:r>
              <a:rPr lang="en-US" sz="5000" dirty="0" err="1">
                <a:solidFill>
                  <a:srgbClr val="000000"/>
                </a:solidFill>
                <a:latin typeface="Cambria"/>
              </a:rPr>
              <a:t>em</a:t>
            </a:r>
            <a:r>
              <a:rPr lang="en-US" sz="5000" dirty="0">
                <a:solidFill>
                  <a:srgbClr val="000000"/>
                </a:solidFill>
                <a:latin typeface="Cambria"/>
              </a:rPr>
              <a:t>.</a:t>
            </a:r>
          </a:p>
        </p:txBody>
      </p:sp>
      <p:sp>
        <p:nvSpPr>
          <p:cNvPr id="45" name="TextBox 45"/>
          <p:cNvSpPr txBox="1"/>
          <p:nvPr/>
        </p:nvSpPr>
        <p:spPr>
          <a:xfrm>
            <a:off x="2021764" y="1572390"/>
            <a:ext cx="13791105" cy="781050"/>
          </a:xfrm>
          <a:prstGeom prst="rect">
            <a:avLst/>
          </a:prstGeom>
        </p:spPr>
        <p:txBody>
          <a:bodyPr lIns="0" tIns="0" rIns="0" bIns="0" rtlCol="0" anchor="t">
            <a:spAutoFit/>
          </a:bodyPr>
          <a:lstStyle/>
          <a:p>
            <a:pPr>
              <a:lnSpc>
                <a:spcPts val="6150"/>
              </a:lnSpc>
            </a:pPr>
            <a:r>
              <a:rPr lang="en-US" sz="5000" dirty="0" err="1">
                <a:solidFill>
                  <a:srgbClr val="000000"/>
                </a:solidFill>
                <a:latin typeface="Cambria Bold"/>
              </a:rPr>
              <a:t>Đọc</a:t>
            </a:r>
            <a:r>
              <a:rPr lang="en-US" sz="5000" dirty="0">
                <a:solidFill>
                  <a:srgbClr val="000000"/>
                </a:solidFill>
                <a:latin typeface="Cambria Bold"/>
              </a:rPr>
              <a:t> </a:t>
            </a:r>
            <a:r>
              <a:rPr lang="en-US" sz="5000" dirty="0" err="1">
                <a:solidFill>
                  <a:srgbClr val="000000"/>
                </a:solidFill>
                <a:latin typeface="Cambria Bold"/>
              </a:rPr>
              <a:t>câu</a:t>
            </a:r>
            <a:r>
              <a:rPr lang="en-US" sz="5000" dirty="0">
                <a:solidFill>
                  <a:srgbClr val="000000"/>
                </a:solidFill>
                <a:latin typeface="Cambria Bold"/>
              </a:rPr>
              <a:t> </a:t>
            </a:r>
            <a:r>
              <a:rPr lang="en-US" sz="5000" dirty="0" err="1">
                <a:solidFill>
                  <a:srgbClr val="000000"/>
                </a:solidFill>
                <a:latin typeface="Cambria Bold"/>
              </a:rPr>
              <a:t>chuyện</a:t>
            </a:r>
            <a:r>
              <a:rPr lang="en-US" sz="5000" dirty="0">
                <a:solidFill>
                  <a:srgbClr val="000000"/>
                </a:solidFill>
                <a:latin typeface="Cambria Bold"/>
              </a:rPr>
              <a:t> </a:t>
            </a:r>
            <a:r>
              <a:rPr lang="en-US" sz="5000" dirty="0" err="1">
                <a:solidFill>
                  <a:srgbClr val="000000"/>
                </a:solidFill>
                <a:latin typeface="Cambria Bold"/>
              </a:rPr>
              <a:t>dưới</a:t>
            </a:r>
            <a:r>
              <a:rPr lang="en-US" sz="5000" dirty="0">
                <a:solidFill>
                  <a:srgbClr val="000000"/>
                </a:solidFill>
                <a:latin typeface="Cambria Bold"/>
              </a:rPr>
              <a:t> </a:t>
            </a:r>
            <a:r>
              <a:rPr lang="en-US" sz="5000" dirty="0" err="1">
                <a:solidFill>
                  <a:srgbClr val="000000"/>
                </a:solidFill>
                <a:latin typeface="Cambria Bold"/>
              </a:rPr>
              <a:t>đây</a:t>
            </a:r>
            <a:r>
              <a:rPr lang="en-US" sz="5000" dirty="0">
                <a:solidFill>
                  <a:srgbClr val="000000"/>
                </a:solidFill>
                <a:latin typeface="Cambria Bold"/>
              </a:rPr>
              <a:t> </a:t>
            </a:r>
            <a:r>
              <a:rPr lang="en-US" sz="5000" dirty="0" err="1">
                <a:solidFill>
                  <a:srgbClr val="000000"/>
                </a:solidFill>
                <a:latin typeface="Cambria Bold"/>
              </a:rPr>
              <a:t>và</a:t>
            </a:r>
            <a:r>
              <a:rPr lang="en-US" sz="5000" dirty="0">
                <a:solidFill>
                  <a:srgbClr val="000000"/>
                </a:solidFill>
                <a:latin typeface="Cambria Bold"/>
              </a:rPr>
              <a:t> </a:t>
            </a:r>
            <a:r>
              <a:rPr lang="en-US" sz="5000" dirty="0" err="1">
                <a:solidFill>
                  <a:srgbClr val="000000"/>
                </a:solidFill>
                <a:latin typeface="Cambria Bold"/>
              </a:rPr>
              <a:t>trả</a:t>
            </a:r>
            <a:r>
              <a:rPr lang="en-US" sz="5000" dirty="0">
                <a:solidFill>
                  <a:srgbClr val="000000"/>
                </a:solidFill>
                <a:latin typeface="Cambria Bold"/>
              </a:rPr>
              <a:t> </a:t>
            </a:r>
            <a:r>
              <a:rPr lang="en-US" sz="5000" dirty="0" err="1">
                <a:solidFill>
                  <a:srgbClr val="000000"/>
                </a:solidFill>
                <a:latin typeface="Cambria Bold"/>
              </a:rPr>
              <a:t>lời</a:t>
            </a:r>
            <a:r>
              <a:rPr lang="en-US" sz="5000" dirty="0">
                <a:solidFill>
                  <a:srgbClr val="000000"/>
                </a:solidFill>
                <a:latin typeface="Cambria Bold"/>
              </a:rPr>
              <a:t> </a:t>
            </a:r>
            <a:r>
              <a:rPr lang="en-US" sz="5000" dirty="0" err="1">
                <a:solidFill>
                  <a:srgbClr val="000000"/>
                </a:solidFill>
                <a:latin typeface="Cambria Bold"/>
              </a:rPr>
              <a:t>câu</a:t>
            </a:r>
            <a:r>
              <a:rPr lang="en-US" sz="5000" dirty="0">
                <a:solidFill>
                  <a:srgbClr val="000000"/>
                </a:solidFill>
                <a:latin typeface="Cambria Bold"/>
              </a:rPr>
              <a:t> </a:t>
            </a:r>
            <a:r>
              <a:rPr lang="en-US" sz="5000" dirty="0" err="1">
                <a:solidFill>
                  <a:srgbClr val="000000"/>
                </a:solidFill>
                <a:latin typeface="Cambria Bold"/>
              </a:rPr>
              <a:t>hỏi</a:t>
            </a:r>
            <a:r>
              <a:rPr lang="en-US" sz="5000" dirty="0">
                <a:solidFill>
                  <a:srgbClr val="000000"/>
                </a:solidFill>
                <a:latin typeface="Cambria Bold"/>
              </a:rPr>
              <a:t>:</a:t>
            </a:r>
          </a:p>
        </p:txBody>
      </p:sp>
      <p:pic>
        <p:nvPicPr>
          <p:cNvPr id="47" name="Picture 46"/>
          <p:cNvPicPr>
            <a:picLocks noChangeAspect="1"/>
          </p:cNvPicPr>
          <p:nvPr/>
        </p:nvPicPr>
        <p:blipFill>
          <a:blip r:embed="rId10"/>
          <a:stretch>
            <a:fillRect/>
          </a:stretch>
        </p:blipFill>
        <p:spPr>
          <a:xfrm>
            <a:off x="4496788" y="2501781"/>
            <a:ext cx="9327688" cy="117053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wheel(1)">
                                      <p:cBhvr>
                                        <p:cTn id="7" dur="2000"/>
                                        <p:tgtEl>
                                          <p:spTgt spid="4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47"/>
                                        </p:tgtEl>
                                        <p:attrNameLst>
                                          <p:attrName>style.visibility</p:attrName>
                                        </p:attrNameLst>
                                      </p:cBhvr>
                                      <p:to>
                                        <p:strVal val="visible"/>
                                      </p:to>
                                    </p:set>
                                    <p:animEffect transition="in" filter="randombar(horizontal)">
                                      <p:cBhvr>
                                        <p:cTn id="12" dur="500"/>
                                        <p:tgtEl>
                                          <p:spTgt spid="47"/>
                                        </p:tgtEl>
                                      </p:cBhvr>
                                    </p:animEffect>
                                  </p:childTnLst>
                                </p:cTn>
                              </p:par>
                            </p:childTnLst>
                          </p:cTn>
                        </p:par>
                        <p:par>
                          <p:cTn id="13" fill="hold">
                            <p:stCondLst>
                              <p:cond delay="500"/>
                            </p:stCondLst>
                            <p:childTnLst>
                              <p:par>
                                <p:cTn id="14" presetID="14" presetClass="entr" presetSubtype="10" fill="hold" grpId="0" nodeType="afterEffect">
                                  <p:stCondLst>
                                    <p:cond delay="0"/>
                                  </p:stCondLst>
                                  <p:childTnLst>
                                    <p:set>
                                      <p:cBhvr>
                                        <p:cTn id="15" dur="1" fill="hold">
                                          <p:stCondLst>
                                            <p:cond delay="0"/>
                                          </p:stCondLst>
                                        </p:cTn>
                                        <p:tgtEl>
                                          <p:spTgt spid="44"/>
                                        </p:tgtEl>
                                        <p:attrNameLst>
                                          <p:attrName>style.visibility</p:attrName>
                                        </p:attrNameLst>
                                      </p:cBhvr>
                                      <p:to>
                                        <p:strVal val="visible"/>
                                      </p:to>
                                    </p:set>
                                    <p:animEffect transition="in" filter="randombar(horizontal)">
                                      <p:cBhvr>
                                        <p:cTn id="16"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45"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E9EC"/>
        </a:solidFill>
        <a:effectLst/>
      </p:bgPr>
    </p:bg>
    <p:spTree>
      <p:nvGrpSpPr>
        <p:cNvPr id="1" name=""/>
        <p:cNvGrpSpPr/>
        <p:nvPr/>
      </p:nvGrpSpPr>
      <p:grpSpPr>
        <a:xfrm>
          <a:off x="0" y="0"/>
          <a:ext cx="0" cy="0"/>
          <a:chOff x="0" y="0"/>
          <a:chExt cx="0" cy="0"/>
        </a:xfrm>
      </p:grpSpPr>
      <p:sp>
        <p:nvSpPr>
          <p:cNvPr id="2" name="Freeform 2"/>
          <p:cNvSpPr/>
          <p:nvPr/>
        </p:nvSpPr>
        <p:spPr>
          <a:xfrm>
            <a:off x="437649" y="430129"/>
            <a:ext cx="6972300" cy="6972300"/>
          </a:xfrm>
          <a:custGeom>
            <a:avLst/>
            <a:gdLst/>
            <a:ahLst/>
            <a:cxnLst/>
            <a:rect l="l" t="t" r="r" b="b"/>
            <a:pathLst>
              <a:path w="6972300" h="6972300">
                <a:moveTo>
                  <a:pt x="0" y="0"/>
                </a:moveTo>
                <a:lnTo>
                  <a:pt x="6972300" y="0"/>
                </a:lnTo>
                <a:lnTo>
                  <a:pt x="6972300" y="6972300"/>
                </a:lnTo>
                <a:lnTo>
                  <a:pt x="0" y="69723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a:off x="437649" y="6469982"/>
            <a:ext cx="6972300" cy="3386889"/>
          </a:xfrm>
          <a:custGeom>
            <a:avLst/>
            <a:gdLst/>
            <a:ahLst/>
            <a:cxnLst/>
            <a:rect l="l" t="t" r="r" b="b"/>
            <a:pathLst>
              <a:path w="6972300" h="3386889">
                <a:moveTo>
                  <a:pt x="0" y="0"/>
                </a:moveTo>
                <a:lnTo>
                  <a:pt x="6972300" y="0"/>
                </a:lnTo>
                <a:lnTo>
                  <a:pt x="6972300" y="3386889"/>
                </a:lnTo>
                <a:lnTo>
                  <a:pt x="0" y="3386889"/>
                </a:lnTo>
                <a:lnTo>
                  <a:pt x="0" y="0"/>
                </a:lnTo>
                <a:close/>
              </a:path>
            </a:pathLst>
          </a:custGeom>
          <a:blipFill>
            <a:blip r:embed="rId2">
              <a:extLst>
                <a:ext uri="{96DAC541-7B7A-43D3-8B79-37D633B846F1}">
                  <asvg:svgBlip xmlns:asvg="http://schemas.microsoft.com/office/drawing/2016/SVG/main" xmlns="" r:embed="rId3"/>
                </a:ext>
              </a:extLst>
            </a:blip>
            <a:stretch>
              <a:fillRect b="-105861"/>
            </a:stretch>
          </a:blipFill>
        </p:spPr>
      </p:sp>
      <p:sp>
        <p:nvSpPr>
          <p:cNvPr id="4" name="Freeform 4"/>
          <p:cNvSpPr/>
          <p:nvPr/>
        </p:nvSpPr>
        <p:spPr>
          <a:xfrm>
            <a:off x="6567738" y="430129"/>
            <a:ext cx="6972300" cy="6972300"/>
          </a:xfrm>
          <a:custGeom>
            <a:avLst/>
            <a:gdLst/>
            <a:ahLst/>
            <a:cxnLst/>
            <a:rect l="l" t="t" r="r" b="b"/>
            <a:pathLst>
              <a:path w="6972300" h="6972300">
                <a:moveTo>
                  <a:pt x="0" y="0"/>
                </a:moveTo>
                <a:lnTo>
                  <a:pt x="6972300" y="0"/>
                </a:lnTo>
                <a:lnTo>
                  <a:pt x="6972300" y="6972300"/>
                </a:lnTo>
                <a:lnTo>
                  <a:pt x="0" y="69723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5" name="Freeform 5"/>
          <p:cNvSpPr/>
          <p:nvPr/>
        </p:nvSpPr>
        <p:spPr>
          <a:xfrm>
            <a:off x="6567738" y="6512844"/>
            <a:ext cx="6972300" cy="3386889"/>
          </a:xfrm>
          <a:custGeom>
            <a:avLst/>
            <a:gdLst/>
            <a:ahLst/>
            <a:cxnLst/>
            <a:rect l="l" t="t" r="r" b="b"/>
            <a:pathLst>
              <a:path w="6972300" h="3386889">
                <a:moveTo>
                  <a:pt x="0" y="0"/>
                </a:moveTo>
                <a:lnTo>
                  <a:pt x="6972300" y="0"/>
                </a:lnTo>
                <a:lnTo>
                  <a:pt x="6972300" y="3386889"/>
                </a:lnTo>
                <a:lnTo>
                  <a:pt x="0" y="3386889"/>
                </a:lnTo>
                <a:lnTo>
                  <a:pt x="0" y="0"/>
                </a:lnTo>
                <a:close/>
              </a:path>
            </a:pathLst>
          </a:custGeom>
          <a:blipFill>
            <a:blip r:embed="rId2">
              <a:extLst>
                <a:ext uri="{96DAC541-7B7A-43D3-8B79-37D633B846F1}">
                  <asvg:svgBlip xmlns:asvg="http://schemas.microsoft.com/office/drawing/2016/SVG/main" xmlns="" r:embed="rId3"/>
                </a:ext>
              </a:extLst>
            </a:blip>
            <a:stretch>
              <a:fillRect b="-105861"/>
            </a:stretch>
          </a:blipFill>
        </p:spPr>
      </p:sp>
      <p:sp>
        <p:nvSpPr>
          <p:cNvPr id="6" name="Freeform 6"/>
          <p:cNvSpPr/>
          <p:nvPr/>
        </p:nvSpPr>
        <p:spPr>
          <a:xfrm>
            <a:off x="12697828" y="430129"/>
            <a:ext cx="5122445" cy="6972300"/>
          </a:xfrm>
          <a:custGeom>
            <a:avLst/>
            <a:gdLst/>
            <a:ahLst/>
            <a:cxnLst/>
            <a:rect l="l" t="t" r="r" b="b"/>
            <a:pathLst>
              <a:path w="5122445" h="6972300">
                <a:moveTo>
                  <a:pt x="0" y="0"/>
                </a:moveTo>
                <a:lnTo>
                  <a:pt x="5122444" y="0"/>
                </a:lnTo>
                <a:lnTo>
                  <a:pt x="5122444" y="6972300"/>
                </a:lnTo>
                <a:lnTo>
                  <a:pt x="0" y="6972300"/>
                </a:lnTo>
                <a:lnTo>
                  <a:pt x="0" y="0"/>
                </a:lnTo>
                <a:close/>
              </a:path>
            </a:pathLst>
          </a:custGeom>
          <a:blipFill>
            <a:blip r:embed="rId2">
              <a:extLst>
                <a:ext uri="{96DAC541-7B7A-43D3-8B79-37D633B846F1}">
                  <asvg:svgBlip xmlns:asvg="http://schemas.microsoft.com/office/drawing/2016/SVG/main" xmlns="" r:embed="rId3"/>
                </a:ext>
              </a:extLst>
            </a:blip>
            <a:stretch>
              <a:fillRect r="-36112"/>
            </a:stretch>
          </a:blipFill>
        </p:spPr>
      </p:sp>
      <p:sp>
        <p:nvSpPr>
          <p:cNvPr id="7" name="Freeform 7"/>
          <p:cNvSpPr/>
          <p:nvPr/>
        </p:nvSpPr>
        <p:spPr>
          <a:xfrm>
            <a:off x="12697828" y="6469982"/>
            <a:ext cx="5152524" cy="3386889"/>
          </a:xfrm>
          <a:custGeom>
            <a:avLst/>
            <a:gdLst/>
            <a:ahLst/>
            <a:cxnLst/>
            <a:rect l="l" t="t" r="r" b="b"/>
            <a:pathLst>
              <a:path w="5152524" h="3386889">
                <a:moveTo>
                  <a:pt x="0" y="0"/>
                </a:moveTo>
                <a:lnTo>
                  <a:pt x="5152523" y="0"/>
                </a:lnTo>
                <a:lnTo>
                  <a:pt x="5152523" y="3386889"/>
                </a:lnTo>
                <a:lnTo>
                  <a:pt x="0" y="3386889"/>
                </a:lnTo>
                <a:lnTo>
                  <a:pt x="0" y="0"/>
                </a:lnTo>
                <a:close/>
              </a:path>
            </a:pathLst>
          </a:custGeom>
          <a:blipFill>
            <a:blip r:embed="rId4">
              <a:extLst>
                <a:ext uri="{96DAC541-7B7A-43D3-8B79-37D633B846F1}">
                  <asvg:svgBlip xmlns:asvg="http://schemas.microsoft.com/office/drawing/2016/SVG/main" xmlns="" r:embed="rId5"/>
                </a:ext>
              </a:extLst>
            </a:blip>
            <a:stretch>
              <a:fillRect r="-35318" b="-105861"/>
            </a:stretch>
          </a:blipFill>
        </p:spPr>
      </p:sp>
      <p:sp>
        <p:nvSpPr>
          <p:cNvPr id="8" name="Freeform 8"/>
          <p:cNvSpPr/>
          <p:nvPr/>
        </p:nvSpPr>
        <p:spPr>
          <a:xfrm rot="-4547200">
            <a:off x="13990603" y="5783075"/>
            <a:ext cx="5500811" cy="4760702"/>
          </a:xfrm>
          <a:custGeom>
            <a:avLst/>
            <a:gdLst/>
            <a:ahLst/>
            <a:cxnLst/>
            <a:rect l="l" t="t" r="r" b="b"/>
            <a:pathLst>
              <a:path w="5500811" h="4760702">
                <a:moveTo>
                  <a:pt x="0" y="0"/>
                </a:moveTo>
                <a:lnTo>
                  <a:pt x="5500810" y="0"/>
                </a:lnTo>
                <a:lnTo>
                  <a:pt x="5500810" y="4760702"/>
                </a:lnTo>
                <a:lnTo>
                  <a:pt x="0" y="4760702"/>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9" name="Freeform 9"/>
          <p:cNvSpPr/>
          <p:nvPr/>
        </p:nvSpPr>
        <p:spPr>
          <a:xfrm rot="4404670">
            <a:off x="-1018198" y="-233267"/>
            <a:ext cx="5500811" cy="4760702"/>
          </a:xfrm>
          <a:custGeom>
            <a:avLst/>
            <a:gdLst/>
            <a:ahLst/>
            <a:cxnLst/>
            <a:rect l="l" t="t" r="r" b="b"/>
            <a:pathLst>
              <a:path w="5500811" h="4760702">
                <a:moveTo>
                  <a:pt x="0" y="0"/>
                </a:moveTo>
                <a:lnTo>
                  <a:pt x="5500810" y="0"/>
                </a:lnTo>
                <a:lnTo>
                  <a:pt x="5500810" y="4760701"/>
                </a:lnTo>
                <a:lnTo>
                  <a:pt x="0" y="4760701"/>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10" name="Freeform 10"/>
          <p:cNvSpPr/>
          <p:nvPr/>
        </p:nvSpPr>
        <p:spPr>
          <a:xfrm rot="10412530">
            <a:off x="14287775" y="-179276"/>
            <a:ext cx="4610420" cy="4114800"/>
          </a:xfrm>
          <a:custGeom>
            <a:avLst/>
            <a:gdLst/>
            <a:ahLst/>
            <a:cxnLst/>
            <a:rect l="l" t="t" r="r" b="b"/>
            <a:pathLst>
              <a:path w="4610420" h="4114800">
                <a:moveTo>
                  <a:pt x="0" y="0"/>
                </a:moveTo>
                <a:lnTo>
                  <a:pt x="4610420" y="0"/>
                </a:lnTo>
                <a:lnTo>
                  <a:pt x="4610420" y="4114800"/>
                </a:lnTo>
                <a:lnTo>
                  <a:pt x="0" y="4114800"/>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11" name="Freeform 11"/>
          <p:cNvSpPr/>
          <p:nvPr/>
        </p:nvSpPr>
        <p:spPr>
          <a:xfrm rot="912969">
            <a:off x="4015577" y="2124341"/>
            <a:ext cx="4610420" cy="4114800"/>
          </a:xfrm>
          <a:custGeom>
            <a:avLst/>
            <a:gdLst/>
            <a:ahLst/>
            <a:cxnLst/>
            <a:rect l="l" t="t" r="r" b="b"/>
            <a:pathLst>
              <a:path w="4610420" h="4114800">
                <a:moveTo>
                  <a:pt x="0" y="0"/>
                </a:moveTo>
                <a:lnTo>
                  <a:pt x="4610420" y="0"/>
                </a:lnTo>
                <a:lnTo>
                  <a:pt x="4610420" y="4114800"/>
                </a:lnTo>
                <a:lnTo>
                  <a:pt x="0" y="4114800"/>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grpSp>
        <p:nvGrpSpPr>
          <p:cNvPr id="12" name="Group 12"/>
          <p:cNvGrpSpPr/>
          <p:nvPr/>
        </p:nvGrpSpPr>
        <p:grpSpPr>
          <a:xfrm>
            <a:off x="1429333" y="683172"/>
            <a:ext cx="15311675" cy="2843084"/>
            <a:chOff x="0" y="0"/>
            <a:chExt cx="20415567" cy="3790778"/>
          </a:xfrm>
        </p:grpSpPr>
        <p:grpSp>
          <p:nvGrpSpPr>
            <p:cNvPr id="13" name="Group 13"/>
            <p:cNvGrpSpPr/>
            <p:nvPr/>
          </p:nvGrpSpPr>
          <p:grpSpPr>
            <a:xfrm>
              <a:off x="0" y="0"/>
              <a:ext cx="2268396" cy="3790778"/>
              <a:chOff x="0" y="0"/>
              <a:chExt cx="486378" cy="812800"/>
            </a:xfrm>
          </p:grpSpPr>
          <p:sp>
            <p:nvSpPr>
              <p:cNvPr id="14" name="Freeform 14"/>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p:spPr>
          </p:sp>
          <p:sp>
            <p:nvSpPr>
              <p:cNvPr id="15" name="TextBox 15"/>
              <p:cNvSpPr txBox="1"/>
              <p:nvPr/>
            </p:nvSpPr>
            <p:spPr>
              <a:xfrm>
                <a:off x="0" y="-28575"/>
                <a:ext cx="486378" cy="841375"/>
              </a:xfrm>
              <a:prstGeom prst="rect">
                <a:avLst/>
              </a:prstGeom>
            </p:spPr>
            <p:txBody>
              <a:bodyPr lIns="50800" tIns="50800" rIns="50800" bIns="50800" rtlCol="0" anchor="ctr"/>
              <a:lstStyle/>
              <a:p>
                <a:pPr algn="ctr">
                  <a:lnSpc>
                    <a:spcPts val="2807"/>
                  </a:lnSpc>
                </a:pPr>
                <a:endParaRPr/>
              </a:p>
            </p:txBody>
          </p:sp>
        </p:grpSp>
        <p:grpSp>
          <p:nvGrpSpPr>
            <p:cNvPr id="16" name="Group 16"/>
            <p:cNvGrpSpPr/>
            <p:nvPr/>
          </p:nvGrpSpPr>
          <p:grpSpPr>
            <a:xfrm>
              <a:off x="4536793" y="0"/>
              <a:ext cx="2268396" cy="3790778"/>
              <a:chOff x="0" y="0"/>
              <a:chExt cx="486378" cy="812800"/>
            </a:xfrm>
          </p:grpSpPr>
          <p:sp>
            <p:nvSpPr>
              <p:cNvPr id="17" name="Freeform 17"/>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18" name="TextBox 18"/>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nvGrpSpPr>
            <p:cNvPr id="19" name="Group 19"/>
            <p:cNvGrpSpPr/>
            <p:nvPr/>
          </p:nvGrpSpPr>
          <p:grpSpPr>
            <a:xfrm>
              <a:off x="9073585" y="0"/>
              <a:ext cx="2268396" cy="3790778"/>
              <a:chOff x="0" y="0"/>
              <a:chExt cx="486378" cy="812800"/>
            </a:xfrm>
          </p:grpSpPr>
          <p:sp>
            <p:nvSpPr>
              <p:cNvPr id="20" name="Freeform 20"/>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21" name="TextBox 21"/>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nvGrpSpPr>
            <p:cNvPr id="22" name="Group 22"/>
            <p:cNvGrpSpPr/>
            <p:nvPr/>
          </p:nvGrpSpPr>
          <p:grpSpPr>
            <a:xfrm>
              <a:off x="13610378" y="0"/>
              <a:ext cx="2268396" cy="3790778"/>
              <a:chOff x="0" y="0"/>
              <a:chExt cx="486378" cy="812800"/>
            </a:xfrm>
          </p:grpSpPr>
          <p:sp>
            <p:nvSpPr>
              <p:cNvPr id="23" name="Freeform 23"/>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24" name="TextBox 24"/>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nvGrpSpPr>
            <p:cNvPr id="25" name="Group 25"/>
            <p:cNvGrpSpPr/>
            <p:nvPr/>
          </p:nvGrpSpPr>
          <p:grpSpPr>
            <a:xfrm>
              <a:off x="2268396" y="0"/>
              <a:ext cx="2268396" cy="3790778"/>
              <a:chOff x="0" y="0"/>
              <a:chExt cx="486378" cy="812800"/>
            </a:xfrm>
          </p:grpSpPr>
          <p:sp>
            <p:nvSpPr>
              <p:cNvPr id="26" name="Freeform 26"/>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27" name="TextBox 27"/>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nvGrpSpPr>
            <p:cNvPr id="28" name="Group 28"/>
            <p:cNvGrpSpPr/>
            <p:nvPr/>
          </p:nvGrpSpPr>
          <p:grpSpPr>
            <a:xfrm>
              <a:off x="6805189" y="0"/>
              <a:ext cx="2268396" cy="3790778"/>
              <a:chOff x="0" y="0"/>
              <a:chExt cx="486378" cy="812800"/>
            </a:xfrm>
          </p:grpSpPr>
          <p:sp>
            <p:nvSpPr>
              <p:cNvPr id="29" name="Freeform 29"/>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30" name="TextBox 30"/>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nvGrpSpPr>
            <p:cNvPr id="31" name="Group 31"/>
            <p:cNvGrpSpPr/>
            <p:nvPr/>
          </p:nvGrpSpPr>
          <p:grpSpPr>
            <a:xfrm>
              <a:off x="11341981" y="0"/>
              <a:ext cx="2268396" cy="3790778"/>
              <a:chOff x="0" y="0"/>
              <a:chExt cx="486378" cy="812800"/>
            </a:xfrm>
          </p:grpSpPr>
          <p:sp>
            <p:nvSpPr>
              <p:cNvPr id="32" name="Freeform 32"/>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33" name="TextBox 33"/>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nvGrpSpPr>
            <p:cNvPr id="34" name="Group 34"/>
            <p:cNvGrpSpPr/>
            <p:nvPr/>
          </p:nvGrpSpPr>
          <p:grpSpPr>
            <a:xfrm>
              <a:off x="15878774" y="0"/>
              <a:ext cx="2268396" cy="3790778"/>
              <a:chOff x="0" y="0"/>
              <a:chExt cx="486378" cy="812800"/>
            </a:xfrm>
          </p:grpSpPr>
          <p:sp>
            <p:nvSpPr>
              <p:cNvPr id="35" name="Freeform 35"/>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36" name="TextBox 36"/>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nvGrpSpPr>
            <p:cNvPr id="37" name="Group 37"/>
            <p:cNvGrpSpPr/>
            <p:nvPr/>
          </p:nvGrpSpPr>
          <p:grpSpPr>
            <a:xfrm>
              <a:off x="18147170" y="0"/>
              <a:ext cx="2268396" cy="3790778"/>
              <a:chOff x="0" y="0"/>
              <a:chExt cx="486378" cy="812800"/>
            </a:xfrm>
          </p:grpSpPr>
          <p:sp>
            <p:nvSpPr>
              <p:cNvPr id="38" name="Freeform 38"/>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39" name="TextBox 39"/>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sp>
        <p:nvSpPr>
          <p:cNvPr id="40" name="Freeform 40"/>
          <p:cNvSpPr/>
          <p:nvPr/>
        </p:nvSpPr>
        <p:spPr>
          <a:xfrm>
            <a:off x="10878051" y="6469982"/>
            <a:ext cx="6972300" cy="3386889"/>
          </a:xfrm>
          <a:custGeom>
            <a:avLst/>
            <a:gdLst/>
            <a:ahLst/>
            <a:cxnLst/>
            <a:rect l="l" t="t" r="r" b="b"/>
            <a:pathLst>
              <a:path w="6972300" h="3386889">
                <a:moveTo>
                  <a:pt x="0" y="0"/>
                </a:moveTo>
                <a:lnTo>
                  <a:pt x="6972300" y="0"/>
                </a:lnTo>
                <a:lnTo>
                  <a:pt x="6972300" y="3386889"/>
                </a:lnTo>
                <a:lnTo>
                  <a:pt x="0" y="3386889"/>
                </a:lnTo>
                <a:lnTo>
                  <a:pt x="0" y="0"/>
                </a:lnTo>
                <a:close/>
              </a:path>
            </a:pathLst>
          </a:custGeom>
          <a:blipFill>
            <a:blip r:embed="rId2">
              <a:extLst>
                <a:ext uri="{96DAC541-7B7A-43D3-8B79-37D633B846F1}">
                  <asvg:svgBlip xmlns:asvg="http://schemas.microsoft.com/office/drawing/2016/SVG/main" xmlns="" r:embed="rId3"/>
                </a:ext>
              </a:extLst>
            </a:blip>
            <a:stretch>
              <a:fillRect b="-105861"/>
            </a:stretch>
          </a:blipFill>
        </p:spPr>
      </p:sp>
      <p:grpSp>
        <p:nvGrpSpPr>
          <p:cNvPr id="41" name="Group 41"/>
          <p:cNvGrpSpPr/>
          <p:nvPr/>
        </p:nvGrpSpPr>
        <p:grpSpPr>
          <a:xfrm>
            <a:off x="1028700" y="1375324"/>
            <a:ext cx="16230600" cy="8174564"/>
            <a:chOff x="0" y="0"/>
            <a:chExt cx="4274726" cy="2152972"/>
          </a:xfrm>
        </p:grpSpPr>
        <p:sp>
          <p:nvSpPr>
            <p:cNvPr id="42" name="Freeform 42"/>
            <p:cNvSpPr/>
            <p:nvPr/>
          </p:nvSpPr>
          <p:spPr>
            <a:xfrm>
              <a:off x="0" y="0"/>
              <a:ext cx="4274726" cy="2152972"/>
            </a:xfrm>
            <a:custGeom>
              <a:avLst/>
              <a:gdLst/>
              <a:ahLst/>
              <a:cxnLst/>
              <a:rect l="l" t="t" r="r" b="b"/>
              <a:pathLst>
                <a:path w="4274726" h="2152972">
                  <a:moveTo>
                    <a:pt x="24327" y="0"/>
                  </a:moveTo>
                  <a:lnTo>
                    <a:pt x="4250399" y="0"/>
                  </a:lnTo>
                  <a:cubicBezTo>
                    <a:pt x="4263834" y="0"/>
                    <a:pt x="4274726" y="10891"/>
                    <a:pt x="4274726" y="24327"/>
                  </a:cubicBezTo>
                  <a:lnTo>
                    <a:pt x="4274726" y="2128645"/>
                  </a:lnTo>
                  <a:cubicBezTo>
                    <a:pt x="4274726" y="2142080"/>
                    <a:pt x="4263834" y="2152972"/>
                    <a:pt x="4250399" y="2152972"/>
                  </a:cubicBezTo>
                  <a:lnTo>
                    <a:pt x="24327" y="2152972"/>
                  </a:lnTo>
                  <a:cubicBezTo>
                    <a:pt x="10891" y="2152972"/>
                    <a:pt x="0" y="2142080"/>
                    <a:pt x="0" y="2128645"/>
                  </a:cubicBezTo>
                  <a:lnTo>
                    <a:pt x="0" y="24327"/>
                  </a:lnTo>
                  <a:cubicBezTo>
                    <a:pt x="0" y="10891"/>
                    <a:pt x="10891" y="0"/>
                    <a:pt x="24327" y="0"/>
                  </a:cubicBezTo>
                  <a:close/>
                </a:path>
              </a:pathLst>
            </a:custGeom>
            <a:solidFill>
              <a:srgbClr val="F6C9BC"/>
            </a:solidFill>
          </p:spPr>
        </p:sp>
        <p:sp>
          <p:nvSpPr>
            <p:cNvPr id="43" name="TextBox 43"/>
            <p:cNvSpPr txBox="1"/>
            <p:nvPr/>
          </p:nvSpPr>
          <p:spPr>
            <a:xfrm>
              <a:off x="0" y="-28575"/>
              <a:ext cx="4274726" cy="2181547"/>
            </a:xfrm>
            <a:prstGeom prst="rect">
              <a:avLst/>
            </a:prstGeom>
          </p:spPr>
          <p:txBody>
            <a:bodyPr lIns="50800" tIns="50800" rIns="50800" bIns="50800" rtlCol="0" anchor="ctr"/>
            <a:lstStyle/>
            <a:p>
              <a:pPr algn="ctr">
                <a:lnSpc>
                  <a:spcPts val="2807"/>
                </a:lnSpc>
              </a:pPr>
              <a:endParaRPr/>
            </a:p>
          </p:txBody>
        </p:sp>
      </p:grpSp>
      <p:sp>
        <p:nvSpPr>
          <p:cNvPr id="44" name="TextBox 44"/>
          <p:cNvSpPr txBox="1"/>
          <p:nvPr/>
        </p:nvSpPr>
        <p:spPr>
          <a:xfrm>
            <a:off x="1290400" y="1447800"/>
            <a:ext cx="15589541" cy="7810500"/>
          </a:xfrm>
          <a:prstGeom prst="rect">
            <a:avLst/>
          </a:prstGeom>
        </p:spPr>
        <p:txBody>
          <a:bodyPr lIns="0" tIns="0" rIns="0" bIns="0" rtlCol="0" anchor="t">
            <a:spAutoFit/>
          </a:bodyPr>
          <a:lstStyle/>
          <a:p>
            <a:pPr algn="just">
              <a:lnSpc>
                <a:spcPts val="6150"/>
              </a:lnSpc>
            </a:pPr>
            <a:r>
              <a:rPr lang="en-US" sz="5000" dirty="0">
                <a:solidFill>
                  <a:srgbClr val="000000"/>
                </a:solidFill>
                <a:latin typeface="Cambria"/>
              </a:rPr>
              <a:t>     </a:t>
            </a:r>
            <a:r>
              <a:rPr lang="en-US" sz="5000" dirty="0" err="1">
                <a:solidFill>
                  <a:srgbClr val="000000"/>
                </a:solidFill>
                <a:latin typeface="Cambria"/>
              </a:rPr>
              <a:t>Sau</a:t>
            </a:r>
            <a:r>
              <a:rPr lang="en-US" sz="5000" dirty="0">
                <a:solidFill>
                  <a:srgbClr val="000000"/>
                </a:solidFill>
                <a:latin typeface="Cambria"/>
              </a:rPr>
              <a:t> </a:t>
            </a:r>
            <a:r>
              <a:rPr lang="en-US" sz="5000" dirty="0" err="1">
                <a:solidFill>
                  <a:srgbClr val="000000"/>
                </a:solidFill>
                <a:latin typeface="Cambria"/>
              </a:rPr>
              <a:t>đó</a:t>
            </a:r>
            <a:r>
              <a:rPr lang="en-US" sz="5000" dirty="0">
                <a:solidFill>
                  <a:srgbClr val="000000"/>
                </a:solidFill>
                <a:latin typeface="Cambria"/>
              </a:rPr>
              <a:t>, </a:t>
            </a:r>
            <a:r>
              <a:rPr lang="en-US" sz="5000" dirty="0" err="1">
                <a:solidFill>
                  <a:srgbClr val="000000"/>
                </a:solidFill>
                <a:latin typeface="Cambria"/>
              </a:rPr>
              <a:t>Thiện</a:t>
            </a:r>
            <a:r>
              <a:rPr lang="en-US" sz="5000" dirty="0">
                <a:solidFill>
                  <a:srgbClr val="000000"/>
                </a:solidFill>
                <a:latin typeface="Cambria"/>
              </a:rPr>
              <a:t> </a:t>
            </a:r>
            <a:r>
              <a:rPr lang="en-US" sz="5000" dirty="0" err="1">
                <a:solidFill>
                  <a:srgbClr val="000000"/>
                </a:solidFill>
                <a:latin typeface="Cambria"/>
              </a:rPr>
              <a:t>Nhân</a:t>
            </a:r>
            <a:r>
              <a:rPr lang="en-US" sz="5000" dirty="0">
                <a:solidFill>
                  <a:srgbClr val="000000"/>
                </a:solidFill>
                <a:latin typeface="Cambria"/>
              </a:rPr>
              <a:t> may </a:t>
            </a:r>
            <a:r>
              <a:rPr lang="en-US" sz="5000" dirty="0" err="1">
                <a:solidFill>
                  <a:srgbClr val="000000"/>
                </a:solidFill>
                <a:latin typeface="Cambria"/>
              </a:rPr>
              <a:t>mắn</a:t>
            </a:r>
            <a:r>
              <a:rPr lang="en-US" sz="5000" dirty="0">
                <a:solidFill>
                  <a:srgbClr val="000000"/>
                </a:solidFill>
                <a:latin typeface="Cambria"/>
              </a:rPr>
              <a:t> </a:t>
            </a:r>
            <a:r>
              <a:rPr lang="en-US" sz="5000" dirty="0" err="1">
                <a:solidFill>
                  <a:srgbClr val="000000"/>
                </a:solidFill>
                <a:latin typeface="Cambria"/>
              </a:rPr>
              <a:t>trở</a:t>
            </a:r>
            <a:r>
              <a:rPr lang="en-US" sz="5000" dirty="0">
                <a:solidFill>
                  <a:srgbClr val="000000"/>
                </a:solidFill>
                <a:latin typeface="Cambria"/>
              </a:rPr>
              <a:t> </a:t>
            </a:r>
            <a:r>
              <a:rPr lang="en-US" sz="5000" dirty="0" err="1">
                <a:solidFill>
                  <a:srgbClr val="000000"/>
                </a:solidFill>
                <a:latin typeface="Cambria"/>
              </a:rPr>
              <a:t>thành</a:t>
            </a:r>
            <a:r>
              <a:rPr lang="en-US" sz="5000" dirty="0">
                <a:solidFill>
                  <a:srgbClr val="000000"/>
                </a:solidFill>
                <a:latin typeface="Cambria"/>
              </a:rPr>
              <a:t> con </a:t>
            </a:r>
            <a:r>
              <a:rPr lang="en-US" sz="5000" dirty="0" err="1">
                <a:solidFill>
                  <a:srgbClr val="000000"/>
                </a:solidFill>
                <a:latin typeface="Cambria"/>
              </a:rPr>
              <a:t>nuôi</a:t>
            </a:r>
            <a:r>
              <a:rPr lang="en-US" sz="5000" dirty="0">
                <a:solidFill>
                  <a:srgbClr val="000000"/>
                </a:solidFill>
                <a:latin typeface="Cambria"/>
              </a:rPr>
              <a:t> </a:t>
            </a:r>
            <a:r>
              <a:rPr lang="en-US" sz="5000" dirty="0" err="1">
                <a:solidFill>
                  <a:srgbClr val="000000"/>
                </a:solidFill>
                <a:latin typeface="Cambria"/>
              </a:rPr>
              <a:t>trong</a:t>
            </a:r>
            <a:r>
              <a:rPr lang="en-US" sz="5000" dirty="0">
                <a:solidFill>
                  <a:srgbClr val="000000"/>
                </a:solidFill>
                <a:latin typeface="Cambria"/>
              </a:rPr>
              <a:t> </a:t>
            </a:r>
            <a:r>
              <a:rPr lang="en-US" sz="5000" dirty="0" err="1">
                <a:solidFill>
                  <a:srgbClr val="000000"/>
                </a:solidFill>
                <a:latin typeface="Cambria"/>
              </a:rPr>
              <a:t>gia</a:t>
            </a:r>
            <a:r>
              <a:rPr lang="en-US" sz="5000" dirty="0">
                <a:solidFill>
                  <a:srgbClr val="000000"/>
                </a:solidFill>
                <a:latin typeface="Cambria"/>
              </a:rPr>
              <a:t> </a:t>
            </a:r>
            <a:r>
              <a:rPr lang="en-US" sz="5000" dirty="0" err="1">
                <a:solidFill>
                  <a:srgbClr val="000000"/>
                </a:solidFill>
                <a:latin typeface="Cambria"/>
              </a:rPr>
              <a:t>đình</a:t>
            </a:r>
            <a:r>
              <a:rPr lang="en-US" sz="5000" dirty="0">
                <a:solidFill>
                  <a:srgbClr val="000000"/>
                </a:solidFill>
                <a:latin typeface="Cambria"/>
              </a:rPr>
              <a:t> </a:t>
            </a:r>
            <a:r>
              <a:rPr lang="en-US" sz="5000" dirty="0" err="1">
                <a:solidFill>
                  <a:srgbClr val="000000"/>
                </a:solidFill>
                <a:latin typeface="Cambria"/>
              </a:rPr>
              <a:t>cô</a:t>
            </a:r>
            <a:r>
              <a:rPr lang="en-US" sz="5000" dirty="0">
                <a:solidFill>
                  <a:srgbClr val="000000"/>
                </a:solidFill>
                <a:latin typeface="Cambria"/>
              </a:rPr>
              <a:t> </a:t>
            </a:r>
            <a:r>
              <a:rPr lang="en-US" sz="5000" dirty="0" err="1">
                <a:solidFill>
                  <a:srgbClr val="000000"/>
                </a:solidFill>
                <a:latin typeface="Cambria"/>
              </a:rPr>
              <a:t>Trần</a:t>
            </a:r>
            <a:r>
              <a:rPr lang="en-US" sz="5000" dirty="0">
                <a:solidFill>
                  <a:srgbClr val="000000"/>
                </a:solidFill>
                <a:latin typeface="Cambria"/>
              </a:rPr>
              <a:t> Mai </a:t>
            </a:r>
            <a:r>
              <a:rPr lang="en-US" sz="5000" dirty="0" err="1">
                <a:solidFill>
                  <a:srgbClr val="000000"/>
                </a:solidFill>
                <a:latin typeface="Cambria"/>
              </a:rPr>
              <a:t>Anh</a:t>
            </a:r>
            <a:r>
              <a:rPr lang="en-US" sz="5000" dirty="0">
                <a:solidFill>
                  <a:srgbClr val="000000"/>
                </a:solidFill>
                <a:latin typeface="Cambria"/>
              </a:rPr>
              <a:t> (</a:t>
            </a:r>
            <a:r>
              <a:rPr lang="en-US" sz="5000" dirty="0" err="1">
                <a:solidFill>
                  <a:srgbClr val="000000"/>
                </a:solidFill>
                <a:latin typeface="Cambria"/>
              </a:rPr>
              <a:t>Hà</a:t>
            </a:r>
            <a:r>
              <a:rPr lang="en-US" sz="5000" dirty="0">
                <a:solidFill>
                  <a:srgbClr val="000000"/>
                </a:solidFill>
                <a:latin typeface="Cambria"/>
              </a:rPr>
              <a:t> </a:t>
            </a:r>
            <a:r>
              <a:rPr lang="en-US" sz="5000" dirty="0" err="1">
                <a:solidFill>
                  <a:srgbClr val="000000"/>
                </a:solidFill>
                <a:latin typeface="Cambria"/>
              </a:rPr>
              <a:t>Nội</a:t>
            </a:r>
            <a:r>
              <a:rPr lang="en-US" sz="5000" dirty="0">
                <a:solidFill>
                  <a:srgbClr val="000000"/>
                </a:solidFill>
                <a:latin typeface="Cambria"/>
              </a:rPr>
              <a:t>). </a:t>
            </a:r>
            <a:r>
              <a:rPr lang="en-US" sz="5000" dirty="0" err="1">
                <a:solidFill>
                  <a:srgbClr val="000000"/>
                </a:solidFill>
                <a:latin typeface="Cambria"/>
              </a:rPr>
              <a:t>Mẹ</a:t>
            </a:r>
            <a:r>
              <a:rPr lang="en-US" sz="5000" dirty="0">
                <a:solidFill>
                  <a:srgbClr val="000000"/>
                </a:solidFill>
                <a:latin typeface="Cambria"/>
              </a:rPr>
              <a:t> Mai </a:t>
            </a:r>
            <a:r>
              <a:rPr lang="en-US" sz="5000" dirty="0" err="1">
                <a:solidFill>
                  <a:srgbClr val="000000"/>
                </a:solidFill>
                <a:latin typeface="Cambria"/>
              </a:rPr>
              <a:t>Anh</a:t>
            </a:r>
            <a:r>
              <a:rPr lang="en-US" sz="5000" dirty="0">
                <a:solidFill>
                  <a:srgbClr val="000000"/>
                </a:solidFill>
                <a:latin typeface="Cambria"/>
              </a:rPr>
              <a:t> </a:t>
            </a:r>
            <a:r>
              <a:rPr lang="en-US" sz="5000" dirty="0" err="1">
                <a:solidFill>
                  <a:srgbClr val="000000"/>
                </a:solidFill>
                <a:latin typeface="Cambria"/>
              </a:rPr>
              <a:t>đã</a:t>
            </a:r>
            <a:r>
              <a:rPr lang="en-US" sz="5000" dirty="0">
                <a:solidFill>
                  <a:srgbClr val="000000"/>
                </a:solidFill>
                <a:latin typeface="Cambria"/>
              </a:rPr>
              <a:t> </a:t>
            </a:r>
            <a:r>
              <a:rPr lang="en-US" sz="5000" dirty="0" err="1">
                <a:solidFill>
                  <a:srgbClr val="000000"/>
                </a:solidFill>
                <a:latin typeface="Cambria"/>
              </a:rPr>
              <a:t>dạy</a:t>
            </a:r>
            <a:r>
              <a:rPr lang="en-US" sz="5000" dirty="0">
                <a:solidFill>
                  <a:srgbClr val="000000"/>
                </a:solidFill>
                <a:latin typeface="Cambria"/>
              </a:rPr>
              <a:t> </a:t>
            </a:r>
            <a:r>
              <a:rPr lang="en-US" sz="5000" dirty="0" err="1">
                <a:solidFill>
                  <a:srgbClr val="000000"/>
                </a:solidFill>
                <a:latin typeface="Cambria"/>
              </a:rPr>
              <a:t>em</a:t>
            </a:r>
            <a:r>
              <a:rPr lang="en-US" sz="5000" dirty="0">
                <a:solidFill>
                  <a:srgbClr val="000000"/>
                </a:solidFill>
                <a:latin typeface="Cambria"/>
              </a:rPr>
              <a:t> </a:t>
            </a:r>
            <a:r>
              <a:rPr lang="en-US" sz="5000" dirty="0" err="1">
                <a:solidFill>
                  <a:srgbClr val="000000"/>
                </a:solidFill>
                <a:latin typeface="Cambria"/>
              </a:rPr>
              <a:t>tập</a:t>
            </a:r>
            <a:r>
              <a:rPr lang="en-US" sz="5000" dirty="0">
                <a:solidFill>
                  <a:srgbClr val="000000"/>
                </a:solidFill>
                <a:latin typeface="Cambria"/>
              </a:rPr>
              <a:t> </a:t>
            </a:r>
            <a:r>
              <a:rPr lang="en-US" sz="5000" dirty="0" err="1">
                <a:solidFill>
                  <a:srgbClr val="000000"/>
                </a:solidFill>
                <a:latin typeface="Cambria"/>
              </a:rPr>
              <a:t>ăn</a:t>
            </a:r>
            <a:r>
              <a:rPr lang="en-US" sz="5000" dirty="0">
                <a:solidFill>
                  <a:srgbClr val="000000"/>
                </a:solidFill>
                <a:latin typeface="Cambria"/>
              </a:rPr>
              <a:t>, </a:t>
            </a:r>
            <a:r>
              <a:rPr lang="en-US" sz="5000" dirty="0" err="1">
                <a:solidFill>
                  <a:srgbClr val="000000"/>
                </a:solidFill>
                <a:latin typeface="Cambria"/>
              </a:rPr>
              <a:t>tập</a:t>
            </a:r>
            <a:r>
              <a:rPr lang="en-US" sz="5000" dirty="0">
                <a:solidFill>
                  <a:srgbClr val="000000"/>
                </a:solidFill>
                <a:latin typeface="Cambria"/>
              </a:rPr>
              <a:t> </a:t>
            </a:r>
            <a:r>
              <a:rPr lang="en-US" sz="5000" dirty="0" err="1">
                <a:solidFill>
                  <a:srgbClr val="000000"/>
                </a:solidFill>
                <a:latin typeface="Cambria"/>
              </a:rPr>
              <a:t>nói</a:t>
            </a:r>
            <a:r>
              <a:rPr lang="en-US" sz="5000" dirty="0">
                <a:solidFill>
                  <a:srgbClr val="000000"/>
                </a:solidFill>
                <a:latin typeface="Cambria"/>
              </a:rPr>
              <a:t>, </a:t>
            </a:r>
            <a:r>
              <a:rPr lang="en-US" sz="5000" dirty="0" err="1">
                <a:solidFill>
                  <a:srgbClr val="000000"/>
                </a:solidFill>
                <a:latin typeface="Cambria"/>
              </a:rPr>
              <a:t>kiên</a:t>
            </a:r>
            <a:r>
              <a:rPr lang="en-US" sz="5000" dirty="0">
                <a:solidFill>
                  <a:srgbClr val="000000"/>
                </a:solidFill>
                <a:latin typeface="Cambria"/>
              </a:rPr>
              <a:t> </a:t>
            </a:r>
            <a:r>
              <a:rPr lang="en-US" sz="5000" dirty="0" err="1">
                <a:solidFill>
                  <a:srgbClr val="000000"/>
                </a:solidFill>
                <a:latin typeface="Cambria"/>
              </a:rPr>
              <a:t>trì</a:t>
            </a:r>
            <a:r>
              <a:rPr lang="en-US" sz="5000" dirty="0">
                <a:solidFill>
                  <a:srgbClr val="000000"/>
                </a:solidFill>
                <a:latin typeface="Cambria"/>
              </a:rPr>
              <a:t>, </a:t>
            </a:r>
            <a:r>
              <a:rPr lang="en-US" sz="5000" dirty="0" err="1">
                <a:solidFill>
                  <a:srgbClr val="000000"/>
                </a:solidFill>
                <a:latin typeface="Cambria"/>
              </a:rPr>
              <a:t>bền</a:t>
            </a:r>
            <a:r>
              <a:rPr lang="en-US" sz="5000" dirty="0">
                <a:solidFill>
                  <a:srgbClr val="000000"/>
                </a:solidFill>
                <a:latin typeface="Cambria"/>
              </a:rPr>
              <a:t> </a:t>
            </a:r>
            <a:r>
              <a:rPr lang="en-US" sz="5000" dirty="0" err="1">
                <a:solidFill>
                  <a:srgbClr val="000000"/>
                </a:solidFill>
                <a:latin typeface="Cambria"/>
              </a:rPr>
              <a:t>bỉ</a:t>
            </a:r>
            <a:r>
              <a:rPr lang="en-US" sz="5000" dirty="0">
                <a:solidFill>
                  <a:srgbClr val="000000"/>
                </a:solidFill>
                <a:latin typeface="Cambria"/>
              </a:rPr>
              <a:t> song </a:t>
            </a:r>
            <a:r>
              <a:rPr lang="en-US" sz="5000" dirty="0" err="1">
                <a:solidFill>
                  <a:srgbClr val="000000"/>
                </a:solidFill>
                <a:latin typeface="Cambria"/>
              </a:rPr>
              <a:t>hành</a:t>
            </a:r>
            <a:r>
              <a:rPr lang="en-US" sz="5000" dirty="0">
                <a:solidFill>
                  <a:srgbClr val="000000"/>
                </a:solidFill>
                <a:latin typeface="Cambria"/>
              </a:rPr>
              <a:t> </a:t>
            </a:r>
            <a:r>
              <a:rPr lang="en-US" sz="5000" dirty="0" err="1">
                <a:solidFill>
                  <a:srgbClr val="000000"/>
                </a:solidFill>
                <a:latin typeface="Cambria"/>
              </a:rPr>
              <a:t>cùng</a:t>
            </a:r>
            <a:r>
              <a:rPr lang="en-US" sz="5000" dirty="0">
                <a:solidFill>
                  <a:srgbClr val="000000"/>
                </a:solidFill>
                <a:latin typeface="Cambria"/>
              </a:rPr>
              <a:t> </a:t>
            </a:r>
            <a:r>
              <a:rPr lang="en-US" sz="5000" dirty="0" err="1">
                <a:solidFill>
                  <a:srgbClr val="000000"/>
                </a:solidFill>
                <a:latin typeface="Cambria"/>
              </a:rPr>
              <a:t>em</a:t>
            </a:r>
            <a:r>
              <a:rPr lang="en-US" sz="5000" dirty="0">
                <a:solidFill>
                  <a:srgbClr val="000000"/>
                </a:solidFill>
                <a:latin typeface="Cambria"/>
              </a:rPr>
              <a:t> </a:t>
            </a:r>
            <a:r>
              <a:rPr lang="en-US" sz="5000" dirty="0" err="1">
                <a:solidFill>
                  <a:srgbClr val="000000"/>
                </a:solidFill>
                <a:latin typeface="Cambria"/>
              </a:rPr>
              <a:t>nhiều</a:t>
            </a:r>
            <a:r>
              <a:rPr lang="en-US" sz="5000" dirty="0">
                <a:solidFill>
                  <a:srgbClr val="000000"/>
                </a:solidFill>
                <a:latin typeface="Cambria"/>
              </a:rPr>
              <a:t> </a:t>
            </a:r>
            <a:r>
              <a:rPr lang="en-US" sz="5000" dirty="0" err="1">
                <a:solidFill>
                  <a:srgbClr val="000000"/>
                </a:solidFill>
                <a:latin typeface="Cambria"/>
              </a:rPr>
              <a:t>năm</a:t>
            </a:r>
            <a:r>
              <a:rPr lang="en-US" sz="5000" dirty="0">
                <a:solidFill>
                  <a:srgbClr val="000000"/>
                </a:solidFill>
                <a:latin typeface="Cambria"/>
              </a:rPr>
              <a:t>, </a:t>
            </a:r>
            <a:r>
              <a:rPr lang="en-US" sz="5000" dirty="0" err="1">
                <a:solidFill>
                  <a:srgbClr val="000000"/>
                </a:solidFill>
                <a:latin typeface="Cambria"/>
              </a:rPr>
              <a:t>tới</a:t>
            </a:r>
            <a:r>
              <a:rPr lang="en-US" sz="5000" dirty="0">
                <a:solidFill>
                  <a:srgbClr val="000000"/>
                </a:solidFill>
                <a:latin typeface="Cambria"/>
              </a:rPr>
              <a:t> </a:t>
            </a:r>
            <a:r>
              <a:rPr lang="en-US" sz="5000" dirty="0" err="1">
                <a:solidFill>
                  <a:srgbClr val="000000"/>
                </a:solidFill>
                <a:latin typeface="Cambria"/>
              </a:rPr>
              <a:t>nhiều</a:t>
            </a:r>
            <a:r>
              <a:rPr lang="en-US" sz="5000" dirty="0">
                <a:solidFill>
                  <a:srgbClr val="000000"/>
                </a:solidFill>
                <a:latin typeface="Cambria"/>
              </a:rPr>
              <a:t> </a:t>
            </a:r>
            <a:r>
              <a:rPr lang="en-US" sz="5000" dirty="0" err="1">
                <a:solidFill>
                  <a:srgbClr val="000000"/>
                </a:solidFill>
                <a:latin typeface="Cambria"/>
              </a:rPr>
              <a:t>quốc</a:t>
            </a:r>
            <a:r>
              <a:rPr lang="en-US" sz="5000" dirty="0">
                <a:solidFill>
                  <a:srgbClr val="000000"/>
                </a:solidFill>
                <a:latin typeface="Cambria"/>
              </a:rPr>
              <a:t> </a:t>
            </a:r>
            <a:r>
              <a:rPr lang="en-US" sz="5000" dirty="0" err="1">
                <a:solidFill>
                  <a:srgbClr val="000000"/>
                </a:solidFill>
                <a:latin typeface="Cambria"/>
              </a:rPr>
              <a:t>gia</a:t>
            </a:r>
            <a:r>
              <a:rPr lang="en-US" sz="5000" dirty="0">
                <a:solidFill>
                  <a:srgbClr val="000000"/>
                </a:solidFill>
                <a:latin typeface="Cambria"/>
              </a:rPr>
              <a:t> </a:t>
            </a:r>
            <a:r>
              <a:rPr lang="en-US" sz="5000" dirty="0" err="1">
                <a:solidFill>
                  <a:srgbClr val="000000"/>
                </a:solidFill>
                <a:latin typeface="Cambria"/>
              </a:rPr>
              <a:t>như</a:t>
            </a:r>
            <a:r>
              <a:rPr lang="en-US" sz="5000" dirty="0">
                <a:solidFill>
                  <a:srgbClr val="000000"/>
                </a:solidFill>
                <a:latin typeface="Cambria"/>
              </a:rPr>
              <a:t> I-ta-li-a, </a:t>
            </a:r>
            <a:r>
              <a:rPr lang="en-US" sz="5000" dirty="0" err="1">
                <a:solidFill>
                  <a:srgbClr val="000000"/>
                </a:solidFill>
                <a:latin typeface="Cambria"/>
              </a:rPr>
              <a:t>Đức</a:t>
            </a:r>
            <a:r>
              <a:rPr lang="en-US" sz="5000" dirty="0">
                <a:solidFill>
                  <a:srgbClr val="000000"/>
                </a:solidFill>
                <a:latin typeface="Cambria"/>
              </a:rPr>
              <a:t>, </a:t>
            </a:r>
            <a:r>
              <a:rPr lang="en-US" sz="5000" dirty="0" err="1">
                <a:solidFill>
                  <a:srgbClr val="000000"/>
                </a:solidFill>
                <a:latin typeface="Cambria"/>
              </a:rPr>
              <a:t>Mỹ</a:t>
            </a:r>
            <a:r>
              <a:rPr lang="en-US" sz="5000" dirty="0">
                <a:solidFill>
                  <a:srgbClr val="000000"/>
                </a:solidFill>
                <a:latin typeface="Cambria"/>
              </a:rPr>
              <a:t>… </a:t>
            </a:r>
            <a:r>
              <a:rPr lang="en-US" sz="5000" dirty="0" err="1">
                <a:solidFill>
                  <a:srgbClr val="000000"/>
                </a:solidFill>
                <a:latin typeface="Cambria"/>
              </a:rPr>
              <a:t>để</a:t>
            </a:r>
            <a:r>
              <a:rPr lang="en-US" sz="5000" dirty="0">
                <a:solidFill>
                  <a:srgbClr val="000000"/>
                </a:solidFill>
                <a:latin typeface="Cambria"/>
              </a:rPr>
              <a:t> </a:t>
            </a:r>
            <a:r>
              <a:rPr lang="en-US" sz="5000" dirty="0" err="1">
                <a:solidFill>
                  <a:srgbClr val="000000"/>
                </a:solidFill>
                <a:latin typeface="Cambria"/>
              </a:rPr>
              <a:t>chạy</a:t>
            </a:r>
            <a:r>
              <a:rPr lang="en-US" sz="5000" dirty="0">
                <a:solidFill>
                  <a:srgbClr val="000000"/>
                </a:solidFill>
                <a:latin typeface="Cambria"/>
              </a:rPr>
              <a:t> </a:t>
            </a:r>
            <a:r>
              <a:rPr lang="en-US" sz="5000" dirty="0" err="1">
                <a:solidFill>
                  <a:srgbClr val="000000"/>
                </a:solidFill>
                <a:latin typeface="Cambria"/>
              </a:rPr>
              <a:t>chữa</a:t>
            </a:r>
            <a:r>
              <a:rPr lang="en-US" sz="5000" dirty="0">
                <a:solidFill>
                  <a:srgbClr val="000000"/>
                </a:solidFill>
                <a:latin typeface="Cambria"/>
              </a:rPr>
              <a:t>, </a:t>
            </a:r>
            <a:r>
              <a:rPr lang="en-US" sz="5000" dirty="0" err="1">
                <a:solidFill>
                  <a:srgbClr val="000000"/>
                </a:solidFill>
                <a:latin typeface="Cambria"/>
              </a:rPr>
              <a:t>tái</a:t>
            </a:r>
            <a:r>
              <a:rPr lang="en-US" sz="5000" dirty="0">
                <a:solidFill>
                  <a:srgbClr val="000000"/>
                </a:solidFill>
                <a:latin typeface="Cambria"/>
              </a:rPr>
              <a:t> </a:t>
            </a:r>
            <a:r>
              <a:rPr lang="en-US" sz="5000" dirty="0" err="1">
                <a:solidFill>
                  <a:srgbClr val="000000"/>
                </a:solidFill>
                <a:latin typeface="Cambria"/>
              </a:rPr>
              <a:t>tạo</a:t>
            </a:r>
            <a:r>
              <a:rPr lang="en-US" sz="5000" dirty="0">
                <a:solidFill>
                  <a:srgbClr val="000000"/>
                </a:solidFill>
                <a:latin typeface="Cambria"/>
              </a:rPr>
              <a:t> </a:t>
            </a:r>
            <a:r>
              <a:rPr lang="en-US" sz="5000" dirty="0" err="1">
                <a:solidFill>
                  <a:srgbClr val="000000"/>
                </a:solidFill>
                <a:latin typeface="Cambria"/>
              </a:rPr>
              <a:t>một</a:t>
            </a:r>
            <a:r>
              <a:rPr lang="en-US" sz="5000" dirty="0">
                <a:solidFill>
                  <a:srgbClr val="000000"/>
                </a:solidFill>
                <a:latin typeface="Cambria"/>
              </a:rPr>
              <a:t> </a:t>
            </a:r>
            <a:r>
              <a:rPr lang="en-US" sz="5000" dirty="0" err="1">
                <a:solidFill>
                  <a:srgbClr val="000000"/>
                </a:solidFill>
                <a:latin typeface="Cambria"/>
              </a:rPr>
              <a:t>phần</a:t>
            </a:r>
            <a:r>
              <a:rPr lang="en-US" sz="5000" dirty="0">
                <a:solidFill>
                  <a:srgbClr val="000000"/>
                </a:solidFill>
                <a:latin typeface="Cambria"/>
              </a:rPr>
              <a:t> </a:t>
            </a:r>
            <a:r>
              <a:rPr lang="en-US" sz="5000" dirty="0" err="1">
                <a:solidFill>
                  <a:srgbClr val="000000"/>
                </a:solidFill>
                <a:latin typeface="Cambria"/>
              </a:rPr>
              <a:t>cơ</a:t>
            </a:r>
            <a:r>
              <a:rPr lang="en-US" sz="5000" dirty="0">
                <a:solidFill>
                  <a:srgbClr val="000000"/>
                </a:solidFill>
                <a:latin typeface="Cambria"/>
              </a:rPr>
              <a:t> </a:t>
            </a:r>
            <a:r>
              <a:rPr lang="en-US" sz="5000" dirty="0" err="1">
                <a:solidFill>
                  <a:srgbClr val="000000"/>
                </a:solidFill>
                <a:latin typeface="Cambria"/>
              </a:rPr>
              <a:t>thể</a:t>
            </a:r>
            <a:r>
              <a:rPr lang="en-US" sz="5000" dirty="0">
                <a:solidFill>
                  <a:srgbClr val="000000"/>
                </a:solidFill>
                <a:latin typeface="Cambria"/>
              </a:rPr>
              <a:t> </a:t>
            </a:r>
            <a:r>
              <a:rPr lang="en-US" sz="5000" dirty="0" err="1">
                <a:solidFill>
                  <a:srgbClr val="000000"/>
                </a:solidFill>
                <a:latin typeface="Cambria"/>
              </a:rPr>
              <a:t>bị</a:t>
            </a:r>
            <a:r>
              <a:rPr lang="en-US" sz="5000" dirty="0">
                <a:solidFill>
                  <a:srgbClr val="000000"/>
                </a:solidFill>
                <a:latin typeface="Cambria"/>
              </a:rPr>
              <a:t> </a:t>
            </a:r>
            <a:r>
              <a:rPr lang="en-US" sz="5000" dirty="0" err="1">
                <a:solidFill>
                  <a:srgbClr val="000000"/>
                </a:solidFill>
                <a:latin typeface="Cambria"/>
              </a:rPr>
              <a:t>mất</a:t>
            </a:r>
            <a:r>
              <a:rPr lang="en-US" sz="5000" dirty="0">
                <a:solidFill>
                  <a:srgbClr val="000000"/>
                </a:solidFill>
                <a:latin typeface="Cambria"/>
              </a:rPr>
              <a:t>.</a:t>
            </a:r>
          </a:p>
          <a:p>
            <a:pPr algn="just">
              <a:lnSpc>
                <a:spcPts val="6150"/>
              </a:lnSpc>
            </a:pPr>
            <a:r>
              <a:rPr lang="en-US" sz="5000" dirty="0">
                <a:solidFill>
                  <a:srgbClr val="000000"/>
                </a:solidFill>
                <a:latin typeface="Cambria"/>
              </a:rPr>
              <a:t>     </a:t>
            </a:r>
            <a:r>
              <a:rPr lang="en-US" sz="5000" dirty="0" err="1">
                <a:solidFill>
                  <a:srgbClr val="000000"/>
                </a:solidFill>
                <a:latin typeface="Cambria"/>
              </a:rPr>
              <a:t>Ngày</a:t>
            </a:r>
            <a:r>
              <a:rPr lang="en-US" sz="5000" dirty="0">
                <a:solidFill>
                  <a:srgbClr val="000000"/>
                </a:solidFill>
                <a:latin typeface="Cambria"/>
              </a:rPr>
              <a:t> </a:t>
            </a:r>
            <a:r>
              <a:rPr lang="en-US" sz="5000" dirty="0" err="1">
                <a:solidFill>
                  <a:srgbClr val="000000"/>
                </a:solidFill>
                <a:latin typeface="Cambria"/>
              </a:rPr>
              <a:t>hôm</a:t>
            </a:r>
            <a:r>
              <a:rPr lang="en-US" sz="5000" dirty="0">
                <a:solidFill>
                  <a:srgbClr val="000000"/>
                </a:solidFill>
                <a:latin typeface="Cambria"/>
              </a:rPr>
              <a:t> nay, </a:t>
            </a:r>
            <a:r>
              <a:rPr lang="en-US" sz="5000" dirty="0" err="1">
                <a:solidFill>
                  <a:srgbClr val="000000"/>
                </a:solidFill>
                <a:latin typeface="Cambria"/>
              </a:rPr>
              <a:t>Thiện</a:t>
            </a:r>
            <a:r>
              <a:rPr lang="en-US" sz="5000" dirty="0">
                <a:solidFill>
                  <a:srgbClr val="000000"/>
                </a:solidFill>
                <a:latin typeface="Cambria"/>
              </a:rPr>
              <a:t> </a:t>
            </a:r>
            <a:r>
              <a:rPr lang="en-US" sz="5000" dirty="0" err="1">
                <a:solidFill>
                  <a:srgbClr val="000000"/>
                </a:solidFill>
                <a:latin typeface="Cambria"/>
              </a:rPr>
              <a:t>Nhân</a:t>
            </a:r>
            <a:r>
              <a:rPr lang="en-US" sz="5000" dirty="0">
                <a:solidFill>
                  <a:srgbClr val="000000"/>
                </a:solidFill>
                <a:latin typeface="Cambria"/>
              </a:rPr>
              <a:t> </a:t>
            </a:r>
            <a:r>
              <a:rPr lang="en-US" sz="5000" dirty="0" err="1">
                <a:solidFill>
                  <a:srgbClr val="000000"/>
                </a:solidFill>
                <a:latin typeface="Cambria"/>
              </a:rPr>
              <a:t>đã</a:t>
            </a:r>
            <a:r>
              <a:rPr lang="en-US" sz="5000" dirty="0">
                <a:solidFill>
                  <a:srgbClr val="000000"/>
                </a:solidFill>
                <a:latin typeface="Cambria"/>
              </a:rPr>
              <a:t> </a:t>
            </a:r>
            <a:r>
              <a:rPr lang="en-US" sz="5000" dirty="0" err="1">
                <a:solidFill>
                  <a:srgbClr val="000000"/>
                </a:solidFill>
                <a:latin typeface="Cambria"/>
              </a:rPr>
              <a:t>khỏe</a:t>
            </a:r>
            <a:r>
              <a:rPr lang="en-US" sz="5000" dirty="0">
                <a:solidFill>
                  <a:srgbClr val="000000"/>
                </a:solidFill>
                <a:latin typeface="Cambria"/>
              </a:rPr>
              <a:t> </a:t>
            </a:r>
            <a:r>
              <a:rPr lang="en-US" sz="5000" dirty="0" err="1">
                <a:solidFill>
                  <a:srgbClr val="000000"/>
                </a:solidFill>
                <a:latin typeface="Cambria"/>
              </a:rPr>
              <a:t>mạnh</a:t>
            </a:r>
            <a:r>
              <a:rPr lang="en-US" sz="5000" dirty="0">
                <a:solidFill>
                  <a:srgbClr val="000000"/>
                </a:solidFill>
                <a:latin typeface="Cambria"/>
              </a:rPr>
              <a:t> </a:t>
            </a:r>
            <a:r>
              <a:rPr lang="en-US" sz="5000" dirty="0" err="1">
                <a:solidFill>
                  <a:srgbClr val="000000"/>
                </a:solidFill>
                <a:latin typeface="Cambria"/>
              </a:rPr>
              <a:t>và</a:t>
            </a:r>
            <a:r>
              <a:rPr lang="en-US" sz="5000" dirty="0">
                <a:solidFill>
                  <a:srgbClr val="000000"/>
                </a:solidFill>
                <a:latin typeface="Cambria"/>
              </a:rPr>
              <a:t> </a:t>
            </a:r>
            <a:r>
              <a:rPr lang="en-US" sz="5000" dirty="0" err="1">
                <a:solidFill>
                  <a:srgbClr val="000000"/>
                </a:solidFill>
                <a:latin typeface="Cambria"/>
              </a:rPr>
              <a:t>có</a:t>
            </a:r>
            <a:r>
              <a:rPr lang="en-US" sz="5000" dirty="0">
                <a:solidFill>
                  <a:srgbClr val="000000"/>
                </a:solidFill>
                <a:latin typeface="Cambria"/>
              </a:rPr>
              <a:t> </a:t>
            </a:r>
            <a:r>
              <a:rPr lang="en-US" sz="5000" dirty="0" err="1">
                <a:solidFill>
                  <a:srgbClr val="000000"/>
                </a:solidFill>
                <a:latin typeface="Cambria"/>
              </a:rPr>
              <a:t>cuộc</a:t>
            </a:r>
            <a:r>
              <a:rPr lang="en-US" sz="5000" dirty="0">
                <a:solidFill>
                  <a:srgbClr val="000000"/>
                </a:solidFill>
                <a:latin typeface="Cambria"/>
              </a:rPr>
              <a:t> </a:t>
            </a:r>
            <a:r>
              <a:rPr lang="en-US" sz="5000" dirty="0" err="1">
                <a:solidFill>
                  <a:srgbClr val="000000"/>
                </a:solidFill>
                <a:latin typeface="Cambria"/>
              </a:rPr>
              <a:t>sống</a:t>
            </a:r>
            <a:r>
              <a:rPr lang="en-US" sz="5000" dirty="0">
                <a:solidFill>
                  <a:srgbClr val="000000"/>
                </a:solidFill>
                <a:latin typeface="Cambria"/>
              </a:rPr>
              <a:t> </a:t>
            </a:r>
            <a:r>
              <a:rPr lang="en-US" sz="5000" dirty="0" err="1">
                <a:solidFill>
                  <a:srgbClr val="000000"/>
                </a:solidFill>
                <a:latin typeface="Cambria"/>
              </a:rPr>
              <a:t>bình</a:t>
            </a:r>
            <a:r>
              <a:rPr lang="en-US" sz="5000" dirty="0">
                <a:solidFill>
                  <a:srgbClr val="000000"/>
                </a:solidFill>
                <a:latin typeface="Cambria"/>
              </a:rPr>
              <a:t> </a:t>
            </a:r>
            <a:r>
              <a:rPr lang="en-US" sz="5000" dirty="0" err="1">
                <a:solidFill>
                  <a:srgbClr val="000000"/>
                </a:solidFill>
                <a:latin typeface="Cambria"/>
              </a:rPr>
              <a:t>thường</a:t>
            </a:r>
            <a:r>
              <a:rPr lang="en-US" sz="5000" dirty="0">
                <a:solidFill>
                  <a:srgbClr val="000000"/>
                </a:solidFill>
                <a:latin typeface="Cambria"/>
              </a:rPr>
              <a:t> </a:t>
            </a:r>
            <a:r>
              <a:rPr lang="en-US" sz="5000" dirty="0" err="1">
                <a:solidFill>
                  <a:srgbClr val="000000"/>
                </a:solidFill>
                <a:latin typeface="Cambria"/>
              </a:rPr>
              <a:t>như</a:t>
            </a:r>
            <a:r>
              <a:rPr lang="en-US" sz="5000" dirty="0">
                <a:solidFill>
                  <a:srgbClr val="000000"/>
                </a:solidFill>
                <a:latin typeface="Cambria"/>
              </a:rPr>
              <a:t> </a:t>
            </a:r>
            <a:r>
              <a:rPr lang="en-US" sz="5000" dirty="0" err="1">
                <a:solidFill>
                  <a:srgbClr val="000000"/>
                </a:solidFill>
                <a:latin typeface="Cambria"/>
              </a:rPr>
              <a:t>bao</a:t>
            </a:r>
            <a:r>
              <a:rPr lang="en-US" sz="5000" dirty="0">
                <a:solidFill>
                  <a:srgbClr val="000000"/>
                </a:solidFill>
                <a:latin typeface="Cambria"/>
              </a:rPr>
              <a:t> </a:t>
            </a:r>
            <a:r>
              <a:rPr lang="en-US" sz="5000" dirty="0" err="1">
                <a:solidFill>
                  <a:srgbClr val="000000"/>
                </a:solidFill>
                <a:latin typeface="Cambria"/>
              </a:rPr>
              <a:t>bạn</a:t>
            </a:r>
            <a:r>
              <a:rPr lang="en-US" sz="5000" dirty="0">
                <a:solidFill>
                  <a:srgbClr val="000000"/>
                </a:solidFill>
                <a:latin typeface="Cambria"/>
              </a:rPr>
              <a:t> </a:t>
            </a:r>
            <a:r>
              <a:rPr lang="en-US" sz="5000" dirty="0" err="1">
                <a:solidFill>
                  <a:srgbClr val="000000"/>
                </a:solidFill>
                <a:latin typeface="Cambria"/>
              </a:rPr>
              <a:t>bè</a:t>
            </a:r>
            <a:r>
              <a:rPr lang="en-US" sz="5000" dirty="0">
                <a:solidFill>
                  <a:srgbClr val="000000"/>
                </a:solidFill>
                <a:latin typeface="Cambria"/>
              </a:rPr>
              <a:t> </a:t>
            </a:r>
            <a:r>
              <a:rPr lang="en-US" sz="5000" dirty="0" err="1">
                <a:solidFill>
                  <a:srgbClr val="000000"/>
                </a:solidFill>
                <a:latin typeface="Cambria"/>
              </a:rPr>
              <a:t>khác</a:t>
            </a:r>
            <a:r>
              <a:rPr lang="en-US" sz="5000" dirty="0">
                <a:solidFill>
                  <a:srgbClr val="000000"/>
                </a:solidFill>
                <a:latin typeface="Cambria"/>
              </a:rPr>
              <a:t>. </a:t>
            </a:r>
            <a:r>
              <a:rPr lang="en-US" sz="5000" dirty="0" err="1">
                <a:solidFill>
                  <a:srgbClr val="000000"/>
                </a:solidFill>
                <a:latin typeface="Cambria"/>
              </a:rPr>
              <a:t>Thiện</a:t>
            </a:r>
            <a:r>
              <a:rPr lang="en-US" sz="5000" dirty="0">
                <a:solidFill>
                  <a:srgbClr val="000000"/>
                </a:solidFill>
                <a:latin typeface="Cambria"/>
              </a:rPr>
              <a:t> </a:t>
            </a:r>
            <a:r>
              <a:rPr lang="en-US" sz="5000" dirty="0" err="1">
                <a:solidFill>
                  <a:srgbClr val="000000"/>
                </a:solidFill>
                <a:latin typeface="Cambria"/>
              </a:rPr>
              <a:t>Nhân</a:t>
            </a:r>
            <a:r>
              <a:rPr lang="en-US" sz="5000" dirty="0">
                <a:solidFill>
                  <a:srgbClr val="000000"/>
                </a:solidFill>
                <a:latin typeface="Cambria"/>
              </a:rPr>
              <a:t> </a:t>
            </a:r>
            <a:r>
              <a:rPr lang="en-US" sz="5000" dirty="0" err="1">
                <a:solidFill>
                  <a:srgbClr val="000000"/>
                </a:solidFill>
                <a:latin typeface="Cambria"/>
              </a:rPr>
              <a:t>rất</a:t>
            </a:r>
            <a:r>
              <a:rPr lang="en-US" sz="5000" dirty="0">
                <a:solidFill>
                  <a:srgbClr val="000000"/>
                </a:solidFill>
                <a:latin typeface="Cambria"/>
              </a:rPr>
              <a:t> </a:t>
            </a:r>
            <a:r>
              <a:rPr lang="en-US" sz="5000" dirty="0" err="1">
                <a:solidFill>
                  <a:srgbClr val="000000"/>
                </a:solidFill>
                <a:latin typeface="Cambria"/>
              </a:rPr>
              <a:t>mê</a:t>
            </a:r>
            <a:r>
              <a:rPr lang="en-US" sz="5000" dirty="0">
                <a:solidFill>
                  <a:srgbClr val="000000"/>
                </a:solidFill>
                <a:latin typeface="Cambria"/>
              </a:rPr>
              <a:t> </a:t>
            </a:r>
            <a:r>
              <a:rPr lang="en-US" sz="5000" dirty="0" err="1">
                <a:solidFill>
                  <a:srgbClr val="000000"/>
                </a:solidFill>
                <a:latin typeface="Cambria"/>
              </a:rPr>
              <a:t>thể</a:t>
            </a:r>
            <a:r>
              <a:rPr lang="en-US" sz="5000" dirty="0">
                <a:solidFill>
                  <a:srgbClr val="000000"/>
                </a:solidFill>
                <a:latin typeface="Cambria"/>
              </a:rPr>
              <a:t> </a:t>
            </a:r>
            <a:r>
              <a:rPr lang="en-US" sz="5000" dirty="0" err="1">
                <a:solidFill>
                  <a:srgbClr val="000000"/>
                </a:solidFill>
                <a:latin typeface="Cambria"/>
              </a:rPr>
              <a:t>thao</a:t>
            </a:r>
            <a:r>
              <a:rPr lang="en-US" sz="5000" dirty="0">
                <a:solidFill>
                  <a:srgbClr val="000000"/>
                </a:solidFill>
                <a:latin typeface="Cambria"/>
              </a:rPr>
              <a:t>, </a:t>
            </a:r>
            <a:r>
              <a:rPr lang="en-US" sz="5000" dirty="0" err="1">
                <a:solidFill>
                  <a:srgbClr val="000000"/>
                </a:solidFill>
                <a:latin typeface="Cambria"/>
              </a:rPr>
              <a:t>có</a:t>
            </a:r>
            <a:r>
              <a:rPr lang="en-US" sz="5000" dirty="0">
                <a:solidFill>
                  <a:srgbClr val="000000"/>
                </a:solidFill>
                <a:latin typeface="Cambria"/>
              </a:rPr>
              <a:t> </a:t>
            </a:r>
            <a:r>
              <a:rPr lang="en-US" sz="5000" dirty="0" err="1">
                <a:solidFill>
                  <a:srgbClr val="000000"/>
                </a:solidFill>
                <a:latin typeface="Cambria"/>
              </a:rPr>
              <a:t>thể</a:t>
            </a:r>
            <a:r>
              <a:rPr lang="en-US" sz="5000" dirty="0">
                <a:solidFill>
                  <a:srgbClr val="000000"/>
                </a:solidFill>
                <a:latin typeface="Cambria"/>
              </a:rPr>
              <a:t> </a:t>
            </a:r>
            <a:r>
              <a:rPr lang="en-US" sz="5000" dirty="0" err="1">
                <a:solidFill>
                  <a:srgbClr val="000000"/>
                </a:solidFill>
                <a:latin typeface="Cambria"/>
              </a:rPr>
              <a:t>chơi</a:t>
            </a:r>
            <a:r>
              <a:rPr lang="en-US" sz="5000" dirty="0">
                <a:solidFill>
                  <a:srgbClr val="000000"/>
                </a:solidFill>
                <a:latin typeface="Cambria"/>
              </a:rPr>
              <a:t> </a:t>
            </a:r>
            <a:r>
              <a:rPr lang="en-US" sz="5000" dirty="0" err="1">
                <a:solidFill>
                  <a:srgbClr val="000000"/>
                </a:solidFill>
                <a:latin typeface="Cambria"/>
              </a:rPr>
              <a:t>bóng</a:t>
            </a:r>
            <a:r>
              <a:rPr lang="en-US" sz="5000" dirty="0">
                <a:solidFill>
                  <a:srgbClr val="000000"/>
                </a:solidFill>
                <a:latin typeface="Cambria"/>
              </a:rPr>
              <a:t> </a:t>
            </a:r>
            <a:r>
              <a:rPr lang="en-US" sz="5000" dirty="0" err="1">
                <a:solidFill>
                  <a:srgbClr val="000000"/>
                </a:solidFill>
                <a:latin typeface="Cambria"/>
              </a:rPr>
              <a:t>rổ</a:t>
            </a:r>
            <a:r>
              <a:rPr lang="en-US" sz="5000" dirty="0">
                <a:solidFill>
                  <a:srgbClr val="000000"/>
                </a:solidFill>
                <a:latin typeface="Cambria"/>
              </a:rPr>
              <a:t>, </a:t>
            </a:r>
            <a:r>
              <a:rPr lang="en-US" sz="5000" dirty="0" err="1">
                <a:solidFill>
                  <a:srgbClr val="000000"/>
                </a:solidFill>
                <a:latin typeface="Cambria"/>
              </a:rPr>
              <a:t>bóng</a:t>
            </a:r>
            <a:r>
              <a:rPr lang="en-US" sz="5000" dirty="0">
                <a:solidFill>
                  <a:srgbClr val="000000"/>
                </a:solidFill>
                <a:latin typeface="Cambria"/>
              </a:rPr>
              <a:t> </a:t>
            </a:r>
            <a:r>
              <a:rPr lang="en-US" sz="5000" dirty="0" err="1">
                <a:solidFill>
                  <a:srgbClr val="000000"/>
                </a:solidFill>
                <a:latin typeface="Cambria"/>
              </a:rPr>
              <a:t>đá</a:t>
            </a:r>
            <a:r>
              <a:rPr lang="en-US" sz="5000" dirty="0">
                <a:solidFill>
                  <a:srgbClr val="000000"/>
                </a:solidFill>
                <a:latin typeface="Cambria"/>
              </a:rPr>
              <a:t> </a:t>
            </a:r>
            <a:r>
              <a:rPr lang="en-US" sz="5000" dirty="0" err="1">
                <a:solidFill>
                  <a:srgbClr val="000000"/>
                </a:solidFill>
                <a:latin typeface="Cambria"/>
              </a:rPr>
              <a:t>cả</a:t>
            </a:r>
            <a:r>
              <a:rPr lang="en-US" sz="5000" dirty="0">
                <a:solidFill>
                  <a:srgbClr val="000000"/>
                </a:solidFill>
                <a:latin typeface="Cambria"/>
              </a:rPr>
              <a:t> </a:t>
            </a:r>
            <a:r>
              <a:rPr lang="en-US" sz="5000" dirty="0" err="1">
                <a:solidFill>
                  <a:srgbClr val="000000"/>
                </a:solidFill>
                <a:latin typeface="Cambria"/>
              </a:rPr>
              <a:t>ngày</a:t>
            </a:r>
            <a:r>
              <a:rPr lang="en-US" sz="5000" dirty="0">
                <a:solidFill>
                  <a:srgbClr val="000000"/>
                </a:solidFill>
                <a:latin typeface="Cambria"/>
              </a:rPr>
              <a:t> </a:t>
            </a:r>
            <a:r>
              <a:rPr lang="en-US" sz="5000" dirty="0" err="1">
                <a:solidFill>
                  <a:srgbClr val="000000"/>
                </a:solidFill>
                <a:latin typeface="Cambria"/>
              </a:rPr>
              <a:t>mà</a:t>
            </a:r>
            <a:r>
              <a:rPr lang="en-US" sz="5000" dirty="0">
                <a:solidFill>
                  <a:srgbClr val="000000"/>
                </a:solidFill>
                <a:latin typeface="Cambria"/>
              </a:rPr>
              <a:t> </a:t>
            </a:r>
            <a:r>
              <a:rPr lang="en-US" sz="5000" dirty="0" err="1">
                <a:solidFill>
                  <a:srgbClr val="000000"/>
                </a:solidFill>
                <a:latin typeface="Cambria"/>
              </a:rPr>
              <a:t>không</a:t>
            </a:r>
            <a:r>
              <a:rPr lang="en-US" sz="5000" dirty="0">
                <a:solidFill>
                  <a:srgbClr val="000000"/>
                </a:solidFill>
                <a:latin typeface="Cambria"/>
              </a:rPr>
              <a:t> </a:t>
            </a:r>
            <a:r>
              <a:rPr lang="en-US" sz="5000" dirty="0" err="1">
                <a:solidFill>
                  <a:srgbClr val="000000"/>
                </a:solidFill>
                <a:latin typeface="Cambria"/>
              </a:rPr>
              <a:t>chán</a:t>
            </a:r>
            <a:r>
              <a:rPr lang="en-US" sz="5000" dirty="0">
                <a:solidFill>
                  <a:srgbClr val="000000"/>
                </a:solidFill>
                <a:latin typeface="Cambria"/>
              </a:rPr>
              <a:t>. </a:t>
            </a:r>
            <a:r>
              <a:rPr lang="en-US" sz="5000" dirty="0" err="1">
                <a:solidFill>
                  <a:srgbClr val="000000"/>
                </a:solidFill>
                <a:latin typeface="Cambria"/>
              </a:rPr>
              <a:t>Trong</a:t>
            </a:r>
            <a:r>
              <a:rPr lang="en-US" sz="5000" dirty="0">
                <a:solidFill>
                  <a:srgbClr val="000000"/>
                </a:solidFill>
                <a:latin typeface="Cambria"/>
              </a:rPr>
              <a:t> </a:t>
            </a:r>
            <a:r>
              <a:rPr lang="en-US" sz="5000" dirty="0" err="1">
                <a:solidFill>
                  <a:srgbClr val="000000"/>
                </a:solidFill>
                <a:latin typeface="Cambria"/>
              </a:rPr>
              <a:t>học</a:t>
            </a:r>
            <a:r>
              <a:rPr lang="en-US" sz="5000" dirty="0">
                <a:solidFill>
                  <a:srgbClr val="000000"/>
                </a:solidFill>
                <a:latin typeface="Cambria"/>
              </a:rPr>
              <a:t> </a:t>
            </a:r>
            <a:r>
              <a:rPr lang="en-US" sz="5000" dirty="0" err="1">
                <a:solidFill>
                  <a:srgbClr val="000000"/>
                </a:solidFill>
                <a:latin typeface="Cambria"/>
              </a:rPr>
              <a:t>tập</a:t>
            </a:r>
            <a:r>
              <a:rPr lang="en-US" sz="5000" dirty="0">
                <a:solidFill>
                  <a:srgbClr val="000000"/>
                </a:solidFill>
                <a:latin typeface="Cambria"/>
              </a:rPr>
              <a:t>, </a:t>
            </a:r>
            <a:r>
              <a:rPr lang="en-US" sz="5000" dirty="0" err="1">
                <a:solidFill>
                  <a:srgbClr val="000000"/>
                </a:solidFill>
                <a:latin typeface="Cambria"/>
              </a:rPr>
              <a:t>bạn</a:t>
            </a:r>
            <a:r>
              <a:rPr lang="en-US" sz="5000" dirty="0">
                <a:solidFill>
                  <a:srgbClr val="000000"/>
                </a:solidFill>
                <a:latin typeface="Cambria"/>
              </a:rPr>
              <a:t> </a:t>
            </a:r>
            <a:r>
              <a:rPr lang="en-US" sz="5000" dirty="0" err="1">
                <a:solidFill>
                  <a:srgbClr val="000000"/>
                </a:solidFill>
                <a:latin typeface="Cambria"/>
              </a:rPr>
              <a:t>luôn</a:t>
            </a:r>
            <a:r>
              <a:rPr lang="en-US" sz="5000" dirty="0">
                <a:solidFill>
                  <a:srgbClr val="000000"/>
                </a:solidFill>
                <a:latin typeface="Cambria"/>
              </a:rPr>
              <a:t> </a:t>
            </a:r>
            <a:r>
              <a:rPr lang="en-US" sz="5000" dirty="0" err="1">
                <a:solidFill>
                  <a:srgbClr val="000000"/>
                </a:solidFill>
                <a:latin typeface="Cambria"/>
              </a:rPr>
              <a:t>tự</a:t>
            </a:r>
            <a:r>
              <a:rPr lang="en-US" sz="5000" dirty="0">
                <a:solidFill>
                  <a:srgbClr val="000000"/>
                </a:solidFill>
                <a:latin typeface="Cambria"/>
              </a:rPr>
              <a:t> </a:t>
            </a:r>
            <a:r>
              <a:rPr lang="en-US" sz="5000" dirty="0" err="1">
                <a:solidFill>
                  <a:srgbClr val="000000"/>
                </a:solidFill>
                <a:latin typeface="Cambria"/>
              </a:rPr>
              <a:t>giác</a:t>
            </a:r>
            <a:r>
              <a:rPr lang="en-US" sz="5000" dirty="0">
                <a:solidFill>
                  <a:srgbClr val="000000"/>
                </a:solidFill>
                <a:latin typeface="Cambria"/>
              </a:rPr>
              <a:t> </a:t>
            </a:r>
            <a:r>
              <a:rPr lang="en-US" sz="5000" dirty="0" err="1">
                <a:solidFill>
                  <a:srgbClr val="000000"/>
                </a:solidFill>
                <a:latin typeface="Cambria"/>
              </a:rPr>
              <a:t>và</a:t>
            </a:r>
            <a:r>
              <a:rPr lang="en-US" sz="5000" dirty="0">
                <a:solidFill>
                  <a:srgbClr val="000000"/>
                </a:solidFill>
                <a:latin typeface="Cambria"/>
              </a:rPr>
              <a:t> </a:t>
            </a:r>
            <a:r>
              <a:rPr lang="en-US" sz="5000" dirty="0" err="1">
                <a:solidFill>
                  <a:srgbClr val="000000"/>
                </a:solidFill>
                <a:latin typeface="Cambria"/>
              </a:rPr>
              <a:t>tích</a:t>
            </a:r>
            <a:r>
              <a:rPr lang="en-US" sz="5000" dirty="0">
                <a:solidFill>
                  <a:srgbClr val="000000"/>
                </a:solidFill>
                <a:latin typeface="Cambria"/>
              </a:rPr>
              <a:t> </a:t>
            </a:r>
            <a:r>
              <a:rPr lang="en-US" sz="5000" dirty="0" err="1">
                <a:solidFill>
                  <a:srgbClr val="000000"/>
                </a:solidFill>
                <a:latin typeface="Cambria"/>
              </a:rPr>
              <a:t>cực</a:t>
            </a:r>
            <a:r>
              <a:rPr lang="en-US" sz="5000" dirty="0">
                <a:solidFill>
                  <a:srgbClr val="000000"/>
                </a:solidFill>
                <a:latin typeface="Cambria"/>
              </a:rPr>
              <a:t> </a:t>
            </a:r>
            <a:r>
              <a:rPr lang="en-US" sz="5000" dirty="0" err="1">
                <a:solidFill>
                  <a:srgbClr val="000000"/>
                </a:solidFill>
                <a:latin typeface="Cambria"/>
              </a:rPr>
              <a:t>tham</a:t>
            </a:r>
            <a:r>
              <a:rPr lang="en-US" sz="5000" dirty="0">
                <a:solidFill>
                  <a:srgbClr val="000000"/>
                </a:solidFill>
                <a:latin typeface="Cambria"/>
              </a:rPr>
              <a:t> </a:t>
            </a:r>
            <a:r>
              <a:rPr lang="en-US" sz="5000" dirty="0" err="1">
                <a:solidFill>
                  <a:srgbClr val="000000"/>
                </a:solidFill>
                <a:latin typeface="Cambria"/>
              </a:rPr>
              <a:t>gia</a:t>
            </a:r>
            <a:r>
              <a:rPr lang="en-US" sz="5000" dirty="0">
                <a:solidFill>
                  <a:srgbClr val="000000"/>
                </a:solidFill>
                <a:latin typeface="Cambria"/>
              </a:rPr>
              <a:t> </a:t>
            </a:r>
            <a:r>
              <a:rPr lang="en-US" sz="5000" dirty="0" err="1">
                <a:solidFill>
                  <a:srgbClr val="000000"/>
                </a:solidFill>
                <a:latin typeface="Cambria"/>
              </a:rPr>
              <a:t>mọi</a:t>
            </a:r>
            <a:r>
              <a:rPr lang="en-US" sz="5000" dirty="0">
                <a:solidFill>
                  <a:srgbClr val="000000"/>
                </a:solidFill>
                <a:latin typeface="Cambria"/>
              </a:rPr>
              <a:t> </a:t>
            </a:r>
            <a:r>
              <a:rPr lang="en-US" sz="5000" dirty="0" err="1">
                <a:solidFill>
                  <a:srgbClr val="000000"/>
                </a:solidFill>
                <a:latin typeface="Cambria"/>
              </a:rPr>
              <a:t>hoạt</a:t>
            </a:r>
            <a:r>
              <a:rPr lang="en-US" sz="5000" dirty="0">
                <a:solidFill>
                  <a:srgbClr val="000000"/>
                </a:solidFill>
                <a:latin typeface="Cambria"/>
              </a:rPr>
              <a:t> </a:t>
            </a:r>
            <a:r>
              <a:rPr lang="en-US" sz="5000" dirty="0" err="1">
                <a:solidFill>
                  <a:srgbClr val="000000"/>
                </a:solidFill>
                <a:latin typeface="Cambria"/>
              </a:rPr>
              <a:t>động</a:t>
            </a:r>
            <a:r>
              <a:rPr lang="en-US" sz="5000" dirty="0">
                <a:solidFill>
                  <a:srgbClr val="000000"/>
                </a:solidFill>
                <a:latin typeface="Cambria"/>
              </a:rPr>
              <a:t> </a:t>
            </a:r>
            <a:r>
              <a:rPr lang="en-US" sz="5000" dirty="0" err="1">
                <a:solidFill>
                  <a:srgbClr val="000000"/>
                </a:solidFill>
                <a:latin typeface="Cambria"/>
              </a:rPr>
              <a:t>của</a:t>
            </a:r>
            <a:r>
              <a:rPr lang="en-US" sz="5000" dirty="0">
                <a:solidFill>
                  <a:srgbClr val="000000"/>
                </a:solidFill>
                <a:latin typeface="Cambria"/>
              </a:rPr>
              <a:t> </a:t>
            </a:r>
            <a:r>
              <a:rPr lang="en-US" sz="5000" dirty="0" err="1">
                <a:solidFill>
                  <a:srgbClr val="000000"/>
                </a:solidFill>
                <a:latin typeface="Cambria"/>
              </a:rPr>
              <a:t>trường</a:t>
            </a:r>
            <a:r>
              <a:rPr lang="en-US" sz="5000" dirty="0">
                <a:solidFill>
                  <a:srgbClr val="000000"/>
                </a:solidFill>
                <a:latin typeface="Cambria"/>
              </a:rPr>
              <a:t>, </a:t>
            </a:r>
            <a:r>
              <a:rPr lang="en-US" sz="5000" dirty="0" err="1">
                <a:solidFill>
                  <a:srgbClr val="000000"/>
                </a:solidFill>
                <a:latin typeface="Cambria"/>
              </a:rPr>
              <a:t>lớp</a:t>
            </a:r>
            <a:r>
              <a:rPr lang="en-US" sz="5000" dirty="0">
                <a:solidFill>
                  <a:srgbClr val="000000"/>
                </a:solidFill>
                <a:latin typeface="Cambria"/>
              </a:rPr>
              <a:t>.</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E9EC"/>
        </a:solidFill>
        <a:effectLst/>
      </p:bgPr>
    </p:bg>
    <p:spTree>
      <p:nvGrpSpPr>
        <p:cNvPr id="1" name=""/>
        <p:cNvGrpSpPr/>
        <p:nvPr/>
      </p:nvGrpSpPr>
      <p:grpSpPr>
        <a:xfrm>
          <a:off x="0" y="0"/>
          <a:ext cx="0" cy="0"/>
          <a:chOff x="0" y="0"/>
          <a:chExt cx="0" cy="0"/>
        </a:xfrm>
      </p:grpSpPr>
      <p:sp>
        <p:nvSpPr>
          <p:cNvPr id="3" name="Freeform 3"/>
          <p:cNvSpPr/>
          <p:nvPr/>
        </p:nvSpPr>
        <p:spPr>
          <a:xfrm>
            <a:off x="437649" y="6469982"/>
            <a:ext cx="6972300" cy="3386889"/>
          </a:xfrm>
          <a:custGeom>
            <a:avLst/>
            <a:gdLst/>
            <a:ahLst/>
            <a:cxnLst/>
            <a:rect l="l" t="t" r="r" b="b"/>
            <a:pathLst>
              <a:path w="6972300" h="3386889">
                <a:moveTo>
                  <a:pt x="0" y="0"/>
                </a:moveTo>
                <a:lnTo>
                  <a:pt x="6972300" y="0"/>
                </a:lnTo>
                <a:lnTo>
                  <a:pt x="6972300" y="3386889"/>
                </a:lnTo>
                <a:lnTo>
                  <a:pt x="0" y="3386889"/>
                </a:lnTo>
                <a:lnTo>
                  <a:pt x="0" y="0"/>
                </a:lnTo>
                <a:close/>
              </a:path>
            </a:pathLst>
          </a:custGeom>
          <a:blipFill>
            <a:blip r:embed="rId2">
              <a:extLst>
                <a:ext uri="{96DAC541-7B7A-43D3-8B79-37D633B846F1}">
                  <asvg:svgBlip xmlns:asvg="http://schemas.microsoft.com/office/drawing/2016/SVG/main" xmlns="" r:embed="rId3"/>
                </a:ext>
              </a:extLst>
            </a:blip>
            <a:stretch>
              <a:fillRect b="-105861"/>
            </a:stretch>
          </a:blipFill>
        </p:spPr>
      </p:sp>
      <p:sp>
        <p:nvSpPr>
          <p:cNvPr id="5" name="Freeform 5"/>
          <p:cNvSpPr/>
          <p:nvPr/>
        </p:nvSpPr>
        <p:spPr>
          <a:xfrm>
            <a:off x="6567738" y="6512844"/>
            <a:ext cx="6972300" cy="3386889"/>
          </a:xfrm>
          <a:custGeom>
            <a:avLst/>
            <a:gdLst/>
            <a:ahLst/>
            <a:cxnLst/>
            <a:rect l="l" t="t" r="r" b="b"/>
            <a:pathLst>
              <a:path w="6972300" h="3386889">
                <a:moveTo>
                  <a:pt x="0" y="0"/>
                </a:moveTo>
                <a:lnTo>
                  <a:pt x="6972300" y="0"/>
                </a:lnTo>
                <a:lnTo>
                  <a:pt x="6972300" y="3386889"/>
                </a:lnTo>
                <a:lnTo>
                  <a:pt x="0" y="3386889"/>
                </a:lnTo>
                <a:lnTo>
                  <a:pt x="0" y="0"/>
                </a:lnTo>
                <a:close/>
              </a:path>
            </a:pathLst>
          </a:custGeom>
          <a:blipFill>
            <a:blip r:embed="rId2">
              <a:extLst>
                <a:ext uri="{96DAC541-7B7A-43D3-8B79-37D633B846F1}">
                  <asvg:svgBlip xmlns:asvg="http://schemas.microsoft.com/office/drawing/2016/SVG/main" xmlns="" r:embed="rId3"/>
                </a:ext>
              </a:extLst>
            </a:blip>
            <a:stretch>
              <a:fillRect b="-105861"/>
            </a:stretch>
          </a:blipFill>
        </p:spPr>
      </p:sp>
      <p:sp>
        <p:nvSpPr>
          <p:cNvPr id="6" name="Freeform 6"/>
          <p:cNvSpPr/>
          <p:nvPr/>
        </p:nvSpPr>
        <p:spPr>
          <a:xfrm>
            <a:off x="12697828" y="430129"/>
            <a:ext cx="5122445" cy="6972300"/>
          </a:xfrm>
          <a:custGeom>
            <a:avLst/>
            <a:gdLst/>
            <a:ahLst/>
            <a:cxnLst/>
            <a:rect l="l" t="t" r="r" b="b"/>
            <a:pathLst>
              <a:path w="5122445" h="6972300">
                <a:moveTo>
                  <a:pt x="0" y="0"/>
                </a:moveTo>
                <a:lnTo>
                  <a:pt x="5122444" y="0"/>
                </a:lnTo>
                <a:lnTo>
                  <a:pt x="5122444" y="6972300"/>
                </a:lnTo>
                <a:lnTo>
                  <a:pt x="0" y="6972300"/>
                </a:lnTo>
                <a:lnTo>
                  <a:pt x="0" y="0"/>
                </a:lnTo>
                <a:close/>
              </a:path>
            </a:pathLst>
          </a:custGeom>
          <a:blipFill>
            <a:blip r:embed="rId2">
              <a:extLst>
                <a:ext uri="{96DAC541-7B7A-43D3-8B79-37D633B846F1}">
                  <asvg:svgBlip xmlns:asvg="http://schemas.microsoft.com/office/drawing/2016/SVG/main" xmlns="" r:embed="rId3"/>
                </a:ext>
              </a:extLst>
            </a:blip>
            <a:stretch>
              <a:fillRect r="-36112"/>
            </a:stretch>
          </a:blipFill>
        </p:spPr>
      </p:sp>
      <p:sp>
        <p:nvSpPr>
          <p:cNvPr id="7" name="Freeform 7"/>
          <p:cNvSpPr/>
          <p:nvPr/>
        </p:nvSpPr>
        <p:spPr>
          <a:xfrm>
            <a:off x="12697828" y="6469982"/>
            <a:ext cx="5152524" cy="3386889"/>
          </a:xfrm>
          <a:custGeom>
            <a:avLst/>
            <a:gdLst/>
            <a:ahLst/>
            <a:cxnLst/>
            <a:rect l="l" t="t" r="r" b="b"/>
            <a:pathLst>
              <a:path w="5152524" h="3386889">
                <a:moveTo>
                  <a:pt x="0" y="0"/>
                </a:moveTo>
                <a:lnTo>
                  <a:pt x="5152523" y="0"/>
                </a:lnTo>
                <a:lnTo>
                  <a:pt x="5152523" y="3386889"/>
                </a:lnTo>
                <a:lnTo>
                  <a:pt x="0" y="3386889"/>
                </a:lnTo>
                <a:lnTo>
                  <a:pt x="0" y="0"/>
                </a:lnTo>
                <a:close/>
              </a:path>
            </a:pathLst>
          </a:custGeom>
          <a:blipFill>
            <a:blip r:embed="rId4">
              <a:extLst>
                <a:ext uri="{96DAC541-7B7A-43D3-8B79-37D633B846F1}">
                  <asvg:svgBlip xmlns:asvg="http://schemas.microsoft.com/office/drawing/2016/SVG/main" xmlns="" r:embed="rId5"/>
                </a:ext>
              </a:extLst>
            </a:blip>
            <a:stretch>
              <a:fillRect r="-35318" b="-105861"/>
            </a:stretch>
          </a:blipFill>
        </p:spPr>
      </p:sp>
      <p:sp>
        <p:nvSpPr>
          <p:cNvPr id="11" name="Freeform 11"/>
          <p:cNvSpPr/>
          <p:nvPr/>
        </p:nvSpPr>
        <p:spPr>
          <a:xfrm rot="912969">
            <a:off x="4015577" y="2124341"/>
            <a:ext cx="4610420" cy="4114800"/>
          </a:xfrm>
          <a:custGeom>
            <a:avLst/>
            <a:gdLst/>
            <a:ahLst/>
            <a:cxnLst/>
            <a:rect l="l" t="t" r="r" b="b"/>
            <a:pathLst>
              <a:path w="4610420" h="4114800">
                <a:moveTo>
                  <a:pt x="0" y="0"/>
                </a:moveTo>
                <a:lnTo>
                  <a:pt x="4610420" y="0"/>
                </a:lnTo>
                <a:lnTo>
                  <a:pt x="4610420" y="4114800"/>
                </a:lnTo>
                <a:lnTo>
                  <a:pt x="0" y="4114800"/>
                </a:lnTo>
                <a:lnTo>
                  <a:pt x="0" y="0"/>
                </a:lnTo>
                <a:close/>
              </a:path>
            </a:pathLst>
          </a:custGeom>
          <a:blipFill>
            <a:blip r:embed="rId6">
              <a:extLst>
                <a:ext uri="{96DAC541-7B7A-43D3-8B79-37D633B846F1}">
                  <asvg:svgBlip xmlns:asvg="http://schemas.microsoft.com/office/drawing/2016/SVG/main" xmlns="" r:embed="rId9"/>
                </a:ext>
              </a:extLst>
            </a:blip>
            <a:stretch>
              <a:fillRect/>
            </a:stretch>
          </a:blipFill>
        </p:spPr>
      </p:sp>
      <p:grpSp>
        <p:nvGrpSpPr>
          <p:cNvPr id="12" name="Group 12"/>
          <p:cNvGrpSpPr/>
          <p:nvPr/>
        </p:nvGrpSpPr>
        <p:grpSpPr>
          <a:xfrm>
            <a:off x="1429333" y="683172"/>
            <a:ext cx="15311675" cy="2843084"/>
            <a:chOff x="0" y="0"/>
            <a:chExt cx="20415567" cy="3790778"/>
          </a:xfrm>
        </p:grpSpPr>
        <p:grpSp>
          <p:nvGrpSpPr>
            <p:cNvPr id="13" name="Group 13"/>
            <p:cNvGrpSpPr/>
            <p:nvPr/>
          </p:nvGrpSpPr>
          <p:grpSpPr>
            <a:xfrm>
              <a:off x="0" y="0"/>
              <a:ext cx="2268396" cy="3790778"/>
              <a:chOff x="0" y="0"/>
              <a:chExt cx="486378" cy="812800"/>
            </a:xfrm>
          </p:grpSpPr>
          <p:sp>
            <p:nvSpPr>
              <p:cNvPr id="14" name="Freeform 14"/>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p:spPr>
          </p:sp>
          <p:sp>
            <p:nvSpPr>
              <p:cNvPr id="15" name="TextBox 15"/>
              <p:cNvSpPr txBox="1"/>
              <p:nvPr/>
            </p:nvSpPr>
            <p:spPr>
              <a:xfrm>
                <a:off x="0" y="-28575"/>
                <a:ext cx="486378" cy="841375"/>
              </a:xfrm>
              <a:prstGeom prst="rect">
                <a:avLst/>
              </a:prstGeom>
            </p:spPr>
            <p:txBody>
              <a:bodyPr lIns="50800" tIns="50800" rIns="50800" bIns="50800" rtlCol="0" anchor="ctr"/>
              <a:lstStyle/>
              <a:p>
                <a:pPr algn="ctr">
                  <a:lnSpc>
                    <a:spcPts val="2807"/>
                  </a:lnSpc>
                </a:pPr>
                <a:endParaRPr/>
              </a:p>
            </p:txBody>
          </p:sp>
        </p:grpSp>
        <p:grpSp>
          <p:nvGrpSpPr>
            <p:cNvPr id="16" name="Group 16"/>
            <p:cNvGrpSpPr/>
            <p:nvPr/>
          </p:nvGrpSpPr>
          <p:grpSpPr>
            <a:xfrm>
              <a:off x="4536793" y="0"/>
              <a:ext cx="2268396" cy="3790778"/>
              <a:chOff x="0" y="0"/>
              <a:chExt cx="486378" cy="812800"/>
            </a:xfrm>
          </p:grpSpPr>
          <p:sp>
            <p:nvSpPr>
              <p:cNvPr id="17" name="Freeform 17"/>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18" name="TextBox 18"/>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nvGrpSpPr>
            <p:cNvPr id="19" name="Group 19"/>
            <p:cNvGrpSpPr/>
            <p:nvPr/>
          </p:nvGrpSpPr>
          <p:grpSpPr>
            <a:xfrm>
              <a:off x="9073585" y="0"/>
              <a:ext cx="2268396" cy="3790778"/>
              <a:chOff x="0" y="0"/>
              <a:chExt cx="486378" cy="812800"/>
            </a:xfrm>
          </p:grpSpPr>
          <p:sp>
            <p:nvSpPr>
              <p:cNvPr id="20" name="Freeform 20"/>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21" name="TextBox 21"/>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nvGrpSpPr>
            <p:cNvPr id="22" name="Group 22"/>
            <p:cNvGrpSpPr/>
            <p:nvPr/>
          </p:nvGrpSpPr>
          <p:grpSpPr>
            <a:xfrm>
              <a:off x="13610378" y="0"/>
              <a:ext cx="2268396" cy="3790778"/>
              <a:chOff x="0" y="0"/>
              <a:chExt cx="486378" cy="812800"/>
            </a:xfrm>
          </p:grpSpPr>
          <p:sp>
            <p:nvSpPr>
              <p:cNvPr id="23" name="Freeform 23"/>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24" name="TextBox 24"/>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nvGrpSpPr>
            <p:cNvPr id="25" name="Group 25"/>
            <p:cNvGrpSpPr/>
            <p:nvPr/>
          </p:nvGrpSpPr>
          <p:grpSpPr>
            <a:xfrm>
              <a:off x="2268396" y="0"/>
              <a:ext cx="2268396" cy="3790778"/>
              <a:chOff x="0" y="0"/>
              <a:chExt cx="486378" cy="812800"/>
            </a:xfrm>
          </p:grpSpPr>
          <p:sp>
            <p:nvSpPr>
              <p:cNvPr id="26" name="Freeform 26"/>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27" name="TextBox 27"/>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nvGrpSpPr>
            <p:cNvPr id="28" name="Group 28"/>
            <p:cNvGrpSpPr/>
            <p:nvPr/>
          </p:nvGrpSpPr>
          <p:grpSpPr>
            <a:xfrm>
              <a:off x="6805189" y="0"/>
              <a:ext cx="2268396" cy="3790778"/>
              <a:chOff x="0" y="0"/>
              <a:chExt cx="486378" cy="812800"/>
            </a:xfrm>
          </p:grpSpPr>
          <p:sp>
            <p:nvSpPr>
              <p:cNvPr id="29" name="Freeform 29"/>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30" name="TextBox 30"/>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nvGrpSpPr>
            <p:cNvPr id="31" name="Group 31"/>
            <p:cNvGrpSpPr/>
            <p:nvPr/>
          </p:nvGrpSpPr>
          <p:grpSpPr>
            <a:xfrm>
              <a:off x="11341981" y="0"/>
              <a:ext cx="2268396" cy="3790778"/>
              <a:chOff x="0" y="0"/>
              <a:chExt cx="486378" cy="812800"/>
            </a:xfrm>
          </p:grpSpPr>
          <p:sp>
            <p:nvSpPr>
              <p:cNvPr id="32" name="Freeform 32"/>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33" name="TextBox 33"/>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nvGrpSpPr>
            <p:cNvPr id="34" name="Group 34"/>
            <p:cNvGrpSpPr/>
            <p:nvPr/>
          </p:nvGrpSpPr>
          <p:grpSpPr>
            <a:xfrm>
              <a:off x="15878774" y="0"/>
              <a:ext cx="2268396" cy="3790778"/>
              <a:chOff x="0" y="0"/>
              <a:chExt cx="486378" cy="812800"/>
            </a:xfrm>
          </p:grpSpPr>
          <p:sp>
            <p:nvSpPr>
              <p:cNvPr id="35" name="Freeform 35"/>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36" name="TextBox 36"/>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nvGrpSpPr>
            <p:cNvPr id="37" name="Group 37"/>
            <p:cNvGrpSpPr/>
            <p:nvPr/>
          </p:nvGrpSpPr>
          <p:grpSpPr>
            <a:xfrm>
              <a:off x="18147170" y="0"/>
              <a:ext cx="2268396" cy="3790778"/>
              <a:chOff x="0" y="0"/>
              <a:chExt cx="486378" cy="812800"/>
            </a:xfrm>
          </p:grpSpPr>
          <p:sp>
            <p:nvSpPr>
              <p:cNvPr id="38" name="Freeform 38"/>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39" name="TextBox 39"/>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sp>
        <p:nvSpPr>
          <p:cNvPr id="40" name="Freeform 40"/>
          <p:cNvSpPr/>
          <p:nvPr/>
        </p:nvSpPr>
        <p:spPr>
          <a:xfrm>
            <a:off x="10878051" y="6469982"/>
            <a:ext cx="6972300" cy="3386889"/>
          </a:xfrm>
          <a:custGeom>
            <a:avLst/>
            <a:gdLst/>
            <a:ahLst/>
            <a:cxnLst/>
            <a:rect l="l" t="t" r="r" b="b"/>
            <a:pathLst>
              <a:path w="6972300" h="3386889">
                <a:moveTo>
                  <a:pt x="0" y="0"/>
                </a:moveTo>
                <a:lnTo>
                  <a:pt x="6972300" y="0"/>
                </a:lnTo>
                <a:lnTo>
                  <a:pt x="6972300" y="3386889"/>
                </a:lnTo>
                <a:lnTo>
                  <a:pt x="0" y="3386889"/>
                </a:lnTo>
                <a:lnTo>
                  <a:pt x="0" y="0"/>
                </a:lnTo>
                <a:close/>
              </a:path>
            </a:pathLst>
          </a:custGeom>
          <a:blipFill>
            <a:blip r:embed="rId2">
              <a:extLst>
                <a:ext uri="{96DAC541-7B7A-43D3-8B79-37D633B846F1}">
                  <asvg:svgBlip xmlns:asvg="http://schemas.microsoft.com/office/drawing/2016/SVG/main" xmlns="" r:embed="rId3"/>
                </a:ext>
              </a:extLst>
            </a:blip>
            <a:stretch>
              <a:fillRect b="-105861"/>
            </a:stretch>
          </a:blipFill>
        </p:spPr>
      </p:sp>
      <p:grpSp>
        <p:nvGrpSpPr>
          <p:cNvPr id="41" name="Group 41"/>
          <p:cNvGrpSpPr/>
          <p:nvPr/>
        </p:nvGrpSpPr>
        <p:grpSpPr>
          <a:xfrm>
            <a:off x="1028700" y="1375324"/>
            <a:ext cx="16230600" cy="8174564"/>
            <a:chOff x="0" y="0"/>
            <a:chExt cx="4274726" cy="2152972"/>
          </a:xfrm>
        </p:grpSpPr>
        <p:sp>
          <p:nvSpPr>
            <p:cNvPr id="42" name="Freeform 42"/>
            <p:cNvSpPr/>
            <p:nvPr/>
          </p:nvSpPr>
          <p:spPr>
            <a:xfrm>
              <a:off x="0" y="0"/>
              <a:ext cx="4274726" cy="2152972"/>
            </a:xfrm>
            <a:custGeom>
              <a:avLst/>
              <a:gdLst/>
              <a:ahLst/>
              <a:cxnLst/>
              <a:rect l="l" t="t" r="r" b="b"/>
              <a:pathLst>
                <a:path w="4274726" h="2152972">
                  <a:moveTo>
                    <a:pt x="24327" y="0"/>
                  </a:moveTo>
                  <a:lnTo>
                    <a:pt x="4250399" y="0"/>
                  </a:lnTo>
                  <a:cubicBezTo>
                    <a:pt x="4263834" y="0"/>
                    <a:pt x="4274726" y="10891"/>
                    <a:pt x="4274726" y="24327"/>
                  </a:cubicBezTo>
                  <a:lnTo>
                    <a:pt x="4274726" y="2128645"/>
                  </a:lnTo>
                  <a:cubicBezTo>
                    <a:pt x="4274726" y="2142080"/>
                    <a:pt x="4263834" y="2152972"/>
                    <a:pt x="4250399" y="2152972"/>
                  </a:cubicBezTo>
                  <a:lnTo>
                    <a:pt x="24327" y="2152972"/>
                  </a:lnTo>
                  <a:cubicBezTo>
                    <a:pt x="10891" y="2152972"/>
                    <a:pt x="0" y="2142080"/>
                    <a:pt x="0" y="2128645"/>
                  </a:cubicBezTo>
                  <a:lnTo>
                    <a:pt x="0" y="24327"/>
                  </a:lnTo>
                  <a:cubicBezTo>
                    <a:pt x="0" y="10891"/>
                    <a:pt x="10891" y="0"/>
                    <a:pt x="24327" y="0"/>
                  </a:cubicBezTo>
                  <a:close/>
                </a:path>
              </a:pathLst>
            </a:custGeom>
            <a:solidFill>
              <a:srgbClr val="F6C9BC"/>
            </a:solidFill>
          </p:spPr>
        </p:sp>
        <p:sp>
          <p:nvSpPr>
            <p:cNvPr id="43" name="TextBox 43"/>
            <p:cNvSpPr txBox="1"/>
            <p:nvPr/>
          </p:nvSpPr>
          <p:spPr>
            <a:xfrm>
              <a:off x="0" y="-28575"/>
              <a:ext cx="4274726" cy="2181547"/>
            </a:xfrm>
            <a:prstGeom prst="rect">
              <a:avLst/>
            </a:prstGeom>
          </p:spPr>
          <p:txBody>
            <a:bodyPr lIns="50800" tIns="50800" rIns="50800" bIns="50800" rtlCol="0" anchor="ctr"/>
            <a:lstStyle/>
            <a:p>
              <a:pPr algn="ctr">
                <a:lnSpc>
                  <a:spcPts val="2807"/>
                </a:lnSpc>
              </a:pPr>
              <a:endParaRPr/>
            </a:p>
          </p:txBody>
        </p:sp>
      </p:grpSp>
      <p:sp>
        <p:nvSpPr>
          <p:cNvPr id="47" name="TextBox 47"/>
          <p:cNvSpPr txBox="1"/>
          <p:nvPr/>
        </p:nvSpPr>
        <p:spPr>
          <a:xfrm>
            <a:off x="6791093" y="1301315"/>
            <a:ext cx="10228415" cy="8294006"/>
          </a:xfrm>
          <a:prstGeom prst="rect">
            <a:avLst/>
          </a:prstGeom>
        </p:spPr>
        <p:txBody>
          <a:bodyPr lIns="0" tIns="0" rIns="0" bIns="0" rtlCol="0" anchor="t">
            <a:spAutoFit/>
          </a:bodyPr>
          <a:lstStyle/>
          <a:p>
            <a:pPr algn="just">
              <a:lnSpc>
                <a:spcPts val="6028"/>
              </a:lnSpc>
            </a:pPr>
            <a:r>
              <a:rPr lang="en-US" sz="4901">
                <a:solidFill>
                  <a:srgbClr val="000000"/>
                </a:solidFill>
                <a:latin typeface="Cambria"/>
              </a:rPr>
              <a:t>     Sự độc lập trong tính cách của Thiện Nhân chính là điều khiến mẹ Mai Anh yêu thích. Bạn thường đặt báo thức để tự thức dậy mỗi sáng mà không cần ai gọi. Khi ở nhà, bạn luôn thể hiện sự quan tâm, chu đáo tới từng thành viên trong gia đình. Mỗi khi có thời gian rảnh, bạn thường giúp mẹ và các anh trai làm những việc như nấu cơm, quét dọn nhà cửa,…</a:t>
            </a:r>
          </a:p>
          <a:p>
            <a:pPr algn="r">
              <a:lnSpc>
                <a:spcPts val="4943"/>
              </a:lnSpc>
            </a:pPr>
            <a:r>
              <a:rPr lang="en-US" sz="4019">
                <a:solidFill>
                  <a:srgbClr val="000000"/>
                </a:solidFill>
                <a:latin typeface="Cambria Italics"/>
              </a:rPr>
              <a:t>(Theo lời kể của cô Mai Anh – mẹ Thiện Nhân)</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E9EC"/>
        </a:solidFill>
        <a:effectLst/>
      </p:bgPr>
    </p:bg>
    <p:spTree>
      <p:nvGrpSpPr>
        <p:cNvPr id="1" name=""/>
        <p:cNvGrpSpPr/>
        <p:nvPr/>
      </p:nvGrpSpPr>
      <p:grpSpPr>
        <a:xfrm>
          <a:off x="0" y="0"/>
          <a:ext cx="0" cy="0"/>
          <a:chOff x="0" y="0"/>
          <a:chExt cx="0" cy="0"/>
        </a:xfrm>
      </p:grpSpPr>
      <p:sp>
        <p:nvSpPr>
          <p:cNvPr id="2" name="Freeform 2"/>
          <p:cNvSpPr/>
          <p:nvPr/>
        </p:nvSpPr>
        <p:spPr>
          <a:xfrm>
            <a:off x="437649" y="430129"/>
            <a:ext cx="6972300" cy="6972300"/>
          </a:xfrm>
          <a:custGeom>
            <a:avLst/>
            <a:gdLst/>
            <a:ahLst/>
            <a:cxnLst/>
            <a:rect l="l" t="t" r="r" b="b"/>
            <a:pathLst>
              <a:path w="6972300" h="6972300">
                <a:moveTo>
                  <a:pt x="0" y="0"/>
                </a:moveTo>
                <a:lnTo>
                  <a:pt x="6972300" y="0"/>
                </a:lnTo>
                <a:lnTo>
                  <a:pt x="6972300" y="6972300"/>
                </a:lnTo>
                <a:lnTo>
                  <a:pt x="0" y="69723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a:off x="437649" y="6469982"/>
            <a:ext cx="6972300" cy="3386889"/>
          </a:xfrm>
          <a:custGeom>
            <a:avLst/>
            <a:gdLst/>
            <a:ahLst/>
            <a:cxnLst/>
            <a:rect l="l" t="t" r="r" b="b"/>
            <a:pathLst>
              <a:path w="6972300" h="3386889">
                <a:moveTo>
                  <a:pt x="0" y="0"/>
                </a:moveTo>
                <a:lnTo>
                  <a:pt x="6972300" y="0"/>
                </a:lnTo>
                <a:lnTo>
                  <a:pt x="6972300" y="3386889"/>
                </a:lnTo>
                <a:lnTo>
                  <a:pt x="0" y="3386889"/>
                </a:lnTo>
                <a:lnTo>
                  <a:pt x="0" y="0"/>
                </a:lnTo>
                <a:close/>
              </a:path>
            </a:pathLst>
          </a:custGeom>
          <a:blipFill>
            <a:blip r:embed="rId2">
              <a:extLst>
                <a:ext uri="{96DAC541-7B7A-43D3-8B79-37D633B846F1}">
                  <asvg:svgBlip xmlns:asvg="http://schemas.microsoft.com/office/drawing/2016/SVG/main" xmlns="" r:embed="rId3"/>
                </a:ext>
              </a:extLst>
            </a:blip>
            <a:stretch>
              <a:fillRect b="-105861"/>
            </a:stretch>
          </a:blipFill>
        </p:spPr>
      </p:sp>
      <p:sp>
        <p:nvSpPr>
          <p:cNvPr id="4" name="Freeform 4"/>
          <p:cNvSpPr/>
          <p:nvPr/>
        </p:nvSpPr>
        <p:spPr>
          <a:xfrm>
            <a:off x="6567738" y="430129"/>
            <a:ext cx="6972300" cy="6972300"/>
          </a:xfrm>
          <a:custGeom>
            <a:avLst/>
            <a:gdLst/>
            <a:ahLst/>
            <a:cxnLst/>
            <a:rect l="l" t="t" r="r" b="b"/>
            <a:pathLst>
              <a:path w="6972300" h="6972300">
                <a:moveTo>
                  <a:pt x="0" y="0"/>
                </a:moveTo>
                <a:lnTo>
                  <a:pt x="6972300" y="0"/>
                </a:lnTo>
                <a:lnTo>
                  <a:pt x="6972300" y="6972300"/>
                </a:lnTo>
                <a:lnTo>
                  <a:pt x="0" y="69723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5" name="Freeform 5"/>
          <p:cNvSpPr/>
          <p:nvPr/>
        </p:nvSpPr>
        <p:spPr>
          <a:xfrm>
            <a:off x="6567738" y="6512844"/>
            <a:ext cx="6972300" cy="3386889"/>
          </a:xfrm>
          <a:custGeom>
            <a:avLst/>
            <a:gdLst/>
            <a:ahLst/>
            <a:cxnLst/>
            <a:rect l="l" t="t" r="r" b="b"/>
            <a:pathLst>
              <a:path w="6972300" h="3386889">
                <a:moveTo>
                  <a:pt x="0" y="0"/>
                </a:moveTo>
                <a:lnTo>
                  <a:pt x="6972300" y="0"/>
                </a:lnTo>
                <a:lnTo>
                  <a:pt x="6972300" y="3386889"/>
                </a:lnTo>
                <a:lnTo>
                  <a:pt x="0" y="3386889"/>
                </a:lnTo>
                <a:lnTo>
                  <a:pt x="0" y="0"/>
                </a:lnTo>
                <a:close/>
              </a:path>
            </a:pathLst>
          </a:custGeom>
          <a:blipFill>
            <a:blip r:embed="rId2">
              <a:extLst>
                <a:ext uri="{96DAC541-7B7A-43D3-8B79-37D633B846F1}">
                  <asvg:svgBlip xmlns:asvg="http://schemas.microsoft.com/office/drawing/2016/SVG/main" xmlns="" r:embed="rId3"/>
                </a:ext>
              </a:extLst>
            </a:blip>
            <a:stretch>
              <a:fillRect b="-105861"/>
            </a:stretch>
          </a:blipFill>
        </p:spPr>
      </p:sp>
      <p:sp>
        <p:nvSpPr>
          <p:cNvPr id="6" name="Freeform 6"/>
          <p:cNvSpPr/>
          <p:nvPr/>
        </p:nvSpPr>
        <p:spPr>
          <a:xfrm>
            <a:off x="12697828" y="430129"/>
            <a:ext cx="5122445" cy="6972300"/>
          </a:xfrm>
          <a:custGeom>
            <a:avLst/>
            <a:gdLst/>
            <a:ahLst/>
            <a:cxnLst/>
            <a:rect l="l" t="t" r="r" b="b"/>
            <a:pathLst>
              <a:path w="5122445" h="6972300">
                <a:moveTo>
                  <a:pt x="0" y="0"/>
                </a:moveTo>
                <a:lnTo>
                  <a:pt x="5122444" y="0"/>
                </a:lnTo>
                <a:lnTo>
                  <a:pt x="5122444" y="6972300"/>
                </a:lnTo>
                <a:lnTo>
                  <a:pt x="0" y="6972300"/>
                </a:lnTo>
                <a:lnTo>
                  <a:pt x="0" y="0"/>
                </a:lnTo>
                <a:close/>
              </a:path>
            </a:pathLst>
          </a:custGeom>
          <a:blipFill>
            <a:blip r:embed="rId2">
              <a:extLst>
                <a:ext uri="{96DAC541-7B7A-43D3-8B79-37D633B846F1}">
                  <asvg:svgBlip xmlns:asvg="http://schemas.microsoft.com/office/drawing/2016/SVG/main" xmlns="" r:embed="rId3"/>
                </a:ext>
              </a:extLst>
            </a:blip>
            <a:stretch>
              <a:fillRect r="-36112"/>
            </a:stretch>
          </a:blipFill>
        </p:spPr>
      </p:sp>
      <p:sp>
        <p:nvSpPr>
          <p:cNvPr id="7" name="Freeform 7"/>
          <p:cNvSpPr/>
          <p:nvPr/>
        </p:nvSpPr>
        <p:spPr>
          <a:xfrm>
            <a:off x="12697828" y="6469982"/>
            <a:ext cx="5152524" cy="3386889"/>
          </a:xfrm>
          <a:custGeom>
            <a:avLst/>
            <a:gdLst/>
            <a:ahLst/>
            <a:cxnLst/>
            <a:rect l="l" t="t" r="r" b="b"/>
            <a:pathLst>
              <a:path w="5152524" h="3386889">
                <a:moveTo>
                  <a:pt x="0" y="0"/>
                </a:moveTo>
                <a:lnTo>
                  <a:pt x="5152523" y="0"/>
                </a:lnTo>
                <a:lnTo>
                  <a:pt x="5152523" y="3386889"/>
                </a:lnTo>
                <a:lnTo>
                  <a:pt x="0" y="3386889"/>
                </a:lnTo>
                <a:lnTo>
                  <a:pt x="0" y="0"/>
                </a:lnTo>
                <a:close/>
              </a:path>
            </a:pathLst>
          </a:custGeom>
          <a:blipFill>
            <a:blip r:embed="rId4">
              <a:extLst>
                <a:ext uri="{96DAC541-7B7A-43D3-8B79-37D633B846F1}">
                  <asvg:svgBlip xmlns:asvg="http://schemas.microsoft.com/office/drawing/2016/SVG/main" xmlns="" r:embed="rId5"/>
                </a:ext>
              </a:extLst>
            </a:blip>
            <a:stretch>
              <a:fillRect r="-35318" b="-105861"/>
            </a:stretch>
          </a:blipFill>
        </p:spPr>
      </p:sp>
      <p:sp>
        <p:nvSpPr>
          <p:cNvPr id="8" name="Freeform 8"/>
          <p:cNvSpPr/>
          <p:nvPr/>
        </p:nvSpPr>
        <p:spPr>
          <a:xfrm rot="-4547200">
            <a:off x="13990603" y="5783075"/>
            <a:ext cx="5500811" cy="4760702"/>
          </a:xfrm>
          <a:custGeom>
            <a:avLst/>
            <a:gdLst/>
            <a:ahLst/>
            <a:cxnLst/>
            <a:rect l="l" t="t" r="r" b="b"/>
            <a:pathLst>
              <a:path w="5500811" h="4760702">
                <a:moveTo>
                  <a:pt x="0" y="0"/>
                </a:moveTo>
                <a:lnTo>
                  <a:pt x="5500810" y="0"/>
                </a:lnTo>
                <a:lnTo>
                  <a:pt x="5500810" y="4760702"/>
                </a:lnTo>
                <a:lnTo>
                  <a:pt x="0" y="4760702"/>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9" name="Freeform 9"/>
          <p:cNvSpPr/>
          <p:nvPr/>
        </p:nvSpPr>
        <p:spPr>
          <a:xfrm rot="4404670">
            <a:off x="-1018198" y="-233267"/>
            <a:ext cx="5500811" cy="4760702"/>
          </a:xfrm>
          <a:custGeom>
            <a:avLst/>
            <a:gdLst/>
            <a:ahLst/>
            <a:cxnLst/>
            <a:rect l="l" t="t" r="r" b="b"/>
            <a:pathLst>
              <a:path w="5500811" h="4760702">
                <a:moveTo>
                  <a:pt x="0" y="0"/>
                </a:moveTo>
                <a:lnTo>
                  <a:pt x="5500810" y="0"/>
                </a:lnTo>
                <a:lnTo>
                  <a:pt x="5500810" y="4760701"/>
                </a:lnTo>
                <a:lnTo>
                  <a:pt x="0" y="4760701"/>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10" name="Freeform 10"/>
          <p:cNvSpPr/>
          <p:nvPr/>
        </p:nvSpPr>
        <p:spPr>
          <a:xfrm rot="10412530">
            <a:off x="14287775" y="-179276"/>
            <a:ext cx="4610420" cy="4114800"/>
          </a:xfrm>
          <a:custGeom>
            <a:avLst/>
            <a:gdLst/>
            <a:ahLst/>
            <a:cxnLst/>
            <a:rect l="l" t="t" r="r" b="b"/>
            <a:pathLst>
              <a:path w="4610420" h="4114800">
                <a:moveTo>
                  <a:pt x="0" y="0"/>
                </a:moveTo>
                <a:lnTo>
                  <a:pt x="4610420" y="0"/>
                </a:lnTo>
                <a:lnTo>
                  <a:pt x="4610420" y="4114800"/>
                </a:lnTo>
                <a:lnTo>
                  <a:pt x="0" y="4114800"/>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11" name="Freeform 11"/>
          <p:cNvSpPr/>
          <p:nvPr/>
        </p:nvSpPr>
        <p:spPr>
          <a:xfrm rot="912969">
            <a:off x="4015577" y="2124341"/>
            <a:ext cx="4610420" cy="4114800"/>
          </a:xfrm>
          <a:custGeom>
            <a:avLst/>
            <a:gdLst/>
            <a:ahLst/>
            <a:cxnLst/>
            <a:rect l="l" t="t" r="r" b="b"/>
            <a:pathLst>
              <a:path w="4610420" h="4114800">
                <a:moveTo>
                  <a:pt x="0" y="0"/>
                </a:moveTo>
                <a:lnTo>
                  <a:pt x="4610420" y="0"/>
                </a:lnTo>
                <a:lnTo>
                  <a:pt x="4610420" y="4114800"/>
                </a:lnTo>
                <a:lnTo>
                  <a:pt x="0" y="4114800"/>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grpSp>
        <p:nvGrpSpPr>
          <p:cNvPr id="12" name="Group 12"/>
          <p:cNvGrpSpPr/>
          <p:nvPr/>
        </p:nvGrpSpPr>
        <p:grpSpPr>
          <a:xfrm>
            <a:off x="1429333" y="683172"/>
            <a:ext cx="15311675" cy="2843084"/>
            <a:chOff x="0" y="0"/>
            <a:chExt cx="20415567" cy="3790778"/>
          </a:xfrm>
        </p:grpSpPr>
        <p:grpSp>
          <p:nvGrpSpPr>
            <p:cNvPr id="13" name="Group 13"/>
            <p:cNvGrpSpPr/>
            <p:nvPr/>
          </p:nvGrpSpPr>
          <p:grpSpPr>
            <a:xfrm>
              <a:off x="0" y="0"/>
              <a:ext cx="2268396" cy="3790778"/>
              <a:chOff x="0" y="0"/>
              <a:chExt cx="486378" cy="812800"/>
            </a:xfrm>
          </p:grpSpPr>
          <p:sp>
            <p:nvSpPr>
              <p:cNvPr id="14" name="Freeform 14"/>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p:spPr>
          </p:sp>
          <p:sp>
            <p:nvSpPr>
              <p:cNvPr id="15" name="TextBox 15"/>
              <p:cNvSpPr txBox="1"/>
              <p:nvPr/>
            </p:nvSpPr>
            <p:spPr>
              <a:xfrm>
                <a:off x="0" y="-28575"/>
                <a:ext cx="486378" cy="841375"/>
              </a:xfrm>
              <a:prstGeom prst="rect">
                <a:avLst/>
              </a:prstGeom>
            </p:spPr>
            <p:txBody>
              <a:bodyPr lIns="50800" tIns="50800" rIns="50800" bIns="50800" rtlCol="0" anchor="ctr"/>
              <a:lstStyle/>
              <a:p>
                <a:pPr algn="ctr">
                  <a:lnSpc>
                    <a:spcPts val="2807"/>
                  </a:lnSpc>
                </a:pPr>
                <a:endParaRPr/>
              </a:p>
            </p:txBody>
          </p:sp>
        </p:grpSp>
        <p:grpSp>
          <p:nvGrpSpPr>
            <p:cNvPr id="16" name="Group 16"/>
            <p:cNvGrpSpPr/>
            <p:nvPr/>
          </p:nvGrpSpPr>
          <p:grpSpPr>
            <a:xfrm>
              <a:off x="4536793" y="0"/>
              <a:ext cx="2268396" cy="3790778"/>
              <a:chOff x="0" y="0"/>
              <a:chExt cx="486378" cy="812800"/>
            </a:xfrm>
          </p:grpSpPr>
          <p:sp>
            <p:nvSpPr>
              <p:cNvPr id="17" name="Freeform 17"/>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18" name="TextBox 18"/>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nvGrpSpPr>
            <p:cNvPr id="19" name="Group 19"/>
            <p:cNvGrpSpPr/>
            <p:nvPr/>
          </p:nvGrpSpPr>
          <p:grpSpPr>
            <a:xfrm>
              <a:off x="9073585" y="0"/>
              <a:ext cx="2268396" cy="3790778"/>
              <a:chOff x="0" y="0"/>
              <a:chExt cx="486378" cy="812800"/>
            </a:xfrm>
          </p:grpSpPr>
          <p:sp>
            <p:nvSpPr>
              <p:cNvPr id="20" name="Freeform 20"/>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21" name="TextBox 21"/>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nvGrpSpPr>
            <p:cNvPr id="22" name="Group 22"/>
            <p:cNvGrpSpPr/>
            <p:nvPr/>
          </p:nvGrpSpPr>
          <p:grpSpPr>
            <a:xfrm>
              <a:off x="13610378" y="0"/>
              <a:ext cx="2268396" cy="3790778"/>
              <a:chOff x="0" y="0"/>
              <a:chExt cx="486378" cy="812800"/>
            </a:xfrm>
          </p:grpSpPr>
          <p:sp>
            <p:nvSpPr>
              <p:cNvPr id="23" name="Freeform 23"/>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24" name="TextBox 24"/>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nvGrpSpPr>
            <p:cNvPr id="25" name="Group 25"/>
            <p:cNvGrpSpPr/>
            <p:nvPr/>
          </p:nvGrpSpPr>
          <p:grpSpPr>
            <a:xfrm>
              <a:off x="2268396" y="0"/>
              <a:ext cx="2268396" cy="3790778"/>
              <a:chOff x="0" y="0"/>
              <a:chExt cx="486378" cy="812800"/>
            </a:xfrm>
          </p:grpSpPr>
          <p:sp>
            <p:nvSpPr>
              <p:cNvPr id="26" name="Freeform 26"/>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27" name="TextBox 27"/>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nvGrpSpPr>
            <p:cNvPr id="28" name="Group 28"/>
            <p:cNvGrpSpPr/>
            <p:nvPr/>
          </p:nvGrpSpPr>
          <p:grpSpPr>
            <a:xfrm>
              <a:off x="6805189" y="0"/>
              <a:ext cx="2268396" cy="3790778"/>
              <a:chOff x="0" y="0"/>
              <a:chExt cx="486378" cy="812800"/>
            </a:xfrm>
          </p:grpSpPr>
          <p:sp>
            <p:nvSpPr>
              <p:cNvPr id="29" name="Freeform 29"/>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30" name="TextBox 30"/>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nvGrpSpPr>
            <p:cNvPr id="31" name="Group 31"/>
            <p:cNvGrpSpPr/>
            <p:nvPr/>
          </p:nvGrpSpPr>
          <p:grpSpPr>
            <a:xfrm>
              <a:off x="11341981" y="0"/>
              <a:ext cx="2268396" cy="3790778"/>
              <a:chOff x="0" y="0"/>
              <a:chExt cx="486378" cy="812800"/>
            </a:xfrm>
          </p:grpSpPr>
          <p:sp>
            <p:nvSpPr>
              <p:cNvPr id="32" name="Freeform 32"/>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33" name="TextBox 33"/>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nvGrpSpPr>
            <p:cNvPr id="34" name="Group 34"/>
            <p:cNvGrpSpPr/>
            <p:nvPr/>
          </p:nvGrpSpPr>
          <p:grpSpPr>
            <a:xfrm>
              <a:off x="15878774" y="0"/>
              <a:ext cx="2268396" cy="3790778"/>
              <a:chOff x="0" y="0"/>
              <a:chExt cx="486378" cy="812800"/>
            </a:xfrm>
          </p:grpSpPr>
          <p:sp>
            <p:nvSpPr>
              <p:cNvPr id="35" name="Freeform 35"/>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36" name="TextBox 36"/>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nvGrpSpPr>
            <p:cNvPr id="37" name="Group 37"/>
            <p:cNvGrpSpPr/>
            <p:nvPr/>
          </p:nvGrpSpPr>
          <p:grpSpPr>
            <a:xfrm>
              <a:off x="18147170" y="0"/>
              <a:ext cx="2268396" cy="3790778"/>
              <a:chOff x="0" y="0"/>
              <a:chExt cx="486378" cy="812800"/>
            </a:xfrm>
          </p:grpSpPr>
          <p:sp>
            <p:nvSpPr>
              <p:cNvPr id="38" name="Freeform 38"/>
              <p:cNvSpPr/>
              <p:nvPr/>
            </p:nvSpPr>
            <p:spPr>
              <a:xfrm>
                <a:off x="0" y="0"/>
                <a:ext cx="486378" cy="812800"/>
              </a:xfrm>
              <a:custGeom>
                <a:avLst/>
                <a:gdLst/>
                <a:ahLst/>
                <a:cxnLst/>
                <a:rect l="l" t="t" r="r" b="b"/>
                <a:pathLst>
                  <a:path w="486378" h="812800">
                    <a:moveTo>
                      <a:pt x="232081" y="0"/>
                    </a:moveTo>
                    <a:lnTo>
                      <a:pt x="254298" y="0"/>
                    </a:lnTo>
                    <a:cubicBezTo>
                      <a:pt x="315849" y="0"/>
                      <a:pt x="374880" y="24451"/>
                      <a:pt x="418404" y="67975"/>
                    </a:cubicBezTo>
                    <a:cubicBezTo>
                      <a:pt x="461927" y="111498"/>
                      <a:pt x="486378" y="170529"/>
                      <a:pt x="486378" y="232081"/>
                    </a:cubicBezTo>
                    <a:lnTo>
                      <a:pt x="486378" y="580719"/>
                    </a:lnTo>
                    <a:cubicBezTo>
                      <a:pt x="486378" y="642271"/>
                      <a:pt x="461927" y="701302"/>
                      <a:pt x="418404" y="744825"/>
                    </a:cubicBezTo>
                    <a:cubicBezTo>
                      <a:pt x="374880" y="788349"/>
                      <a:pt x="315849" y="812800"/>
                      <a:pt x="254298" y="812800"/>
                    </a:cubicBezTo>
                    <a:lnTo>
                      <a:pt x="232081" y="812800"/>
                    </a:lnTo>
                    <a:cubicBezTo>
                      <a:pt x="170529" y="812800"/>
                      <a:pt x="111498" y="788349"/>
                      <a:pt x="67975" y="744825"/>
                    </a:cubicBezTo>
                    <a:cubicBezTo>
                      <a:pt x="24451" y="701302"/>
                      <a:pt x="0" y="642271"/>
                      <a:pt x="0" y="580719"/>
                    </a:cubicBezTo>
                    <a:lnTo>
                      <a:pt x="0" y="232081"/>
                    </a:lnTo>
                    <a:cubicBezTo>
                      <a:pt x="0" y="170529"/>
                      <a:pt x="24451" y="111498"/>
                      <a:pt x="67975" y="67975"/>
                    </a:cubicBezTo>
                    <a:cubicBezTo>
                      <a:pt x="111498" y="24451"/>
                      <a:pt x="170529" y="0"/>
                      <a:pt x="232081" y="0"/>
                    </a:cubicBezTo>
                    <a:close/>
                  </a:path>
                </a:pathLst>
              </a:custGeom>
              <a:solidFill>
                <a:srgbClr val="A23C73"/>
              </a:solidFill>
              <a:ln cap="rnd">
                <a:noFill/>
                <a:prstDash val="solid"/>
                <a:round/>
              </a:ln>
            </p:spPr>
          </p:sp>
          <p:sp>
            <p:nvSpPr>
              <p:cNvPr id="39" name="TextBox 39"/>
              <p:cNvSpPr txBox="1"/>
              <p:nvPr/>
            </p:nvSpPr>
            <p:spPr>
              <a:xfrm>
                <a:off x="0" y="-28575"/>
                <a:ext cx="486378" cy="841375"/>
              </a:xfrm>
              <a:prstGeom prst="rect">
                <a:avLst/>
              </a:prstGeom>
            </p:spPr>
            <p:txBody>
              <a:bodyPr lIns="50800" tIns="50800" rIns="50800" bIns="50800" rtlCol="0" anchor="ctr"/>
              <a:lstStyle/>
              <a:p>
                <a:pPr marL="0" lvl="0" indent="0" algn="ctr">
                  <a:lnSpc>
                    <a:spcPts val="2807"/>
                  </a:lnSpc>
                  <a:spcBef>
                    <a:spcPct val="0"/>
                  </a:spcBef>
                </a:pPr>
                <a:endParaRPr/>
              </a:p>
            </p:txBody>
          </p:sp>
        </p:grpSp>
      </p:grpSp>
      <p:sp>
        <p:nvSpPr>
          <p:cNvPr id="40" name="Freeform 40"/>
          <p:cNvSpPr/>
          <p:nvPr/>
        </p:nvSpPr>
        <p:spPr>
          <a:xfrm>
            <a:off x="10878051" y="6469982"/>
            <a:ext cx="6972300" cy="3386889"/>
          </a:xfrm>
          <a:custGeom>
            <a:avLst/>
            <a:gdLst/>
            <a:ahLst/>
            <a:cxnLst/>
            <a:rect l="l" t="t" r="r" b="b"/>
            <a:pathLst>
              <a:path w="6972300" h="3386889">
                <a:moveTo>
                  <a:pt x="0" y="0"/>
                </a:moveTo>
                <a:lnTo>
                  <a:pt x="6972300" y="0"/>
                </a:lnTo>
                <a:lnTo>
                  <a:pt x="6972300" y="3386889"/>
                </a:lnTo>
                <a:lnTo>
                  <a:pt x="0" y="3386889"/>
                </a:lnTo>
                <a:lnTo>
                  <a:pt x="0" y="0"/>
                </a:lnTo>
                <a:close/>
              </a:path>
            </a:pathLst>
          </a:custGeom>
          <a:blipFill>
            <a:blip r:embed="rId2">
              <a:extLst>
                <a:ext uri="{96DAC541-7B7A-43D3-8B79-37D633B846F1}">
                  <asvg:svgBlip xmlns:asvg="http://schemas.microsoft.com/office/drawing/2016/SVG/main" xmlns="" r:embed="rId3"/>
                </a:ext>
              </a:extLst>
            </a:blip>
            <a:stretch>
              <a:fillRect b="-105861"/>
            </a:stretch>
          </a:blipFill>
        </p:spPr>
      </p:sp>
      <p:grpSp>
        <p:nvGrpSpPr>
          <p:cNvPr id="41" name="Group 41"/>
          <p:cNvGrpSpPr/>
          <p:nvPr/>
        </p:nvGrpSpPr>
        <p:grpSpPr>
          <a:xfrm>
            <a:off x="1028700" y="1375324"/>
            <a:ext cx="16230600" cy="8174564"/>
            <a:chOff x="0" y="0"/>
            <a:chExt cx="4274726" cy="2152972"/>
          </a:xfrm>
        </p:grpSpPr>
        <p:sp>
          <p:nvSpPr>
            <p:cNvPr id="42" name="Freeform 42"/>
            <p:cNvSpPr/>
            <p:nvPr/>
          </p:nvSpPr>
          <p:spPr>
            <a:xfrm>
              <a:off x="0" y="0"/>
              <a:ext cx="4274726" cy="2152972"/>
            </a:xfrm>
            <a:custGeom>
              <a:avLst/>
              <a:gdLst/>
              <a:ahLst/>
              <a:cxnLst/>
              <a:rect l="l" t="t" r="r" b="b"/>
              <a:pathLst>
                <a:path w="4274726" h="2152972">
                  <a:moveTo>
                    <a:pt x="24327" y="0"/>
                  </a:moveTo>
                  <a:lnTo>
                    <a:pt x="4250399" y="0"/>
                  </a:lnTo>
                  <a:cubicBezTo>
                    <a:pt x="4263834" y="0"/>
                    <a:pt x="4274726" y="10891"/>
                    <a:pt x="4274726" y="24327"/>
                  </a:cubicBezTo>
                  <a:lnTo>
                    <a:pt x="4274726" y="2128645"/>
                  </a:lnTo>
                  <a:cubicBezTo>
                    <a:pt x="4274726" y="2142080"/>
                    <a:pt x="4263834" y="2152972"/>
                    <a:pt x="4250399" y="2152972"/>
                  </a:cubicBezTo>
                  <a:lnTo>
                    <a:pt x="24327" y="2152972"/>
                  </a:lnTo>
                  <a:cubicBezTo>
                    <a:pt x="10891" y="2152972"/>
                    <a:pt x="0" y="2142080"/>
                    <a:pt x="0" y="2128645"/>
                  </a:cubicBezTo>
                  <a:lnTo>
                    <a:pt x="0" y="24327"/>
                  </a:lnTo>
                  <a:cubicBezTo>
                    <a:pt x="0" y="10891"/>
                    <a:pt x="10891" y="0"/>
                    <a:pt x="24327" y="0"/>
                  </a:cubicBezTo>
                  <a:close/>
                </a:path>
              </a:pathLst>
            </a:custGeom>
            <a:solidFill>
              <a:srgbClr val="F6C9BC"/>
            </a:solidFill>
          </p:spPr>
        </p:sp>
        <p:sp>
          <p:nvSpPr>
            <p:cNvPr id="43" name="TextBox 43"/>
            <p:cNvSpPr txBox="1"/>
            <p:nvPr/>
          </p:nvSpPr>
          <p:spPr>
            <a:xfrm>
              <a:off x="0" y="-28575"/>
              <a:ext cx="4274726" cy="2181547"/>
            </a:xfrm>
            <a:prstGeom prst="rect">
              <a:avLst/>
            </a:prstGeom>
          </p:spPr>
          <p:txBody>
            <a:bodyPr lIns="50800" tIns="50800" rIns="50800" bIns="50800" rtlCol="0" anchor="ctr"/>
            <a:lstStyle/>
            <a:p>
              <a:pPr algn="ctr">
                <a:lnSpc>
                  <a:spcPts val="2807"/>
                </a:lnSpc>
              </a:pPr>
              <a:endParaRPr/>
            </a:p>
          </p:txBody>
        </p:sp>
      </p:grpSp>
      <p:sp>
        <p:nvSpPr>
          <p:cNvPr id="44" name="Freeform 44"/>
          <p:cNvSpPr/>
          <p:nvPr/>
        </p:nvSpPr>
        <p:spPr>
          <a:xfrm>
            <a:off x="1640588" y="5143500"/>
            <a:ext cx="3831631" cy="5114525"/>
          </a:xfrm>
          <a:custGeom>
            <a:avLst/>
            <a:gdLst/>
            <a:ahLst/>
            <a:cxnLst/>
            <a:rect l="l" t="t" r="r" b="b"/>
            <a:pathLst>
              <a:path w="3831631" h="5114525">
                <a:moveTo>
                  <a:pt x="0" y="0"/>
                </a:moveTo>
                <a:lnTo>
                  <a:pt x="3831632" y="0"/>
                </a:lnTo>
                <a:lnTo>
                  <a:pt x="3831632" y="5114525"/>
                </a:lnTo>
                <a:lnTo>
                  <a:pt x="0" y="5114525"/>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grpSp>
        <p:nvGrpSpPr>
          <p:cNvPr id="47" name="Group 46"/>
          <p:cNvGrpSpPr/>
          <p:nvPr/>
        </p:nvGrpSpPr>
        <p:grpSpPr>
          <a:xfrm>
            <a:off x="5472220" y="1799473"/>
            <a:ext cx="10438563" cy="7458827"/>
            <a:chOff x="5472220" y="1799473"/>
            <a:chExt cx="10438563" cy="7458827"/>
          </a:xfrm>
        </p:grpSpPr>
        <p:sp>
          <p:nvSpPr>
            <p:cNvPr id="45" name="Freeform 45"/>
            <p:cNvSpPr/>
            <p:nvPr/>
          </p:nvSpPr>
          <p:spPr>
            <a:xfrm flipH="1">
              <a:off x="5472220" y="1799473"/>
              <a:ext cx="10438563" cy="7458827"/>
            </a:xfrm>
            <a:custGeom>
              <a:avLst/>
              <a:gdLst/>
              <a:ahLst/>
              <a:cxnLst/>
              <a:rect l="l" t="t" r="r" b="b"/>
              <a:pathLst>
                <a:path w="10438563" h="7458827">
                  <a:moveTo>
                    <a:pt x="10438562" y="0"/>
                  </a:moveTo>
                  <a:lnTo>
                    <a:pt x="0" y="0"/>
                  </a:lnTo>
                  <a:lnTo>
                    <a:pt x="0" y="7458827"/>
                  </a:lnTo>
                  <a:lnTo>
                    <a:pt x="10438562" y="7458827"/>
                  </a:lnTo>
                  <a:lnTo>
                    <a:pt x="10438562"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46" name="TextBox 46"/>
            <p:cNvSpPr txBox="1"/>
            <p:nvPr/>
          </p:nvSpPr>
          <p:spPr>
            <a:xfrm>
              <a:off x="6992600" y="3323466"/>
              <a:ext cx="7770902" cy="2796540"/>
            </a:xfrm>
            <a:prstGeom prst="rect">
              <a:avLst/>
            </a:prstGeom>
          </p:spPr>
          <p:txBody>
            <a:bodyPr lIns="0" tIns="0" rIns="0" bIns="0" rtlCol="0" anchor="t">
              <a:spAutoFit/>
            </a:bodyPr>
            <a:lstStyle/>
            <a:p>
              <a:pPr algn="just">
                <a:lnSpc>
                  <a:spcPts val="7380"/>
                </a:lnSpc>
              </a:pPr>
              <a:r>
                <a:rPr lang="en-US" sz="6000" dirty="0" err="1">
                  <a:solidFill>
                    <a:srgbClr val="284231"/>
                  </a:solidFill>
                  <a:latin typeface="Cambria Bold"/>
                </a:rPr>
                <a:t>Nhân</a:t>
              </a:r>
              <a:r>
                <a:rPr lang="en-US" sz="6000" dirty="0">
                  <a:solidFill>
                    <a:srgbClr val="284231"/>
                  </a:solidFill>
                  <a:latin typeface="Cambria Bold"/>
                </a:rPr>
                <a:t> </a:t>
              </a:r>
              <a:r>
                <a:rPr lang="en-US" sz="6000" dirty="0" err="1">
                  <a:solidFill>
                    <a:srgbClr val="284231"/>
                  </a:solidFill>
                  <a:latin typeface="Cambria Bold"/>
                </a:rPr>
                <a:t>vật</a:t>
              </a:r>
              <a:r>
                <a:rPr lang="en-US" sz="6000" dirty="0">
                  <a:solidFill>
                    <a:srgbClr val="284231"/>
                  </a:solidFill>
                  <a:latin typeface="Cambria Bold"/>
                </a:rPr>
                <a:t> </a:t>
              </a:r>
              <a:r>
                <a:rPr lang="en-US" sz="6000" dirty="0" err="1">
                  <a:solidFill>
                    <a:srgbClr val="284231"/>
                  </a:solidFill>
                  <a:latin typeface="Cambria Bold"/>
                </a:rPr>
                <a:t>chính</a:t>
              </a:r>
              <a:r>
                <a:rPr lang="en-US" sz="6000" dirty="0">
                  <a:solidFill>
                    <a:srgbClr val="284231"/>
                  </a:solidFill>
                  <a:latin typeface="Cambria Bold"/>
                </a:rPr>
                <a:t> </a:t>
              </a:r>
              <a:r>
                <a:rPr lang="en-US" sz="6000" dirty="0" err="1">
                  <a:solidFill>
                    <a:srgbClr val="284231"/>
                  </a:solidFill>
                  <a:latin typeface="Cambria Bold"/>
                </a:rPr>
                <a:t>trong</a:t>
              </a:r>
              <a:r>
                <a:rPr lang="en-US" sz="6000" dirty="0">
                  <a:solidFill>
                    <a:srgbClr val="284231"/>
                  </a:solidFill>
                  <a:latin typeface="Cambria Bold"/>
                </a:rPr>
                <a:t> </a:t>
              </a:r>
              <a:r>
                <a:rPr lang="en-US" sz="6000" dirty="0" err="1">
                  <a:solidFill>
                    <a:srgbClr val="284231"/>
                  </a:solidFill>
                  <a:latin typeface="Cambria Bold"/>
                </a:rPr>
                <a:t>câu</a:t>
              </a:r>
              <a:r>
                <a:rPr lang="en-US" sz="6000" dirty="0">
                  <a:solidFill>
                    <a:srgbClr val="284231"/>
                  </a:solidFill>
                  <a:latin typeface="Cambria Bold"/>
                </a:rPr>
                <a:t> </a:t>
              </a:r>
              <a:r>
                <a:rPr lang="en-US" sz="6000" dirty="0" err="1">
                  <a:solidFill>
                    <a:srgbClr val="284231"/>
                  </a:solidFill>
                  <a:latin typeface="Cambria Bold"/>
                </a:rPr>
                <a:t>chuyện</a:t>
              </a:r>
              <a:r>
                <a:rPr lang="en-US" sz="6000" dirty="0">
                  <a:solidFill>
                    <a:srgbClr val="284231"/>
                  </a:solidFill>
                  <a:latin typeface="Cambria Bold"/>
                </a:rPr>
                <a:t> </a:t>
              </a:r>
              <a:r>
                <a:rPr lang="en-US" sz="6000" dirty="0" err="1">
                  <a:solidFill>
                    <a:srgbClr val="284231"/>
                  </a:solidFill>
                  <a:latin typeface="Cambria Bold"/>
                </a:rPr>
                <a:t>vừa</a:t>
              </a:r>
              <a:r>
                <a:rPr lang="en-US" sz="6000" dirty="0">
                  <a:solidFill>
                    <a:srgbClr val="284231"/>
                  </a:solidFill>
                  <a:latin typeface="Cambria Bold"/>
                </a:rPr>
                <a:t> </a:t>
              </a:r>
              <a:r>
                <a:rPr lang="en-US" sz="6000" dirty="0" err="1">
                  <a:solidFill>
                    <a:srgbClr val="284231"/>
                  </a:solidFill>
                  <a:latin typeface="Cambria Bold"/>
                </a:rPr>
                <a:t>rồi</a:t>
              </a:r>
              <a:r>
                <a:rPr lang="en-US" sz="6000" dirty="0">
                  <a:solidFill>
                    <a:srgbClr val="284231"/>
                  </a:solidFill>
                  <a:latin typeface="Cambria Bold"/>
                </a:rPr>
                <a:t> </a:t>
              </a:r>
              <a:r>
                <a:rPr lang="en-US" sz="6000" dirty="0" err="1">
                  <a:solidFill>
                    <a:srgbClr val="284231"/>
                  </a:solidFill>
                  <a:latin typeface="Cambria Bold"/>
                </a:rPr>
                <a:t>tên</a:t>
              </a:r>
              <a:r>
                <a:rPr lang="en-US" sz="6000" dirty="0">
                  <a:solidFill>
                    <a:srgbClr val="284231"/>
                  </a:solidFill>
                  <a:latin typeface="Cambria Bold"/>
                </a:rPr>
                <a:t> </a:t>
              </a:r>
              <a:r>
                <a:rPr lang="en-US" sz="6000" dirty="0" err="1">
                  <a:solidFill>
                    <a:srgbClr val="284231"/>
                  </a:solidFill>
                  <a:latin typeface="Cambria Bold"/>
                </a:rPr>
                <a:t>là</a:t>
              </a:r>
              <a:r>
                <a:rPr lang="en-US" sz="6000" dirty="0">
                  <a:solidFill>
                    <a:srgbClr val="284231"/>
                  </a:solidFill>
                  <a:latin typeface="Cambria Bold"/>
                </a:rPr>
                <a:t> </a:t>
              </a:r>
              <a:r>
                <a:rPr lang="en-US" sz="6000" dirty="0" err="1">
                  <a:solidFill>
                    <a:srgbClr val="284231"/>
                  </a:solidFill>
                  <a:latin typeface="Cambria Bold"/>
                </a:rPr>
                <a:t>gì</a:t>
              </a:r>
              <a:r>
                <a:rPr lang="en-US" sz="6000" dirty="0">
                  <a:solidFill>
                    <a:srgbClr val="284231"/>
                  </a:solidFill>
                  <a:latin typeface="Cambria Bold"/>
                </a:rPr>
                <a:t>? </a:t>
              </a:r>
            </a:p>
          </p:txBody>
        </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33</TotalTime>
  <Words>891</Words>
  <Application>Microsoft Office PowerPoint</Application>
  <PresentationFormat>Custom</PresentationFormat>
  <Paragraphs>50</Paragraphs>
  <Slides>17</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17</vt:i4>
      </vt:variant>
    </vt:vector>
  </HeadingPairs>
  <TitlesOfParts>
    <vt:vector size="24" baseType="lpstr">
      <vt:lpstr>Arial</vt:lpstr>
      <vt:lpstr>Calibri</vt:lpstr>
      <vt:lpstr>Cambria Italics</vt:lpstr>
      <vt:lpstr>Cambria</vt:lpstr>
      <vt:lpstr>Cambria Bold</vt:lpstr>
      <vt:lpstr>#9Slide07 HoneyCream</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T32_DD_QuyenVaBonPhanTreEm(T2)_MNT</dc:title>
  <cp:lastModifiedBy>Windows 10</cp:lastModifiedBy>
  <cp:revision>28</cp:revision>
  <dcterms:created xsi:type="dcterms:W3CDTF">2006-08-16T00:00:00Z</dcterms:created>
  <dcterms:modified xsi:type="dcterms:W3CDTF">2025-05-05T11:29:43Z</dcterms:modified>
  <dc:identifier>DAGBRQCOfqo</dc:identifier>
</cp:coreProperties>
</file>