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0" r:id="rId1"/>
  </p:sldMasterIdLst>
  <p:sldIdLst>
    <p:sldId id="258" r:id="rId2"/>
    <p:sldId id="259" r:id="rId3"/>
    <p:sldId id="260" r:id="rId4"/>
    <p:sldId id="263" r:id="rId5"/>
    <p:sldId id="265" r:id="rId6"/>
    <p:sldId id="275" r:id="rId7"/>
    <p:sldId id="261" r:id="rId8"/>
    <p:sldId id="262" r:id="rId9"/>
    <p:sldId id="267" r:id="rId10"/>
    <p:sldId id="292" r:id="rId11"/>
    <p:sldId id="293" r:id="rId12"/>
    <p:sldId id="264" r:id="rId13"/>
    <p:sldId id="268" r:id="rId14"/>
    <p:sldId id="294" r:id="rId15"/>
    <p:sldId id="274" r:id="rId16"/>
    <p:sldId id="276" r:id="rId17"/>
    <p:sldId id="277" r:id="rId18"/>
    <p:sldId id="278" r:id="rId19"/>
    <p:sldId id="280" r:id="rId20"/>
    <p:sldId id="281" r:id="rId21"/>
    <p:sldId id="285" r:id="rId22"/>
    <p:sldId id="282" r:id="rId23"/>
    <p:sldId id="283" r:id="rId24"/>
    <p:sldId id="288" r:id="rId25"/>
    <p:sldId id="286" r:id="rId26"/>
    <p:sldId id="287" r:id="rId27"/>
    <p:sldId id="289" r:id="rId28"/>
    <p:sldId id="290" r:id="rId29"/>
    <p:sldId id="291" r:id="rId30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微软雅黑" panose="020B0503020204020204" pitchFamily="34" charset="-122"/>
      <p:regular r:id="rId36"/>
      <p:bold r:id="rId37"/>
    </p:embeddedFont>
    <p:embeddedFont>
      <p:font typeface="Cambria" panose="02040503050406030204" pitchFamily="18" charset="0"/>
      <p:regular r:id="rId38"/>
      <p:bold r:id="rId39"/>
      <p:italic r:id="rId40"/>
      <p:boldItalic r:id="rId41"/>
    </p:embeddedFont>
    <p:embeddedFont>
      <p:font typeface="UTM American Sans" panose="02040603050506020204" pitchFamily="18" charset="0"/>
      <p:regular r:id="rId42"/>
    </p:embeddedFont>
    <p:embeddedFont>
      <p:font typeface="UTM Avo" panose="02040603050506020204" pitchFamily="18" charset="0"/>
      <p:regular r:id="rId43"/>
      <p:bold r:id="rId44"/>
      <p:italic r:id="rId45"/>
      <p:boldItalic r:id="rId46"/>
    </p:embeddedFont>
    <p:embeddedFont>
      <p:font typeface="#9Slide07 HoneyCream" panose="020B0604020202020204" charset="0"/>
      <p:regular r:id="rId47"/>
    </p:embeddedFont>
    <p:embeddedFont>
      <p:font typeface="#9Slide07 IcielStormtrooper" panose="020B0604020202020204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4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4" y="5284936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323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645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96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29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61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93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925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581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46"/>
              <a:t>5/5/2025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0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0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4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4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46"/>
              <a:t>5/5/2025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5" y="496456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8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5" y="2609277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323" indent="0">
              <a:buNone/>
              <a:defRPr sz="2182"/>
            </a:lvl2pPr>
            <a:lvl3pPr marL="1662645" indent="0">
              <a:buNone/>
              <a:defRPr sz="1818"/>
            </a:lvl3pPr>
            <a:lvl4pPr marL="2493968" indent="0">
              <a:buNone/>
              <a:defRPr sz="1636"/>
            </a:lvl4pPr>
            <a:lvl5pPr marL="3325290" indent="0">
              <a:buNone/>
              <a:defRPr sz="1636"/>
            </a:lvl5pPr>
            <a:lvl6pPr marL="4156613" indent="0">
              <a:buNone/>
              <a:defRPr sz="1636"/>
            </a:lvl6pPr>
            <a:lvl7pPr marL="4987935" indent="0">
              <a:buNone/>
              <a:defRPr sz="1636"/>
            </a:lvl7pPr>
            <a:lvl8pPr marL="5819258" indent="0">
              <a:buNone/>
              <a:defRPr sz="1636"/>
            </a:lvl8pPr>
            <a:lvl9pPr marL="6650581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46"/>
              <a:t>5/5/2025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5" y="8728365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5" y="1114137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323" indent="0">
              <a:buNone/>
              <a:defRPr sz="5091"/>
            </a:lvl2pPr>
            <a:lvl3pPr marL="1662645" indent="0">
              <a:buNone/>
              <a:defRPr sz="4364"/>
            </a:lvl3pPr>
            <a:lvl4pPr marL="2493968" indent="0">
              <a:buNone/>
              <a:defRPr sz="3636"/>
            </a:lvl4pPr>
            <a:lvl5pPr marL="3325290" indent="0">
              <a:buNone/>
              <a:defRPr sz="3636"/>
            </a:lvl5pPr>
            <a:lvl6pPr marL="4156613" indent="0">
              <a:buNone/>
              <a:defRPr sz="3636"/>
            </a:lvl6pPr>
            <a:lvl7pPr marL="4987935" indent="0">
              <a:buNone/>
              <a:defRPr sz="3636"/>
            </a:lvl7pPr>
            <a:lvl8pPr marL="5819258" indent="0">
              <a:buNone/>
              <a:defRPr sz="3636"/>
            </a:lvl8pPr>
            <a:lvl9pPr marL="6650581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5" y="9758798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323" indent="0">
              <a:buNone/>
              <a:defRPr sz="2182"/>
            </a:lvl2pPr>
            <a:lvl3pPr marL="1662645" indent="0">
              <a:buNone/>
              <a:defRPr sz="1818"/>
            </a:lvl3pPr>
            <a:lvl4pPr marL="2493968" indent="0">
              <a:buNone/>
              <a:defRPr sz="1636"/>
            </a:lvl4pPr>
            <a:lvl5pPr marL="3325290" indent="0">
              <a:buNone/>
              <a:defRPr sz="1636"/>
            </a:lvl5pPr>
            <a:lvl6pPr marL="4156613" indent="0">
              <a:buNone/>
              <a:defRPr sz="1636"/>
            </a:lvl6pPr>
            <a:lvl7pPr marL="4987935" indent="0">
              <a:buNone/>
              <a:defRPr sz="1636"/>
            </a:lvl7pPr>
            <a:lvl8pPr marL="5819258" indent="0">
              <a:buNone/>
              <a:defRPr sz="1636"/>
            </a:lvl8pPr>
            <a:lvl9pPr marL="6650581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46"/>
              <a:t>5/5/2025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5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5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46"/>
              <a:t>5/5/2025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9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80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46"/>
              <a:t>5/5/2025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4">
            <a:extLst>
              <a:ext uri="{FF2B5EF4-FFF2-40B4-BE49-F238E27FC236}">
                <a16:creationId xmlns:a16="http://schemas.microsoft.com/office/drawing/2014/main" id="{65F97B1F-41CD-3138-587E-C0B687B9A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 b="57714"/>
          <a:stretch/>
        </p:blipFill>
        <p:spPr>
          <a:xfrm>
            <a:off x="1" y="0"/>
            <a:ext cx="1981200" cy="4352924"/>
          </a:xfrm>
          <a:prstGeom prst="rect">
            <a:avLst/>
          </a:prstGeom>
        </p:spPr>
      </p:pic>
      <p:pic>
        <p:nvPicPr>
          <p:cNvPr id="3" name="图片 35">
            <a:extLst>
              <a:ext uri="{FF2B5EF4-FFF2-40B4-BE49-F238E27FC236}">
                <a16:creationId xmlns:a16="http://schemas.microsoft.com/office/drawing/2014/main" id="{14AF3F37-1B20-740F-DC6B-D2DEB91C8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1" r="3081" b="71536"/>
          <a:stretch/>
        </p:blipFill>
        <p:spPr>
          <a:xfrm>
            <a:off x="10344150" y="4764"/>
            <a:ext cx="1638300" cy="29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4">
            <a:extLst>
              <a:ext uri="{FF2B5EF4-FFF2-40B4-BE49-F238E27FC236}">
                <a16:creationId xmlns:a16="http://schemas.microsoft.com/office/drawing/2014/main" id="{10020A98-5024-FFA6-C2DA-D19450488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15264" r="86395" b="60214"/>
          <a:stretch/>
        </p:blipFill>
        <p:spPr>
          <a:xfrm rot="5400000">
            <a:off x="1456608" y="-1456606"/>
            <a:ext cx="1276798" cy="4190016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C343F6E4-0D87-0005-6FB6-D6FB9C55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5" r="6352" b="75100"/>
          <a:stretch/>
        </p:blipFill>
        <p:spPr>
          <a:xfrm rot="16200000">
            <a:off x="9081378" y="-1343343"/>
            <a:ext cx="1767280" cy="4453964"/>
          </a:xfrm>
          <a:prstGeom prst="rect">
            <a:avLst/>
          </a:prstGeom>
        </p:spPr>
      </p:pic>
      <p:sp>
        <p:nvSpPr>
          <p:cNvPr id="2" name="矩形: 圆角 6">
            <a:extLst>
              <a:ext uri="{FF2B5EF4-FFF2-40B4-BE49-F238E27FC236}">
                <a16:creationId xmlns:a16="http://schemas.microsoft.com/office/drawing/2014/main" id="{0B1E60C3-9521-0908-E20F-17099CBDA311}"/>
              </a:ext>
            </a:extLst>
          </p:cNvPr>
          <p:cNvSpPr/>
          <p:nvPr userDrawn="1"/>
        </p:nvSpPr>
        <p:spPr>
          <a:xfrm>
            <a:off x="390526" y="542612"/>
            <a:ext cx="11410950" cy="5915339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5" name="组合 30">
            <a:extLst>
              <a:ext uri="{FF2B5EF4-FFF2-40B4-BE49-F238E27FC236}">
                <a16:creationId xmlns:a16="http://schemas.microsoft.com/office/drawing/2014/main" id="{3D308B17-293F-7E13-20AF-859CB600BD31}"/>
              </a:ext>
            </a:extLst>
          </p:cNvPr>
          <p:cNvGrpSpPr/>
          <p:nvPr userDrawn="1"/>
        </p:nvGrpSpPr>
        <p:grpSpPr>
          <a:xfrm>
            <a:off x="0" y="6101308"/>
            <a:ext cx="12192000" cy="756693"/>
            <a:chOff x="0" y="6101307"/>
            <a:chExt cx="12192000" cy="756693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8E1908ED-961D-7D46-EEDE-F32606CCC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9752"/>
              <a:ext cx="12192000" cy="318198"/>
            </a:xfrm>
            <a:prstGeom prst="rect">
              <a:avLst/>
            </a:prstGeom>
          </p:spPr>
        </p:pic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EE3E86DF-340A-5D58-27D7-0CDA249C5D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36" b="7230"/>
            <a:stretch/>
          </p:blipFill>
          <p:spPr>
            <a:xfrm>
              <a:off x="0" y="6101307"/>
              <a:ext cx="12192000" cy="756693"/>
            </a:xfrm>
            <a:prstGeom prst="rect">
              <a:avLst/>
            </a:prstGeom>
          </p:spPr>
        </p:pic>
        <p:pic>
          <p:nvPicPr>
            <p:cNvPr id="9" name="图片 27">
              <a:extLst>
                <a:ext uri="{FF2B5EF4-FFF2-40B4-BE49-F238E27FC236}">
                  <a16:creationId xmlns:a16="http://schemas.microsoft.com/office/drawing/2014/main" id="{04085452-ED7E-577C-6DE6-6AED9BA1EF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b="8780"/>
            <a:stretch/>
          </p:blipFill>
          <p:spPr>
            <a:xfrm>
              <a:off x="0" y="6247599"/>
              <a:ext cx="7540188" cy="605638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id="{F2CDB38B-8ABE-21F0-1B2E-34DF85B937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 b="8781"/>
            <a:stretch/>
          </p:blipFill>
          <p:spPr>
            <a:xfrm>
              <a:off x="4991100" y="6247599"/>
              <a:ext cx="7200900" cy="605638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9689D37-EFE0-ABC0-323E-EA23E9C3494D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3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7591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4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2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2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40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40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20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6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4" y="23671820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9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3" r:id="rId7"/>
    <p:sldLayoutId id="2147483704" r:id="rId8"/>
    <p:sldLayoutId id="2147483702" r:id="rId9"/>
    <p:sldLayoutId id="2147483662" r:id="rId10"/>
    <p:sldLayoutId id="2147483663" r:id="rId11"/>
    <p:sldLayoutId id="214748366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662645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93" indent="-623493" algn="l" defTabSz="1662645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900" indent="-519577" algn="l" defTabSz="1662645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307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629" indent="-415662" algn="l" defTabSz="1662645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952" indent="-415662" algn="l" defTabSz="1662645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275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597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920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6243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323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645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968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290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613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935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9258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581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NULL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13.png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NULL"/><Relationship Id="rId24" Type="http://schemas.openxmlformats.org/officeDocument/2006/relationships/image" Target="../media/image19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1.png"/><Relationship Id="rId10" Type="http://schemas.openxmlformats.org/officeDocument/2006/relationships/image" Target="../media/image12.png"/><Relationship Id="rId19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NULL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NULL"/><Relationship Id="rId18" Type="http://schemas.openxmlformats.org/officeDocument/2006/relationships/image" Target="../media/image16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47.png"/><Relationship Id="rId17" Type="http://schemas.openxmlformats.org/officeDocument/2006/relationships/image" Target="NULL"/><Relationship Id="rId25" Type="http://schemas.openxmlformats.org/officeDocument/2006/relationships/image" Target="../media/image13.png"/><Relationship Id="rId2" Type="http://schemas.openxmlformats.org/officeDocument/2006/relationships/image" Target="../media/image4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NULL"/><Relationship Id="rId24" Type="http://schemas.openxmlformats.org/officeDocument/2006/relationships/image" Target="../media/image64.png"/><Relationship Id="rId5" Type="http://schemas.openxmlformats.org/officeDocument/2006/relationships/image" Target="NULL"/><Relationship Id="rId23" Type="http://schemas.openxmlformats.org/officeDocument/2006/relationships/image" Target="../media/image63.png"/><Relationship Id="rId15" Type="http://schemas.openxmlformats.org/officeDocument/2006/relationships/image" Target="NULL"/><Relationship Id="rId10" Type="http://schemas.openxmlformats.org/officeDocument/2006/relationships/image" Target="../media/image8.png"/><Relationship Id="rId19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NULL"/><Relationship Id="rId14" Type="http://schemas.openxmlformats.org/officeDocument/2006/relationships/image" Target="../media/image15.png"/><Relationship Id="rId22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NULL"/><Relationship Id="rId18" Type="http://schemas.openxmlformats.org/officeDocument/2006/relationships/image" Target="../media/image16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47.png"/><Relationship Id="rId17" Type="http://schemas.openxmlformats.org/officeDocument/2006/relationships/image" Target="NULL"/><Relationship Id="rId25" Type="http://schemas.openxmlformats.org/officeDocument/2006/relationships/image" Target="../media/image67.png"/><Relationship Id="rId2" Type="http://schemas.openxmlformats.org/officeDocument/2006/relationships/image" Target="../media/image4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NULL"/><Relationship Id="rId24" Type="http://schemas.openxmlformats.org/officeDocument/2006/relationships/image" Target="../media/image66.png"/><Relationship Id="rId5" Type="http://schemas.openxmlformats.org/officeDocument/2006/relationships/image" Target="NULL"/><Relationship Id="rId23" Type="http://schemas.openxmlformats.org/officeDocument/2006/relationships/image" Target="../media/image13.png"/><Relationship Id="rId15" Type="http://schemas.openxmlformats.org/officeDocument/2006/relationships/image" Target="NULL"/><Relationship Id="rId10" Type="http://schemas.openxmlformats.org/officeDocument/2006/relationships/image" Target="../media/image8.png"/><Relationship Id="rId19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NULL"/><Relationship Id="rId14" Type="http://schemas.openxmlformats.org/officeDocument/2006/relationships/image" Target="../media/image15.png"/><Relationship Id="rId22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40.png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NULL"/><Relationship Id="rId18" Type="http://schemas.openxmlformats.org/officeDocument/2006/relationships/image" Target="../media/image16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47.png"/><Relationship Id="rId17" Type="http://schemas.openxmlformats.org/officeDocument/2006/relationships/image" Target="NULL"/><Relationship Id="rId2" Type="http://schemas.openxmlformats.org/officeDocument/2006/relationships/image" Target="../media/image41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NULL"/><Relationship Id="rId24" Type="http://schemas.openxmlformats.org/officeDocument/2006/relationships/image" Target="../media/image70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53.png"/><Relationship Id="rId10" Type="http://schemas.openxmlformats.org/officeDocument/2006/relationships/image" Target="../media/image8.png"/><Relationship Id="rId19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NULL"/><Relationship Id="rId14" Type="http://schemas.openxmlformats.org/officeDocument/2006/relationships/image" Target="../media/image13.png"/><Relationship Id="rId22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NULL"/><Relationship Id="rId18" Type="http://schemas.openxmlformats.org/officeDocument/2006/relationships/image" Target="../media/image16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47.png"/><Relationship Id="rId17" Type="http://schemas.openxmlformats.org/officeDocument/2006/relationships/image" Target="NULL"/><Relationship Id="rId2" Type="http://schemas.openxmlformats.org/officeDocument/2006/relationships/image" Target="../media/image41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NULL"/><Relationship Id="rId24" Type="http://schemas.openxmlformats.org/officeDocument/2006/relationships/image" Target="../media/image71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53.png"/><Relationship Id="rId10" Type="http://schemas.openxmlformats.org/officeDocument/2006/relationships/image" Target="../media/image8.png"/><Relationship Id="rId19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NULL"/><Relationship Id="rId14" Type="http://schemas.openxmlformats.org/officeDocument/2006/relationships/image" Target="../media/image13.png"/><Relationship Id="rId22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40.png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57.png"/><Relationship Id="rId26" Type="http://schemas.openxmlformats.org/officeDocument/2006/relationships/image" Target="../media/image14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54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77.png"/><Relationship Id="rId2" Type="http://schemas.openxmlformats.org/officeDocument/2006/relationships/image" Target="../media/image45.png"/><Relationship Id="rId16" Type="http://schemas.openxmlformats.org/officeDocument/2006/relationships/image" Target="../media/image56.png"/><Relationship Id="rId20" Type="http://schemas.openxmlformats.org/officeDocument/2006/relationships/image" Target="../media/image43.png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NULL"/><Relationship Id="rId24" Type="http://schemas.openxmlformats.org/officeDocument/2006/relationships/image" Target="../media/image13.png"/><Relationship Id="rId32" Type="http://schemas.openxmlformats.org/officeDocument/2006/relationships/image" Target="../media/image760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15.png"/><Relationship Id="rId10" Type="http://schemas.openxmlformats.org/officeDocument/2006/relationships/image" Target="../media/image8.png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../media/image47.png"/><Relationship Id="rId9" Type="http://schemas.openxmlformats.org/officeDocument/2006/relationships/image" Target="NULL"/><Relationship Id="rId14" Type="http://schemas.openxmlformats.org/officeDocument/2006/relationships/image" Target="../media/image55.png"/><Relationship Id="rId22" Type="http://schemas.openxmlformats.org/officeDocument/2006/relationships/image" Target="../media/image25.png"/><Relationship Id="rId27" Type="http://schemas.openxmlformats.org/officeDocument/2006/relationships/image" Target="NULL"/><Relationship Id="rId30" Type="http://schemas.openxmlformats.org/officeDocument/2006/relationships/image" Target="../media/image58.png"/><Relationship Id="rId8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57.png"/><Relationship Id="rId26" Type="http://schemas.openxmlformats.org/officeDocument/2006/relationships/image" Target="../media/image14.png"/><Relationship Id="rId3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../media/image80.png"/><Relationship Id="rId7" Type="http://schemas.openxmlformats.org/officeDocument/2006/relationships/image" Target="NULL"/><Relationship Id="rId12" Type="http://schemas.openxmlformats.org/officeDocument/2006/relationships/image" Target="../media/image54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79.png"/><Relationship Id="rId2" Type="http://schemas.openxmlformats.org/officeDocument/2006/relationships/image" Target="../media/image45.png"/><Relationship Id="rId16" Type="http://schemas.openxmlformats.org/officeDocument/2006/relationships/image" Target="../media/image56.png"/><Relationship Id="rId20" Type="http://schemas.openxmlformats.org/officeDocument/2006/relationships/image" Target="../media/image43.png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NULL"/><Relationship Id="rId24" Type="http://schemas.openxmlformats.org/officeDocument/2006/relationships/image" Target="../media/image13.png"/><Relationship Id="rId32" Type="http://schemas.openxmlformats.org/officeDocument/2006/relationships/image" Target="../media/image78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15.png"/><Relationship Id="rId10" Type="http://schemas.openxmlformats.org/officeDocument/2006/relationships/image" Target="../media/image8.png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../media/image47.png"/><Relationship Id="rId9" Type="http://schemas.openxmlformats.org/officeDocument/2006/relationships/image" Target="NULL"/><Relationship Id="rId14" Type="http://schemas.openxmlformats.org/officeDocument/2006/relationships/image" Target="../media/image55.png"/><Relationship Id="rId22" Type="http://schemas.openxmlformats.org/officeDocument/2006/relationships/image" Target="../media/image25.png"/><Relationship Id="rId27" Type="http://schemas.openxmlformats.org/officeDocument/2006/relationships/image" Target="NULL"/><Relationship Id="rId30" Type="http://schemas.openxmlformats.org/officeDocument/2006/relationships/image" Target="../media/image58.png"/><Relationship Id="rId8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57.png"/><Relationship Id="rId26" Type="http://schemas.openxmlformats.org/officeDocument/2006/relationships/image" Target="../media/image14.png"/><Relationship Id="rId3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../media/image83.png"/><Relationship Id="rId7" Type="http://schemas.openxmlformats.org/officeDocument/2006/relationships/image" Target="NULL"/><Relationship Id="rId12" Type="http://schemas.openxmlformats.org/officeDocument/2006/relationships/image" Target="../media/image54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82.png"/><Relationship Id="rId2" Type="http://schemas.openxmlformats.org/officeDocument/2006/relationships/image" Target="../media/image45.png"/><Relationship Id="rId16" Type="http://schemas.openxmlformats.org/officeDocument/2006/relationships/image" Target="../media/image56.png"/><Relationship Id="rId20" Type="http://schemas.openxmlformats.org/officeDocument/2006/relationships/image" Target="../media/image43.png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NULL"/><Relationship Id="rId24" Type="http://schemas.openxmlformats.org/officeDocument/2006/relationships/image" Target="../media/image13.png"/><Relationship Id="rId32" Type="http://schemas.openxmlformats.org/officeDocument/2006/relationships/image" Target="../media/image81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15.png"/><Relationship Id="rId10" Type="http://schemas.openxmlformats.org/officeDocument/2006/relationships/image" Target="../media/image8.png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../media/image47.png"/><Relationship Id="rId9" Type="http://schemas.openxmlformats.org/officeDocument/2006/relationships/image" Target="NULL"/><Relationship Id="rId14" Type="http://schemas.openxmlformats.org/officeDocument/2006/relationships/image" Target="../media/image55.png"/><Relationship Id="rId22" Type="http://schemas.openxmlformats.org/officeDocument/2006/relationships/image" Target="../media/image25.png"/><Relationship Id="rId27" Type="http://schemas.openxmlformats.org/officeDocument/2006/relationships/image" Target="NULL"/><Relationship Id="rId30" Type="http://schemas.openxmlformats.org/officeDocument/2006/relationships/image" Target="../media/image58.png"/><Relationship Id="rId8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40.png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NULL"/><Relationship Id="rId18" Type="http://schemas.openxmlformats.org/officeDocument/2006/relationships/image" Target="../media/image15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17.png"/><Relationship Id="rId17" Type="http://schemas.openxmlformats.org/officeDocument/2006/relationships/image" Target="NULL"/><Relationship Id="rId2" Type="http://schemas.openxmlformats.org/officeDocument/2006/relationships/image" Target="../media/image23.png"/><Relationship Id="rId16" Type="http://schemas.openxmlformats.org/officeDocument/2006/relationships/image" Target="../media/image1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NULL"/><Relationship Id="rId24" Type="http://schemas.openxmlformats.org/officeDocument/2006/relationships/image" Target="../media/image29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16.png"/><Relationship Id="rId19" Type="http://schemas.openxmlformats.org/officeDocument/2006/relationships/image" Target="NULL"/><Relationship Id="rId4" Type="http://schemas.openxmlformats.org/officeDocument/2006/relationships/image" Target="../media/image24.png"/><Relationship Id="rId9" Type="http://schemas.openxmlformats.org/officeDocument/2006/relationships/image" Target="NULL"/><Relationship Id="rId14" Type="http://schemas.openxmlformats.org/officeDocument/2006/relationships/image" Target="../media/image13.png"/><Relationship Id="rId22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NULL"/><Relationship Id="rId18" Type="http://schemas.openxmlformats.org/officeDocument/2006/relationships/image" Target="../media/image15.png"/><Relationship Id="rId26" Type="http://schemas.openxmlformats.org/officeDocument/2006/relationships/image" Target="../media/image86.png"/><Relationship Id="rId3" Type="http://schemas.openxmlformats.org/officeDocument/2006/relationships/image" Target="../media/image9.png"/><Relationship Id="rId21" Type="http://schemas.openxmlformats.org/officeDocument/2006/relationships/image" Target="../media/image32.png"/><Relationship Id="rId7" Type="http://schemas.openxmlformats.org/officeDocument/2006/relationships/image" Target="NULL"/><Relationship Id="rId12" Type="http://schemas.openxmlformats.org/officeDocument/2006/relationships/image" Target="../media/image17.png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20" Type="http://schemas.openxmlformats.org/officeDocument/2006/relationships/image" Target="../media/image84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NULL"/><Relationship Id="rId24" Type="http://schemas.openxmlformats.org/officeDocument/2006/relationships/image" Target="../media/image33.png"/><Relationship Id="rId32" Type="http://schemas.openxmlformats.org/officeDocument/2006/relationships/image" Target="../media/image88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85.png"/><Relationship Id="rId28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14" Type="http://schemas.openxmlformats.org/officeDocument/2006/relationships/image" Target="../media/image12.png"/><Relationship Id="rId22" Type="http://schemas.openxmlformats.org/officeDocument/2006/relationships/image" Target="NULL"/><Relationship Id="rId27" Type="http://schemas.openxmlformats.org/officeDocument/2006/relationships/image" Target="../media/image34.png"/><Relationship Id="rId30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40.png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NULL"/><Relationship Id="rId18" Type="http://schemas.openxmlformats.org/officeDocument/2006/relationships/image" Target="../media/image15.png"/><Relationship Id="rId21" Type="http://schemas.openxmlformats.org/officeDocument/2006/relationships/image" Target="../media/image59.png"/><Relationship Id="rId7" Type="http://schemas.openxmlformats.org/officeDocument/2006/relationships/image" Target="NULL"/><Relationship Id="rId12" Type="http://schemas.openxmlformats.org/officeDocument/2006/relationships/image" Target="../media/image17.png"/><Relationship Id="rId17" Type="http://schemas.openxmlformats.org/officeDocument/2006/relationships/image" Target="NULL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../media/image12.png"/><Relationship Id="rId22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NULL"/><Relationship Id="rId18" Type="http://schemas.openxmlformats.org/officeDocument/2006/relationships/image" Target="../media/image15.png"/><Relationship Id="rId7" Type="http://schemas.openxmlformats.org/officeDocument/2006/relationships/image" Target="NULL"/><Relationship Id="rId12" Type="http://schemas.openxmlformats.org/officeDocument/2006/relationships/image" Target="../media/image17.png"/><Relationship Id="rId17" Type="http://schemas.openxmlformats.org/officeDocument/2006/relationships/image" Target="NULL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40.png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NULL"/><Relationship Id="rId18" Type="http://schemas.openxmlformats.org/officeDocument/2006/relationships/image" Target="../media/image15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17.png"/><Relationship Id="rId17" Type="http://schemas.openxmlformats.org/officeDocument/2006/relationships/image" Target="NULL"/><Relationship Id="rId2" Type="http://schemas.openxmlformats.org/officeDocument/2006/relationships/image" Target="../media/image23.png"/><Relationship Id="rId16" Type="http://schemas.openxmlformats.org/officeDocument/2006/relationships/image" Target="../media/image1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NULL"/><Relationship Id="rId24" Type="http://schemas.openxmlformats.org/officeDocument/2006/relationships/image" Target="../media/image60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16.png"/><Relationship Id="rId19" Type="http://schemas.openxmlformats.org/officeDocument/2006/relationships/image" Target="NULL"/><Relationship Id="rId4" Type="http://schemas.openxmlformats.org/officeDocument/2006/relationships/image" Target="../media/image24.png"/><Relationship Id="rId9" Type="http://schemas.openxmlformats.org/officeDocument/2006/relationships/image" Target="NULL"/><Relationship Id="rId14" Type="http://schemas.openxmlformats.org/officeDocument/2006/relationships/image" Target="../media/image13.png"/><Relationship Id="rId2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15.png"/><Relationship Id="rId21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NULL"/><Relationship Id="rId24" Type="http://schemas.openxmlformats.org/officeDocument/2006/relationships/image" Target="../media/image97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96.png"/><Relationship Id="rId19" Type="http://schemas.openxmlformats.org/officeDocument/2006/relationships/image" Target="NULL"/><Relationship Id="rId14" Type="http://schemas.openxmlformats.org/officeDocument/2006/relationships/image" Target="../media/image12.png"/><Relationship Id="rId22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NULL"/><Relationship Id="rId10" Type="http://schemas.openxmlformats.org/officeDocument/2006/relationships/image" Target="../media/image72.png"/><Relationship Id="rId4" Type="http://schemas.openxmlformats.org/officeDocument/2006/relationships/image" Target="../media/image40.png"/><Relationship Id="rId9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NULL"/><Relationship Id="rId18" Type="http://schemas.openxmlformats.org/officeDocument/2006/relationships/image" Target="../media/image17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13.png"/><Relationship Id="rId17" Type="http://schemas.openxmlformats.org/officeDocument/2006/relationships/image" Target="NULL"/><Relationship Id="rId2" Type="http://schemas.openxmlformats.org/officeDocument/2006/relationships/image" Target="../media/image73.png"/><Relationship Id="rId16" Type="http://schemas.openxmlformats.org/officeDocument/2006/relationships/image" Target="../media/image15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NULL"/><Relationship Id="rId24" Type="http://schemas.openxmlformats.org/officeDocument/2006/relationships/image" Target="../media/image90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26.png"/><Relationship Id="rId19" Type="http://schemas.openxmlformats.org/officeDocument/2006/relationships/image" Target="NULL"/><Relationship Id="rId4" Type="http://schemas.openxmlformats.org/officeDocument/2006/relationships/image" Target="../media/image24.png"/><Relationship Id="rId9" Type="http://schemas.openxmlformats.org/officeDocument/2006/relationships/image" Target="NULL"/><Relationship Id="rId14" Type="http://schemas.openxmlformats.org/officeDocument/2006/relationships/image" Target="../media/image14.png"/><Relationship Id="rId22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5.png"/><Relationship Id="rId3" Type="http://schemas.openxmlformats.org/officeDocument/2006/relationships/image" Target="../media/image36.png"/><Relationship Id="rId7" Type="http://schemas.openxmlformats.org/officeDocument/2006/relationships/image" Target="../media/image33.png"/><Relationship Id="rId12" Type="http://schemas.openxmlformats.org/officeDocument/2006/relationships/image" Target="../media/image46.png"/><Relationship Id="rId17" Type="http://schemas.openxmlformats.org/officeDocument/2006/relationships/image" Target="NULL"/><Relationship Id="rId2" Type="http://schemas.openxmlformats.org/officeDocument/2006/relationships/audio" Target="../media/audio1.wav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48.png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33.png"/><Relationship Id="rId12" Type="http://schemas.openxmlformats.org/officeDocument/2006/relationships/image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11" Type="http://schemas.openxmlformats.org/officeDocument/2006/relationships/image" Target="../media/image35.png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32.png"/><Relationship Id="rId9" Type="http://schemas.openxmlformats.org/officeDocument/2006/relationships/image" Target="../media/image34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NULL"/><Relationship Id="rId18" Type="http://schemas.openxmlformats.org/officeDocument/2006/relationships/image" Target="../media/image15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17.png"/><Relationship Id="rId17" Type="http://schemas.openxmlformats.org/officeDocument/2006/relationships/image" Target="NULL"/><Relationship Id="rId2" Type="http://schemas.openxmlformats.org/officeDocument/2006/relationships/image" Target="../media/image23.png"/><Relationship Id="rId16" Type="http://schemas.openxmlformats.org/officeDocument/2006/relationships/image" Target="../media/image1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NULL"/><Relationship Id="rId24" Type="http://schemas.openxmlformats.org/officeDocument/2006/relationships/image" Target="../media/image37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16.png"/><Relationship Id="rId19" Type="http://schemas.openxmlformats.org/officeDocument/2006/relationships/image" Target="NULL"/><Relationship Id="rId4" Type="http://schemas.openxmlformats.org/officeDocument/2006/relationships/image" Target="../media/image24.png"/><Relationship Id="rId9" Type="http://schemas.openxmlformats.org/officeDocument/2006/relationships/image" Target="NULL"/><Relationship Id="rId14" Type="http://schemas.openxmlformats.org/officeDocument/2006/relationships/image" Target="../media/image13.png"/><Relationship Id="rId2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5" Type="http://schemas.openxmlformats.org/officeDocument/2006/relationships/image" Target="NUL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40.png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NULL"/><Relationship Id="rId18" Type="http://schemas.openxmlformats.org/officeDocument/2006/relationships/image" Target="../media/image16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47.png"/><Relationship Id="rId17" Type="http://schemas.openxmlformats.org/officeDocument/2006/relationships/image" Target="NULL"/><Relationship Id="rId25" Type="http://schemas.openxmlformats.org/officeDocument/2006/relationships/image" Target="../media/image13.png"/><Relationship Id="rId2" Type="http://schemas.openxmlformats.org/officeDocument/2006/relationships/image" Target="../media/image4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NULL"/><Relationship Id="rId24" Type="http://schemas.openxmlformats.org/officeDocument/2006/relationships/image" Target="../media/image62.png"/><Relationship Id="rId5" Type="http://schemas.openxmlformats.org/officeDocument/2006/relationships/image" Target="NULL"/><Relationship Id="rId23" Type="http://schemas.openxmlformats.org/officeDocument/2006/relationships/image" Target="../media/image61.png"/><Relationship Id="rId15" Type="http://schemas.openxmlformats.org/officeDocument/2006/relationships/image" Target="NULL"/><Relationship Id="rId10" Type="http://schemas.openxmlformats.org/officeDocument/2006/relationships/image" Target="../media/image8.png"/><Relationship Id="rId19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NULL"/><Relationship Id="rId14" Type="http://schemas.openxmlformats.org/officeDocument/2006/relationships/image" Target="../media/image15.png"/><Relationship Id="rId22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38809">
            <a:off x="8987256" y="130314"/>
            <a:ext cx="2711033" cy="2538205"/>
          </a:xfrm>
          <a:custGeom>
            <a:avLst/>
            <a:gdLst/>
            <a:ahLst/>
            <a:cxnLst/>
            <a:rect l="l" t="t" r="r" b="b"/>
            <a:pathLst>
              <a:path w="4066550" h="3807307">
                <a:moveTo>
                  <a:pt x="0" y="0"/>
                </a:moveTo>
                <a:lnTo>
                  <a:pt x="4066550" y="0"/>
                </a:lnTo>
                <a:lnTo>
                  <a:pt x="4066550" y="3807307"/>
                </a:lnTo>
                <a:lnTo>
                  <a:pt x="0" y="3807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2550" y="2201252"/>
            <a:ext cx="1445139" cy="1659549"/>
          </a:xfrm>
          <a:custGeom>
            <a:avLst/>
            <a:gdLst/>
            <a:ahLst/>
            <a:cxnLst/>
            <a:rect l="l" t="t" r="r" b="b"/>
            <a:pathLst>
              <a:path w="2167709" h="2489323">
                <a:moveTo>
                  <a:pt x="0" y="0"/>
                </a:moveTo>
                <a:lnTo>
                  <a:pt x="2167709" y="0"/>
                </a:lnTo>
                <a:lnTo>
                  <a:pt x="2167709" y="2489323"/>
                </a:lnTo>
                <a:lnTo>
                  <a:pt x="0" y="24893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72508" b="-4064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01392" y="4260924"/>
            <a:ext cx="7715397" cy="2673333"/>
          </a:xfrm>
          <a:custGeom>
            <a:avLst/>
            <a:gdLst/>
            <a:ahLst/>
            <a:cxnLst/>
            <a:rect l="l" t="t" r="r" b="b"/>
            <a:pathLst>
              <a:path w="11573095" h="4010000">
                <a:moveTo>
                  <a:pt x="0" y="0"/>
                </a:moveTo>
                <a:lnTo>
                  <a:pt x="11573095" y="0"/>
                </a:lnTo>
                <a:lnTo>
                  <a:pt x="11573095" y="4010000"/>
                </a:lnTo>
                <a:lnTo>
                  <a:pt x="0" y="4010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19032" r="-1281" b="-1502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55782" y="4390964"/>
            <a:ext cx="6482269" cy="2543293"/>
          </a:xfrm>
          <a:custGeom>
            <a:avLst/>
            <a:gdLst/>
            <a:ahLst/>
            <a:cxnLst/>
            <a:rect l="l" t="t" r="r" b="b"/>
            <a:pathLst>
              <a:path w="9723403" h="3814939">
                <a:moveTo>
                  <a:pt x="0" y="0"/>
                </a:moveTo>
                <a:lnTo>
                  <a:pt x="9723403" y="0"/>
                </a:lnTo>
                <a:lnTo>
                  <a:pt x="9723403" y="3814939"/>
                </a:lnTo>
                <a:lnTo>
                  <a:pt x="0" y="38149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85681" b="-5676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43206" y="5363607"/>
            <a:ext cx="5924856" cy="1679818"/>
          </a:xfrm>
          <a:custGeom>
            <a:avLst/>
            <a:gdLst/>
            <a:ahLst/>
            <a:cxnLst/>
            <a:rect l="l" t="t" r="r" b="b"/>
            <a:pathLst>
              <a:path w="8887284" h="2519727">
                <a:moveTo>
                  <a:pt x="0" y="0"/>
                </a:moveTo>
                <a:lnTo>
                  <a:pt x="8887284" y="0"/>
                </a:lnTo>
                <a:lnTo>
                  <a:pt x="8887284" y="2519727"/>
                </a:lnTo>
                <a:lnTo>
                  <a:pt x="0" y="25197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2939" b="-665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614896" y="880987"/>
            <a:ext cx="2112250" cy="728727"/>
          </a:xfrm>
          <a:custGeom>
            <a:avLst/>
            <a:gdLst/>
            <a:ahLst/>
            <a:cxnLst/>
            <a:rect l="l" t="t" r="r" b="b"/>
            <a:pathLst>
              <a:path w="3168375" h="1093090">
                <a:moveTo>
                  <a:pt x="0" y="0"/>
                </a:moveTo>
                <a:lnTo>
                  <a:pt x="3168376" y="0"/>
                </a:lnTo>
                <a:lnTo>
                  <a:pt x="3168376" y="1093090"/>
                </a:lnTo>
                <a:lnTo>
                  <a:pt x="0" y="10930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562118" y="5978863"/>
            <a:ext cx="3256403" cy="1064563"/>
          </a:xfrm>
          <a:custGeom>
            <a:avLst/>
            <a:gdLst/>
            <a:ahLst/>
            <a:cxnLst/>
            <a:rect l="l" t="t" r="r" b="b"/>
            <a:pathLst>
              <a:path w="4884604" h="1596844">
                <a:moveTo>
                  <a:pt x="0" y="0"/>
                </a:moveTo>
                <a:lnTo>
                  <a:pt x="4884604" y="0"/>
                </a:lnTo>
                <a:lnTo>
                  <a:pt x="4884604" y="1596843"/>
                </a:lnTo>
                <a:lnTo>
                  <a:pt x="0" y="15968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496" r="-6202" b="-4860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48550" y="4974036"/>
            <a:ext cx="4832350" cy="2010964"/>
          </a:xfrm>
          <a:custGeom>
            <a:avLst/>
            <a:gdLst/>
            <a:ahLst/>
            <a:cxnLst/>
            <a:rect l="l" t="t" r="r" b="b"/>
            <a:pathLst>
              <a:path w="7248525" h="3016446">
                <a:moveTo>
                  <a:pt x="0" y="0"/>
                </a:moveTo>
                <a:lnTo>
                  <a:pt x="7248525" y="0"/>
                </a:lnTo>
                <a:lnTo>
                  <a:pt x="7248525" y="3016446"/>
                </a:lnTo>
                <a:lnTo>
                  <a:pt x="0" y="30164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r="-76627" b="-46430"/>
            </a:stretch>
          </a:blipFill>
        </p:spPr>
      </p:sp>
      <p:sp>
        <p:nvSpPr>
          <p:cNvPr id="11" name="Freeform 11"/>
          <p:cNvSpPr/>
          <p:nvPr/>
        </p:nvSpPr>
        <p:spPr>
          <a:xfrm rot="824334">
            <a:off x="608063" y="3877581"/>
            <a:ext cx="1074504" cy="2198474"/>
          </a:xfrm>
          <a:custGeom>
            <a:avLst/>
            <a:gdLst/>
            <a:ahLst/>
            <a:cxnLst/>
            <a:rect l="l" t="t" r="r" b="b"/>
            <a:pathLst>
              <a:path w="1611756" h="3297711">
                <a:moveTo>
                  <a:pt x="0" y="0"/>
                </a:moveTo>
                <a:lnTo>
                  <a:pt x="1611756" y="0"/>
                </a:lnTo>
                <a:lnTo>
                  <a:pt x="1611756" y="3297712"/>
                </a:lnTo>
                <a:lnTo>
                  <a:pt x="0" y="32977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071791">
            <a:off x="10698174" y="3948793"/>
            <a:ext cx="880261" cy="1801047"/>
          </a:xfrm>
          <a:custGeom>
            <a:avLst/>
            <a:gdLst/>
            <a:ahLst/>
            <a:cxnLst/>
            <a:rect l="l" t="t" r="r" b="b"/>
            <a:pathLst>
              <a:path w="1320392" h="2701570">
                <a:moveTo>
                  <a:pt x="0" y="0"/>
                </a:moveTo>
                <a:lnTo>
                  <a:pt x="1320392" y="0"/>
                </a:lnTo>
                <a:lnTo>
                  <a:pt x="1320392" y="2701570"/>
                </a:lnTo>
                <a:lnTo>
                  <a:pt x="0" y="27015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47575" y="4974036"/>
            <a:ext cx="688206" cy="677023"/>
          </a:xfrm>
          <a:custGeom>
            <a:avLst/>
            <a:gdLst/>
            <a:ahLst/>
            <a:cxnLst/>
            <a:rect l="l" t="t" r="r" b="b"/>
            <a:pathLst>
              <a:path w="1032309" h="1015534">
                <a:moveTo>
                  <a:pt x="0" y="0"/>
                </a:moveTo>
                <a:lnTo>
                  <a:pt x="1032310" y="0"/>
                </a:lnTo>
                <a:lnTo>
                  <a:pt x="1032310" y="1015535"/>
                </a:lnTo>
                <a:lnTo>
                  <a:pt x="0" y="10155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672451" y="-21123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5" y="0"/>
                </a:lnTo>
                <a:lnTo>
                  <a:pt x="461235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576810" y="-21123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7"/>
                </a:lnTo>
                <a:lnTo>
                  <a:pt x="0" y="18584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-5400000">
            <a:off x="2737077" y="39667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3060359" y="85554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517244" y="-21123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421602" y="-21123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7"/>
                </a:lnTo>
                <a:lnTo>
                  <a:pt x="0" y="18584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AutoShape 20"/>
          <p:cNvSpPr/>
          <p:nvPr/>
        </p:nvSpPr>
        <p:spPr>
          <a:xfrm rot="-5400000">
            <a:off x="8581869" y="39667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8905151" y="85554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061685" y="5761662"/>
            <a:ext cx="518007" cy="509590"/>
          </a:xfrm>
          <a:custGeom>
            <a:avLst/>
            <a:gdLst/>
            <a:ahLst/>
            <a:cxnLst/>
            <a:rect l="l" t="t" r="r" b="b"/>
            <a:pathLst>
              <a:path w="777011" h="764385">
                <a:moveTo>
                  <a:pt x="0" y="0"/>
                </a:moveTo>
                <a:lnTo>
                  <a:pt x="777011" y="0"/>
                </a:lnTo>
                <a:lnTo>
                  <a:pt x="777011" y="764384"/>
                </a:lnTo>
                <a:lnTo>
                  <a:pt x="0" y="7643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2700000">
            <a:off x="-64922" y="-1376287"/>
            <a:ext cx="2855022" cy="2743200"/>
          </a:xfrm>
          <a:custGeom>
            <a:avLst/>
            <a:gdLst/>
            <a:ahLst/>
            <a:cxnLst/>
            <a:rect l="l" t="t" r="r" b="b"/>
            <a:pathLst>
              <a:path w="4282533" h="4114800">
                <a:moveTo>
                  <a:pt x="0" y="0"/>
                </a:moveTo>
                <a:lnTo>
                  <a:pt x="4282533" y="0"/>
                </a:lnTo>
                <a:lnTo>
                  <a:pt x="42825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464447" y="1540097"/>
            <a:ext cx="1451808" cy="938231"/>
          </a:xfrm>
          <a:custGeom>
            <a:avLst/>
            <a:gdLst/>
            <a:ahLst/>
            <a:cxnLst/>
            <a:rect l="l" t="t" r="r" b="b"/>
            <a:pathLst>
              <a:path w="2177712" h="1407346">
                <a:moveTo>
                  <a:pt x="0" y="0"/>
                </a:moveTo>
                <a:lnTo>
                  <a:pt x="2177712" y="0"/>
                </a:lnTo>
                <a:lnTo>
                  <a:pt x="2177712" y="1407347"/>
                </a:lnTo>
                <a:lnTo>
                  <a:pt x="0" y="140734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68572" y="2548199"/>
            <a:ext cx="414473" cy="407737"/>
          </a:xfrm>
          <a:custGeom>
            <a:avLst/>
            <a:gdLst/>
            <a:ahLst/>
            <a:cxnLst/>
            <a:rect l="l" t="t" r="r" b="b"/>
            <a:pathLst>
              <a:path w="621709" h="611606">
                <a:moveTo>
                  <a:pt x="0" y="0"/>
                </a:moveTo>
                <a:lnTo>
                  <a:pt x="621709" y="0"/>
                </a:lnTo>
                <a:lnTo>
                  <a:pt x="621709" y="611606"/>
                </a:lnTo>
                <a:lnTo>
                  <a:pt x="0" y="6116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630949" y="1650250"/>
            <a:ext cx="297312" cy="292481"/>
          </a:xfrm>
          <a:custGeom>
            <a:avLst/>
            <a:gdLst/>
            <a:ahLst/>
            <a:cxnLst/>
            <a:rect l="l" t="t" r="r" b="b"/>
            <a:pathLst>
              <a:path w="445968" h="438721">
                <a:moveTo>
                  <a:pt x="0" y="0"/>
                </a:moveTo>
                <a:lnTo>
                  <a:pt x="445968" y="0"/>
                </a:lnTo>
                <a:lnTo>
                  <a:pt x="445968" y="438721"/>
                </a:lnTo>
                <a:lnTo>
                  <a:pt x="0" y="4387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10800000">
            <a:off x="4173204" y="-162201"/>
            <a:ext cx="2962441" cy="1189913"/>
          </a:xfrm>
          <a:custGeom>
            <a:avLst/>
            <a:gdLst/>
            <a:ahLst/>
            <a:cxnLst/>
            <a:rect l="l" t="t" r="r" b="b"/>
            <a:pathLst>
              <a:path w="4443661" h="1784870">
                <a:moveTo>
                  <a:pt x="0" y="0"/>
                </a:moveTo>
                <a:lnTo>
                  <a:pt x="4443661" y="0"/>
                </a:lnTo>
                <a:lnTo>
                  <a:pt x="4443661" y="1784870"/>
                </a:lnTo>
                <a:lnTo>
                  <a:pt x="0" y="178487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32" y="1072356"/>
            <a:ext cx="11208799" cy="4727663"/>
          </a:xfrm>
          <a:prstGeom prst="rect">
            <a:avLst/>
          </a:prstGeom>
        </p:spPr>
      </p:pic>
      <p:sp>
        <p:nvSpPr>
          <p:cNvPr id="32" name="TextBox 30"/>
          <p:cNvSpPr txBox="1"/>
          <p:nvPr/>
        </p:nvSpPr>
        <p:spPr>
          <a:xfrm>
            <a:off x="3277406" y="4671463"/>
            <a:ext cx="8342288" cy="69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3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UTM American Sans"/>
              </a:rPr>
              <a:t>TRANG 98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6" y="-119406"/>
            <a:ext cx="1794891" cy="179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5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60637">
            <a:off x="5480684" y="5766203"/>
            <a:ext cx="3330809" cy="5571578"/>
          </a:xfrm>
          <a:custGeom>
            <a:avLst/>
            <a:gdLst/>
            <a:ahLst/>
            <a:cxnLst/>
            <a:rect l="l" t="t" r="r" b="b"/>
            <a:pathLst>
              <a:path w="4249586" h="4502872">
                <a:moveTo>
                  <a:pt x="0" y="0"/>
                </a:moveTo>
                <a:lnTo>
                  <a:pt x="4249586" y="0"/>
                </a:lnTo>
                <a:lnTo>
                  <a:pt x="4249586" y="4502872"/>
                </a:lnTo>
                <a:lnTo>
                  <a:pt x="0" y="4502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41419">
            <a:off x="-424533" y="963903"/>
            <a:ext cx="2808998" cy="1762007"/>
          </a:xfrm>
          <a:custGeom>
            <a:avLst/>
            <a:gdLst/>
            <a:ahLst/>
            <a:cxnLst/>
            <a:rect l="l" t="t" r="r" b="b"/>
            <a:pathLst>
              <a:path w="4213497" h="2643011">
                <a:moveTo>
                  <a:pt x="0" y="0"/>
                </a:moveTo>
                <a:lnTo>
                  <a:pt x="4213497" y="0"/>
                </a:lnTo>
                <a:lnTo>
                  <a:pt x="4213497" y="2643012"/>
                </a:lnTo>
                <a:lnTo>
                  <a:pt x="0" y="2643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43206" y="5477185"/>
            <a:ext cx="5524257" cy="1566240"/>
          </a:xfrm>
          <a:custGeom>
            <a:avLst/>
            <a:gdLst/>
            <a:ahLst/>
            <a:cxnLst/>
            <a:rect l="l" t="t" r="r" b="b"/>
            <a:pathLst>
              <a:path w="8286386" h="2349360">
                <a:moveTo>
                  <a:pt x="0" y="0"/>
                </a:moveTo>
                <a:lnTo>
                  <a:pt x="8286386" y="0"/>
                </a:lnTo>
                <a:lnTo>
                  <a:pt x="8286386" y="2349360"/>
                </a:lnTo>
                <a:lnTo>
                  <a:pt x="0" y="2349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2939" b="-665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30453" y="6050841"/>
            <a:ext cx="3036227" cy="992584"/>
          </a:xfrm>
          <a:custGeom>
            <a:avLst/>
            <a:gdLst/>
            <a:ahLst/>
            <a:cxnLst/>
            <a:rect l="l" t="t" r="r" b="b"/>
            <a:pathLst>
              <a:path w="4554340" h="1488876">
                <a:moveTo>
                  <a:pt x="0" y="0"/>
                </a:moveTo>
                <a:lnTo>
                  <a:pt x="4554340" y="0"/>
                </a:lnTo>
                <a:lnTo>
                  <a:pt x="4554340" y="1488876"/>
                </a:lnTo>
                <a:lnTo>
                  <a:pt x="0" y="1488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496" r="-6202" b="-4860"/>
            </a:stretch>
          </a:blipFill>
        </p:spPr>
      </p:sp>
      <p:sp>
        <p:nvSpPr>
          <p:cNvPr id="7" name="Freeform 7"/>
          <p:cNvSpPr/>
          <p:nvPr/>
        </p:nvSpPr>
        <p:spPr>
          <a:xfrm rot="-2784918">
            <a:off x="9233012" y="284211"/>
            <a:ext cx="3611394" cy="3381167"/>
          </a:xfrm>
          <a:custGeom>
            <a:avLst/>
            <a:gdLst/>
            <a:ahLst/>
            <a:cxnLst/>
            <a:rect l="l" t="t" r="r" b="b"/>
            <a:pathLst>
              <a:path w="5417091" h="5071751">
                <a:moveTo>
                  <a:pt x="0" y="0"/>
                </a:moveTo>
                <a:lnTo>
                  <a:pt x="5417090" y="0"/>
                </a:lnTo>
                <a:lnTo>
                  <a:pt x="5417090" y="5071751"/>
                </a:lnTo>
                <a:lnTo>
                  <a:pt x="0" y="50717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21725" y="5113954"/>
            <a:ext cx="5327425" cy="1874996"/>
          </a:xfrm>
          <a:custGeom>
            <a:avLst/>
            <a:gdLst/>
            <a:ahLst/>
            <a:cxnLst/>
            <a:rect l="l" t="t" r="r" b="b"/>
            <a:pathLst>
              <a:path w="7991138" h="2812494">
                <a:moveTo>
                  <a:pt x="0" y="0"/>
                </a:moveTo>
                <a:lnTo>
                  <a:pt x="7991138" y="0"/>
                </a:lnTo>
                <a:lnTo>
                  <a:pt x="7991138" y="2812494"/>
                </a:lnTo>
                <a:lnTo>
                  <a:pt x="0" y="28124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r="-49380" b="-46430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39314" y="4681587"/>
            <a:ext cx="647181" cy="636665"/>
          </a:xfrm>
          <a:custGeom>
            <a:avLst/>
            <a:gdLst/>
            <a:ahLst/>
            <a:cxnLst/>
            <a:rect l="l" t="t" r="r" b="b"/>
            <a:pathLst>
              <a:path w="970772" h="954997">
                <a:moveTo>
                  <a:pt x="0" y="0"/>
                </a:moveTo>
                <a:lnTo>
                  <a:pt x="970772" y="0"/>
                </a:lnTo>
                <a:lnTo>
                  <a:pt x="970772" y="954997"/>
                </a:lnTo>
                <a:lnTo>
                  <a:pt x="0" y="954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5761455"/>
            <a:ext cx="588331" cy="578771"/>
          </a:xfrm>
          <a:custGeom>
            <a:avLst/>
            <a:gdLst/>
            <a:ahLst/>
            <a:cxnLst/>
            <a:rect l="l" t="t" r="r" b="b"/>
            <a:pathLst>
              <a:path w="882496" h="868156">
                <a:moveTo>
                  <a:pt x="0" y="0"/>
                </a:moveTo>
                <a:lnTo>
                  <a:pt x="882496" y="0"/>
                </a:lnTo>
                <a:lnTo>
                  <a:pt x="882496" y="868156"/>
                </a:lnTo>
                <a:lnTo>
                  <a:pt x="0" y="8681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861712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5" y="0"/>
                </a:lnTo>
                <a:lnTo>
                  <a:pt x="461235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766070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-5400000">
            <a:off x="2926338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3249619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1" y="0"/>
                </a:lnTo>
                <a:lnTo>
                  <a:pt x="655471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706504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610862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AutoShape 20"/>
          <p:cNvSpPr/>
          <p:nvPr/>
        </p:nvSpPr>
        <p:spPr>
          <a:xfrm rot="-5400000">
            <a:off x="8771130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9094411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Thailand Student PNG Transparent Images Free Download | Vector Files ...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62" y="2773249"/>
            <a:ext cx="4215700" cy="42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/>
              <p:cNvSpPr/>
              <p:nvPr/>
            </p:nvSpPr>
            <p:spPr>
              <a:xfrm>
                <a:off x="3622631" y="2030932"/>
                <a:ext cx="8263864" cy="2622804"/>
              </a:xfrm>
              <a:prstGeom prst="wedgeRoundRectCallout">
                <a:avLst>
                  <a:gd name="adj1" fmla="val -21273"/>
                  <a:gd name="adj2" fmla="val 4695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09630"/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9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9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96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9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</m:t>
                    </m:r>
                  </m:oMath>
                </a14:m>
                <a:r>
                  <a:rPr lang="vi-VN" sz="96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9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9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9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96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endParaRPr lang="en-US" sz="9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ounded 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631" y="2030932"/>
                <a:ext cx="8263864" cy="2622804"/>
              </a:xfrm>
              <a:prstGeom prst="wedgeRoundRectCallout">
                <a:avLst>
                  <a:gd name="adj1" fmla="val -21273"/>
                  <a:gd name="adj2" fmla="val 46959"/>
                  <a:gd name="adj3" fmla="val 16667"/>
                </a:avLst>
              </a:prstGeom>
              <a:blipFill>
                <a:blip r:embed="rId23"/>
                <a:stretch>
                  <a:fillRect b="-4378"/>
                </a:stretch>
              </a:blipFill>
              <a:ln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235668" y="326835"/>
            <a:ext cx="84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lang="vi-VN" sz="4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8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60631" y="2302038"/>
                <a:ext cx="5104539" cy="2119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96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vi-VN" sz="9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vi-VN" sz="9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9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9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960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9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9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631" y="2302038"/>
                <a:ext cx="5104539" cy="2119363"/>
              </a:xfrm>
              <a:prstGeom prst="rect">
                <a:avLst/>
              </a:prstGeom>
              <a:blipFill>
                <a:blip r:embed="rId24"/>
                <a:stretch>
                  <a:fillRect t="-4035" b="-17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1"/>
          <p:cNvSpPr/>
          <p:nvPr/>
        </p:nvSpPr>
        <p:spPr>
          <a:xfrm rot="1787629">
            <a:off x="8795029" y="4082377"/>
            <a:ext cx="1411959" cy="2888919"/>
          </a:xfrm>
          <a:custGeom>
            <a:avLst/>
            <a:gdLst/>
            <a:ahLst/>
            <a:cxnLst/>
            <a:rect l="l" t="t" r="r" b="b"/>
            <a:pathLst>
              <a:path w="2117938" h="4333378">
                <a:moveTo>
                  <a:pt x="0" y="0"/>
                </a:moveTo>
                <a:lnTo>
                  <a:pt x="2117938" y="0"/>
                </a:lnTo>
                <a:lnTo>
                  <a:pt x="2117938" y="4333378"/>
                </a:lnTo>
                <a:lnTo>
                  <a:pt x="0" y="433337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227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60637">
            <a:off x="5480684" y="5766203"/>
            <a:ext cx="3330809" cy="5571578"/>
          </a:xfrm>
          <a:custGeom>
            <a:avLst/>
            <a:gdLst/>
            <a:ahLst/>
            <a:cxnLst/>
            <a:rect l="l" t="t" r="r" b="b"/>
            <a:pathLst>
              <a:path w="4249586" h="4502872">
                <a:moveTo>
                  <a:pt x="0" y="0"/>
                </a:moveTo>
                <a:lnTo>
                  <a:pt x="4249586" y="0"/>
                </a:lnTo>
                <a:lnTo>
                  <a:pt x="4249586" y="4502872"/>
                </a:lnTo>
                <a:lnTo>
                  <a:pt x="0" y="4502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41419">
            <a:off x="-424533" y="963903"/>
            <a:ext cx="2808998" cy="1762007"/>
          </a:xfrm>
          <a:custGeom>
            <a:avLst/>
            <a:gdLst/>
            <a:ahLst/>
            <a:cxnLst/>
            <a:rect l="l" t="t" r="r" b="b"/>
            <a:pathLst>
              <a:path w="4213497" h="2643011">
                <a:moveTo>
                  <a:pt x="0" y="0"/>
                </a:moveTo>
                <a:lnTo>
                  <a:pt x="4213497" y="0"/>
                </a:lnTo>
                <a:lnTo>
                  <a:pt x="4213497" y="2643012"/>
                </a:lnTo>
                <a:lnTo>
                  <a:pt x="0" y="2643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43206" y="5477185"/>
            <a:ext cx="5524257" cy="1566240"/>
          </a:xfrm>
          <a:custGeom>
            <a:avLst/>
            <a:gdLst/>
            <a:ahLst/>
            <a:cxnLst/>
            <a:rect l="l" t="t" r="r" b="b"/>
            <a:pathLst>
              <a:path w="8286386" h="2349360">
                <a:moveTo>
                  <a:pt x="0" y="0"/>
                </a:moveTo>
                <a:lnTo>
                  <a:pt x="8286386" y="0"/>
                </a:lnTo>
                <a:lnTo>
                  <a:pt x="8286386" y="2349360"/>
                </a:lnTo>
                <a:lnTo>
                  <a:pt x="0" y="2349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2939" b="-665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30453" y="6050841"/>
            <a:ext cx="3036227" cy="992584"/>
          </a:xfrm>
          <a:custGeom>
            <a:avLst/>
            <a:gdLst/>
            <a:ahLst/>
            <a:cxnLst/>
            <a:rect l="l" t="t" r="r" b="b"/>
            <a:pathLst>
              <a:path w="4554340" h="1488876">
                <a:moveTo>
                  <a:pt x="0" y="0"/>
                </a:moveTo>
                <a:lnTo>
                  <a:pt x="4554340" y="0"/>
                </a:lnTo>
                <a:lnTo>
                  <a:pt x="4554340" y="1488876"/>
                </a:lnTo>
                <a:lnTo>
                  <a:pt x="0" y="1488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496" r="-6202" b="-4860"/>
            </a:stretch>
          </a:blipFill>
        </p:spPr>
      </p:sp>
      <p:sp>
        <p:nvSpPr>
          <p:cNvPr id="7" name="Freeform 7"/>
          <p:cNvSpPr/>
          <p:nvPr/>
        </p:nvSpPr>
        <p:spPr>
          <a:xfrm rot="-2784918">
            <a:off x="9233012" y="284211"/>
            <a:ext cx="3611394" cy="3381167"/>
          </a:xfrm>
          <a:custGeom>
            <a:avLst/>
            <a:gdLst/>
            <a:ahLst/>
            <a:cxnLst/>
            <a:rect l="l" t="t" r="r" b="b"/>
            <a:pathLst>
              <a:path w="5417091" h="5071751">
                <a:moveTo>
                  <a:pt x="0" y="0"/>
                </a:moveTo>
                <a:lnTo>
                  <a:pt x="5417090" y="0"/>
                </a:lnTo>
                <a:lnTo>
                  <a:pt x="5417090" y="5071751"/>
                </a:lnTo>
                <a:lnTo>
                  <a:pt x="0" y="50717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21725" y="5113954"/>
            <a:ext cx="5327425" cy="1874996"/>
          </a:xfrm>
          <a:custGeom>
            <a:avLst/>
            <a:gdLst/>
            <a:ahLst/>
            <a:cxnLst/>
            <a:rect l="l" t="t" r="r" b="b"/>
            <a:pathLst>
              <a:path w="7991138" h="2812494">
                <a:moveTo>
                  <a:pt x="0" y="0"/>
                </a:moveTo>
                <a:lnTo>
                  <a:pt x="7991138" y="0"/>
                </a:lnTo>
                <a:lnTo>
                  <a:pt x="7991138" y="2812494"/>
                </a:lnTo>
                <a:lnTo>
                  <a:pt x="0" y="28124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r="-49380" b="-46430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39314" y="4681587"/>
            <a:ext cx="647181" cy="636665"/>
          </a:xfrm>
          <a:custGeom>
            <a:avLst/>
            <a:gdLst/>
            <a:ahLst/>
            <a:cxnLst/>
            <a:rect l="l" t="t" r="r" b="b"/>
            <a:pathLst>
              <a:path w="970772" h="954997">
                <a:moveTo>
                  <a:pt x="0" y="0"/>
                </a:moveTo>
                <a:lnTo>
                  <a:pt x="970772" y="0"/>
                </a:lnTo>
                <a:lnTo>
                  <a:pt x="970772" y="954997"/>
                </a:lnTo>
                <a:lnTo>
                  <a:pt x="0" y="954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5761455"/>
            <a:ext cx="588331" cy="578771"/>
          </a:xfrm>
          <a:custGeom>
            <a:avLst/>
            <a:gdLst/>
            <a:ahLst/>
            <a:cxnLst/>
            <a:rect l="l" t="t" r="r" b="b"/>
            <a:pathLst>
              <a:path w="882496" h="868156">
                <a:moveTo>
                  <a:pt x="0" y="0"/>
                </a:moveTo>
                <a:lnTo>
                  <a:pt x="882496" y="0"/>
                </a:lnTo>
                <a:lnTo>
                  <a:pt x="882496" y="868156"/>
                </a:lnTo>
                <a:lnTo>
                  <a:pt x="0" y="8681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861712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5" y="0"/>
                </a:lnTo>
                <a:lnTo>
                  <a:pt x="461235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766070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-5400000">
            <a:off x="2926338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3249619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1" y="0"/>
                </a:lnTo>
                <a:lnTo>
                  <a:pt x="655471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706504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610862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AutoShape 20"/>
          <p:cNvSpPr/>
          <p:nvPr/>
        </p:nvSpPr>
        <p:spPr>
          <a:xfrm rot="-5400000">
            <a:off x="8771130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9094411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9" name="Rounded Rectangular Callout 8"/>
          <p:cNvSpPr/>
          <p:nvPr/>
        </p:nvSpPr>
        <p:spPr>
          <a:xfrm>
            <a:off x="375385" y="2030931"/>
            <a:ext cx="11511110" cy="4632357"/>
          </a:xfrm>
          <a:prstGeom prst="wedgeRoundRectCallout">
            <a:avLst>
              <a:gd name="adj1" fmla="val -21273"/>
              <a:gd name="adj2" fmla="val 46959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endParaRPr lang="en-US" sz="9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35668" y="326835"/>
            <a:ext cx="84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lang="vi-VN" sz="4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8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71618" y="2129125"/>
                <a:ext cx="4318490" cy="2104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vi-VN" sz="7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vi-VN" sz="7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7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vi-VN" sz="7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vi-VN" sz="7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7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7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7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vi-VN" sz="7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7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7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618" y="2129125"/>
                <a:ext cx="4318490" cy="210410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1"/>
          <p:cNvSpPr/>
          <p:nvPr/>
        </p:nvSpPr>
        <p:spPr>
          <a:xfrm rot="1787629">
            <a:off x="10514514" y="878515"/>
            <a:ext cx="1411959" cy="2888919"/>
          </a:xfrm>
          <a:custGeom>
            <a:avLst/>
            <a:gdLst/>
            <a:ahLst/>
            <a:cxnLst/>
            <a:rect l="l" t="t" r="r" b="b"/>
            <a:pathLst>
              <a:path w="2117938" h="4333378">
                <a:moveTo>
                  <a:pt x="0" y="0"/>
                </a:moveTo>
                <a:lnTo>
                  <a:pt x="2117938" y="0"/>
                </a:lnTo>
                <a:lnTo>
                  <a:pt x="2117938" y="4333378"/>
                </a:lnTo>
                <a:lnTo>
                  <a:pt x="0" y="433337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689222" y="4273158"/>
                <a:ext cx="6146234" cy="2033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8800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8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8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8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vi-VN" sz="8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8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8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8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8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222" y="4273158"/>
                <a:ext cx="6146234" cy="2033570"/>
              </a:xfrm>
              <a:prstGeom prst="rect">
                <a:avLst/>
              </a:prstGeom>
              <a:blipFill>
                <a:blip r:embed="rId24"/>
                <a:stretch>
                  <a:fillRect l="-9425" t="-1198" b="-14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06578" y="2257366"/>
                <a:ext cx="5079211" cy="2209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/>
                <a14:m>
                  <m:oMath xmlns:m="http://schemas.openxmlformats.org/officeDocument/2006/math">
                    <m:f>
                      <m:fPr>
                        <m:ctrlP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9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96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9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</m:t>
                    </m:r>
                  </m:oMath>
                </a14:m>
                <a:r>
                  <a:rPr lang="vi-VN" sz="96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9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9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9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96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endParaRPr lang="en-US" sz="9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78" y="2257366"/>
                <a:ext cx="5079211" cy="2209964"/>
              </a:xfrm>
              <a:prstGeom prst="rect">
                <a:avLst/>
              </a:prstGeom>
              <a:blipFill>
                <a:blip r:embed="rId25"/>
                <a:stretch>
                  <a:fillRect t="-1653" r="-11765" b="-14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11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60" y="758542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7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 sz="40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 dirty="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55494" y="1789484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20786" y="653190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3.54167E-6 -7.40741E-7 C 0.00065 0.00417 0.00078 0.00903 0.00156 0.0132 C 0.00234 0.01759 0.0039 0.0213 0.00442 0.02593 C 0.00677 0.04445 0.0039 0.02107 0.00599 0.03704 C 0.00716 0.04607 0.00612 0.04028 0.00742 0.04699 C 0.00716 0.06227 0.00703 0.07778 0.00677 0.09306 C 0.00677 0.09514 0.00638 0.09722 0.00599 0.09931 C 0.0056 0.10162 0.00494 0.10324 0.00442 0.10556 C 0.00195 0.11852 0.00442 0.10995 0.00078 0.12037 C 0.00065 0.12407 0.00065 0.12801 3.54167E-6 0.13171 C -0.00026 0.13403 -0.00105 0.13634 -0.00144 0.13912 C -0.00183 0.14167 -0.00196 0.14398 -0.00209 0.14653 C -0.00196 0.16574 -0.00235 0.18472 -0.00144 0.20394 C -0.00105 0.20926 -0.00039 0.21458 0.00156 0.21875 C 0.00234 0.22037 0.00312 0.22222 0.00377 0.22384 C 0.00429 0.22523 0.00468 0.22708 0.0052 0.2287 C 0.00586 0.23056 0.00677 0.23218 0.00742 0.2338 C 0.00807 0.23495 0.00833 0.23634 0.00898 0.23727 C 0.01041 0.24028 0.01328 0.24445 0.01484 0.2463 C 0.01679 0.24838 0.01888 0.24977 0.02083 0.25255 C 0.0263 0.25995 0.02239 0.25509 0.02825 0.26111 C 0.0289 0.26204 0.02955 0.26296 0.03047 0.26366 C 0.03138 0.26458 0.03229 0.26528 0.03333 0.2662 C 0.03411 0.26667 0.03476 0.26782 0.03554 0.26852 C 0.03645 0.26945 0.03776 0.26991 0.03854 0.27107 C 0.04935 0.28426 0.03151 0.26551 0.04375 0.27708 C 0.0444 0.27801 0.04518 0.27894 0.04596 0.27963 C 0.04687 0.28102 0.04778 0.28287 0.04882 0.28357 C 0.05 0.28449 0.0513 0.28426 0.0526 0.28495 C 0.05403 0.28565 0.0556 0.28634 0.05703 0.28704 C 0.05885 0.28796 0.06106 0.28843 0.06302 0.28958 C 0.06419 0.29051 0.06536 0.2919 0.06653 0.29236 C 0.06888 0.29306 0.07096 0.29306 0.0733 0.29352 C 0.07422 0.29421 0.0776 0.2963 0.07838 0.2963 C 0.08268 0.2963 0.08685 0.29537 0.09101 0.29491 C 0.09179 0.29445 0.09257 0.29398 0.09323 0.29352 C 0.09583 0.29167 0.09609 0.29097 0.09843 0.28843 C 0.10013 0.28403 0.09909 0.28495 0.10156 0.28495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60637">
            <a:off x="-429379" y="2792305"/>
            <a:ext cx="2833057" cy="3001915"/>
          </a:xfrm>
          <a:custGeom>
            <a:avLst/>
            <a:gdLst/>
            <a:ahLst/>
            <a:cxnLst/>
            <a:rect l="l" t="t" r="r" b="b"/>
            <a:pathLst>
              <a:path w="4249586" h="4502872">
                <a:moveTo>
                  <a:pt x="0" y="0"/>
                </a:moveTo>
                <a:lnTo>
                  <a:pt x="4249586" y="0"/>
                </a:lnTo>
                <a:lnTo>
                  <a:pt x="4249586" y="4502872"/>
                </a:lnTo>
                <a:lnTo>
                  <a:pt x="0" y="4502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41419" flipV="1">
            <a:off x="390750" y="309557"/>
            <a:ext cx="611521" cy="383590"/>
          </a:xfrm>
          <a:custGeom>
            <a:avLst/>
            <a:gdLst/>
            <a:ahLst/>
            <a:cxnLst/>
            <a:rect l="l" t="t" r="r" b="b"/>
            <a:pathLst>
              <a:path w="4213497" h="2643011">
                <a:moveTo>
                  <a:pt x="0" y="0"/>
                </a:moveTo>
                <a:lnTo>
                  <a:pt x="4213497" y="0"/>
                </a:lnTo>
                <a:lnTo>
                  <a:pt x="4213497" y="2643012"/>
                </a:lnTo>
                <a:lnTo>
                  <a:pt x="0" y="2643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43206" y="5477185"/>
            <a:ext cx="5524257" cy="1566240"/>
          </a:xfrm>
          <a:custGeom>
            <a:avLst/>
            <a:gdLst/>
            <a:ahLst/>
            <a:cxnLst/>
            <a:rect l="l" t="t" r="r" b="b"/>
            <a:pathLst>
              <a:path w="8286386" h="2349360">
                <a:moveTo>
                  <a:pt x="0" y="0"/>
                </a:moveTo>
                <a:lnTo>
                  <a:pt x="8286386" y="0"/>
                </a:lnTo>
                <a:lnTo>
                  <a:pt x="8286386" y="2349360"/>
                </a:lnTo>
                <a:lnTo>
                  <a:pt x="0" y="2349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2939" b="-665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30453" y="6050841"/>
            <a:ext cx="3036227" cy="992584"/>
          </a:xfrm>
          <a:custGeom>
            <a:avLst/>
            <a:gdLst/>
            <a:ahLst/>
            <a:cxnLst/>
            <a:rect l="l" t="t" r="r" b="b"/>
            <a:pathLst>
              <a:path w="4554340" h="1488876">
                <a:moveTo>
                  <a:pt x="0" y="0"/>
                </a:moveTo>
                <a:lnTo>
                  <a:pt x="4554340" y="0"/>
                </a:lnTo>
                <a:lnTo>
                  <a:pt x="4554340" y="1488876"/>
                </a:lnTo>
                <a:lnTo>
                  <a:pt x="0" y="1488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496" r="-6202" b="-4860"/>
            </a:stretch>
          </a:blipFill>
        </p:spPr>
      </p:sp>
      <p:sp>
        <p:nvSpPr>
          <p:cNvPr id="7" name="Freeform 7"/>
          <p:cNvSpPr/>
          <p:nvPr/>
        </p:nvSpPr>
        <p:spPr>
          <a:xfrm rot="-2784918">
            <a:off x="9233012" y="284211"/>
            <a:ext cx="3611394" cy="3381167"/>
          </a:xfrm>
          <a:custGeom>
            <a:avLst/>
            <a:gdLst/>
            <a:ahLst/>
            <a:cxnLst/>
            <a:rect l="l" t="t" r="r" b="b"/>
            <a:pathLst>
              <a:path w="5417091" h="5071751">
                <a:moveTo>
                  <a:pt x="0" y="0"/>
                </a:moveTo>
                <a:lnTo>
                  <a:pt x="5417090" y="0"/>
                </a:lnTo>
                <a:lnTo>
                  <a:pt x="5417090" y="5071751"/>
                </a:lnTo>
                <a:lnTo>
                  <a:pt x="0" y="50717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21725" y="5113954"/>
            <a:ext cx="5327425" cy="1874996"/>
          </a:xfrm>
          <a:custGeom>
            <a:avLst/>
            <a:gdLst/>
            <a:ahLst/>
            <a:cxnLst/>
            <a:rect l="l" t="t" r="r" b="b"/>
            <a:pathLst>
              <a:path w="7991138" h="2812494">
                <a:moveTo>
                  <a:pt x="0" y="0"/>
                </a:moveTo>
                <a:lnTo>
                  <a:pt x="7991138" y="0"/>
                </a:lnTo>
                <a:lnTo>
                  <a:pt x="7991138" y="2812494"/>
                </a:lnTo>
                <a:lnTo>
                  <a:pt x="0" y="28124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r="-49380" b="-46430"/>
            </a:stretch>
          </a:blipFill>
        </p:spPr>
      </p:sp>
      <p:sp>
        <p:nvSpPr>
          <p:cNvPr id="11" name="Freeform 11"/>
          <p:cNvSpPr/>
          <p:nvPr/>
        </p:nvSpPr>
        <p:spPr>
          <a:xfrm rot="1787629">
            <a:off x="9850129" y="3503874"/>
            <a:ext cx="1411959" cy="2888919"/>
          </a:xfrm>
          <a:custGeom>
            <a:avLst/>
            <a:gdLst/>
            <a:ahLst/>
            <a:cxnLst/>
            <a:rect l="l" t="t" r="r" b="b"/>
            <a:pathLst>
              <a:path w="2117938" h="4333378">
                <a:moveTo>
                  <a:pt x="0" y="0"/>
                </a:moveTo>
                <a:lnTo>
                  <a:pt x="2117938" y="0"/>
                </a:lnTo>
                <a:lnTo>
                  <a:pt x="2117938" y="4333378"/>
                </a:lnTo>
                <a:lnTo>
                  <a:pt x="0" y="43333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39314" y="4681587"/>
            <a:ext cx="647181" cy="636665"/>
          </a:xfrm>
          <a:custGeom>
            <a:avLst/>
            <a:gdLst/>
            <a:ahLst/>
            <a:cxnLst/>
            <a:rect l="l" t="t" r="r" b="b"/>
            <a:pathLst>
              <a:path w="970772" h="954997">
                <a:moveTo>
                  <a:pt x="0" y="0"/>
                </a:moveTo>
                <a:lnTo>
                  <a:pt x="970772" y="0"/>
                </a:lnTo>
                <a:lnTo>
                  <a:pt x="970772" y="954997"/>
                </a:lnTo>
                <a:lnTo>
                  <a:pt x="0" y="9549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5761455"/>
            <a:ext cx="588331" cy="578771"/>
          </a:xfrm>
          <a:custGeom>
            <a:avLst/>
            <a:gdLst/>
            <a:ahLst/>
            <a:cxnLst/>
            <a:rect l="l" t="t" r="r" b="b"/>
            <a:pathLst>
              <a:path w="882496" h="868156">
                <a:moveTo>
                  <a:pt x="0" y="0"/>
                </a:moveTo>
                <a:lnTo>
                  <a:pt x="882496" y="0"/>
                </a:lnTo>
                <a:lnTo>
                  <a:pt x="882496" y="868156"/>
                </a:lnTo>
                <a:lnTo>
                  <a:pt x="0" y="8681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861712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5" y="0"/>
                </a:lnTo>
                <a:lnTo>
                  <a:pt x="461235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766070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-5400000">
            <a:off x="2926338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3249619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1" y="0"/>
                </a:lnTo>
                <a:lnTo>
                  <a:pt x="655471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706504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610862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AutoShape 20"/>
          <p:cNvSpPr/>
          <p:nvPr/>
        </p:nvSpPr>
        <p:spPr>
          <a:xfrm rot="-5400000">
            <a:off x="8771130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9094411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74376" y="392995"/>
                <a:ext cx="10712119" cy="22584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vi-VN" sz="2933" dirty="0" smtClean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2: Quãng đường từ nhà anh Thanh đến thị trấn dài 45 km. Anh Thanh đi từ nhà ra thị trấn, khi đi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933" dirty="0" smtClean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quãng đường thì dừng lại nghỉ một lúc. Hỏi anh Thanh phải đi tiếp bao nhiêu ki-lô-mét nữa thì đến thị trấn? </a:t>
                </a:r>
                <a:endParaRPr lang="en-US" sz="2933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376" y="392995"/>
                <a:ext cx="10712119" cy="2258410"/>
              </a:xfrm>
              <a:prstGeom prst="rect">
                <a:avLst/>
              </a:prstGeom>
              <a:blipFill>
                <a:blip r:embed="rId22"/>
                <a:stretch>
                  <a:fillRect l="-1079" r="-1817" b="-4533"/>
                </a:stretch>
              </a:blipFill>
              <a:ln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4" descr="A Cute Thailand Girl Student, Thailand Student, Student, School Kid PNG ...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957" y="3057851"/>
            <a:ext cx="4123195" cy="399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1941218" y="2898755"/>
                <a:ext cx="10159370" cy="3911972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 anh Thanh đã đi được là: </a:t>
                </a:r>
              </a:p>
              <a:p>
                <a:pPr algn="ctr" defTabSz="609630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 </a:t>
                </a:r>
                <a14:m>
                  <m:oMath xmlns:m="http://schemas.openxmlformats.org/officeDocument/2006/math">
                    <m:r>
                      <a:rPr lang="vi-VN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30 (km)</a:t>
                </a:r>
              </a:p>
              <a:p>
                <a:pPr algn="ctr" defTabSz="609630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 anh Thanh phải đi tiếp là: </a:t>
                </a:r>
              </a:p>
              <a:p>
                <a:pPr algn="ctr" defTabSz="609630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 – 30 = 15 (km)</a:t>
                </a:r>
              </a:p>
              <a:p>
                <a:pPr algn="ctr" defTabSz="609630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15 km</a:t>
                </a:r>
                <a:endParaRPr lang="en-US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218" y="2898755"/>
                <a:ext cx="10159370" cy="3911972"/>
              </a:xfrm>
              <a:prstGeom prst="roundRect">
                <a:avLst/>
              </a:prstGeom>
              <a:blipFill>
                <a:blip r:embed="rId24"/>
                <a:stretch>
                  <a:fillRect t="-620" r="-718" b="-480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34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60637">
            <a:off x="-429379" y="2792305"/>
            <a:ext cx="2833057" cy="3001915"/>
          </a:xfrm>
          <a:custGeom>
            <a:avLst/>
            <a:gdLst/>
            <a:ahLst/>
            <a:cxnLst/>
            <a:rect l="l" t="t" r="r" b="b"/>
            <a:pathLst>
              <a:path w="4249586" h="4502872">
                <a:moveTo>
                  <a:pt x="0" y="0"/>
                </a:moveTo>
                <a:lnTo>
                  <a:pt x="4249586" y="0"/>
                </a:lnTo>
                <a:lnTo>
                  <a:pt x="4249586" y="4502872"/>
                </a:lnTo>
                <a:lnTo>
                  <a:pt x="0" y="4502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41419" flipV="1">
            <a:off x="390750" y="309557"/>
            <a:ext cx="611521" cy="383590"/>
          </a:xfrm>
          <a:custGeom>
            <a:avLst/>
            <a:gdLst/>
            <a:ahLst/>
            <a:cxnLst/>
            <a:rect l="l" t="t" r="r" b="b"/>
            <a:pathLst>
              <a:path w="4213497" h="2643011">
                <a:moveTo>
                  <a:pt x="0" y="0"/>
                </a:moveTo>
                <a:lnTo>
                  <a:pt x="4213497" y="0"/>
                </a:lnTo>
                <a:lnTo>
                  <a:pt x="4213497" y="2643012"/>
                </a:lnTo>
                <a:lnTo>
                  <a:pt x="0" y="2643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43206" y="5477185"/>
            <a:ext cx="5524257" cy="1566240"/>
          </a:xfrm>
          <a:custGeom>
            <a:avLst/>
            <a:gdLst/>
            <a:ahLst/>
            <a:cxnLst/>
            <a:rect l="l" t="t" r="r" b="b"/>
            <a:pathLst>
              <a:path w="8286386" h="2349360">
                <a:moveTo>
                  <a:pt x="0" y="0"/>
                </a:moveTo>
                <a:lnTo>
                  <a:pt x="8286386" y="0"/>
                </a:lnTo>
                <a:lnTo>
                  <a:pt x="8286386" y="2349360"/>
                </a:lnTo>
                <a:lnTo>
                  <a:pt x="0" y="2349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2939" b="-665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30453" y="6050841"/>
            <a:ext cx="3036227" cy="992584"/>
          </a:xfrm>
          <a:custGeom>
            <a:avLst/>
            <a:gdLst/>
            <a:ahLst/>
            <a:cxnLst/>
            <a:rect l="l" t="t" r="r" b="b"/>
            <a:pathLst>
              <a:path w="4554340" h="1488876">
                <a:moveTo>
                  <a:pt x="0" y="0"/>
                </a:moveTo>
                <a:lnTo>
                  <a:pt x="4554340" y="0"/>
                </a:lnTo>
                <a:lnTo>
                  <a:pt x="4554340" y="1488876"/>
                </a:lnTo>
                <a:lnTo>
                  <a:pt x="0" y="1488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496" r="-6202" b="-4860"/>
            </a:stretch>
          </a:blipFill>
        </p:spPr>
      </p:sp>
      <p:sp>
        <p:nvSpPr>
          <p:cNvPr id="7" name="Freeform 7"/>
          <p:cNvSpPr/>
          <p:nvPr/>
        </p:nvSpPr>
        <p:spPr>
          <a:xfrm rot="-2784918">
            <a:off x="9233012" y="284211"/>
            <a:ext cx="3611394" cy="3381167"/>
          </a:xfrm>
          <a:custGeom>
            <a:avLst/>
            <a:gdLst/>
            <a:ahLst/>
            <a:cxnLst/>
            <a:rect l="l" t="t" r="r" b="b"/>
            <a:pathLst>
              <a:path w="5417091" h="5071751">
                <a:moveTo>
                  <a:pt x="0" y="0"/>
                </a:moveTo>
                <a:lnTo>
                  <a:pt x="5417090" y="0"/>
                </a:lnTo>
                <a:lnTo>
                  <a:pt x="5417090" y="5071751"/>
                </a:lnTo>
                <a:lnTo>
                  <a:pt x="0" y="50717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21725" y="5113954"/>
            <a:ext cx="5327425" cy="1874996"/>
          </a:xfrm>
          <a:custGeom>
            <a:avLst/>
            <a:gdLst/>
            <a:ahLst/>
            <a:cxnLst/>
            <a:rect l="l" t="t" r="r" b="b"/>
            <a:pathLst>
              <a:path w="7991138" h="2812494">
                <a:moveTo>
                  <a:pt x="0" y="0"/>
                </a:moveTo>
                <a:lnTo>
                  <a:pt x="7991138" y="0"/>
                </a:lnTo>
                <a:lnTo>
                  <a:pt x="7991138" y="2812494"/>
                </a:lnTo>
                <a:lnTo>
                  <a:pt x="0" y="28124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r="-49380" b="-46430"/>
            </a:stretch>
          </a:blipFill>
        </p:spPr>
      </p:sp>
      <p:sp>
        <p:nvSpPr>
          <p:cNvPr id="11" name="Freeform 11"/>
          <p:cNvSpPr/>
          <p:nvPr/>
        </p:nvSpPr>
        <p:spPr>
          <a:xfrm rot="1787629">
            <a:off x="9850129" y="3503874"/>
            <a:ext cx="1411959" cy="2888919"/>
          </a:xfrm>
          <a:custGeom>
            <a:avLst/>
            <a:gdLst/>
            <a:ahLst/>
            <a:cxnLst/>
            <a:rect l="l" t="t" r="r" b="b"/>
            <a:pathLst>
              <a:path w="2117938" h="4333378">
                <a:moveTo>
                  <a:pt x="0" y="0"/>
                </a:moveTo>
                <a:lnTo>
                  <a:pt x="2117938" y="0"/>
                </a:lnTo>
                <a:lnTo>
                  <a:pt x="2117938" y="4333378"/>
                </a:lnTo>
                <a:lnTo>
                  <a:pt x="0" y="43333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39314" y="4681587"/>
            <a:ext cx="647181" cy="636665"/>
          </a:xfrm>
          <a:custGeom>
            <a:avLst/>
            <a:gdLst/>
            <a:ahLst/>
            <a:cxnLst/>
            <a:rect l="l" t="t" r="r" b="b"/>
            <a:pathLst>
              <a:path w="970772" h="954997">
                <a:moveTo>
                  <a:pt x="0" y="0"/>
                </a:moveTo>
                <a:lnTo>
                  <a:pt x="970772" y="0"/>
                </a:lnTo>
                <a:lnTo>
                  <a:pt x="970772" y="954997"/>
                </a:lnTo>
                <a:lnTo>
                  <a:pt x="0" y="9549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5761455"/>
            <a:ext cx="588331" cy="578771"/>
          </a:xfrm>
          <a:custGeom>
            <a:avLst/>
            <a:gdLst/>
            <a:ahLst/>
            <a:cxnLst/>
            <a:rect l="l" t="t" r="r" b="b"/>
            <a:pathLst>
              <a:path w="882496" h="868156">
                <a:moveTo>
                  <a:pt x="0" y="0"/>
                </a:moveTo>
                <a:lnTo>
                  <a:pt x="882496" y="0"/>
                </a:lnTo>
                <a:lnTo>
                  <a:pt x="882496" y="868156"/>
                </a:lnTo>
                <a:lnTo>
                  <a:pt x="0" y="8681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861712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5" y="0"/>
                </a:lnTo>
                <a:lnTo>
                  <a:pt x="461235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766070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-5400000">
            <a:off x="2926338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3249619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1" y="0"/>
                </a:lnTo>
                <a:lnTo>
                  <a:pt x="655471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706504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610862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AutoShape 20"/>
          <p:cNvSpPr/>
          <p:nvPr/>
        </p:nvSpPr>
        <p:spPr>
          <a:xfrm rot="-5400000">
            <a:off x="8771130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9094411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74376" y="392995"/>
                <a:ext cx="10712119" cy="22584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vi-VN" sz="2933" dirty="0" smtClean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2: Quãng đường từ nhà anh Thanh đến thị trấn dài 45 km. Anh Thanh đi từ nhà ra thị trấn, khi đi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933" dirty="0" smtClean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quãng đường thì dừng lại nghỉ một lúc. Hỏi anh Thanh phải đi tiếp bao nhiêu ki-lô-mét nữa thì đến thị trấn? </a:t>
                </a:r>
                <a:endParaRPr lang="en-US" sz="2933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376" y="392995"/>
                <a:ext cx="10712119" cy="2258410"/>
              </a:xfrm>
              <a:prstGeom prst="rect">
                <a:avLst/>
              </a:prstGeom>
              <a:blipFill>
                <a:blip r:embed="rId22"/>
                <a:stretch>
                  <a:fillRect l="-1079" r="-1817" b="-4533"/>
                </a:stretch>
              </a:blipFill>
              <a:ln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4" descr="A Cute Thailand Girl Student, Thailand Student, Student, School Kid PNG ...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957" y="3057851"/>
            <a:ext cx="4123195" cy="399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1941218" y="2898755"/>
                <a:ext cx="10159370" cy="3911972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phần quãng đường phải đi tiếp là:</a:t>
                </a:r>
                <a:endParaRPr lang="en-US" sz="44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 defTabSz="609630"/>
                <a:r>
                  <a:rPr lang="en-US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vi-VN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(km)</a:t>
                </a:r>
              </a:p>
              <a:p>
                <a:pPr algn="ctr" defTabSz="609630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 anh Thanh phải đi tiếp là: </a:t>
                </a:r>
              </a:p>
              <a:p>
                <a:pPr algn="ctr" defTabSz="609630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15 (km)</a:t>
                </a:r>
              </a:p>
              <a:p>
                <a:pPr algn="ctr" defTabSz="609630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15 km</a:t>
                </a:r>
                <a:endParaRPr lang="en-US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218" y="2898755"/>
                <a:ext cx="10159370" cy="3911972"/>
              </a:xfrm>
              <a:prstGeom prst="roundRect">
                <a:avLst/>
              </a:prstGeom>
              <a:blipFill>
                <a:blip r:embed="rId24"/>
                <a:stretch>
                  <a:fillRect t="-4186" r="-718" b="-837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60" y="758542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7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 sz="40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 dirty="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01768" y="3740636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20786" y="653190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1967 L 0.01406 -0.01967 C 0.0138 -0.02569 0.01367 -0.03148 0.01328 -0.0375 C 0.01315 -0.04213 0.0125 -0.04653 0.01263 -0.05116 C 0.01276 -0.06342 0.01354 -0.07569 0.01406 -0.08773 C 0.01446 -0.09444 0.01511 -0.09907 0.01563 -0.10555 C 0.01615 -0.11273 0.01654 -0.12014 0.01719 -0.12731 C 0.01745 -0.13055 0.01771 -0.13356 0.01797 -0.1368 C 0.01823 -0.14213 0.01849 -0.14768 0.01875 -0.15324 C 0.01823 -0.16528 0.01784 -0.17754 0.01719 -0.18981 C 0.01693 -0.19444 0.01589 -0.19884 0.01563 -0.20347 C 0.01511 -0.21389 0.01524 -0.2243 0.01485 -0.23472 C 0.01446 -0.24606 0.01419 -0.2493 0.01328 -0.25926 C 0.01354 -0.2706 0.01367 -0.28194 0.01406 -0.29329 C 0.01419 -0.29699 0.01459 -0.30046 0.01485 -0.30417 C 0.01511 -0.30833 0.01537 -0.31227 0.01563 -0.31643 C 0.01589 -0.33588 0.01576 -0.35532 0.01641 -0.375 C 0.01654 -0.37917 0.01732 -0.3831 0.01797 -0.38704 C 0.01992 -0.40185 0.01849 -0.39167 0.02097 -0.40208 C 0.02136 -0.40347 0.02149 -0.40486 0.02175 -0.40625 C 0.02292 -0.41111 0.02331 -0.41157 0.02474 -0.41574 C 0.0263 -0.42616 0.02461 -0.4162 0.02787 -0.42801 C 0.02826 -0.42917 0.02826 -0.43079 0.02865 -0.43194 C 0.02956 -0.43495 0.03112 -0.43704 0.03164 -0.44028 C 0.0319 -0.44167 0.03203 -0.44305 0.03242 -0.44421 C 0.03412 -0.44861 0.03724 -0.45092 0.03933 -0.4537 C 0.04024 -0.45509 0.04076 -0.45671 0.04167 -0.45787 C 0.04258 -0.45903 0.04375 -0.45949 0.04466 -0.46065 C 0.04544 -0.46134 0.0461 -0.4625 0.04701 -0.46342 C 0.04818 -0.46435 0.04961 -0.46504 0.05078 -0.46597 C 0.05716 -0.47106 0.05013 -0.4669 0.05925 -0.47153 C 0.06003 -0.47245 0.06068 -0.47361 0.06146 -0.4743 C 0.0625 -0.475 0.06354 -0.47546 0.06459 -0.47546 C 0.07071 -0.47546 0.07683 -0.47477 0.08294 -0.4743 C 0.09558 -0.47037 0.07683 -0.47592 0.09518 -0.47153 C 0.09649 -0.47129 0.09766 -0.4706 0.09896 -0.47014 C 0.10352 -0.4662 0.10091 -0.46805 0.10664 -0.46458 L 0.10886 -0.46342 L 0.1112 -0.46204 C 0.11315 -0.45856 0.11211 -0.45972 0.11433 -0.45787 " pathEditMode="relative" ptsTypes="A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43206" y="5477185"/>
            <a:ext cx="5524257" cy="1566240"/>
          </a:xfrm>
          <a:custGeom>
            <a:avLst/>
            <a:gdLst/>
            <a:ahLst/>
            <a:cxnLst/>
            <a:rect l="l" t="t" r="r" b="b"/>
            <a:pathLst>
              <a:path w="8286386" h="2349360">
                <a:moveTo>
                  <a:pt x="0" y="0"/>
                </a:moveTo>
                <a:lnTo>
                  <a:pt x="8286386" y="0"/>
                </a:lnTo>
                <a:lnTo>
                  <a:pt x="8286386" y="2349360"/>
                </a:lnTo>
                <a:lnTo>
                  <a:pt x="0" y="2349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2939" b="-66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21725" y="5113954"/>
            <a:ext cx="5327425" cy="1874996"/>
          </a:xfrm>
          <a:custGeom>
            <a:avLst/>
            <a:gdLst/>
            <a:ahLst/>
            <a:cxnLst/>
            <a:rect l="l" t="t" r="r" b="b"/>
            <a:pathLst>
              <a:path w="7991138" h="2812494">
                <a:moveTo>
                  <a:pt x="0" y="0"/>
                </a:moveTo>
                <a:lnTo>
                  <a:pt x="7991138" y="0"/>
                </a:lnTo>
                <a:lnTo>
                  <a:pt x="7991138" y="2812494"/>
                </a:lnTo>
                <a:lnTo>
                  <a:pt x="0" y="28124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49380" b="-4643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30453" y="6050841"/>
            <a:ext cx="3036227" cy="992584"/>
          </a:xfrm>
          <a:custGeom>
            <a:avLst/>
            <a:gdLst/>
            <a:ahLst/>
            <a:cxnLst/>
            <a:rect l="l" t="t" r="r" b="b"/>
            <a:pathLst>
              <a:path w="4554340" h="1488876">
                <a:moveTo>
                  <a:pt x="0" y="0"/>
                </a:moveTo>
                <a:lnTo>
                  <a:pt x="4554340" y="0"/>
                </a:lnTo>
                <a:lnTo>
                  <a:pt x="4554340" y="1488876"/>
                </a:lnTo>
                <a:lnTo>
                  <a:pt x="0" y="1488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0496" r="-6202" b="-4860"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9330289" y="4046575"/>
            <a:ext cx="3238893" cy="3431939"/>
          </a:xfrm>
          <a:custGeom>
            <a:avLst/>
            <a:gdLst/>
            <a:ahLst/>
            <a:cxnLst/>
            <a:rect l="l" t="t" r="r" b="b"/>
            <a:pathLst>
              <a:path w="4858339" h="5147909">
                <a:moveTo>
                  <a:pt x="0" y="0"/>
                </a:moveTo>
                <a:lnTo>
                  <a:pt x="4858339" y="0"/>
                </a:lnTo>
                <a:lnTo>
                  <a:pt x="4858339" y="5147910"/>
                </a:lnTo>
                <a:lnTo>
                  <a:pt x="0" y="5147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1999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200985">
            <a:off x="1622068" y="-198618"/>
            <a:ext cx="2615761" cy="2449006"/>
          </a:xfrm>
          <a:custGeom>
            <a:avLst/>
            <a:gdLst/>
            <a:ahLst/>
            <a:cxnLst/>
            <a:rect l="l" t="t" r="r" b="b"/>
            <a:pathLst>
              <a:path w="3923641" h="3673509">
                <a:moveTo>
                  <a:pt x="0" y="0"/>
                </a:moveTo>
                <a:lnTo>
                  <a:pt x="3923641" y="0"/>
                </a:lnTo>
                <a:lnTo>
                  <a:pt x="3923641" y="3673509"/>
                </a:lnTo>
                <a:lnTo>
                  <a:pt x="0" y="3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07210">
            <a:off x="11077563" y="6088588"/>
            <a:ext cx="176195" cy="167225"/>
          </a:xfrm>
          <a:custGeom>
            <a:avLst/>
            <a:gdLst/>
            <a:ahLst/>
            <a:cxnLst/>
            <a:rect l="l" t="t" r="r" b="b"/>
            <a:pathLst>
              <a:path w="264293" h="250838">
                <a:moveTo>
                  <a:pt x="0" y="0"/>
                </a:moveTo>
                <a:lnTo>
                  <a:pt x="264293" y="0"/>
                </a:lnTo>
                <a:lnTo>
                  <a:pt x="264293" y="250838"/>
                </a:lnTo>
                <a:lnTo>
                  <a:pt x="0" y="2508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169038">
            <a:off x="9736059" y="5638707"/>
            <a:ext cx="260961" cy="247676"/>
          </a:xfrm>
          <a:custGeom>
            <a:avLst/>
            <a:gdLst/>
            <a:ahLst/>
            <a:cxnLst/>
            <a:rect l="l" t="t" r="r" b="b"/>
            <a:pathLst>
              <a:path w="391442" h="371514">
                <a:moveTo>
                  <a:pt x="0" y="0"/>
                </a:moveTo>
                <a:lnTo>
                  <a:pt x="391442" y="0"/>
                </a:lnTo>
                <a:lnTo>
                  <a:pt x="391442" y="371514"/>
                </a:lnTo>
                <a:lnTo>
                  <a:pt x="0" y="3715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55506" y="1205269"/>
            <a:ext cx="1383347" cy="1812521"/>
          </a:xfrm>
          <a:custGeom>
            <a:avLst/>
            <a:gdLst/>
            <a:ahLst/>
            <a:cxnLst/>
            <a:rect l="l" t="t" r="r" b="b"/>
            <a:pathLst>
              <a:path w="2075021" h="2718782">
                <a:moveTo>
                  <a:pt x="0" y="0"/>
                </a:moveTo>
                <a:lnTo>
                  <a:pt x="2075021" y="0"/>
                </a:lnTo>
                <a:lnTo>
                  <a:pt x="2075021" y="2718782"/>
                </a:lnTo>
                <a:lnTo>
                  <a:pt x="0" y="27187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87147" b="-51347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1346" y="2456221"/>
            <a:ext cx="2139217" cy="2139217"/>
          </a:xfrm>
          <a:custGeom>
            <a:avLst/>
            <a:gdLst/>
            <a:ahLst/>
            <a:cxnLst/>
            <a:rect l="l" t="t" r="r" b="b"/>
            <a:pathLst>
              <a:path w="3208825" h="3208825">
                <a:moveTo>
                  <a:pt x="0" y="0"/>
                </a:moveTo>
                <a:lnTo>
                  <a:pt x="3208825" y="0"/>
                </a:lnTo>
                <a:lnTo>
                  <a:pt x="3208825" y="3208825"/>
                </a:lnTo>
                <a:lnTo>
                  <a:pt x="0" y="32088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954705" y="2719201"/>
            <a:ext cx="879462" cy="514897"/>
          </a:xfrm>
          <a:custGeom>
            <a:avLst/>
            <a:gdLst/>
            <a:ahLst/>
            <a:cxnLst/>
            <a:rect l="l" t="t" r="r" b="b"/>
            <a:pathLst>
              <a:path w="1319193" h="772346">
                <a:moveTo>
                  <a:pt x="0" y="0"/>
                </a:moveTo>
                <a:lnTo>
                  <a:pt x="1319193" y="0"/>
                </a:lnTo>
                <a:lnTo>
                  <a:pt x="1319193" y="772347"/>
                </a:lnTo>
                <a:lnTo>
                  <a:pt x="0" y="7723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57149" y="4224701"/>
            <a:ext cx="801592" cy="469307"/>
          </a:xfrm>
          <a:custGeom>
            <a:avLst/>
            <a:gdLst/>
            <a:ahLst/>
            <a:cxnLst/>
            <a:rect l="l" t="t" r="r" b="b"/>
            <a:pathLst>
              <a:path w="1202388" h="703960">
                <a:moveTo>
                  <a:pt x="0" y="0"/>
                </a:moveTo>
                <a:lnTo>
                  <a:pt x="1202388" y="0"/>
                </a:lnTo>
                <a:lnTo>
                  <a:pt x="1202388" y="703960"/>
                </a:lnTo>
                <a:lnTo>
                  <a:pt x="0" y="7039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67816" y="2588673"/>
            <a:ext cx="465779" cy="272699"/>
          </a:xfrm>
          <a:custGeom>
            <a:avLst/>
            <a:gdLst/>
            <a:ahLst/>
            <a:cxnLst/>
            <a:rect l="l" t="t" r="r" b="b"/>
            <a:pathLst>
              <a:path w="698668" h="409048">
                <a:moveTo>
                  <a:pt x="0" y="0"/>
                </a:moveTo>
                <a:lnTo>
                  <a:pt x="698669" y="0"/>
                </a:lnTo>
                <a:lnTo>
                  <a:pt x="698669" y="409049"/>
                </a:lnTo>
                <a:lnTo>
                  <a:pt x="0" y="409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48689" y="4183934"/>
            <a:ext cx="524697" cy="307193"/>
          </a:xfrm>
          <a:custGeom>
            <a:avLst/>
            <a:gdLst/>
            <a:ahLst/>
            <a:cxnLst/>
            <a:rect l="l" t="t" r="r" b="b"/>
            <a:pathLst>
              <a:path w="787045" h="460790">
                <a:moveTo>
                  <a:pt x="0" y="0"/>
                </a:moveTo>
                <a:lnTo>
                  <a:pt x="787045" y="0"/>
                </a:lnTo>
                <a:lnTo>
                  <a:pt x="787045" y="460790"/>
                </a:lnTo>
                <a:lnTo>
                  <a:pt x="0" y="4607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6" name="Freeform 16"/>
          <p:cNvSpPr/>
          <p:nvPr/>
        </p:nvSpPr>
        <p:spPr>
          <a:xfrm rot="2619957">
            <a:off x="-514434" y="150792"/>
            <a:ext cx="2049220" cy="1285420"/>
          </a:xfrm>
          <a:custGeom>
            <a:avLst/>
            <a:gdLst/>
            <a:ahLst/>
            <a:cxnLst/>
            <a:rect l="l" t="t" r="r" b="b"/>
            <a:pathLst>
              <a:path w="3073830" h="1928130">
                <a:moveTo>
                  <a:pt x="0" y="0"/>
                </a:moveTo>
                <a:lnTo>
                  <a:pt x="3073830" y="0"/>
                </a:lnTo>
                <a:lnTo>
                  <a:pt x="3073830" y="1928130"/>
                </a:lnTo>
                <a:lnTo>
                  <a:pt x="0" y="192813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200985">
            <a:off x="5182790" y="-579618"/>
            <a:ext cx="2615761" cy="2449006"/>
          </a:xfrm>
          <a:custGeom>
            <a:avLst/>
            <a:gdLst/>
            <a:ahLst/>
            <a:cxnLst/>
            <a:rect l="l" t="t" r="r" b="b"/>
            <a:pathLst>
              <a:path w="3923641" h="3673509">
                <a:moveTo>
                  <a:pt x="0" y="0"/>
                </a:moveTo>
                <a:lnTo>
                  <a:pt x="3923640" y="0"/>
                </a:lnTo>
                <a:lnTo>
                  <a:pt x="3923640" y="3673509"/>
                </a:lnTo>
                <a:lnTo>
                  <a:pt x="0" y="3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973836">
            <a:off x="8629930" y="-52584"/>
            <a:ext cx="2615761" cy="2449006"/>
          </a:xfrm>
          <a:custGeom>
            <a:avLst/>
            <a:gdLst/>
            <a:ahLst/>
            <a:cxnLst/>
            <a:rect l="l" t="t" r="r" b="b"/>
            <a:pathLst>
              <a:path w="3923641" h="3673509">
                <a:moveTo>
                  <a:pt x="0" y="0"/>
                </a:moveTo>
                <a:lnTo>
                  <a:pt x="3923640" y="0"/>
                </a:lnTo>
                <a:lnTo>
                  <a:pt x="3923640" y="3673509"/>
                </a:lnTo>
                <a:lnTo>
                  <a:pt x="0" y="3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329355" y="1205269"/>
            <a:ext cx="2958810" cy="980106"/>
          </a:xfrm>
          <a:custGeom>
            <a:avLst/>
            <a:gdLst/>
            <a:ahLst/>
            <a:cxnLst/>
            <a:rect l="l" t="t" r="r" b="b"/>
            <a:pathLst>
              <a:path w="4438215" h="1470159">
                <a:moveTo>
                  <a:pt x="0" y="0"/>
                </a:moveTo>
                <a:lnTo>
                  <a:pt x="4438215" y="0"/>
                </a:lnTo>
                <a:lnTo>
                  <a:pt x="4438215" y="1470158"/>
                </a:lnTo>
                <a:lnTo>
                  <a:pt x="0" y="147015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8847559">
            <a:off x="10147246" y="1443194"/>
            <a:ext cx="594987" cy="1217366"/>
          </a:xfrm>
          <a:custGeom>
            <a:avLst/>
            <a:gdLst/>
            <a:ahLst/>
            <a:cxnLst/>
            <a:rect l="l" t="t" r="r" b="b"/>
            <a:pathLst>
              <a:path w="892481" h="1826049">
                <a:moveTo>
                  <a:pt x="0" y="0"/>
                </a:moveTo>
                <a:lnTo>
                  <a:pt x="892481" y="0"/>
                </a:lnTo>
                <a:lnTo>
                  <a:pt x="892481" y="1826048"/>
                </a:lnTo>
                <a:lnTo>
                  <a:pt x="0" y="18260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35382" y="5004858"/>
            <a:ext cx="714205" cy="1461289"/>
          </a:xfrm>
          <a:custGeom>
            <a:avLst/>
            <a:gdLst/>
            <a:ahLst/>
            <a:cxnLst/>
            <a:rect l="l" t="t" r="r" b="b"/>
            <a:pathLst>
              <a:path w="1071308" h="2191934">
                <a:moveTo>
                  <a:pt x="0" y="0"/>
                </a:moveTo>
                <a:lnTo>
                  <a:pt x="1071308" y="0"/>
                </a:lnTo>
                <a:lnTo>
                  <a:pt x="1071308" y="2191934"/>
                </a:lnTo>
                <a:lnTo>
                  <a:pt x="0" y="219193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361404" y="915883"/>
            <a:ext cx="588331" cy="578771"/>
          </a:xfrm>
          <a:custGeom>
            <a:avLst/>
            <a:gdLst/>
            <a:ahLst/>
            <a:cxnLst/>
            <a:rect l="l" t="t" r="r" b="b"/>
            <a:pathLst>
              <a:path w="882496" h="868156">
                <a:moveTo>
                  <a:pt x="0" y="0"/>
                </a:moveTo>
                <a:lnTo>
                  <a:pt x="882496" y="0"/>
                </a:lnTo>
                <a:lnTo>
                  <a:pt x="882496" y="868156"/>
                </a:lnTo>
                <a:lnTo>
                  <a:pt x="0" y="86815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218747">
            <a:off x="10226931" y="5315199"/>
            <a:ext cx="857278" cy="894692"/>
          </a:xfrm>
          <a:custGeom>
            <a:avLst/>
            <a:gdLst/>
            <a:ahLst/>
            <a:cxnLst/>
            <a:rect l="l" t="t" r="r" b="b"/>
            <a:pathLst>
              <a:path w="1285917" h="1342038">
                <a:moveTo>
                  <a:pt x="0" y="0"/>
                </a:moveTo>
                <a:lnTo>
                  <a:pt x="1285917" y="0"/>
                </a:lnTo>
                <a:lnTo>
                  <a:pt x="1285917" y="1342038"/>
                </a:lnTo>
                <a:lnTo>
                  <a:pt x="0" y="134203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34984" y="6269005"/>
            <a:ext cx="400796" cy="394283"/>
          </a:xfrm>
          <a:custGeom>
            <a:avLst/>
            <a:gdLst/>
            <a:ahLst/>
            <a:cxnLst/>
            <a:rect l="l" t="t" r="r" b="b"/>
            <a:pathLst>
              <a:path w="601194" h="591424">
                <a:moveTo>
                  <a:pt x="0" y="0"/>
                </a:moveTo>
                <a:lnTo>
                  <a:pt x="601193" y="0"/>
                </a:lnTo>
                <a:lnTo>
                  <a:pt x="601193" y="591425"/>
                </a:lnTo>
                <a:lnTo>
                  <a:pt x="0" y="59142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6"/>
          <p:cNvSpPr txBox="1"/>
          <p:nvPr/>
        </p:nvSpPr>
        <p:spPr>
          <a:xfrm>
            <a:off x="1753915" y="1583278"/>
            <a:ext cx="84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vi-VN" sz="4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3: Tìm phân số thích hợp</a:t>
            </a:r>
            <a:endParaRPr lang="en-US" sz="48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00563" y="2741051"/>
                <a:ext cx="8852917" cy="3128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/>
                <a:r>
                  <a:rPr lang="vi-VN" sz="13800" dirty="0" smtClean="0">
                    <a:solidFill>
                      <a:srgbClr val="FFFF00"/>
                    </a:solidFill>
                  </a:rPr>
                  <a:t> ... </a:t>
                </a:r>
                <a14:m>
                  <m:oMath xmlns:m="http://schemas.openxmlformats.org/officeDocument/2006/math">
                    <m:r>
                      <a:rPr lang="vi-VN" sz="13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vi-VN" sz="13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3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13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13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13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3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13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13800" dirty="0">
                  <a:solidFill>
                    <a:srgbClr val="FFFF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63" y="2741051"/>
                <a:ext cx="8852917" cy="3128870"/>
              </a:xfrm>
              <a:prstGeom prst="rect">
                <a:avLst/>
              </a:prstGeom>
              <a:blipFill>
                <a:blip r:embed="rId32"/>
                <a:stretch>
                  <a:fillRect l="-5368" t="-2339" b="-15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13724" y="2678454"/>
                <a:ext cx="1965282" cy="331815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5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15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77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724" y="2678454"/>
                <a:ext cx="1965282" cy="331815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72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43206" y="5477185"/>
            <a:ext cx="5524257" cy="1566240"/>
          </a:xfrm>
          <a:custGeom>
            <a:avLst/>
            <a:gdLst/>
            <a:ahLst/>
            <a:cxnLst/>
            <a:rect l="l" t="t" r="r" b="b"/>
            <a:pathLst>
              <a:path w="8286386" h="2349360">
                <a:moveTo>
                  <a:pt x="0" y="0"/>
                </a:moveTo>
                <a:lnTo>
                  <a:pt x="8286386" y="0"/>
                </a:lnTo>
                <a:lnTo>
                  <a:pt x="8286386" y="2349360"/>
                </a:lnTo>
                <a:lnTo>
                  <a:pt x="0" y="2349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2939" b="-66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21725" y="5113954"/>
            <a:ext cx="5327425" cy="1874996"/>
          </a:xfrm>
          <a:custGeom>
            <a:avLst/>
            <a:gdLst/>
            <a:ahLst/>
            <a:cxnLst/>
            <a:rect l="l" t="t" r="r" b="b"/>
            <a:pathLst>
              <a:path w="7991138" h="2812494">
                <a:moveTo>
                  <a:pt x="0" y="0"/>
                </a:moveTo>
                <a:lnTo>
                  <a:pt x="7991138" y="0"/>
                </a:lnTo>
                <a:lnTo>
                  <a:pt x="7991138" y="2812494"/>
                </a:lnTo>
                <a:lnTo>
                  <a:pt x="0" y="28124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49380" b="-4643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30453" y="6050841"/>
            <a:ext cx="3036227" cy="992584"/>
          </a:xfrm>
          <a:custGeom>
            <a:avLst/>
            <a:gdLst/>
            <a:ahLst/>
            <a:cxnLst/>
            <a:rect l="l" t="t" r="r" b="b"/>
            <a:pathLst>
              <a:path w="4554340" h="1488876">
                <a:moveTo>
                  <a:pt x="0" y="0"/>
                </a:moveTo>
                <a:lnTo>
                  <a:pt x="4554340" y="0"/>
                </a:lnTo>
                <a:lnTo>
                  <a:pt x="4554340" y="1488876"/>
                </a:lnTo>
                <a:lnTo>
                  <a:pt x="0" y="1488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0496" r="-6202" b="-4860"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9330289" y="4046575"/>
            <a:ext cx="3238893" cy="3431939"/>
          </a:xfrm>
          <a:custGeom>
            <a:avLst/>
            <a:gdLst/>
            <a:ahLst/>
            <a:cxnLst/>
            <a:rect l="l" t="t" r="r" b="b"/>
            <a:pathLst>
              <a:path w="4858339" h="5147909">
                <a:moveTo>
                  <a:pt x="0" y="0"/>
                </a:moveTo>
                <a:lnTo>
                  <a:pt x="4858339" y="0"/>
                </a:lnTo>
                <a:lnTo>
                  <a:pt x="4858339" y="5147910"/>
                </a:lnTo>
                <a:lnTo>
                  <a:pt x="0" y="5147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1999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200985">
            <a:off x="1622068" y="-198618"/>
            <a:ext cx="2615761" cy="2449006"/>
          </a:xfrm>
          <a:custGeom>
            <a:avLst/>
            <a:gdLst/>
            <a:ahLst/>
            <a:cxnLst/>
            <a:rect l="l" t="t" r="r" b="b"/>
            <a:pathLst>
              <a:path w="3923641" h="3673509">
                <a:moveTo>
                  <a:pt x="0" y="0"/>
                </a:moveTo>
                <a:lnTo>
                  <a:pt x="3923641" y="0"/>
                </a:lnTo>
                <a:lnTo>
                  <a:pt x="3923641" y="3673509"/>
                </a:lnTo>
                <a:lnTo>
                  <a:pt x="0" y="3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07210">
            <a:off x="11077563" y="6088588"/>
            <a:ext cx="176195" cy="167225"/>
          </a:xfrm>
          <a:custGeom>
            <a:avLst/>
            <a:gdLst/>
            <a:ahLst/>
            <a:cxnLst/>
            <a:rect l="l" t="t" r="r" b="b"/>
            <a:pathLst>
              <a:path w="264293" h="250838">
                <a:moveTo>
                  <a:pt x="0" y="0"/>
                </a:moveTo>
                <a:lnTo>
                  <a:pt x="264293" y="0"/>
                </a:lnTo>
                <a:lnTo>
                  <a:pt x="264293" y="250838"/>
                </a:lnTo>
                <a:lnTo>
                  <a:pt x="0" y="2508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169038">
            <a:off x="9736059" y="5638707"/>
            <a:ext cx="260961" cy="247676"/>
          </a:xfrm>
          <a:custGeom>
            <a:avLst/>
            <a:gdLst/>
            <a:ahLst/>
            <a:cxnLst/>
            <a:rect l="l" t="t" r="r" b="b"/>
            <a:pathLst>
              <a:path w="391442" h="371514">
                <a:moveTo>
                  <a:pt x="0" y="0"/>
                </a:moveTo>
                <a:lnTo>
                  <a:pt x="391442" y="0"/>
                </a:lnTo>
                <a:lnTo>
                  <a:pt x="391442" y="371514"/>
                </a:lnTo>
                <a:lnTo>
                  <a:pt x="0" y="3715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55506" y="1205269"/>
            <a:ext cx="1383347" cy="1812521"/>
          </a:xfrm>
          <a:custGeom>
            <a:avLst/>
            <a:gdLst/>
            <a:ahLst/>
            <a:cxnLst/>
            <a:rect l="l" t="t" r="r" b="b"/>
            <a:pathLst>
              <a:path w="2075021" h="2718782">
                <a:moveTo>
                  <a:pt x="0" y="0"/>
                </a:moveTo>
                <a:lnTo>
                  <a:pt x="2075021" y="0"/>
                </a:lnTo>
                <a:lnTo>
                  <a:pt x="2075021" y="2718782"/>
                </a:lnTo>
                <a:lnTo>
                  <a:pt x="0" y="27187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87147" b="-51347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94698" y="2570651"/>
            <a:ext cx="2139217" cy="2139217"/>
          </a:xfrm>
          <a:custGeom>
            <a:avLst/>
            <a:gdLst/>
            <a:ahLst/>
            <a:cxnLst/>
            <a:rect l="l" t="t" r="r" b="b"/>
            <a:pathLst>
              <a:path w="3208825" h="3208825">
                <a:moveTo>
                  <a:pt x="0" y="0"/>
                </a:moveTo>
                <a:lnTo>
                  <a:pt x="3208825" y="0"/>
                </a:lnTo>
                <a:lnTo>
                  <a:pt x="3208825" y="3208825"/>
                </a:lnTo>
                <a:lnTo>
                  <a:pt x="0" y="32088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763350" y="3107339"/>
            <a:ext cx="879462" cy="514897"/>
          </a:xfrm>
          <a:custGeom>
            <a:avLst/>
            <a:gdLst/>
            <a:ahLst/>
            <a:cxnLst/>
            <a:rect l="l" t="t" r="r" b="b"/>
            <a:pathLst>
              <a:path w="1319193" h="772346">
                <a:moveTo>
                  <a:pt x="0" y="0"/>
                </a:moveTo>
                <a:lnTo>
                  <a:pt x="1319193" y="0"/>
                </a:lnTo>
                <a:lnTo>
                  <a:pt x="1319193" y="772347"/>
                </a:lnTo>
                <a:lnTo>
                  <a:pt x="0" y="7723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3877218"/>
            <a:ext cx="801592" cy="469307"/>
          </a:xfrm>
          <a:custGeom>
            <a:avLst/>
            <a:gdLst/>
            <a:ahLst/>
            <a:cxnLst/>
            <a:rect l="l" t="t" r="r" b="b"/>
            <a:pathLst>
              <a:path w="1202388" h="703960">
                <a:moveTo>
                  <a:pt x="0" y="0"/>
                </a:moveTo>
                <a:lnTo>
                  <a:pt x="1202388" y="0"/>
                </a:lnTo>
                <a:lnTo>
                  <a:pt x="1202388" y="703960"/>
                </a:lnTo>
                <a:lnTo>
                  <a:pt x="0" y="7039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67816" y="2588673"/>
            <a:ext cx="465779" cy="272699"/>
          </a:xfrm>
          <a:custGeom>
            <a:avLst/>
            <a:gdLst/>
            <a:ahLst/>
            <a:cxnLst/>
            <a:rect l="l" t="t" r="r" b="b"/>
            <a:pathLst>
              <a:path w="698668" h="409048">
                <a:moveTo>
                  <a:pt x="0" y="0"/>
                </a:moveTo>
                <a:lnTo>
                  <a:pt x="698669" y="0"/>
                </a:lnTo>
                <a:lnTo>
                  <a:pt x="698669" y="409049"/>
                </a:lnTo>
                <a:lnTo>
                  <a:pt x="0" y="409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287130" y="4441842"/>
            <a:ext cx="524697" cy="307193"/>
          </a:xfrm>
          <a:custGeom>
            <a:avLst/>
            <a:gdLst/>
            <a:ahLst/>
            <a:cxnLst/>
            <a:rect l="l" t="t" r="r" b="b"/>
            <a:pathLst>
              <a:path w="787045" h="460790">
                <a:moveTo>
                  <a:pt x="0" y="0"/>
                </a:moveTo>
                <a:lnTo>
                  <a:pt x="787045" y="0"/>
                </a:lnTo>
                <a:lnTo>
                  <a:pt x="787045" y="460790"/>
                </a:lnTo>
                <a:lnTo>
                  <a:pt x="0" y="4607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6" name="Freeform 16"/>
          <p:cNvSpPr/>
          <p:nvPr/>
        </p:nvSpPr>
        <p:spPr>
          <a:xfrm rot="2619957">
            <a:off x="-514434" y="150792"/>
            <a:ext cx="2049220" cy="1285420"/>
          </a:xfrm>
          <a:custGeom>
            <a:avLst/>
            <a:gdLst/>
            <a:ahLst/>
            <a:cxnLst/>
            <a:rect l="l" t="t" r="r" b="b"/>
            <a:pathLst>
              <a:path w="3073830" h="1928130">
                <a:moveTo>
                  <a:pt x="0" y="0"/>
                </a:moveTo>
                <a:lnTo>
                  <a:pt x="3073830" y="0"/>
                </a:lnTo>
                <a:lnTo>
                  <a:pt x="3073830" y="1928130"/>
                </a:lnTo>
                <a:lnTo>
                  <a:pt x="0" y="192813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200985">
            <a:off x="5182790" y="-579618"/>
            <a:ext cx="2615761" cy="2449006"/>
          </a:xfrm>
          <a:custGeom>
            <a:avLst/>
            <a:gdLst/>
            <a:ahLst/>
            <a:cxnLst/>
            <a:rect l="l" t="t" r="r" b="b"/>
            <a:pathLst>
              <a:path w="3923641" h="3673509">
                <a:moveTo>
                  <a:pt x="0" y="0"/>
                </a:moveTo>
                <a:lnTo>
                  <a:pt x="3923640" y="0"/>
                </a:lnTo>
                <a:lnTo>
                  <a:pt x="3923640" y="3673509"/>
                </a:lnTo>
                <a:lnTo>
                  <a:pt x="0" y="3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973836">
            <a:off x="8629930" y="-52584"/>
            <a:ext cx="2615761" cy="2449006"/>
          </a:xfrm>
          <a:custGeom>
            <a:avLst/>
            <a:gdLst/>
            <a:ahLst/>
            <a:cxnLst/>
            <a:rect l="l" t="t" r="r" b="b"/>
            <a:pathLst>
              <a:path w="3923641" h="3673509">
                <a:moveTo>
                  <a:pt x="0" y="0"/>
                </a:moveTo>
                <a:lnTo>
                  <a:pt x="3923640" y="0"/>
                </a:lnTo>
                <a:lnTo>
                  <a:pt x="3923640" y="3673509"/>
                </a:lnTo>
                <a:lnTo>
                  <a:pt x="0" y="3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329355" y="1205269"/>
            <a:ext cx="2958810" cy="980106"/>
          </a:xfrm>
          <a:custGeom>
            <a:avLst/>
            <a:gdLst/>
            <a:ahLst/>
            <a:cxnLst/>
            <a:rect l="l" t="t" r="r" b="b"/>
            <a:pathLst>
              <a:path w="4438215" h="1470159">
                <a:moveTo>
                  <a:pt x="0" y="0"/>
                </a:moveTo>
                <a:lnTo>
                  <a:pt x="4438215" y="0"/>
                </a:lnTo>
                <a:lnTo>
                  <a:pt x="4438215" y="1470158"/>
                </a:lnTo>
                <a:lnTo>
                  <a:pt x="0" y="147015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8847559">
            <a:off x="10147246" y="1443194"/>
            <a:ext cx="594987" cy="1217366"/>
          </a:xfrm>
          <a:custGeom>
            <a:avLst/>
            <a:gdLst/>
            <a:ahLst/>
            <a:cxnLst/>
            <a:rect l="l" t="t" r="r" b="b"/>
            <a:pathLst>
              <a:path w="892481" h="1826049">
                <a:moveTo>
                  <a:pt x="0" y="0"/>
                </a:moveTo>
                <a:lnTo>
                  <a:pt x="892481" y="0"/>
                </a:lnTo>
                <a:lnTo>
                  <a:pt x="892481" y="1826048"/>
                </a:lnTo>
                <a:lnTo>
                  <a:pt x="0" y="18260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35382" y="5004858"/>
            <a:ext cx="714205" cy="1461289"/>
          </a:xfrm>
          <a:custGeom>
            <a:avLst/>
            <a:gdLst/>
            <a:ahLst/>
            <a:cxnLst/>
            <a:rect l="l" t="t" r="r" b="b"/>
            <a:pathLst>
              <a:path w="1071308" h="2191934">
                <a:moveTo>
                  <a:pt x="0" y="0"/>
                </a:moveTo>
                <a:lnTo>
                  <a:pt x="1071308" y="0"/>
                </a:lnTo>
                <a:lnTo>
                  <a:pt x="1071308" y="2191934"/>
                </a:lnTo>
                <a:lnTo>
                  <a:pt x="0" y="219193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361404" y="915883"/>
            <a:ext cx="588331" cy="578771"/>
          </a:xfrm>
          <a:custGeom>
            <a:avLst/>
            <a:gdLst/>
            <a:ahLst/>
            <a:cxnLst/>
            <a:rect l="l" t="t" r="r" b="b"/>
            <a:pathLst>
              <a:path w="882496" h="868156">
                <a:moveTo>
                  <a:pt x="0" y="0"/>
                </a:moveTo>
                <a:lnTo>
                  <a:pt x="882496" y="0"/>
                </a:lnTo>
                <a:lnTo>
                  <a:pt x="882496" y="868156"/>
                </a:lnTo>
                <a:lnTo>
                  <a:pt x="0" y="86815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218747">
            <a:off x="10226931" y="5315199"/>
            <a:ext cx="857278" cy="894692"/>
          </a:xfrm>
          <a:custGeom>
            <a:avLst/>
            <a:gdLst/>
            <a:ahLst/>
            <a:cxnLst/>
            <a:rect l="l" t="t" r="r" b="b"/>
            <a:pathLst>
              <a:path w="1285917" h="1342038">
                <a:moveTo>
                  <a:pt x="0" y="0"/>
                </a:moveTo>
                <a:lnTo>
                  <a:pt x="1285917" y="0"/>
                </a:lnTo>
                <a:lnTo>
                  <a:pt x="1285917" y="1342038"/>
                </a:lnTo>
                <a:lnTo>
                  <a:pt x="0" y="134203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34984" y="6269005"/>
            <a:ext cx="400796" cy="394283"/>
          </a:xfrm>
          <a:custGeom>
            <a:avLst/>
            <a:gdLst/>
            <a:ahLst/>
            <a:cxnLst/>
            <a:rect l="l" t="t" r="r" b="b"/>
            <a:pathLst>
              <a:path w="601194" h="591424">
                <a:moveTo>
                  <a:pt x="0" y="0"/>
                </a:moveTo>
                <a:lnTo>
                  <a:pt x="601193" y="0"/>
                </a:lnTo>
                <a:lnTo>
                  <a:pt x="601193" y="591425"/>
                </a:lnTo>
                <a:lnTo>
                  <a:pt x="0" y="59142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75932" y="2283535"/>
                <a:ext cx="5938357" cy="3291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11067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11067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11067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11067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11067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vi-VN" sz="11067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1067" dirty="0">
                  <a:solidFill>
                    <a:srgbClr val="FFFF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932" y="2283535"/>
                <a:ext cx="5938357" cy="3291478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928719" y="2229061"/>
                <a:ext cx="1290738" cy="3326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11067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11067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11067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1067" dirty="0">
                  <a:solidFill>
                    <a:srgbClr val="FFFF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719" y="2229061"/>
                <a:ext cx="1290738" cy="332616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89480" y="2259119"/>
                <a:ext cx="1149353" cy="3324628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1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vi-VN" sz="115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480" y="2259119"/>
                <a:ext cx="1149353" cy="3324628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7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43206" y="5477185"/>
            <a:ext cx="5524257" cy="1566240"/>
          </a:xfrm>
          <a:custGeom>
            <a:avLst/>
            <a:gdLst/>
            <a:ahLst/>
            <a:cxnLst/>
            <a:rect l="l" t="t" r="r" b="b"/>
            <a:pathLst>
              <a:path w="8286386" h="2349360">
                <a:moveTo>
                  <a:pt x="0" y="0"/>
                </a:moveTo>
                <a:lnTo>
                  <a:pt x="8286386" y="0"/>
                </a:lnTo>
                <a:lnTo>
                  <a:pt x="8286386" y="2349360"/>
                </a:lnTo>
                <a:lnTo>
                  <a:pt x="0" y="2349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2939" b="-66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21725" y="5113954"/>
            <a:ext cx="5327425" cy="1874996"/>
          </a:xfrm>
          <a:custGeom>
            <a:avLst/>
            <a:gdLst/>
            <a:ahLst/>
            <a:cxnLst/>
            <a:rect l="l" t="t" r="r" b="b"/>
            <a:pathLst>
              <a:path w="7991138" h="2812494">
                <a:moveTo>
                  <a:pt x="0" y="0"/>
                </a:moveTo>
                <a:lnTo>
                  <a:pt x="7991138" y="0"/>
                </a:lnTo>
                <a:lnTo>
                  <a:pt x="7991138" y="2812494"/>
                </a:lnTo>
                <a:lnTo>
                  <a:pt x="0" y="28124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49380" b="-4643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30453" y="6050841"/>
            <a:ext cx="3036227" cy="992584"/>
          </a:xfrm>
          <a:custGeom>
            <a:avLst/>
            <a:gdLst/>
            <a:ahLst/>
            <a:cxnLst/>
            <a:rect l="l" t="t" r="r" b="b"/>
            <a:pathLst>
              <a:path w="4554340" h="1488876">
                <a:moveTo>
                  <a:pt x="0" y="0"/>
                </a:moveTo>
                <a:lnTo>
                  <a:pt x="4554340" y="0"/>
                </a:lnTo>
                <a:lnTo>
                  <a:pt x="4554340" y="1488876"/>
                </a:lnTo>
                <a:lnTo>
                  <a:pt x="0" y="1488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0496" r="-6202" b="-4860"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9330289" y="4046575"/>
            <a:ext cx="3238893" cy="3431939"/>
          </a:xfrm>
          <a:custGeom>
            <a:avLst/>
            <a:gdLst/>
            <a:ahLst/>
            <a:cxnLst/>
            <a:rect l="l" t="t" r="r" b="b"/>
            <a:pathLst>
              <a:path w="4858339" h="5147909">
                <a:moveTo>
                  <a:pt x="0" y="0"/>
                </a:moveTo>
                <a:lnTo>
                  <a:pt x="4858339" y="0"/>
                </a:lnTo>
                <a:lnTo>
                  <a:pt x="4858339" y="5147910"/>
                </a:lnTo>
                <a:lnTo>
                  <a:pt x="0" y="5147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622110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1999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200985">
            <a:off x="1622068" y="-198618"/>
            <a:ext cx="2615761" cy="2449006"/>
          </a:xfrm>
          <a:custGeom>
            <a:avLst/>
            <a:gdLst/>
            <a:ahLst/>
            <a:cxnLst/>
            <a:rect l="l" t="t" r="r" b="b"/>
            <a:pathLst>
              <a:path w="3923641" h="3673509">
                <a:moveTo>
                  <a:pt x="0" y="0"/>
                </a:moveTo>
                <a:lnTo>
                  <a:pt x="3923641" y="0"/>
                </a:lnTo>
                <a:lnTo>
                  <a:pt x="3923641" y="3673509"/>
                </a:lnTo>
                <a:lnTo>
                  <a:pt x="0" y="3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07210">
            <a:off x="11077563" y="6088588"/>
            <a:ext cx="176195" cy="167225"/>
          </a:xfrm>
          <a:custGeom>
            <a:avLst/>
            <a:gdLst/>
            <a:ahLst/>
            <a:cxnLst/>
            <a:rect l="l" t="t" r="r" b="b"/>
            <a:pathLst>
              <a:path w="264293" h="250838">
                <a:moveTo>
                  <a:pt x="0" y="0"/>
                </a:moveTo>
                <a:lnTo>
                  <a:pt x="264293" y="0"/>
                </a:lnTo>
                <a:lnTo>
                  <a:pt x="264293" y="250838"/>
                </a:lnTo>
                <a:lnTo>
                  <a:pt x="0" y="2508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169038">
            <a:off x="9736059" y="5638707"/>
            <a:ext cx="260961" cy="247676"/>
          </a:xfrm>
          <a:custGeom>
            <a:avLst/>
            <a:gdLst/>
            <a:ahLst/>
            <a:cxnLst/>
            <a:rect l="l" t="t" r="r" b="b"/>
            <a:pathLst>
              <a:path w="391442" h="371514">
                <a:moveTo>
                  <a:pt x="0" y="0"/>
                </a:moveTo>
                <a:lnTo>
                  <a:pt x="391442" y="0"/>
                </a:lnTo>
                <a:lnTo>
                  <a:pt x="391442" y="371514"/>
                </a:lnTo>
                <a:lnTo>
                  <a:pt x="0" y="3715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55506" y="1205269"/>
            <a:ext cx="1383347" cy="1812521"/>
          </a:xfrm>
          <a:custGeom>
            <a:avLst/>
            <a:gdLst/>
            <a:ahLst/>
            <a:cxnLst/>
            <a:rect l="l" t="t" r="r" b="b"/>
            <a:pathLst>
              <a:path w="2075021" h="2718782">
                <a:moveTo>
                  <a:pt x="0" y="0"/>
                </a:moveTo>
                <a:lnTo>
                  <a:pt x="2075021" y="0"/>
                </a:lnTo>
                <a:lnTo>
                  <a:pt x="2075021" y="2718782"/>
                </a:lnTo>
                <a:lnTo>
                  <a:pt x="0" y="27187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87147" b="-51347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94698" y="2570651"/>
            <a:ext cx="2139217" cy="2139217"/>
          </a:xfrm>
          <a:custGeom>
            <a:avLst/>
            <a:gdLst/>
            <a:ahLst/>
            <a:cxnLst/>
            <a:rect l="l" t="t" r="r" b="b"/>
            <a:pathLst>
              <a:path w="3208825" h="3208825">
                <a:moveTo>
                  <a:pt x="0" y="0"/>
                </a:moveTo>
                <a:lnTo>
                  <a:pt x="3208825" y="0"/>
                </a:lnTo>
                <a:lnTo>
                  <a:pt x="3208825" y="3208825"/>
                </a:lnTo>
                <a:lnTo>
                  <a:pt x="0" y="32088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763350" y="3107339"/>
            <a:ext cx="879462" cy="514897"/>
          </a:xfrm>
          <a:custGeom>
            <a:avLst/>
            <a:gdLst/>
            <a:ahLst/>
            <a:cxnLst/>
            <a:rect l="l" t="t" r="r" b="b"/>
            <a:pathLst>
              <a:path w="1319193" h="772346">
                <a:moveTo>
                  <a:pt x="0" y="0"/>
                </a:moveTo>
                <a:lnTo>
                  <a:pt x="1319193" y="0"/>
                </a:lnTo>
                <a:lnTo>
                  <a:pt x="1319193" y="772347"/>
                </a:lnTo>
                <a:lnTo>
                  <a:pt x="0" y="7723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3877218"/>
            <a:ext cx="801592" cy="469307"/>
          </a:xfrm>
          <a:custGeom>
            <a:avLst/>
            <a:gdLst/>
            <a:ahLst/>
            <a:cxnLst/>
            <a:rect l="l" t="t" r="r" b="b"/>
            <a:pathLst>
              <a:path w="1202388" h="703960">
                <a:moveTo>
                  <a:pt x="0" y="0"/>
                </a:moveTo>
                <a:lnTo>
                  <a:pt x="1202388" y="0"/>
                </a:lnTo>
                <a:lnTo>
                  <a:pt x="1202388" y="703960"/>
                </a:lnTo>
                <a:lnTo>
                  <a:pt x="0" y="7039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67816" y="2588673"/>
            <a:ext cx="465779" cy="272699"/>
          </a:xfrm>
          <a:custGeom>
            <a:avLst/>
            <a:gdLst/>
            <a:ahLst/>
            <a:cxnLst/>
            <a:rect l="l" t="t" r="r" b="b"/>
            <a:pathLst>
              <a:path w="698668" h="409048">
                <a:moveTo>
                  <a:pt x="0" y="0"/>
                </a:moveTo>
                <a:lnTo>
                  <a:pt x="698669" y="0"/>
                </a:lnTo>
                <a:lnTo>
                  <a:pt x="698669" y="409049"/>
                </a:lnTo>
                <a:lnTo>
                  <a:pt x="0" y="409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287130" y="4441842"/>
            <a:ext cx="524697" cy="307193"/>
          </a:xfrm>
          <a:custGeom>
            <a:avLst/>
            <a:gdLst/>
            <a:ahLst/>
            <a:cxnLst/>
            <a:rect l="l" t="t" r="r" b="b"/>
            <a:pathLst>
              <a:path w="787045" h="460790">
                <a:moveTo>
                  <a:pt x="0" y="0"/>
                </a:moveTo>
                <a:lnTo>
                  <a:pt x="787045" y="0"/>
                </a:lnTo>
                <a:lnTo>
                  <a:pt x="787045" y="460790"/>
                </a:lnTo>
                <a:lnTo>
                  <a:pt x="0" y="4607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6" name="Freeform 16"/>
          <p:cNvSpPr/>
          <p:nvPr/>
        </p:nvSpPr>
        <p:spPr>
          <a:xfrm rot="2619957">
            <a:off x="-514434" y="150792"/>
            <a:ext cx="2049220" cy="1285420"/>
          </a:xfrm>
          <a:custGeom>
            <a:avLst/>
            <a:gdLst/>
            <a:ahLst/>
            <a:cxnLst/>
            <a:rect l="l" t="t" r="r" b="b"/>
            <a:pathLst>
              <a:path w="3073830" h="1928130">
                <a:moveTo>
                  <a:pt x="0" y="0"/>
                </a:moveTo>
                <a:lnTo>
                  <a:pt x="3073830" y="0"/>
                </a:lnTo>
                <a:lnTo>
                  <a:pt x="3073830" y="1928130"/>
                </a:lnTo>
                <a:lnTo>
                  <a:pt x="0" y="192813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200985">
            <a:off x="5182790" y="-579618"/>
            <a:ext cx="2615761" cy="2449006"/>
          </a:xfrm>
          <a:custGeom>
            <a:avLst/>
            <a:gdLst/>
            <a:ahLst/>
            <a:cxnLst/>
            <a:rect l="l" t="t" r="r" b="b"/>
            <a:pathLst>
              <a:path w="3923641" h="3673509">
                <a:moveTo>
                  <a:pt x="0" y="0"/>
                </a:moveTo>
                <a:lnTo>
                  <a:pt x="3923640" y="0"/>
                </a:lnTo>
                <a:lnTo>
                  <a:pt x="3923640" y="3673509"/>
                </a:lnTo>
                <a:lnTo>
                  <a:pt x="0" y="3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973836">
            <a:off x="8629930" y="-52584"/>
            <a:ext cx="2615761" cy="2449006"/>
          </a:xfrm>
          <a:custGeom>
            <a:avLst/>
            <a:gdLst/>
            <a:ahLst/>
            <a:cxnLst/>
            <a:rect l="l" t="t" r="r" b="b"/>
            <a:pathLst>
              <a:path w="3923641" h="3673509">
                <a:moveTo>
                  <a:pt x="0" y="0"/>
                </a:moveTo>
                <a:lnTo>
                  <a:pt x="3923640" y="0"/>
                </a:lnTo>
                <a:lnTo>
                  <a:pt x="3923640" y="3673509"/>
                </a:lnTo>
                <a:lnTo>
                  <a:pt x="0" y="3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329355" y="1205269"/>
            <a:ext cx="2958810" cy="980106"/>
          </a:xfrm>
          <a:custGeom>
            <a:avLst/>
            <a:gdLst/>
            <a:ahLst/>
            <a:cxnLst/>
            <a:rect l="l" t="t" r="r" b="b"/>
            <a:pathLst>
              <a:path w="4438215" h="1470159">
                <a:moveTo>
                  <a:pt x="0" y="0"/>
                </a:moveTo>
                <a:lnTo>
                  <a:pt x="4438215" y="0"/>
                </a:lnTo>
                <a:lnTo>
                  <a:pt x="4438215" y="1470158"/>
                </a:lnTo>
                <a:lnTo>
                  <a:pt x="0" y="147015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8847559">
            <a:off x="10147246" y="1443194"/>
            <a:ext cx="594987" cy="1217366"/>
          </a:xfrm>
          <a:custGeom>
            <a:avLst/>
            <a:gdLst/>
            <a:ahLst/>
            <a:cxnLst/>
            <a:rect l="l" t="t" r="r" b="b"/>
            <a:pathLst>
              <a:path w="892481" h="1826049">
                <a:moveTo>
                  <a:pt x="0" y="0"/>
                </a:moveTo>
                <a:lnTo>
                  <a:pt x="892481" y="0"/>
                </a:lnTo>
                <a:lnTo>
                  <a:pt x="892481" y="1826048"/>
                </a:lnTo>
                <a:lnTo>
                  <a:pt x="0" y="18260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35382" y="5004858"/>
            <a:ext cx="714205" cy="1461289"/>
          </a:xfrm>
          <a:custGeom>
            <a:avLst/>
            <a:gdLst/>
            <a:ahLst/>
            <a:cxnLst/>
            <a:rect l="l" t="t" r="r" b="b"/>
            <a:pathLst>
              <a:path w="1071308" h="2191934">
                <a:moveTo>
                  <a:pt x="0" y="0"/>
                </a:moveTo>
                <a:lnTo>
                  <a:pt x="1071308" y="0"/>
                </a:lnTo>
                <a:lnTo>
                  <a:pt x="1071308" y="2191934"/>
                </a:lnTo>
                <a:lnTo>
                  <a:pt x="0" y="219193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361404" y="915883"/>
            <a:ext cx="588331" cy="578771"/>
          </a:xfrm>
          <a:custGeom>
            <a:avLst/>
            <a:gdLst/>
            <a:ahLst/>
            <a:cxnLst/>
            <a:rect l="l" t="t" r="r" b="b"/>
            <a:pathLst>
              <a:path w="882496" h="868156">
                <a:moveTo>
                  <a:pt x="0" y="0"/>
                </a:moveTo>
                <a:lnTo>
                  <a:pt x="882496" y="0"/>
                </a:lnTo>
                <a:lnTo>
                  <a:pt x="882496" y="868156"/>
                </a:lnTo>
                <a:lnTo>
                  <a:pt x="0" y="86815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218747">
            <a:off x="10226931" y="5315199"/>
            <a:ext cx="857278" cy="894692"/>
          </a:xfrm>
          <a:custGeom>
            <a:avLst/>
            <a:gdLst/>
            <a:ahLst/>
            <a:cxnLst/>
            <a:rect l="l" t="t" r="r" b="b"/>
            <a:pathLst>
              <a:path w="1285917" h="1342038">
                <a:moveTo>
                  <a:pt x="0" y="0"/>
                </a:moveTo>
                <a:lnTo>
                  <a:pt x="1285917" y="0"/>
                </a:lnTo>
                <a:lnTo>
                  <a:pt x="1285917" y="1342038"/>
                </a:lnTo>
                <a:lnTo>
                  <a:pt x="0" y="134203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34984" y="6269005"/>
            <a:ext cx="400796" cy="394283"/>
          </a:xfrm>
          <a:custGeom>
            <a:avLst/>
            <a:gdLst/>
            <a:ahLst/>
            <a:cxnLst/>
            <a:rect l="l" t="t" r="r" b="b"/>
            <a:pathLst>
              <a:path w="601194" h="591424">
                <a:moveTo>
                  <a:pt x="0" y="0"/>
                </a:moveTo>
                <a:lnTo>
                  <a:pt x="601193" y="0"/>
                </a:lnTo>
                <a:lnTo>
                  <a:pt x="601193" y="591425"/>
                </a:lnTo>
                <a:lnTo>
                  <a:pt x="0" y="59142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42812" y="2494939"/>
                <a:ext cx="8809663" cy="298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/>
                <a:r>
                  <a:rPr lang="vi-VN" sz="13300" dirty="0" smtClean="0">
                    <a:solidFill>
                      <a:srgbClr val="FFFF00"/>
                    </a:solidFill>
                  </a:rPr>
                  <a:t>... </a:t>
                </a:r>
                <a14:m>
                  <m:oMath xmlns:m="http://schemas.openxmlformats.org/officeDocument/2006/math">
                    <m:r>
                      <a:rPr lang="vi-VN" sz="133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vi-VN" sz="133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33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133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vi-VN" sz="133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3300" dirty="0">
                  <a:solidFill>
                    <a:srgbClr val="FFFF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812" y="2494939"/>
                <a:ext cx="8809663" cy="2986587"/>
              </a:xfrm>
              <a:prstGeom prst="rect">
                <a:avLst/>
              </a:prstGeom>
              <a:blipFill>
                <a:blip r:embed="rId32"/>
                <a:stretch>
                  <a:fillRect l="-10519" t="-2857" b="-15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247558" y="2758413"/>
                <a:ext cx="1784463" cy="2554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6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0" dirty="0">
                  <a:solidFill>
                    <a:srgbClr val="FFFF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558" y="2758413"/>
                <a:ext cx="1784463" cy="255454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38628" y="2323748"/>
                <a:ext cx="1965282" cy="3324628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1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vi-VN" sz="115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628" y="2323748"/>
                <a:ext cx="1965282" cy="3324628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1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60" y="758542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7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 sz="40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 dirty="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41630" y="698723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20786" y="653190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296 L 0.00781 -0.01296 C 0.01081 -0.00625 0.01432 -2.96296E-6 0.01693 0.00741 C 0.02188 0.02153 0.01992 0.06667 0.02005 0.06852 C 0.02031 0.09352 0.02005 0.11852 0.0207 0.14352 C 0.02083 0.14723 0.02188 0.1507 0.02227 0.1544 C 0.02266 0.15741 0.02279 0.16065 0.02305 0.16389 C 0.01979 0.18889 0.01628 0.20139 0.01927 0.22639 C 0.02018 0.23496 0.02279 0.24283 0.02461 0.25093 C 0.02513 0.25324 0.02617 0.25764 0.02617 0.25764 C 0.02591 0.27639 0.02643 0.29491 0.02539 0.31343 C 0.02513 0.31713 0.02292 0.31968 0.02227 0.32292 C 0.02162 0.32616 0.02201 0.3294 0.02149 0.33264 C 0.02123 0.33496 0.02044 0.33704 0.02005 0.33935 C 0.01979 0.34514 0.01953 0.35116 0.01927 0.35695 C 0.01914 0.35926 0.01862 0.36158 0.01849 0.36389 C 0.0181 0.36736 0.0181 0.37107 0.01771 0.37477 C 0.01758 0.37616 0.01693 0.37894 0.01693 0.37894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0500" y="1060450"/>
            <a:ext cx="9112250" cy="911225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060359" y="1027712"/>
            <a:ext cx="5902256" cy="5902256"/>
          </a:xfrm>
          <a:custGeom>
            <a:avLst/>
            <a:gdLst/>
            <a:ahLst/>
            <a:cxnLst/>
            <a:rect l="l" t="t" r="r" b="b"/>
            <a:pathLst>
              <a:path w="8853384" h="8853384">
                <a:moveTo>
                  <a:pt x="0" y="0"/>
                </a:moveTo>
                <a:lnTo>
                  <a:pt x="8853383" y="0"/>
                </a:lnTo>
                <a:lnTo>
                  <a:pt x="8853383" y="8853384"/>
                </a:lnTo>
                <a:lnTo>
                  <a:pt x="0" y="8853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9850" y="1726208"/>
            <a:ext cx="2034920" cy="1524993"/>
          </a:xfrm>
          <a:custGeom>
            <a:avLst/>
            <a:gdLst/>
            <a:ahLst/>
            <a:cxnLst/>
            <a:rect l="l" t="t" r="r" b="b"/>
            <a:pathLst>
              <a:path w="3052380" h="2287489">
                <a:moveTo>
                  <a:pt x="0" y="0"/>
                </a:moveTo>
                <a:lnTo>
                  <a:pt x="3052380" y="0"/>
                </a:lnTo>
                <a:lnTo>
                  <a:pt x="3052380" y="2287489"/>
                </a:lnTo>
                <a:lnTo>
                  <a:pt x="0" y="2287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03104" r="-6865" b="-3235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07950" y="5155916"/>
            <a:ext cx="4511687" cy="1807726"/>
          </a:xfrm>
          <a:custGeom>
            <a:avLst/>
            <a:gdLst/>
            <a:ahLst/>
            <a:cxnLst/>
            <a:rect l="l" t="t" r="r" b="b"/>
            <a:pathLst>
              <a:path w="6767531" h="2711589">
                <a:moveTo>
                  <a:pt x="0" y="0"/>
                </a:moveTo>
                <a:lnTo>
                  <a:pt x="6767531" y="0"/>
                </a:lnTo>
                <a:lnTo>
                  <a:pt x="6767531" y="2711588"/>
                </a:lnTo>
                <a:lnTo>
                  <a:pt x="0" y="2711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57805" b="-2603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45024" y="4981764"/>
            <a:ext cx="5110477" cy="1981877"/>
          </a:xfrm>
          <a:custGeom>
            <a:avLst/>
            <a:gdLst/>
            <a:ahLst/>
            <a:cxnLst/>
            <a:rect l="l" t="t" r="r" b="b"/>
            <a:pathLst>
              <a:path w="7665715" h="2972816">
                <a:moveTo>
                  <a:pt x="0" y="0"/>
                </a:moveTo>
                <a:lnTo>
                  <a:pt x="7665715" y="0"/>
                </a:lnTo>
                <a:lnTo>
                  <a:pt x="7665715" y="2972816"/>
                </a:lnTo>
                <a:lnTo>
                  <a:pt x="0" y="2972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23910" b="-583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09093" y="5948967"/>
            <a:ext cx="3864609" cy="1014674"/>
          </a:xfrm>
          <a:custGeom>
            <a:avLst/>
            <a:gdLst/>
            <a:ahLst/>
            <a:cxnLst/>
            <a:rect l="l" t="t" r="r" b="b"/>
            <a:pathLst>
              <a:path w="5796913" h="1522011">
                <a:moveTo>
                  <a:pt x="0" y="0"/>
                </a:moveTo>
                <a:lnTo>
                  <a:pt x="5796914" y="0"/>
                </a:lnTo>
                <a:lnTo>
                  <a:pt x="5796914" y="1522011"/>
                </a:lnTo>
                <a:lnTo>
                  <a:pt x="0" y="15220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638" b="-2696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672451" y="-21123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5" y="0"/>
                </a:lnTo>
                <a:lnTo>
                  <a:pt x="461235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76810" y="-21123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7"/>
                </a:lnTo>
                <a:lnTo>
                  <a:pt x="0" y="1858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-5400000">
            <a:off x="2737077" y="39667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3060359" y="85554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517244" y="-21123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421602" y="-21123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7"/>
                </a:lnTo>
                <a:lnTo>
                  <a:pt x="0" y="1858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-5400000">
            <a:off x="8581869" y="39667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905151" y="85554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867877">
            <a:off x="9949814" y="3074196"/>
            <a:ext cx="1449793" cy="2966329"/>
          </a:xfrm>
          <a:custGeom>
            <a:avLst/>
            <a:gdLst/>
            <a:ahLst/>
            <a:cxnLst/>
            <a:rect l="l" t="t" r="r" b="b"/>
            <a:pathLst>
              <a:path w="2174690" h="4449493">
                <a:moveTo>
                  <a:pt x="0" y="0"/>
                </a:moveTo>
                <a:lnTo>
                  <a:pt x="2174690" y="0"/>
                </a:lnTo>
                <a:lnTo>
                  <a:pt x="2174690" y="4449494"/>
                </a:lnTo>
                <a:lnTo>
                  <a:pt x="0" y="44494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61572">
            <a:off x="9437660" y="2496442"/>
            <a:ext cx="880261" cy="1801047"/>
          </a:xfrm>
          <a:custGeom>
            <a:avLst/>
            <a:gdLst/>
            <a:ahLst/>
            <a:cxnLst/>
            <a:rect l="l" t="t" r="r" b="b"/>
            <a:pathLst>
              <a:path w="1320392" h="2701570">
                <a:moveTo>
                  <a:pt x="0" y="0"/>
                </a:moveTo>
                <a:lnTo>
                  <a:pt x="1320392" y="0"/>
                </a:lnTo>
                <a:lnTo>
                  <a:pt x="1320392" y="2701570"/>
                </a:lnTo>
                <a:lnTo>
                  <a:pt x="0" y="27015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397674" y="1778996"/>
            <a:ext cx="376029" cy="369918"/>
          </a:xfrm>
          <a:custGeom>
            <a:avLst/>
            <a:gdLst/>
            <a:ahLst/>
            <a:cxnLst/>
            <a:rect l="l" t="t" r="r" b="b"/>
            <a:pathLst>
              <a:path w="564043" h="554877">
                <a:moveTo>
                  <a:pt x="0" y="0"/>
                </a:moveTo>
                <a:lnTo>
                  <a:pt x="564043" y="0"/>
                </a:lnTo>
                <a:lnTo>
                  <a:pt x="564043" y="554877"/>
                </a:lnTo>
                <a:lnTo>
                  <a:pt x="0" y="5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821575" y="5811148"/>
            <a:ext cx="505475" cy="497261"/>
          </a:xfrm>
          <a:custGeom>
            <a:avLst/>
            <a:gdLst/>
            <a:ahLst/>
            <a:cxnLst/>
            <a:rect l="l" t="t" r="r" b="b"/>
            <a:pathLst>
              <a:path w="758213" h="745892">
                <a:moveTo>
                  <a:pt x="0" y="0"/>
                </a:moveTo>
                <a:lnTo>
                  <a:pt x="758213" y="0"/>
                </a:lnTo>
                <a:lnTo>
                  <a:pt x="758213" y="745892"/>
                </a:lnTo>
                <a:lnTo>
                  <a:pt x="0" y="74589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4951" y="1164130"/>
            <a:ext cx="1912943" cy="1969569"/>
          </a:xfrm>
          <a:custGeom>
            <a:avLst/>
            <a:gdLst/>
            <a:ahLst/>
            <a:cxnLst/>
            <a:rect l="l" t="t" r="r" b="b"/>
            <a:pathLst>
              <a:path w="2869415" h="2954353">
                <a:moveTo>
                  <a:pt x="0" y="0"/>
                </a:moveTo>
                <a:lnTo>
                  <a:pt x="2869415" y="0"/>
                </a:lnTo>
                <a:lnTo>
                  <a:pt x="2869415" y="2954353"/>
                </a:lnTo>
                <a:lnTo>
                  <a:pt x="0" y="29543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55852" y="1778996"/>
            <a:ext cx="376029" cy="369918"/>
          </a:xfrm>
          <a:custGeom>
            <a:avLst/>
            <a:gdLst/>
            <a:ahLst/>
            <a:cxnLst/>
            <a:rect l="l" t="t" r="r" b="b"/>
            <a:pathLst>
              <a:path w="564043" h="554877">
                <a:moveTo>
                  <a:pt x="0" y="0"/>
                </a:moveTo>
                <a:lnTo>
                  <a:pt x="564043" y="0"/>
                </a:lnTo>
                <a:lnTo>
                  <a:pt x="564043" y="554877"/>
                </a:lnTo>
                <a:lnTo>
                  <a:pt x="0" y="5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562120" y="1963955"/>
            <a:ext cx="631865" cy="436520"/>
          </a:xfrm>
          <a:custGeom>
            <a:avLst/>
            <a:gdLst/>
            <a:ahLst/>
            <a:cxnLst/>
            <a:rect l="l" t="t" r="r" b="b"/>
            <a:pathLst>
              <a:path w="947797" h="654780">
                <a:moveTo>
                  <a:pt x="0" y="0"/>
                </a:moveTo>
                <a:lnTo>
                  <a:pt x="947797" y="0"/>
                </a:lnTo>
                <a:lnTo>
                  <a:pt x="947797" y="654780"/>
                </a:lnTo>
                <a:lnTo>
                  <a:pt x="0" y="6547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15" y="3058664"/>
            <a:ext cx="8943897" cy="299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4549751"/>
            <a:ext cx="12192000" cy="18221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00985">
            <a:off x="5244426" y="2561936"/>
            <a:ext cx="1828713" cy="1712133"/>
          </a:xfrm>
          <a:custGeom>
            <a:avLst/>
            <a:gdLst/>
            <a:ahLst/>
            <a:cxnLst/>
            <a:rect l="l" t="t" r="r" b="b"/>
            <a:pathLst>
              <a:path w="2743070" h="2568199">
                <a:moveTo>
                  <a:pt x="0" y="0"/>
                </a:moveTo>
                <a:lnTo>
                  <a:pt x="2743070" y="0"/>
                </a:lnTo>
                <a:lnTo>
                  <a:pt x="2743070" y="2568199"/>
                </a:lnTo>
                <a:lnTo>
                  <a:pt x="0" y="25681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38618" y="-39964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42976" y="-39964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AutoShape 23"/>
          <p:cNvSpPr/>
          <p:nvPr/>
        </p:nvSpPr>
        <p:spPr>
          <a:xfrm rot="-5400000">
            <a:off x="1503243" y="20826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Freeform 24"/>
          <p:cNvSpPr/>
          <p:nvPr/>
        </p:nvSpPr>
        <p:spPr>
          <a:xfrm>
            <a:off x="1830465" y="685800"/>
            <a:ext cx="487111" cy="501530"/>
          </a:xfrm>
          <a:custGeom>
            <a:avLst/>
            <a:gdLst/>
            <a:ahLst/>
            <a:cxnLst/>
            <a:rect l="l" t="t" r="r" b="b"/>
            <a:pathLst>
              <a:path w="730667" h="752295">
                <a:moveTo>
                  <a:pt x="0" y="0"/>
                </a:moveTo>
                <a:lnTo>
                  <a:pt x="730666" y="0"/>
                </a:lnTo>
                <a:lnTo>
                  <a:pt x="730666" y="752295"/>
                </a:lnTo>
                <a:lnTo>
                  <a:pt x="0" y="752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487580" y="-39964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0391938" y="-39964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AutoShape 27"/>
          <p:cNvSpPr/>
          <p:nvPr/>
        </p:nvSpPr>
        <p:spPr>
          <a:xfrm rot="-5400000">
            <a:off x="9552206" y="20826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Freeform 28"/>
          <p:cNvSpPr/>
          <p:nvPr/>
        </p:nvSpPr>
        <p:spPr>
          <a:xfrm>
            <a:off x="9877620" y="588538"/>
            <a:ext cx="487111" cy="501530"/>
          </a:xfrm>
          <a:custGeom>
            <a:avLst/>
            <a:gdLst/>
            <a:ahLst/>
            <a:cxnLst/>
            <a:rect l="l" t="t" r="r" b="b"/>
            <a:pathLst>
              <a:path w="730667" h="752295">
                <a:moveTo>
                  <a:pt x="0" y="0"/>
                </a:moveTo>
                <a:lnTo>
                  <a:pt x="730667" y="0"/>
                </a:lnTo>
                <a:lnTo>
                  <a:pt x="730667" y="752295"/>
                </a:lnTo>
                <a:lnTo>
                  <a:pt x="0" y="752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135875" y="904880"/>
            <a:ext cx="2112250" cy="728727"/>
          </a:xfrm>
          <a:custGeom>
            <a:avLst/>
            <a:gdLst/>
            <a:ahLst/>
            <a:cxnLst/>
            <a:rect l="l" t="t" r="r" b="b"/>
            <a:pathLst>
              <a:path w="3168375" h="1093090">
                <a:moveTo>
                  <a:pt x="0" y="0"/>
                </a:moveTo>
                <a:lnTo>
                  <a:pt x="3168376" y="0"/>
                </a:lnTo>
                <a:lnTo>
                  <a:pt x="3168376" y="1093089"/>
                </a:lnTo>
                <a:lnTo>
                  <a:pt x="0" y="10930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316314" y="1090068"/>
            <a:ext cx="1113098" cy="719339"/>
          </a:xfrm>
          <a:custGeom>
            <a:avLst/>
            <a:gdLst/>
            <a:ahLst/>
            <a:cxnLst/>
            <a:rect l="l" t="t" r="r" b="b"/>
            <a:pathLst>
              <a:path w="1669647" h="1079009">
                <a:moveTo>
                  <a:pt x="0" y="0"/>
                </a:moveTo>
                <a:lnTo>
                  <a:pt x="1669647" y="0"/>
                </a:lnTo>
                <a:lnTo>
                  <a:pt x="1669647" y="1079009"/>
                </a:lnTo>
                <a:lnTo>
                  <a:pt x="0" y="10790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242807" y="1862977"/>
            <a:ext cx="317775" cy="312611"/>
          </a:xfrm>
          <a:custGeom>
            <a:avLst/>
            <a:gdLst/>
            <a:ahLst/>
            <a:cxnLst/>
            <a:rect l="l" t="t" r="r" b="b"/>
            <a:pathLst>
              <a:path w="476663" h="468917">
                <a:moveTo>
                  <a:pt x="0" y="0"/>
                </a:moveTo>
                <a:lnTo>
                  <a:pt x="476662" y="0"/>
                </a:lnTo>
                <a:lnTo>
                  <a:pt x="476662" y="468917"/>
                </a:lnTo>
                <a:lnTo>
                  <a:pt x="0" y="4689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210669" y="1174522"/>
            <a:ext cx="227949" cy="224245"/>
          </a:xfrm>
          <a:custGeom>
            <a:avLst/>
            <a:gdLst/>
            <a:ahLst/>
            <a:cxnLst/>
            <a:rect l="l" t="t" r="r" b="b"/>
            <a:pathLst>
              <a:path w="341923" h="336367">
                <a:moveTo>
                  <a:pt x="0" y="0"/>
                </a:moveTo>
                <a:lnTo>
                  <a:pt x="341923" y="0"/>
                </a:lnTo>
                <a:lnTo>
                  <a:pt x="341923" y="336366"/>
                </a:lnTo>
                <a:lnTo>
                  <a:pt x="0" y="3363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23296" y="1122146"/>
                <a:ext cx="10462826" cy="3427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/>
                <a:r>
                  <a:rPr lang="vi-VN" sz="4000" dirty="0" smtClean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4: Chọn câu trả lời đúng:</a:t>
                </a:r>
              </a:p>
              <a:p>
                <a:pPr algn="just" defTabSz="609630"/>
                <a:r>
                  <a:rPr lang="vi-VN" sz="4000" dirty="0" smtClean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 rô-bốt thu hoạch và sấy chuối. Biết cứ 1 kg chuối tươi sấy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 dirty="0" smtClean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kg chuối khô. Nếu rô-bốt thu hoạch được 1 tạ chuối tươi thì sẽ sấy được lượng chuối khô là:</a:t>
                </a:r>
                <a:endParaRPr lang="en-US" sz="40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296" y="1122146"/>
                <a:ext cx="10462826" cy="3427605"/>
              </a:xfrm>
              <a:prstGeom prst="rect">
                <a:avLst/>
              </a:prstGeom>
              <a:blipFill>
                <a:blip r:embed="rId20"/>
                <a:stretch>
                  <a:fillRect l="-2038" t="-3203" r="-2038" b="-6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149517" y="4776393"/>
            <a:ext cx="2559789" cy="1243366"/>
            <a:chOff x="873492" y="2490889"/>
            <a:chExt cx="5009148" cy="1152000"/>
          </a:xfrm>
        </p:grpSpPr>
        <p:grpSp>
          <p:nvGrpSpPr>
            <p:cNvPr id="38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89"/>
              <a:ext cx="5009148" cy="1152000"/>
              <a:chOff x="873492" y="2490889"/>
              <a:chExt cx="5009148" cy="1152000"/>
            </a:xfrm>
          </p:grpSpPr>
          <p:sp>
            <p:nvSpPr>
              <p:cNvPr id="40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sz="44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41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873492" y="2490889"/>
                <a:ext cx="1246686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Hộp Văn bản 3">
                  <a:extLst>
                    <a:ext uri="{FF2B5EF4-FFF2-40B4-BE49-F238E27FC236}">
                      <a16:creationId xmlns:a16="http://schemas.microsoft.com/office/drawing/2014/main" id="{E94ED575-5FF2-57FD-CEF4-59821C47A061}"/>
                    </a:ext>
                  </a:extLst>
                </p:cNvPr>
                <p:cNvSpPr txBox="1"/>
                <p:nvPr/>
              </p:nvSpPr>
              <p:spPr>
                <a:xfrm>
                  <a:off x="2288979" y="2542961"/>
                  <a:ext cx="3295103" cy="991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vi-VN" sz="4400" b="1" dirty="0" smtClean="0">
                      <a:solidFill>
                        <a:prstClr val="black"/>
                      </a:solidFill>
                      <a:latin typeface="UTM Avo" panose="0204060305050602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4400" dirty="0" smtClean="0">
                      <a:solidFill>
                        <a:prstClr val="black"/>
                      </a:solidFill>
                      <a:latin typeface="UTM Avo" panose="02040603050506020204" pitchFamily="18" charset="0"/>
                      <a:ea typeface="Cambria" panose="02040503050406030204" pitchFamily="18" charset="0"/>
                    </a:rPr>
                    <a:t>tấn</a:t>
                  </a:r>
                  <a:endParaRPr lang="en-US" sz="4400" dirty="0">
                    <a:solidFill>
                      <a:prstClr val="black"/>
                    </a:solidFill>
                    <a:latin typeface="UTM Avo" panose="0204060305050602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Hộp Văn bản 3">
                  <a:extLst>
                    <a:ext uri="{FF2B5EF4-FFF2-40B4-BE49-F238E27FC236}">
                      <a16:creationId xmlns:a16="http://schemas.microsoft.com/office/drawing/2014/main" id="{E94ED575-5FF2-57FD-CEF4-59821C47A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8979" y="2542961"/>
                  <a:ext cx="3295103" cy="991705"/>
                </a:xfrm>
                <a:prstGeom prst="rect">
                  <a:avLst/>
                </a:prstGeom>
                <a:blipFill>
                  <a:blip r:embed="rId23"/>
                  <a:stretch>
                    <a:fillRect t="-571" r="-9783" b="-10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3309213" y="4801555"/>
            <a:ext cx="2517692" cy="1243366"/>
            <a:chOff x="6309362" y="2482076"/>
            <a:chExt cx="4926770" cy="1152000"/>
          </a:xfrm>
        </p:grpSpPr>
        <p:grpSp>
          <p:nvGrpSpPr>
            <p:cNvPr id="43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45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sz="44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49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xmlns="" r:embed="rId25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Hộp Văn bản 38">
                  <a:extLst>
                    <a:ext uri="{FF2B5EF4-FFF2-40B4-BE49-F238E27FC236}">
                      <a16:creationId xmlns:a16="http://schemas.microsoft.com/office/drawing/2014/main" id="{CE65AC0C-348F-EBCF-95FE-E29AA50CC901}"/>
                    </a:ext>
                  </a:extLst>
                </p:cNvPr>
                <p:cNvSpPr txBox="1"/>
                <p:nvPr/>
              </p:nvSpPr>
              <p:spPr>
                <a:xfrm>
                  <a:off x="6990895" y="2559177"/>
                  <a:ext cx="3948094" cy="991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vi-VN" sz="4400" b="1" dirty="0" smtClean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4400" dirty="0" smtClean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tạ</a:t>
                  </a:r>
                  <a:endParaRPr lang="vi-VN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4" name="Hộp Văn bản 38">
                  <a:extLst>
                    <a:ext uri="{FF2B5EF4-FFF2-40B4-BE49-F238E27FC236}">
                      <a16:creationId xmlns:a16="http://schemas.microsoft.com/office/drawing/2014/main" id="{CE65AC0C-348F-EBCF-95FE-E29AA50CC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0895" y="2559177"/>
                  <a:ext cx="3948094" cy="991705"/>
                </a:xfrm>
                <a:prstGeom prst="rect">
                  <a:avLst/>
                </a:prstGeom>
                <a:blipFill>
                  <a:blip r:embed="rId26"/>
                  <a:stretch>
                    <a:fillRect b="-11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6264892" y="4790497"/>
            <a:ext cx="2516481" cy="1243365"/>
            <a:chOff x="958238" y="4423396"/>
            <a:chExt cx="4924401" cy="1152000"/>
          </a:xfrm>
        </p:grpSpPr>
        <p:grpSp>
          <p:nvGrpSpPr>
            <p:cNvPr id="52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54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sz="44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55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Hộp Văn bản 43">
                  <a:extLst>
                    <a:ext uri="{FF2B5EF4-FFF2-40B4-BE49-F238E27FC236}">
                      <a16:creationId xmlns:a16="http://schemas.microsoft.com/office/drawing/2014/main" id="{1C9CB0A0-200C-0B42-D4B5-C57DBDBDDC0E}"/>
                    </a:ext>
                  </a:extLst>
                </p:cNvPr>
                <p:cNvSpPr txBox="1"/>
                <p:nvPr/>
              </p:nvSpPr>
              <p:spPr>
                <a:xfrm>
                  <a:off x="2087712" y="4617895"/>
                  <a:ext cx="3574567" cy="7129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vi-VN" sz="4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ế</m:t>
                        </m:r>
                        <m:r>
                          <a:rPr lang="vi-VN" sz="4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4400" dirty="0">
                    <a:solidFill>
                      <a:prstClr val="black"/>
                    </a:solidFill>
                    <a:latin typeface="UTM Avo" panose="0204060305050602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3" name="Hộp Văn bản 43">
                  <a:extLst>
                    <a:ext uri="{FF2B5EF4-FFF2-40B4-BE49-F238E27FC236}">
                      <a16:creationId xmlns:a16="http://schemas.microsoft.com/office/drawing/2014/main" id="{1C9CB0A0-200C-0B42-D4B5-C57DBDBDDC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712" y="4617895"/>
                  <a:ext cx="3574567" cy="712901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9330289" y="4762090"/>
            <a:ext cx="2548897" cy="1244735"/>
            <a:chOff x="6309362" y="4453999"/>
            <a:chExt cx="4987834" cy="1153269"/>
          </a:xfrm>
        </p:grpSpPr>
        <p:grpSp>
          <p:nvGrpSpPr>
            <p:cNvPr id="57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59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sz="44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60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96DAC541-7B7A-43D3-8B79-37D633B846F1}">
                    <asvg:svgBlip xmlns:asvg="http://schemas.microsoft.com/office/drawing/2016/SVG/main" xmlns="" r:embed="rId31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Hộp Văn bản 48">
                  <a:extLst>
                    <a:ext uri="{FF2B5EF4-FFF2-40B4-BE49-F238E27FC236}">
                      <a16:creationId xmlns:a16="http://schemas.microsoft.com/office/drawing/2014/main" id="{8360AA65-5513-46B8-37E6-0443393612EE}"/>
                    </a:ext>
                  </a:extLst>
                </p:cNvPr>
                <p:cNvSpPr txBox="1"/>
                <p:nvPr/>
              </p:nvSpPr>
              <p:spPr>
                <a:xfrm>
                  <a:off x="7457593" y="4571300"/>
                  <a:ext cx="3574566" cy="7129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vi-VN" sz="44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vi-VN" sz="44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ạ</m:t>
                        </m:r>
                      </m:oMath>
                    </m:oMathPara>
                  </a14:m>
                  <a:endParaRPr lang="en-US" sz="4400" dirty="0">
                    <a:solidFill>
                      <a:prstClr val="black"/>
                    </a:solidFill>
                    <a:latin typeface="UTM Avo" panose="0204060305050602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8" name="Hộp Văn bản 48">
                  <a:extLst>
                    <a:ext uri="{FF2B5EF4-FFF2-40B4-BE49-F238E27FC236}">
                      <a16:creationId xmlns:a16="http://schemas.microsoft.com/office/drawing/2014/main" id="{8360AA65-5513-46B8-37E6-0443393612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7593" y="4571300"/>
                  <a:ext cx="3574566" cy="712901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979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60" y="758542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7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 sz="40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 dirty="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20970" y="3340429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20786" y="653190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2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4 -0.01042 L 0.00924 -0.01042 C 0.00755 0.00347 0.00586 0.01759 0.0039 0.03171 C 0.0026 0.04166 0.00039 0.05139 -0.00065 0.06157 C -0.01367 0.18472 0.00039 0.07963 -0.01055 0.1581 C -0.0099 0.16504 -0.00925 0.17176 -0.00834 0.1787 C -0.00794 0.18148 -0.00781 0.18449 -0.00677 0.1868 C -0.00521 0.19028 -0.00274 0.19236 -0.00065 0.19491 C 0.00221 0.19838 0.0112 0.20787 0.01471 0.20995 C 0.01706 0.21134 0.01979 0.2118 0.02226 0.21273 C 0.02995 0.21134 0.04544 0.21157 0.05521 0.20579 C 0.0595 0.20324 0.06159 0.20092 0.0651 0.19629 C 0.06927 0.19097 0.07357 0.18588 0.07747 0.17986 C 0.08073 0.175 0.08476 0.17106 0.08737 0.16504 C 0.09114 0.15602 0.08841 0.16319 0.09114 0.15416 C 0.09219 0.15092 0.09336 0.14791 0.09427 0.14467 C 0.09518 0.1412 0.09831 0.12477 0.09883 0.12153 C 0.09948 0.11736 0.09961 0.11319 0.10039 0.10926 C 0.1013 0.1044 0.10299 0.10023 0.10416 0.0956 C 0.10885 0.07708 0.10586 0.08704 0.1095 0.06829 C 0.11666 0.03241 0.10885 0.07685 0.11497 0.0412 C 0.11523 0.03704 0.11536 0.0331 0.11562 0.02893 C 0.1164 0.01805 0.11732 0.02245 0.11562 0.01666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00985">
            <a:off x="5244426" y="2561936"/>
            <a:ext cx="1828713" cy="1712133"/>
          </a:xfrm>
          <a:custGeom>
            <a:avLst/>
            <a:gdLst/>
            <a:ahLst/>
            <a:cxnLst/>
            <a:rect l="l" t="t" r="r" b="b"/>
            <a:pathLst>
              <a:path w="2743070" h="2568199">
                <a:moveTo>
                  <a:pt x="0" y="0"/>
                </a:moveTo>
                <a:lnTo>
                  <a:pt x="2743070" y="0"/>
                </a:lnTo>
                <a:lnTo>
                  <a:pt x="2743070" y="2568199"/>
                </a:lnTo>
                <a:lnTo>
                  <a:pt x="0" y="25681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38618" y="-39964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42976" y="-39964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AutoShape 23"/>
          <p:cNvSpPr/>
          <p:nvPr/>
        </p:nvSpPr>
        <p:spPr>
          <a:xfrm rot="-5400000">
            <a:off x="1503244" y="126877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Freeform 24"/>
          <p:cNvSpPr/>
          <p:nvPr/>
        </p:nvSpPr>
        <p:spPr>
          <a:xfrm>
            <a:off x="1830465" y="685800"/>
            <a:ext cx="487111" cy="501530"/>
          </a:xfrm>
          <a:custGeom>
            <a:avLst/>
            <a:gdLst/>
            <a:ahLst/>
            <a:cxnLst/>
            <a:rect l="l" t="t" r="r" b="b"/>
            <a:pathLst>
              <a:path w="730667" h="752295">
                <a:moveTo>
                  <a:pt x="0" y="0"/>
                </a:moveTo>
                <a:lnTo>
                  <a:pt x="730666" y="0"/>
                </a:lnTo>
                <a:lnTo>
                  <a:pt x="730666" y="752295"/>
                </a:lnTo>
                <a:lnTo>
                  <a:pt x="0" y="752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487580" y="-39964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0391938" y="-39964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AutoShape 27"/>
          <p:cNvSpPr/>
          <p:nvPr/>
        </p:nvSpPr>
        <p:spPr>
          <a:xfrm rot="-5400000">
            <a:off x="9552206" y="20826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Freeform 28"/>
          <p:cNvSpPr/>
          <p:nvPr/>
        </p:nvSpPr>
        <p:spPr>
          <a:xfrm>
            <a:off x="9877620" y="588538"/>
            <a:ext cx="487111" cy="501530"/>
          </a:xfrm>
          <a:custGeom>
            <a:avLst/>
            <a:gdLst/>
            <a:ahLst/>
            <a:cxnLst/>
            <a:rect l="l" t="t" r="r" b="b"/>
            <a:pathLst>
              <a:path w="730667" h="752295">
                <a:moveTo>
                  <a:pt x="0" y="0"/>
                </a:moveTo>
                <a:lnTo>
                  <a:pt x="730667" y="0"/>
                </a:lnTo>
                <a:lnTo>
                  <a:pt x="730667" y="752295"/>
                </a:lnTo>
                <a:lnTo>
                  <a:pt x="0" y="752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135875" y="904880"/>
            <a:ext cx="2112250" cy="728727"/>
          </a:xfrm>
          <a:custGeom>
            <a:avLst/>
            <a:gdLst/>
            <a:ahLst/>
            <a:cxnLst/>
            <a:rect l="l" t="t" r="r" b="b"/>
            <a:pathLst>
              <a:path w="3168375" h="1093090">
                <a:moveTo>
                  <a:pt x="0" y="0"/>
                </a:moveTo>
                <a:lnTo>
                  <a:pt x="3168376" y="0"/>
                </a:lnTo>
                <a:lnTo>
                  <a:pt x="3168376" y="1093089"/>
                </a:lnTo>
                <a:lnTo>
                  <a:pt x="0" y="10930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316314" y="1090068"/>
            <a:ext cx="1113098" cy="719339"/>
          </a:xfrm>
          <a:custGeom>
            <a:avLst/>
            <a:gdLst/>
            <a:ahLst/>
            <a:cxnLst/>
            <a:rect l="l" t="t" r="r" b="b"/>
            <a:pathLst>
              <a:path w="1669647" h="1079009">
                <a:moveTo>
                  <a:pt x="0" y="0"/>
                </a:moveTo>
                <a:lnTo>
                  <a:pt x="1669647" y="0"/>
                </a:lnTo>
                <a:lnTo>
                  <a:pt x="1669647" y="1079009"/>
                </a:lnTo>
                <a:lnTo>
                  <a:pt x="0" y="10790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242807" y="1862977"/>
            <a:ext cx="317775" cy="312611"/>
          </a:xfrm>
          <a:custGeom>
            <a:avLst/>
            <a:gdLst/>
            <a:ahLst/>
            <a:cxnLst/>
            <a:rect l="l" t="t" r="r" b="b"/>
            <a:pathLst>
              <a:path w="476663" h="468917">
                <a:moveTo>
                  <a:pt x="0" y="0"/>
                </a:moveTo>
                <a:lnTo>
                  <a:pt x="476662" y="0"/>
                </a:lnTo>
                <a:lnTo>
                  <a:pt x="476662" y="468917"/>
                </a:lnTo>
                <a:lnTo>
                  <a:pt x="0" y="4689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210669" y="1174522"/>
            <a:ext cx="227949" cy="224245"/>
          </a:xfrm>
          <a:custGeom>
            <a:avLst/>
            <a:gdLst/>
            <a:ahLst/>
            <a:cxnLst/>
            <a:rect l="l" t="t" r="r" b="b"/>
            <a:pathLst>
              <a:path w="341923" h="336367">
                <a:moveTo>
                  <a:pt x="0" y="0"/>
                </a:moveTo>
                <a:lnTo>
                  <a:pt x="341923" y="0"/>
                </a:lnTo>
                <a:lnTo>
                  <a:pt x="341923" y="336366"/>
                </a:lnTo>
                <a:lnTo>
                  <a:pt x="0" y="3363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45"/>
          <p:cNvSpPr txBox="1"/>
          <p:nvPr/>
        </p:nvSpPr>
        <p:spPr>
          <a:xfrm>
            <a:off x="1942382" y="802610"/>
            <a:ext cx="84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vi-VN" sz="4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5: Tìm phân số thích hợp</a:t>
            </a:r>
            <a:endParaRPr lang="en-US" sz="48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4997" y="1746253"/>
                <a:ext cx="6497503" cy="527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/>
                <a:r>
                  <a:rPr lang="vi-VN" sz="40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 mảnh đất hình chữ nhật có chiều rộng 4 m và diện tích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4000" baseline="300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vi-VN" sz="40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Người ta đào một cái ao hình chữ nhật trên mảnh đất đó, phần còn lại làm một lối đi rộng 1m. Diện tích của cái ao là ........ </a:t>
                </a:r>
                <a:r>
                  <a:rPr lang="vi-VN" sz="40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4000" baseline="300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40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defTabSz="609630"/>
                <a:endParaRPr lang="en-US" sz="40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97" y="1746253"/>
                <a:ext cx="6497503" cy="5271700"/>
              </a:xfrm>
              <a:prstGeom prst="rect">
                <a:avLst/>
              </a:prstGeom>
              <a:blipFill>
                <a:blip r:embed="rId20"/>
                <a:stretch>
                  <a:fillRect l="-3283" t="-2081" r="-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1"/>
          <a:srcRect l="52569" t="27531" r="27153" b="55185"/>
          <a:stretch/>
        </p:blipFill>
        <p:spPr>
          <a:xfrm>
            <a:off x="7403457" y="2614290"/>
            <a:ext cx="4617344" cy="2213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33848" y="5627346"/>
                <a:ext cx="1013418" cy="10177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𝟐𝟕𝟑</m:t>
                          </m:r>
                        </m:num>
                        <m:den>
                          <m:r>
                            <a:rPr lang="vi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5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848" y="5627346"/>
                <a:ext cx="1013418" cy="101771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3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0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00985">
            <a:off x="5244426" y="2561936"/>
            <a:ext cx="1828713" cy="1712133"/>
          </a:xfrm>
          <a:custGeom>
            <a:avLst/>
            <a:gdLst/>
            <a:ahLst/>
            <a:cxnLst/>
            <a:rect l="l" t="t" r="r" b="b"/>
            <a:pathLst>
              <a:path w="2743070" h="2568199">
                <a:moveTo>
                  <a:pt x="0" y="0"/>
                </a:moveTo>
                <a:lnTo>
                  <a:pt x="2743070" y="0"/>
                </a:lnTo>
                <a:lnTo>
                  <a:pt x="2743070" y="2568199"/>
                </a:lnTo>
                <a:lnTo>
                  <a:pt x="0" y="25681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38618" y="-39964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42976" y="-39964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AutoShape 23"/>
          <p:cNvSpPr/>
          <p:nvPr/>
        </p:nvSpPr>
        <p:spPr>
          <a:xfrm rot="-5400000">
            <a:off x="1503243" y="20826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Freeform 24"/>
          <p:cNvSpPr/>
          <p:nvPr/>
        </p:nvSpPr>
        <p:spPr>
          <a:xfrm>
            <a:off x="1830465" y="685800"/>
            <a:ext cx="487111" cy="501530"/>
          </a:xfrm>
          <a:custGeom>
            <a:avLst/>
            <a:gdLst/>
            <a:ahLst/>
            <a:cxnLst/>
            <a:rect l="l" t="t" r="r" b="b"/>
            <a:pathLst>
              <a:path w="730667" h="752295">
                <a:moveTo>
                  <a:pt x="0" y="0"/>
                </a:moveTo>
                <a:lnTo>
                  <a:pt x="730666" y="0"/>
                </a:lnTo>
                <a:lnTo>
                  <a:pt x="730666" y="752295"/>
                </a:lnTo>
                <a:lnTo>
                  <a:pt x="0" y="752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487580" y="-39964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0391938" y="-39964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AutoShape 27"/>
          <p:cNvSpPr/>
          <p:nvPr/>
        </p:nvSpPr>
        <p:spPr>
          <a:xfrm rot="-5400000">
            <a:off x="9552206" y="20826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Freeform 28"/>
          <p:cNvSpPr/>
          <p:nvPr/>
        </p:nvSpPr>
        <p:spPr>
          <a:xfrm>
            <a:off x="9877620" y="588538"/>
            <a:ext cx="487111" cy="501530"/>
          </a:xfrm>
          <a:custGeom>
            <a:avLst/>
            <a:gdLst/>
            <a:ahLst/>
            <a:cxnLst/>
            <a:rect l="l" t="t" r="r" b="b"/>
            <a:pathLst>
              <a:path w="730667" h="752295">
                <a:moveTo>
                  <a:pt x="0" y="0"/>
                </a:moveTo>
                <a:lnTo>
                  <a:pt x="730667" y="0"/>
                </a:lnTo>
                <a:lnTo>
                  <a:pt x="730667" y="752295"/>
                </a:lnTo>
                <a:lnTo>
                  <a:pt x="0" y="752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135875" y="904880"/>
            <a:ext cx="2112250" cy="728727"/>
          </a:xfrm>
          <a:custGeom>
            <a:avLst/>
            <a:gdLst/>
            <a:ahLst/>
            <a:cxnLst/>
            <a:rect l="l" t="t" r="r" b="b"/>
            <a:pathLst>
              <a:path w="3168375" h="1093090">
                <a:moveTo>
                  <a:pt x="0" y="0"/>
                </a:moveTo>
                <a:lnTo>
                  <a:pt x="3168376" y="0"/>
                </a:lnTo>
                <a:lnTo>
                  <a:pt x="3168376" y="1093089"/>
                </a:lnTo>
                <a:lnTo>
                  <a:pt x="0" y="10930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316314" y="1090068"/>
            <a:ext cx="1113098" cy="719339"/>
          </a:xfrm>
          <a:custGeom>
            <a:avLst/>
            <a:gdLst/>
            <a:ahLst/>
            <a:cxnLst/>
            <a:rect l="l" t="t" r="r" b="b"/>
            <a:pathLst>
              <a:path w="1669647" h="1079009">
                <a:moveTo>
                  <a:pt x="0" y="0"/>
                </a:moveTo>
                <a:lnTo>
                  <a:pt x="1669647" y="0"/>
                </a:lnTo>
                <a:lnTo>
                  <a:pt x="1669647" y="1079009"/>
                </a:lnTo>
                <a:lnTo>
                  <a:pt x="0" y="10790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242807" y="1862977"/>
            <a:ext cx="317775" cy="312611"/>
          </a:xfrm>
          <a:custGeom>
            <a:avLst/>
            <a:gdLst/>
            <a:ahLst/>
            <a:cxnLst/>
            <a:rect l="l" t="t" r="r" b="b"/>
            <a:pathLst>
              <a:path w="476663" h="468917">
                <a:moveTo>
                  <a:pt x="0" y="0"/>
                </a:moveTo>
                <a:lnTo>
                  <a:pt x="476662" y="0"/>
                </a:lnTo>
                <a:lnTo>
                  <a:pt x="476662" y="468917"/>
                </a:lnTo>
                <a:lnTo>
                  <a:pt x="0" y="4689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210669" y="1174522"/>
            <a:ext cx="227949" cy="224245"/>
          </a:xfrm>
          <a:custGeom>
            <a:avLst/>
            <a:gdLst/>
            <a:ahLst/>
            <a:cxnLst/>
            <a:rect l="l" t="t" r="r" b="b"/>
            <a:pathLst>
              <a:path w="341923" h="336367">
                <a:moveTo>
                  <a:pt x="0" y="0"/>
                </a:moveTo>
                <a:lnTo>
                  <a:pt x="341923" y="0"/>
                </a:lnTo>
                <a:lnTo>
                  <a:pt x="341923" y="336366"/>
                </a:lnTo>
                <a:lnTo>
                  <a:pt x="0" y="3363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45"/>
          <p:cNvSpPr txBox="1"/>
          <p:nvPr/>
        </p:nvSpPr>
        <p:spPr>
          <a:xfrm>
            <a:off x="1688375" y="219827"/>
            <a:ext cx="84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48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014385" y="1050824"/>
                <a:ext cx="7589570" cy="636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9630"/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dài mảnh đất là:</a:t>
                </a:r>
              </a:p>
              <a:p>
                <a:pPr algn="ctr" defTabSz="609630"/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  <a:p>
                <a:pPr algn="ctr" defTabSz="609630"/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rộng của cái ao là:</a:t>
                </a:r>
              </a:p>
              <a:p>
                <a:pPr algn="ctr" defTabSz="609630"/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– 1 = 3 (m)</a:t>
                </a:r>
              </a:p>
              <a:p>
                <a:pPr algn="ctr" defTabSz="609630"/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cái ao là:</a:t>
                </a:r>
              </a:p>
              <a:p>
                <a:pPr algn="ctr" defTabSz="609630"/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273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</a:t>
                </a:r>
                <a:r>
                  <a:rPr lang="vi-VN" sz="4400" baseline="300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</a:p>
              <a:p>
                <a:pPr algn="ctr" defTabSz="609630"/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273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4400" baseline="300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4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 defTabSz="609630"/>
                <a:endParaRPr lang="en-US" sz="4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385" y="1050824"/>
                <a:ext cx="7589570" cy="6364243"/>
              </a:xfrm>
              <a:prstGeom prst="rect">
                <a:avLst/>
              </a:prstGeom>
              <a:blipFill>
                <a:blip r:embed="rId20"/>
                <a:stretch>
                  <a:fillRect t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7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60" y="758542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7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 sz="40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 dirty="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81546" y="3490097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20786" y="653190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0.00047 C 0.00026 -0.01227 -0.00039 -0.025 0.00078 -0.03703 C 0.00143 -0.0456 0.00404 -0.05324 0.00534 -0.06157 C 0.00599 -0.0662 0.00638 -0.07106 0.0069 -0.07592 C 0.00456 -0.0919 0.00443 -0.0956 8.33333E-7 -0.11157 C -0.00234 -0.11991 -0.00547 -0.12731 -0.00768 -0.13588 C -0.01003 -0.14467 -0.01172 -0.15393 -0.0138 -0.16319 C -0.01432 -0.16782 -0.01471 -0.17268 -0.01537 -0.17731 C -0.01576 -0.18125 -0.0168 -0.18495 -0.01693 -0.18866 C -0.01745 -0.20879 -0.01732 -0.22893 -0.01758 -0.24884 C -0.01784 -0.25926 -0.01784 -0.27754 -0.01992 -0.28912 C -0.0224 -0.30231 -0.02044 -0.29861 -0.02292 -0.30301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-15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0500" y="1060450"/>
            <a:ext cx="9112250" cy="911225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060359" y="1027712"/>
            <a:ext cx="5902256" cy="5902256"/>
          </a:xfrm>
          <a:custGeom>
            <a:avLst/>
            <a:gdLst/>
            <a:ahLst/>
            <a:cxnLst/>
            <a:rect l="l" t="t" r="r" b="b"/>
            <a:pathLst>
              <a:path w="8853384" h="8853384">
                <a:moveTo>
                  <a:pt x="0" y="0"/>
                </a:moveTo>
                <a:lnTo>
                  <a:pt x="8853383" y="0"/>
                </a:lnTo>
                <a:lnTo>
                  <a:pt x="8853383" y="8853384"/>
                </a:lnTo>
                <a:lnTo>
                  <a:pt x="0" y="8853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9850" y="1726208"/>
            <a:ext cx="2034920" cy="1524993"/>
          </a:xfrm>
          <a:custGeom>
            <a:avLst/>
            <a:gdLst/>
            <a:ahLst/>
            <a:cxnLst/>
            <a:rect l="l" t="t" r="r" b="b"/>
            <a:pathLst>
              <a:path w="3052380" h="2287489">
                <a:moveTo>
                  <a:pt x="0" y="0"/>
                </a:moveTo>
                <a:lnTo>
                  <a:pt x="3052380" y="0"/>
                </a:lnTo>
                <a:lnTo>
                  <a:pt x="3052380" y="2287489"/>
                </a:lnTo>
                <a:lnTo>
                  <a:pt x="0" y="2287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03104" r="-6865" b="-3235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07950" y="5155916"/>
            <a:ext cx="4511687" cy="1807726"/>
          </a:xfrm>
          <a:custGeom>
            <a:avLst/>
            <a:gdLst/>
            <a:ahLst/>
            <a:cxnLst/>
            <a:rect l="l" t="t" r="r" b="b"/>
            <a:pathLst>
              <a:path w="6767531" h="2711589">
                <a:moveTo>
                  <a:pt x="0" y="0"/>
                </a:moveTo>
                <a:lnTo>
                  <a:pt x="6767531" y="0"/>
                </a:lnTo>
                <a:lnTo>
                  <a:pt x="6767531" y="2711588"/>
                </a:lnTo>
                <a:lnTo>
                  <a:pt x="0" y="2711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57805" b="-2603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45024" y="4981764"/>
            <a:ext cx="5110477" cy="1981877"/>
          </a:xfrm>
          <a:custGeom>
            <a:avLst/>
            <a:gdLst/>
            <a:ahLst/>
            <a:cxnLst/>
            <a:rect l="l" t="t" r="r" b="b"/>
            <a:pathLst>
              <a:path w="7665715" h="2972816">
                <a:moveTo>
                  <a:pt x="0" y="0"/>
                </a:moveTo>
                <a:lnTo>
                  <a:pt x="7665715" y="0"/>
                </a:lnTo>
                <a:lnTo>
                  <a:pt x="7665715" y="2972816"/>
                </a:lnTo>
                <a:lnTo>
                  <a:pt x="0" y="2972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23910" b="-583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09093" y="5948967"/>
            <a:ext cx="3864609" cy="1014674"/>
          </a:xfrm>
          <a:custGeom>
            <a:avLst/>
            <a:gdLst/>
            <a:ahLst/>
            <a:cxnLst/>
            <a:rect l="l" t="t" r="r" b="b"/>
            <a:pathLst>
              <a:path w="5796913" h="1522011">
                <a:moveTo>
                  <a:pt x="0" y="0"/>
                </a:moveTo>
                <a:lnTo>
                  <a:pt x="5796914" y="0"/>
                </a:lnTo>
                <a:lnTo>
                  <a:pt x="5796914" y="1522011"/>
                </a:lnTo>
                <a:lnTo>
                  <a:pt x="0" y="15220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638" b="-2696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672451" y="-21123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5" y="0"/>
                </a:lnTo>
                <a:lnTo>
                  <a:pt x="461235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76810" y="-21123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7"/>
                </a:lnTo>
                <a:lnTo>
                  <a:pt x="0" y="1858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-5400000">
            <a:off x="2737077" y="39667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3060359" y="85554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517244" y="-21123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421602" y="-21123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7"/>
                </a:lnTo>
                <a:lnTo>
                  <a:pt x="0" y="1858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-5400000">
            <a:off x="8581869" y="39667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905151" y="85554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867877">
            <a:off x="9949814" y="3074196"/>
            <a:ext cx="1449793" cy="2966329"/>
          </a:xfrm>
          <a:custGeom>
            <a:avLst/>
            <a:gdLst/>
            <a:ahLst/>
            <a:cxnLst/>
            <a:rect l="l" t="t" r="r" b="b"/>
            <a:pathLst>
              <a:path w="2174690" h="4449493">
                <a:moveTo>
                  <a:pt x="0" y="0"/>
                </a:moveTo>
                <a:lnTo>
                  <a:pt x="2174690" y="0"/>
                </a:lnTo>
                <a:lnTo>
                  <a:pt x="2174690" y="4449494"/>
                </a:lnTo>
                <a:lnTo>
                  <a:pt x="0" y="44494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61572">
            <a:off x="9437660" y="2496442"/>
            <a:ext cx="880261" cy="1801047"/>
          </a:xfrm>
          <a:custGeom>
            <a:avLst/>
            <a:gdLst/>
            <a:ahLst/>
            <a:cxnLst/>
            <a:rect l="l" t="t" r="r" b="b"/>
            <a:pathLst>
              <a:path w="1320392" h="2701570">
                <a:moveTo>
                  <a:pt x="0" y="0"/>
                </a:moveTo>
                <a:lnTo>
                  <a:pt x="1320392" y="0"/>
                </a:lnTo>
                <a:lnTo>
                  <a:pt x="1320392" y="2701570"/>
                </a:lnTo>
                <a:lnTo>
                  <a:pt x="0" y="27015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397674" y="1778996"/>
            <a:ext cx="376029" cy="369918"/>
          </a:xfrm>
          <a:custGeom>
            <a:avLst/>
            <a:gdLst/>
            <a:ahLst/>
            <a:cxnLst/>
            <a:rect l="l" t="t" r="r" b="b"/>
            <a:pathLst>
              <a:path w="564043" h="554877">
                <a:moveTo>
                  <a:pt x="0" y="0"/>
                </a:moveTo>
                <a:lnTo>
                  <a:pt x="564043" y="0"/>
                </a:lnTo>
                <a:lnTo>
                  <a:pt x="564043" y="554877"/>
                </a:lnTo>
                <a:lnTo>
                  <a:pt x="0" y="5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821575" y="5811148"/>
            <a:ext cx="505475" cy="497261"/>
          </a:xfrm>
          <a:custGeom>
            <a:avLst/>
            <a:gdLst/>
            <a:ahLst/>
            <a:cxnLst/>
            <a:rect l="l" t="t" r="r" b="b"/>
            <a:pathLst>
              <a:path w="758213" h="745892">
                <a:moveTo>
                  <a:pt x="0" y="0"/>
                </a:moveTo>
                <a:lnTo>
                  <a:pt x="758213" y="0"/>
                </a:lnTo>
                <a:lnTo>
                  <a:pt x="758213" y="745892"/>
                </a:lnTo>
                <a:lnTo>
                  <a:pt x="0" y="74589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4951" y="1164130"/>
            <a:ext cx="1912943" cy="1969569"/>
          </a:xfrm>
          <a:custGeom>
            <a:avLst/>
            <a:gdLst/>
            <a:ahLst/>
            <a:cxnLst/>
            <a:rect l="l" t="t" r="r" b="b"/>
            <a:pathLst>
              <a:path w="2869415" h="2954353">
                <a:moveTo>
                  <a:pt x="0" y="0"/>
                </a:moveTo>
                <a:lnTo>
                  <a:pt x="2869415" y="0"/>
                </a:lnTo>
                <a:lnTo>
                  <a:pt x="2869415" y="2954353"/>
                </a:lnTo>
                <a:lnTo>
                  <a:pt x="0" y="29543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55852" y="1778996"/>
            <a:ext cx="376029" cy="369918"/>
          </a:xfrm>
          <a:custGeom>
            <a:avLst/>
            <a:gdLst/>
            <a:ahLst/>
            <a:cxnLst/>
            <a:rect l="l" t="t" r="r" b="b"/>
            <a:pathLst>
              <a:path w="564043" h="554877">
                <a:moveTo>
                  <a:pt x="0" y="0"/>
                </a:moveTo>
                <a:lnTo>
                  <a:pt x="564043" y="0"/>
                </a:lnTo>
                <a:lnTo>
                  <a:pt x="564043" y="554877"/>
                </a:lnTo>
                <a:lnTo>
                  <a:pt x="0" y="5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562120" y="1963955"/>
            <a:ext cx="631865" cy="436520"/>
          </a:xfrm>
          <a:custGeom>
            <a:avLst/>
            <a:gdLst/>
            <a:ahLst/>
            <a:cxnLst/>
            <a:rect l="l" t="t" r="r" b="b"/>
            <a:pathLst>
              <a:path w="947797" h="654780">
                <a:moveTo>
                  <a:pt x="0" y="0"/>
                </a:moveTo>
                <a:lnTo>
                  <a:pt x="947797" y="0"/>
                </a:lnTo>
                <a:lnTo>
                  <a:pt x="947797" y="654780"/>
                </a:lnTo>
                <a:lnTo>
                  <a:pt x="0" y="6547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6" y="3263817"/>
            <a:ext cx="10571373" cy="37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38618" y="-39964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42976" y="-39964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AutoShape 23"/>
          <p:cNvSpPr/>
          <p:nvPr/>
        </p:nvSpPr>
        <p:spPr>
          <a:xfrm rot="-5400000">
            <a:off x="1503243" y="20826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Freeform 24"/>
          <p:cNvSpPr/>
          <p:nvPr/>
        </p:nvSpPr>
        <p:spPr>
          <a:xfrm>
            <a:off x="1830465" y="685800"/>
            <a:ext cx="487111" cy="501530"/>
          </a:xfrm>
          <a:custGeom>
            <a:avLst/>
            <a:gdLst/>
            <a:ahLst/>
            <a:cxnLst/>
            <a:rect l="l" t="t" r="r" b="b"/>
            <a:pathLst>
              <a:path w="730667" h="752295">
                <a:moveTo>
                  <a:pt x="0" y="0"/>
                </a:moveTo>
                <a:lnTo>
                  <a:pt x="730666" y="0"/>
                </a:lnTo>
                <a:lnTo>
                  <a:pt x="730666" y="752295"/>
                </a:lnTo>
                <a:lnTo>
                  <a:pt x="0" y="752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487580" y="-39964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0391938" y="-39964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AutoShape 27"/>
          <p:cNvSpPr/>
          <p:nvPr/>
        </p:nvSpPr>
        <p:spPr>
          <a:xfrm rot="-5400000">
            <a:off x="9552206" y="20826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Freeform 28"/>
          <p:cNvSpPr/>
          <p:nvPr/>
        </p:nvSpPr>
        <p:spPr>
          <a:xfrm>
            <a:off x="9877620" y="588538"/>
            <a:ext cx="487111" cy="501530"/>
          </a:xfrm>
          <a:custGeom>
            <a:avLst/>
            <a:gdLst/>
            <a:ahLst/>
            <a:cxnLst/>
            <a:rect l="l" t="t" r="r" b="b"/>
            <a:pathLst>
              <a:path w="730667" h="752295">
                <a:moveTo>
                  <a:pt x="0" y="0"/>
                </a:moveTo>
                <a:lnTo>
                  <a:pt x="730667" y="0"/>
                </a:lnTo>
                <a:lnTo>
                  <a:pt x="730667" y="752295"/>
                </a:lnTo>
                <a:lnTo>
                  <a:pt x="0" y="752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135875" y="904880"/>
            <a:ext cx="2112250" cy="728727"/>
          </a:xfrm>
          <a:custGeom>
            <a:avLst/>
            <a:gdLst/>
            <a:ahLst/>
            <a:cxnLst/>
            <a:rect l="l" t="t" r="r" b="b"/>
            <a:pathLst>
              <a:path w="3168375" h="1093090">
                <a:moveTo>
                  <a:pt x="0" y="0"/>
                </a:moveTo>
                <a:lnTo>
                  <a:pt x="3168376" y="0"/>
                </a:lnTo>
                <a:lnTo>
                  <a:pt x="3168376" y="1093089"/>
                </a:lnTo>
                <a:lnTo>
                  <a:pt x="0" y="10930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316314" y="1090068"/>
            <a:ext cx="1113098" cy="719339"/>
          </a:xfrm>
          <a:custGeom>
            <a:avLst/>
            <a:gdLst/>
            <a:ahLst/>
            <a:cxnLst/>
            <a:rect l="l" t="t" r="r" b="b"/>
            <a:pathLst>
              <a:path w="1669647" h="1079009">
                <a:moveTo>
                  <a:pt x="0" y="0"/>
                </a:moveTo>
                <a:lnTo>
                  <a:pt x="1669647" y="0"/>
                </a:lnTo>
                <a:lnTo>
                  <a:pt x="1669647" y="1079009"/>
                </a:lnTo>
                <a:lnTo>
                  <a:pt x="0" y="10790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242807" y="1862977"/>
            <a:ext cx="317775" cy="312611"/>
          </a:xfrm>
          <a:custGeom>
            <a:avLst/>
            <a:gdLst/>
            <a:ahLst/>
            <a:cxnLst/>
            <a:rect l="l" t="t" r="r" b="b"/>
            <a:pathLst>
              <a:path w="476663" h="468917">
                <a:moveTo>
                  <a:pt x="0" y="0"/>
                </a:moveTo>
                <a:lnTo>
                  <a:pt x="476662" y="0"/>
                </a:lnTo>
                <a:lnTo>
                  <a:pt x="476662" y="468917"/>
                </a:lnTo>
                <a:lnTo>
                  <a:pt x="0" y="4689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210669" y="1174522"/>
            <a:ext cx="227949" cy="224245"/>
          </a:xfrm>
          <a:custGeom>
            <a:avLst/>
            <a:gdLst/>
            <a:ahLst/>
            <a:cxnLst/>
            <a:rect l="l" t="t" r="r" b="b"/>
            <a:pathLst>
              <a:path w="341923" h="336367">
                <a:moveTo>
                  <a:pt x="0" y="0"/>
                </a:moveTo>
                <a:lnTo>
                  <a:pt x="341923" y="0"/>
                </a:lnTo>
                <a:lnTo>
                  <a:pt x="341923" y="336366"/>
                </a:lnTo>
                <a:lnTo>
                  <a:pt x="0" y="3363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24"/>
              <p:cNvSpPr txBox="1"/>
              <p:nvPr/>
            </p:nvSpPr>
            <p:spPr>
              <a:xfrm>
                <a:off x="1161316" y="1457886"/>
                <a:ext cx="10698753" cy="2838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9630"/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Hình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ABCD có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 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m</a:t>
                </a:r>
                <a:r>
                  <a:rPr lang="en-US" altLang="en-US" sz="4000" b="1" baseline="30000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, 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m.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Tính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. </a:t>
                </a:r>
                <a:endParaRPr lang="zh-CN" altLang="en-US" sz="4000" b="1" dirty="0">
                  <a:solidFill>
                    <a:prstClr val="white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0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16" y="1457886"/>
                <a:ext cx="10698753" cy="2838149"/>
              </a:xfrm>
              <a:prstGeom prst="rect">
                <a:avLst/>
              </a:prstGeom>
              <a:blipFill>
                <a:blip r:embed="rId20"/>
                <a:stretch>
                  <a:fillRect l="-1880" r="-4729" b="-8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5"/>
          <p:cNvSpPr/>
          <p:nvPr/>
        </p:nvSpPr>
        <p:spPr>
          <a:xfrm rot="2200985">
            <a:off x="5447472" y="4357076"/>
            <a:ext cx="1828713" cy="1712133"/>
          </a:xfrm>
          <a:custGeom>
            <a:avLst/>
            <a:gdLst/>
            <a:ahLst/>
            <a:cxnLst/>
            <a:rect l="l" t="t" r="r" b="b"/>
            <a:pathLst>
              <a:path w="2743070" h="2568199">
                <a:moveTo>
                  <a:pt x="0" y="0"/>
                </a:moveTo>
                <a:lnTo>
                  <a:pt x="2743070" y="0"/>
                </a:lnTo>
                <a:lnTo>
                  <a:pt x="2743070" y="2568199"/>
                </a:lnTo>
                <a:lnTo>
                  <a:pt x="0" y="256819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0255" y="4319594"/>
                <a:ext cx="5938357" cy="1942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vi-VN" sz="6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6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6400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55" y="4319594"/>
                <a:ext cx="5938357" cy="194264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999143" y="4386268"/>
                <a:ext cx="2793585" cy="1942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vi-VN" sz="6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6400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143" y="4386268"/>
                <a:ext cx="2793585" cy="194264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606503" y="4392680"/>
                <a:ext cx="2193613" cy="1936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400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503" y="4392680"/>
                <a:ext cx="2193613" cy="193623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4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60" y="758542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9634" y="3549228"/>
            <a:ext cx="3061842" cy="2462785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37520" y="3293085"/>
            <a:ext cx="2513071" cy="2513071"/>
          </a:xfrm>
          <a:prstGeom prst="rect">
            <a:avLst/>
          </a:prstGeom>
        </p:spPr>
      </p:pic>
      <p:pic>
        <p:nvPicPr>
          <p:cNvPr id="2" name="Đồ họa 1">
            <a:extLst>
              <a:ext uri="{FF2B5EF4-FFF2-40B4-BE49-F238E27FC236}">
                <a16:creationId xmlns:a16="http://schemas.microsoft.com/office/drawing/2014/main" id="{68DFA58E-A29E-6FA8-ED13-7F7B69841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72324" y="3000590"/>
            <a:ext cx="2402917" cy="2790965"/>
          </a:xfrm>
          <a:prstGeom prst="rect">
            <a:avLst/>
          </a:prstGeom>
        </p:spPr>
      </p:pic>
      <p:pic>
        <p:nvPicPr>
          <p:cNvPr id="3" name="Đồ họa 2">
            <a:extLst>
              <a:ext uri="{FF2B5EF4-FFF2-40B4-BE49-F238E27FC236}">
                <a16:creationId xmlns:a16="http://schemas.microsoft.com/office/drawing/2014/main" id="{F6EC7B95-C386-E7B6-0079-40B2E0C1A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234618" y="3130546"/>
            <a:ext cx="2544241" cy="283703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8C321CE-0CD6-C578-634B-CC3D84D994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435" y="568553"/>
            <a:ext cx="11339543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8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5808 -0.06759 C 0.19089 -0.08287 0.24037 -0.09097 0.29219 -0.09097 C 0.35117 -0.09097 0.39844 -0.08287 0.43125 -0.06759 L 0.58946 -1.85185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45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0500" y="1060450"/>
            <a:ext cx="9112250" cy="911225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94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060359" y="1027712"/>
            <a:ext cx="5902256" cy="5902256"/>
          </a:xfrm>
          <a:custGeom>
            <a:avLst/>
            <a:gdLst/>
            <a:ahLst/>
            <a:cxnLst/>
            <a:rect l="l" t="t" r="r" b="b"/>
            <a:pathLst>
              <a:path w="8853384" h="8853384">
                <a:moveTo>
                  <a:pt x="0" y="0"/>
                </a:moveTo>
                <a:lnTo>
                  <a:pt x="8853383" y="0"/>
                </a:lnTo>
                <a:lnTo>
                  <a:pt x="8853383" y="8853384"/>
                </a:lnTo>
                <a:lnTo>
                  <a:pt x="0" y="8853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03040" y="1608706"/>
            <a:ext cx="2034920" cy="1524993"/>
          </a:xfrm>
          <a:custGeom>
            <a:avLst/>
            <a:gdLst/>
            <a:ahLst/>
            <a:cxnLst/>
            <a:rect l="l" t="t" r="r" b="b"/>
            <a:pathLst>
              <a:path w="3052380" h="2287489">
                <a:moveTo>
                  <a:pt x="0" y="0"/>
                </a:moveTo>
                <a:lnTo>
                  <a:pt x="3052380" y="0"/>
                </a:lnTo>
                <a:lnTo>
                  <a:pt x="3052380" y="2287488"/>
                </a:lnTo>
                <a:lnTo>
                  <a:pt x="0" y="2287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03104" r="-6865" b="-3235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07950" y="5155916"/>
            <a:ext cx="4511687" cy="1807726"/>
          </a:xfrm>
          <a:custGeom>
            <a:avLst/>
            <a:gdLst/>
            <a:ahLst/>
            <a:cxnLst/>
            <a:rect l="l" t="t" r="r" b="b"/>
            <a:pathLst>
              <a:path w="6767531" h="2711589">
                <a:moveTo>
                  <a:pt x="0" y="0"/>
                </a:moveTo>
                <a:lnTo>
                  <a:pt x="6767531" y="0"/>
                </a:lnTo>
                <a:lnTo>
                  <a:pt x="6767531" y="2711588"/>
                </a:lnTo>
                <a:lnTo>
                  <a:pt x="0" y="271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57805" b="-2603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45024" y="4981764"/>
            <a:ext cx="5110477" cy="1981877"/>
          </a:xfrm>
          <a:custGeom>
            <a:avLst/>
            <a:gdLst/>
            <a:ahLst/>
            <a:cxnLst/>
            <a:rect l="l" t="t" r="r" b="b"/>
            <a:pathLst>
              <a:path w="7665715" h="2972816">
                <a:moveTo>
                  <a:pt x="0" y="0"/>
                </a:moveTo>
                <a:lnTo>
                  <a:pt x="7665715" y="0"/>
                </a:lnTo>
                <a:lnTo>
                  <a:pt x="7665715" y="2972816"/>
                </a:lnTo>
                <a:lnTo>
                  <a:pt x="0" y="29728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23910" b="-583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09093" y="5948967"/>
            <a:ext cx="3864609" cy="1014674"/>
          </a:xfrm>
          <a:custGeom>
            <a:avLst/>
            <a:gdLst/>
            <a:ahLst/>
            <a:cxnLst/>
            <a:rect l="l" t="t" r="r" b="b"/>
            <a:pathLst>
              <a:path w="5796913" h="1522011">
                <a:moveTo>
                  <a:pt x="0" y="0"/>
                </a:moveTo>
                <a:lnTo>
                  <a:pt x="5796914" y="0"/>
                </a:lnTo>
                <a:lnTo>
                  <a:pt x="5796914" y="1522011"/>
                </a:lnTo>
                <a:lnTo>
                  <a:pt x="0" y="15220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r="-638" b="-26969"/>
            </a:stretch>
          </a:blipFill>
        </p:spPr>
      </p:sp>
      <p:sp>
        <p:nvSpPr>
          <p:cNvPr id="10" name="Freeform 10"/>
          <p:cNvSpPr/>
          <p:nvPr/>
        </p:nvSpPr>
        <p:spPr>
          <a:xfrm rot="867877">
            <a:off x="9949814" y="3074196"/>
            <a:ext cx="1449793" cy="2966329"/>
          </a:xfrm>
          <a:custGeom>
            <a:avLst/>
            <a:gdLst/>
            <a:ahLst/>
            <a:cxnLst/>
            <a:rect l="l" t="t" r="r" b="b"/>
            <a:pathLst>
              <a:path w="2174690" h="4449493">
                <a:moveTo>
                  <a:pt x="0" y="0"/>
                </a:moveTo>
                <a:lnTo>
                  <a:pt x="2174690" y="0"/>
                </a:lnTo>
                <a:lnTo>
                  <a:pt x="2174690" y="4449494"/>
                </a:lnTo>
                <a:lnTo>
                  <a:pt x="0" y="44494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61572">
            <a:off x="11338885" y="2645649"/>
            <a:ext cx="648810" cy="1327488"/>
          </a:xfrm>
          <a:custGeom>
            <a:avLst/>
            <a:gdLst/>
            <a:ahLst/>
            <a:cxnLst/>
            <a:rect l="l" t="t" r="r" b="b"/>
            <a:pathLst>
              <a:path w="973215" h="1991232">
                <a:moveTo>
                  <a:pt x="0" y="0"/>
                </a:moveTo>
                <a:lnTo>
                  <a:pt x="973215" y="0"/>
                </a:lnTo>
                <a:lnTo>
                  <a:pt x="973215" y="1991232"/>
                </a:lnTo>
                <a:lnTo>
                  <a:pt x="0" y="19912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821575" y="5811148"/>
            <a:ext cx="505475" cy="497261"/>
          </a:xfrm>
          <a:custGeom>
            <a:avLst/>
            <a:gdLst/>
            <a:ahLst/>
            <a:cxnLst/>
            <a:rect l="l" t="t" r="r" b="b"/>
            <a:pathLst>
              <a:path w="758213" h="745892">
                <a:moveTo>
                  <a:pt x="0" y="0"/>
                </a:moveTo>
                <a:lnTo>
                  <a:pt x="758213" y="0"/>
                </a:lnTo>
                <a:lnTo>
                  <a:pt x="758213" y="745892"/>
                </a:lnTo>
                <a:lnTo>
                  <a:pt x="0" y="7458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34951" y="1164130"/>
            <a:ext cx="1912943" cy="1969569"/>
          </a:xfrm>
          <a:custGeom>
            <a:avLst/>
            <a:gdLst/>
            <a:ahLst/>
            <a:cxnLst/>
            <a:rect l="l" t="t" r="r" b="b"/>
            <a:pathLst>
              <a:path w="2869415" h="2954353">
                <a:moveTo>
                  <a:pt x="0" y="0"/>
                </a:moveTo>
                <a:lnTo>
                  <a:pt x="2869415" y="0"/>
                </a:lnTo>
                <a:lnTo>
                  <a:pt x="2869415" y="2954353"/>
                </a:lnTo>
                <a:lnTo>
                  <a:pt x="0" y="295435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55852" y="1778996"/>
            <a:ext cx="376029" cy="369918"/>
          </a:xfrm>
          <a:custGeom>
            <a:avLst/>
            <a:gdLst/>
            <a:ahLst/>
            <a:cxnLst/>
            <a:rect l="l" t="t" r="r" b="b"/>
            <a:pathLst>
              <a:path w="564043" h="554877">
                <a:moveTo>
                  <a:pt x="0" y="0"/>
                </a:moveTo>
                <a:lnTo>
                  <a:pt x="564043" y="0"/>
                </a:lnTo>
                <a:lnTo>
                  <a:pt x="564043" y="554877"/>
                </a:lnTo>
                <a:lnTo>
                  <a:pt x="0" y="5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074395" y="1268345"/>
            <a:ext cx="2588895" cy="2743200"/>
          </a:xfrm>
          <a:custGeom>
            <a:avLst/>
            <a:gdLst/>
            <a:ahLst/>
            <a:cxnLst/>
            <a:rect l="l" t="t" r="r" b="b"/>
            <a:pathLst>
              <a:path w="3883342" h="4114800">
                <a:moveTo>
                  <a:pt x="0" y="0"/>
                </a:moveTo>
                <a:lnTo>
                  <a:pt x="3883343" y="0"/>
                </a:lnTo>
                <a:lnTo>
                  <a:pt x="38833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773702" y="-421512"/>
            <a:ext cx="2715459" cy="2264017"/>
          </a:xfrm>
          <a:custGeom>
            <a:avLst/>
            <a:gdLst/>
            <a:ahLst/>
            <a:cxnLst/>
            <a:rect l="l" t="t" r="r" b="b"/>
            <a:pathLst>
              <a:path w="4073188" h="3396025">
                <a:moveTo>
                  <a:pt x="0" y="0"/>
                </a:moveTo>
                <a:lnTo>
                  <a:pt x="4073188" y="0"/>
                </a:lnTo>
                <a:lnTo>
                  <a:pt x="4073188" y="3396025"/>
                </a:lnTo>
                <a:lnTo>
                  <a:pt x="0" y="33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 r="-160547"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4" y="1583174"/>
            <a:ext cx="10803741" cy="48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1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60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Đồ họa 7">
            <a:extLst>
              <a:ext uri="{FF2B5EF4-FFF2-40B4-BE49-F238E27FC236}">
                <a16:creationId xmlns:a16="http://schemas.microsoft.com/office/drawing/2014/main" id="{2F223B9E-3D6A-910D-2AFE-015E079C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1305" y="853656"/>
            <a:ext cx="4167853" cy="4840922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C4995241-53E6-A552-06EE-D11A8A3B2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42350" y="3287082"/>
            <a:ext cx="1363034" cy="1096353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0FD70CB-0D14-F8F2-E62B-495018086884}"/>
              </a:ext>
            </a:extLst>
          </p:cNvPr>
          <p:cNvSpPr txBox="1"/>
          <p:nvPr/>
        </p:nvSpPr>
        <p:spPr>
          <a:xfrm>
            <a:off x="4418660" y="1163423"/>
            <a:ext cx="66335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46"/>
            <a:r>
              <a:rPr lang="en-US" sz="6600" dirty="0" err="1">
                <a:ln w="28575">
                  <a:solidFill>
                    <a:srgbClr val="FFDC78"/>
                  </a:solidFill>
                </a:ln>
                <a:solidFill>
                  <a:srgbClr val="325B87"/>
                </a:solidFill>
                <a:effectLst>
                  <a:glow rad="127000">
                    <a:srgbClr val="FFDC78">
                      <a:alpha val="25000"/>
                    </a:srgbClr>
                  </a:glow>
                </a:effectLst>
                <a:latin typeface="#9Slide07 IcielStormtrooper" panose="020B0500000000000000" pitchFamily="34" charset="0"/>
              </a:rPr>
              <a:t>Em</a:t>
            </a:r>
            <a:r>
              <a:rPr lang="en-US" sz="6600" dirty="0">
                <a:ln w="28575">
                  <a:solidFill>
                    <a:srgbClr val="FFDC78"/>
                  </a:solidFill>
                </a:ln>
                <a:solidFill>
                  <a:srgbClr val="325B87"/>
                </a:solidFill>
                <a:effectLst>
                  <a:glow rad="127000">
                    <a:srgbClr val="FFDC78">
                      <a:alpha val="25000"/>
                    </a:srgbClr>
                  </a:glow>
                </a:effectLst>
                <a:latin typeface="#9Slide07 IcielStormtrooper" panose="020B0500000000000000" pitchFamily="34" charset="0"/>
              </a:rPr>
              <a:t> </a:t>
            </a:r>
            <a:r>
              <a:rPr lang="en-US" sz="6600" dirty="0" err="1">
                <a:ln w="28575">
                  <a:solidFill>
                    <a:srgbClr val="FFDC78"/>
                  </a:solidFill>
                </a:ln>
                <a:solidFill>
                  <a:srgbClr val="325B87"/>
                </a:solidFill>
                <a:effectLst>
                  <a:glow rad="127000">
                    <a:srgbClr val="FFDC78">
                      <a:alpha val="25000"/>
                    </a:srgbClr>
                  </a:glow>
                </a:effectLst>
                <a:latin typeface="#9Slide07 IcielStormtrooper" panose="020B0500000000000000" pitchFamily="34" charset="0"/>
              </a:rPr>
              <a:t>là</a:t>
            </a:r>
            <a:endParaRPr lang="en-US" sz="6600" dirty="0">
              <a:ln w="28575">
                <a:solidFill>
                  <a:srgbClr val="FFDC78"/>
                </a:solidFill>
              </a:ln>
              <a:solidFill>
                <a:srgbClr val="325B87"/>
              </a:solidFill>
              <a:effectLst>
                <a:glow rad="127000">
                  <a:srgbClr val="FFDC78">
                    <a:alpha val="25000"/>
                  </a:srgbClr>
                </a:glow>
              </a:effectLst>
              <a:latin typeface="#9Slide07 IcielStormtrooper" panose="020B0500000000000000" pitchFamily="34" charset="0"/>
            </a:endParaRPr>
          </a:p>
          <a:p>
            <a:pPr algn="ctr" defTabSz="914446"/>
            <a:r>
              <a:rPr lang="en-US" sz="6600" dirty="0">
                <a:ln w="28575">
                  <a:solidFill>
                    <a:srgbClr val="FFDC78"/>
                  </a:solidFill>
                </a:ln>
                <a:solidFill>
                  <a:srgbClr val="325B87"/>
                </a:solidFill>
                <a:effectLst>
                  <a:glow rad="127000">
                    <a:srgbClr val="FFDC78">
                      <a:alpha val="25000"/>
                    </a:srgbClr>
                  </a:glow>
                </a:effectLst>
                <a:latin typeface="#9Slide07 IcielStormtrooper" panose="020B0500000000000000" pitchFamily="34" charset="0"/>
              </a:rPr>
              <a:t>phi </a:t>
            </a:r>
            <a:r>
              <a:rPr lang="en-US" sz="6600" dirty="0" err="1">
                <a:ln w="28575">
                  <a:solidFill>
                    <a:srgbClr val="FFDC78"/>
                  </a:solidFill>
                </a:ln>
                <a:solidFill>
                  <a:srgbClr val="325B87"/>
                </a:solidFill>
                <a:effectLst>
                  <a:glow rad="127000">
                    <a:srgbClr val="FFDC78">
                      <a:alpha val="25000"/>
                    </a:srgbClr>
                  </a:glow>
                </a:effectLst>
                <a:latin typeface="#9Slide07 IcielStormtrooper" panose="020B0500000000000000" pitchFamily="34" charset="0"/>
              </a:rPr>
              <a:t>hành</a:t>
            </a:r>
            <a:r>
              <a:rPr lang="en-US" sz="6600" dirty="0">
                <a:ln w="28575">
                  <a:solidFill>
                    <a:srgbClr val="FFDC78"/>
                  </a:solidFill>
                </a:ln>
                <a:solidFill>
                  <a:srgbClr val="325B87"/>
                </a:solidFill>
                <a:effectLst>
                  <a:glow rad="127000">
                    <a:srgbClr val="FFDC78">
                      <a:alpha val="25000"/>
                    </a:srgbClr>
                  </a:glow>
                </a:effectLst>
                <a:latin typeface="#9Slide07 IcielStormtrooper" panose="020B0500000000000000" pitchFamily="34" charset="0"/>
              </a:rPr>
              <a:t> </a:t>
            </a:r>
            <a:r>
              <a:rPr lang="en-US" sz="6600" dirty="0" err="1">
                <a:ln w="28575">
                  <a:solidFill>
                    <a:srgbClr val="FFDC78"/>
                  </a:solidFill>
                </a:ln>
                <a:solidFill>
                  <a:srgbClr val="325B87"/>
                </a:solidFill>
                <a:effectLst>
                  <a:glow rad="127000">
                    <a:srgbClr val="FFDC78">
                      <a:alpha val="25000"/>
                    </a:srgbClr>
                  </a:glow>
                </a:effectLst>
                <a:latin typeface="#9Slide07 IcielStormtrooper" panose="020B0500000000000000" pitchFamily="34" charset="0"/>
              </a:rPr>
              <a:t>gia</a:t>
            </a:r>
            <a:endParaRPr lang="vi-VN" sz="6600" dirty="0">
              <a:ln w="28575">
                <a:solidFill>
                  <a:srgbClr val="FFDC78"/>
                </a:solidFill>
              </a:ln>
              <a:solidFill>
                <a:srgbClr val="325B87"/>
              </a:solidFill>
              <a:effectLst>
                <a:glow rad="127000">
                  <a:srgbClr val="FFDC78">
                    <a:alpha val="25000"/>
                  </a:srgbClr>
                </a:glow>
              </a:effectLst>
              <a:latin typeface="#9Slide07 IcielStormtroope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701764" y="817646"/>
            <a:ext cx="10534369" cy="1530535"/>
            <a:chOff x="701763" y="817645"/>
            <a:chExt cx="10534369" cy="1530535"/>
          </a:xfrm>
        </p:grpSpPr>
        <p:grpSp>
          <p:nvGrpSpPr>
            <p:cNvPr id="20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 sz="44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 sz="44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 sz="44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Hộp Văn bản 23">
                  <a:extLst>
                    <a:ext uri="{FF2B5EF4-FFF2-40B4-BE49-F238E27FC236}">
                      <a16:creationId xmlns:a16="http://schemas.microsoft.com/office/drawing/2014/main" id="{EEDD4267-A89F-8448-271A-A2ED16DEECC9}"/>
                    </a:ext>
                  </a:extLst>
                </p:cNvPr>
                <p:cNvSpPr txBox="1"/>
                <p:nvPr/>
              </p:nvSpPr>
              <p:spPr>
                <a:xfrm>
                  <a:off x="701763" y="949783"/>
                  <a:ext cx="9536999" cy="1067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:r>
                    <a:rPr lang="en-US" sz="4400" b="1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Câu 1: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2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 ?</m:t>
                      </m:r>
                    </m:oMath>
                  </a14:m>
                  <a:endParaRPr lang="en-US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Hộp Văn bản 23">
                  <a:extLst>
                    <a:ext uri="{FF2B5EF4-FFF2-40B4-BE49-F238E27FC236}">
                      <a16:creationId xmlns:a16="http://schemas.microsoft.com/office/drawing/2014/main" id="{EEDD4267-A89F-8448-271A-A2ED16DEEC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63" y="949783"/>
                  <a:ext cx="9536999" cy="1067152"/>
                </a:xfrm>
                <a:prstGeom prst="rect">
                  <a:avLst/>
                </a:prstGeom>
                <a:blipFill>
                  <a:blip r:embed="rId3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873492" y="2374482"/>
            <a:ext cx="5009148" cy="1359988"/>
            <a:chOff x="873492" y="2374482"/>
            <a:chExt cx="5009148" cy="1359988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5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sz="44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6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Hộp Văn bản 3">
                  <a:extLst>
                    <a:ext uri="{FF2B5EF4-FFF2-40B4-BE49-F238E27FC236}">
                      <a16:creationId xmlns:a16="http://schemas.microsoft.com/office/drawing/2014/main" id="{E94ED575-5FF2-57FD-CEF4-59821C47A061}"/>
                    </a:ext>
                  </a:extLst>
                </p:cNvPr>
                <p:cNvSpPr txBox="1"/>
                <p:nvPr/>
              </p:nvSpPr>
              <p:spPr>
                <a:xfrm>
                  <a:off x="2232198" y="2374482"/>
                  <a:ext cx="3295103" cy="1359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4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Hộp Văn bản 3">
                  <a:extLst>
                    <a:ext uri="{FF2B5EF4-FFF2-40B4-BE49-F238E27FC236}">
                      <a16:creationId xmlns:a16="http://schemas.microsoft.com/office/drawing/2014/main" id="{E94ED575-5FF2-57FD-CEF4-59821C47A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2198" y="2374482"/>
                  <a:ext cx="3295103" cy="13599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6309362" y="2342356"/>
            <a:ext cx="4926770" cy="1359988"/>
            <a:chOff x="6309362" y="2342355"/>
            <a:chExt cx="4926770" cy="1359988"/>
          </a:xfrm>
        </p:grpSpPr>
        <p:grpSp>
          <p:nvGrpSpPr>
            <p:cNvPr id="32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sz="44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41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Hộp Văn bản 38">
                  <a:extLst>
                    <a:ext uri="{FF2B5EF4-FFF2-40B4-BE49-F238E27FC236}">
                      <a16:creationId xmlns:a16="http://schemas.microsoft.com/office/drawing/2014/main" id="{CE65AC0C-348F-EBCF-95FE-E29AA50CC901}"/>
                    </a:ext>
                  </a:extLst>
                </p:cNvPr>
                <p:cNvSpPr txBox="1"/>
                <p:nvPr/>
              </p:nvSpPr>
              <p:spPr>
                <a:xfrm>
                  <a:off x="7201645" y="2342355"/>
                  <a:ext cx="3948093" cy="1359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b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vi-VN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Hộp Văn bản 38">
                  <a:extLst>
                    <a:ext uri="{FF2B5EF4-FFF2-40B4-BE49-F238E27FC236}">
                      <a16:creationId xmlns:a16="http://schemas.microsoft.com/office/drawing/2014/main" id="{CE65AC0C-348F-EBCF-95FE-E29AA50CC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1645" y="2342355"/>
                  <a:ext cx="3948093" cy="13599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958239" y="4273658"/>
            <a:ext cx="4924401" cy="1364412"/>
            <a:chOff x="958238" y="4273657"/>
            <a:chExt cx="4924401" cy="1364412"/>
          </a:xfrm>
        </p:grpSpPr>
        <p:grpSp>
          <p:nvGrpSpPr>
            <p:cNvPr id="43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45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sz="44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46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Hộp Văn bản 43">
                  <a:extLst>
                    <a:ext uri="{FF2B5EF4-FFF2-40B4-BE49-F238E27FC236}">
                      <a16:creationId xmlns:a16="http://schemas.microsoft.com/office/drawing/2014/main" id="{1C9CB0A0-200C-0B42-D4B5-C57DBDBDDC0E}"/>
                    </a:ext>
                  </a:extLst>
                </p:cNvPr>
                <p:cNvSpPr txBox="1"/>
                <p:nvPr/>
              </p:nvSpPr>
              <p:spPr>
                <a:xfrm>
                  <a:off x="2035429" y="4273657"/>
                  <a:ext cx="3574567" cy="1364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4" name="Hộp Văn bản 43">
                  <a:extLst>
                    <a:ext uri="{FF2B5EF4-FFF2-40B4-BE49-F238E27FC236}">
                      <a16:creationId xmlns:a16="http://schemas.microsoft.com/office/drawing/2014/main" id="{1C9CB0A0-200C-0B42-D4B5-C57DBDBDDC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5429" y="4273657"/>
                  <a:ext cx="3574567" cy="136441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6309362" y="4286984"/>
            <a:ext cx="4987834" cy="1364412"/>
            <a:chOff x="6309362" y="4286983"/>
            <a:chExt cx="4987834" cy="1364412"/>
          </a:xfrm>
        </p:grpSpPr>
        <p:grpSp>
          <p:nvGrpSpPr>
            <p:cNvPr id="48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50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sz="44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51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Hộp Văn bản 48">
                  <a:extLst>
                    <a:ext uri="{FF2B5EF4-FFF2-40B4-BE49-F238E27FC236}">
                      <a16:creationId xmlns:a16="http://schemas.microsoft.com/office/drawing/2014/main" id="{8360AA65-5513-46B8-37E6-0443393612EE}"/>
                    </a:ext>
                  </a:extLst>
                </p:cNvPr>
                <p:cNvSpPr txBox="1"/>
                <p:nvPr/>
              </p:nvSpPr>
              <p:spPr>
                <a:xfrm>
                  <a:off x="7388408" y="4286983"/>
                  <a:ext cx="3574567" cy="1364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" name="Hộp Văn bản 48">
                  <a:extLst>
                    <a:ext uri="{FF2B5EF4-FFF2-40B4-BE49-F238E27FC236}">
                      <a16:creationId xmlns:a16="http://schemas.microsoft.com/office/drawing/2014/main" id="{8360AA65-5513-46B8-37E6-0443393612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8408" y="4286983"/>
                  <a:ext cx="3574567" cy="136441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Đồ họa 7">
            <a:extLst>
              <a:ext uri="{FF2B5EF4-FFF2-40B4-BE49-F238E27FC236}">
                <a16:creationId xmlns:a16="http://schemas.microsoft.com/office/drawing/2014/main" id="{F0C2F8AF-6601-A38D-46F2-43FC736B57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378926" y="641959"/>
            <a:ext cx="1363034" cy="10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1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873492" y="817646"/>
            <a:ext cx="10362640" cy="1530535"/>
            <a:chOff x="873492" y="817645"/>
            <a:chExt cx="10362640" cy="1530535"/>
          </a:xfrm>
        </p:grpSpPr>
        <p:grpSp>
          <p:nvGrpSpPr>
            <p:cNvPr id="5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Hộp Văn bản 4">
                  <a:extLst>
                    <a:ext uri="{FF2B5EF4-FFF2-40B4-BE49-F238E27FC236}">
                      <a16:creationId xmlns:a16="http://schemas.microsoft.com/office/drawing/2014/main" id="{EF516165-5B97-E07D-DDF9-46462073D2E8}"/>
                    </a:ext>
                  </a:extLst>
                </p:cNvPr>
                <p:cNvSpPr txBox="1"/>
                <p:nvPr/>
              </p:nvSpPr>
              <p:spPr>
                <a:xfrm>
                  <a:off x="1188721" y="1102037"/>
                  <a:ext cx="9807410" cy="10532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:r>
                    <a:rPr lang="en-US" sz="4400" b="1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Câu 2: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4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400" b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4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a14:m>
                  <a:endParaRPr lang="en-US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Hộp Văn bản 4">
                  <a:extLst>
                    <a:ext uri="{FF2B5EF4-FFF2-40B4-BE49-F238E27FC236}">
                      <a16:creationId xmlns:a16="http://schemas.microsoft.com/office/drawing/2014/main" id="{EF516165-5B97-E07D-DDF9-46462073D2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8721" y="1102037"/>
                  <a:ext cx="9807410" cy="1053237"/>
                </a:xfrm>
                <a:prstGeom prst="rect">
                  <a:avLst/>
                </a:prstGeom>
                <a:blipFill>
                  <a:blip r:embed="rId3"/>
                  <a:stretch>
                    <a:fillRect t="-1156" b="-109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873492" y="2421910"/>
            <a:ext cx="5009148" cy="1321772"/>
            <a:chOff x="873492" y="2421909"/>
            <a:chExt cx="5009148" cy="1321772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8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Hộp Văn bản 42">
                  <a:extLst>
                    <a:ext uri="{FF2B5EF4-FFF2-40B4-BE49-F238E27FC236}">
                      <a16:creationId xmlns:a16="http://schemas.microsoft.com/office/drawing/2014/main" id="{D102B154-E9F8-3C16-D917-551420A441D6}"/>
                    </a:ext>
                  </a:extLst>
                </p:cNvPr>
                <p:cNvSpPr txBox="1"/>
                <p:nvPr/>
              </p:nvSpPr>
              <p:spPr>
                <a:xfrm>
                  <a:off x="2488098" y="2421909"/>
                  <a:ext cx="2588433" cy="1321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914446"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vi-VN" sz="40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Hộp Văn bản 42">
                  <a:extLst>
                    <a:ext uri="{FF2B5EF4-FFF2-40B4-BE49-F238E27FC236}">
                      <a16:creationId xmlns:a16="http://schemas.microsoft.com/office/drawing/2014/main" id="{D102B154-E9F8-3C16-D917-551420A441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8098" y="2421909"/>
                  <a:ext cx="2588433" cy="132177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09362" y="2482076"/>
            <a:ext cx="4734694" cy="1152000"/>
            <a:chOff x="6309362" y="2482076"/>
            <a:chExt cx="4734694" cy="1152000"/>
          </a:xfrm>
        </p:grpSpPr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3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5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44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975360" y="2691401"/>
              <a:ext cx="22354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>
                <a:spcBef>
                  <a:spcPts val="600"/>
                </a:spcBef>
                <a:spcAft>
                  <a:spcPts val="600"/>
                </a:spcAft>
              </a:pPr>
              <a:r>
                <a:rPr lang="vi-VN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58239" y="4423396"/>
            <a:ext cx="4924401" cy="1152000"/>
            <a:chOff x="958238" y="4423396"/>
            <a:chExt cx="4924401" cy="1152000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0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5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699102" y="4645453"/>
              <a:ext cx="20223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>
                <a:spcBef>
                  <a:spcPts val="600"/>
                </a:spcBef>
                <a:spcAft>
                  <a:spcPts val="600"/>
                </a:spcAft>
              </a:pPr>
              <a:r>
                <a:rPr lang="vi-VN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</a:t>
              </a:r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09362" y="4412183"/>
            <a:ext cx="4734694" cy="1325748"/>
            <a:chOff x="6309362" y="4412181"/>
            <a:chExt cx="4734694" cy="1325748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7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Hộp Văn bản 45">
                  <a:extLst>
                    <a:ext uri="{FF2B5EF4-FFF2-40B4-BE49-F238E27FC236}">
                      <a16:creationId xmlns:a16="http://schemas.microsoft.com/office/drawing/2014/main" id="{6185C159-9C4B-F935-D927-2D577D6607B3}"/>
                    </a:ext>
                  </a:extLst>
                </p:cNvPr>
                <p:cNvSpPr txBox="1"/>
                <p:nvPr/>
              </p:nvSpPr>
              <p:spPr>
                <a:xfrm>
                  <a:off x="8081925" y="4412181"/>
                  <a:ext cx="2091580" cy="1325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914446"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vi-VN" sz="40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6" name="Hộp Văn bản 45">
                  <a:extLst>
                    <a:ext uri="{FF2B5EF4-FFF2-40B4-BE49-F238E27FC236}">
                      <a16:creationId xmlns:a16="http://schemas.microsoft.com/office/drawing/2014/main" id="{6185C159-9C4B-F935-D927-2D577D6607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1925" y="4412181"/>
                  <a:ext cx="2091580" cy="132574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Đồ họa 2">
            <a:extLst>
              <a:ext uri="{FF2B5EF4-FFF2-40B4-BE49-F238E27FC236}">
                <a16:creationId xmlns:a16="http://schemas.microsoft.com/office/drawing/2014/main" id="{6624052A-AA64-594A-7636-4AF8EEE7E7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576980" y="381654"/>
            <a:ext cx="1815408" cy="14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2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0500" y="1060450"/>
            <a:ext cx="9112250" cy="911225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149600" y="1027712"/>
            <a:ext cx="5813015" cy="5902256"/>
          </a:xfrm>
          <a:custGeom>
            <a:avLst/>
            <a:gdLst/>
            <a:ahLst/>
            <a:cxnLst/>
            <a:rect l="l" t="t" r="r" b="b"/>
            <a:pathLst>
              <a:path w="8853384" h="8853384">
                <a:moveTo>
                  <a:pt x="0" y="0"/>
                </a:moveTo>
                <a:lnTo>
                  <a:pt x="8853383" y="0"/>
                </a:lnTo>
                <a:lnTo>
                  <a:pt x="8853383" y="8853384"/>
                </a:lnTo>
                <a:lnTo>
                  <a:pt x="0" y="8853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9850" y="1726208"/>
            <a:ext cx="2034920" cy="1524993"/>
          </a:xfrm>
          <a:custGeom>
            <a:avLst/>
            <a:gdLst/>
            <a:ahLst/>
            <a:cxnLst/>
            <a:rect l="l" t="t" r="r" b="b"/>
            <a:pathLst>
              <a:path w="3052380" h="2287489">
                <a:moveTo>
                  <a:pt x="0" y="0"/>
                </a:moveTo>
                <a:lnTo>
                  <a:pt x="3052380" y="0"/>
                </a:lnTo>
                <a:lnTo>
                  <a:pt x="3052380" y="2287489"/>
                </a:lnTo>
                <a:lnTo>
                  <a:pt x="0" y="2287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03104" r="-6865" b="-3235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07950" y="5155916"/>
            <a:ext cx="4511687" cy="1807726"/>
          </a:xfrm>
          <a:custGeom>
            <a:avLst/>
            <a:gdLst/>
            <a:ahLst/>
            <a:cxnLst/>
            <a:rect l="l" t="t" r="r" b="b"/>
            <a:pathLst>
              <a:path w="6767531" h="2711589">
                <a:moveTo>
                  <a:pt x="0" y="0"/>
                </a:moveTo>
                <a:lnTo>
                  <a:pt x="6767531" y="0"/>
                </a:lnTo>
                <a:lnTo>
                  <a:pt x="6767531" y="2711588"/>
                </a:lnTo>
                <a:lnTo>
                  <a:pt x="0" y="2711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57805" b="-2603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45024" y="4981764"/>
            <a:ext cx="5110477" cy="1981877"/>
          </a:xfrm>
          <a:custGeom>
            <a:avLst/>
            <a:gdLst/>
            <a:ahLst/>
            <a:cxnLst/>
            <a:rect l="l" t="t" r="r" b="b"/>
            <a:pathLst>
              <a:path w="7665715" h="2972816">
                <a:moveTo>
                  <a:pt x="0" y="0"/>
                </a:moveTo>
                <a:lnTo>
                  <a:pt x="7665715" y="0"/>
                </a:lnTo>
                <a:lnTo>
                  <a:pt x="7665715" y="2972816"/>
                </a:lnTo>
                <a:lnTo>
                  <a:pt x="0" y="2972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23910" b="-583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09093" y="5948967"/>
            <a:ext cx="3864609" cy="1014674"/>
          </a:xfrm>
          <a:custGeom>
            <a:avLst/>
            <a:gdLst/>
            <a:ahLst/>
            <a:cxnLst/>
            <a:rect l="l" t="t" r="r" b="b"/>
            <a:pathLst>
              <a:path w="5796913" h="1522011">
                <a:moveTo>
                  <a:pt x="0" y="0"/>
                </a:moveTo>
                <a:lnTo>
                  <a:pt x="5796914" y="0"/>
                </a:lnTo>
                <a:lnTo>
                  <a:pt x="5796914" y="1522011"/>
                </a:lnTo>
                <a:lnTo>
                  <a:pt x="0" y="15220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638" b="-2696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672451" y="-21123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5" y="0"/>
                </a:lnTo>
                <a:lnTo>
                  <a:pt x="461235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76810" y="-21123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7"/>
                </a:lnTo>
                <a:lnTo>
                  <a:pt x="0" y="1858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-5400000">
            <a:off x="2737077" y="39667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3060359" y="85554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517244" y="-21123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421602" y="-21123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7"/>
                </a:lnTo>
                <a:lnTo>
                  <a:pt x="0" y="1858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-5400000">
            <a:off x="8581869" y="39667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905151" y="85554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867877">
            <a:off x="9949814" y="3074196"/>
            <a:ext cx="1449793" cy="2966329"/>
          </a:xfrm>
          <a:custGeom>
            <a:avLst/>
            <a:gdLst/>
            <a:ahLst/>
            <a:cxnLst/>
            <a:rect l="l" t="t" r="r" b="b"/>
            <a:pathLst>
              <a:path w="2174690" h="4449493">
                <a:moveTo>
                  <a:pt x="0" y="0"/>
                </a:moveTo>
                <a:lnTo>
                  <a:pt x="2174690" y="0"/>
                </a:lnTo>
                <a:lnTo>
                  <a:pt x="2174690" y="4449494"/>
                </a:lnTo>
                <a:lnTo>
                  <a:pt x="0" y="44494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61572">
            <a:off x="9437660" y="2496442"/>
            <a:ext cx="880261" cy="1801047"/>
          </a:xfrm>
          <a:custGeom>
            <a:avLst/>
            <a:gdLst/>
            <a:ahLst/>
            <a:cxnLst/>
            <a:rect l="l" t="t" r="r" b="b"/>
            <a:pathLst>
              <a:path w="1320392" h="2701570">
                <a:moveTo>
                  <a:pt x="0" y="0"/>
                </a:moveTo>
                <a:lnTo>
                  <a:pt x="1320392" y="0"/>
                </a:lnTo>
                <a:lnTo>
                  <a:pt x="1320392" y="2701570"/>
                </a:lnTo>
                <a:lnTo>
                  <a:pt x="0" y="27015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397674" y="1778996"/>
            <a:ext cx="376029" cy="369918"/>
          </a:xfrm>
          <a:custGeom>
            <a:avLst/>
            <a:gdLst/>
            <a:ahLst/>
            <a:cxnLst/>
            <a:rect l="l" t="t" r="r" b="b"/>
            <a:pathLst>
              <a:path w="564043" h="554877">
                <a:moveTo>
                  <a:pt x="0" y="0"/>
                </a:moveTo>
                <a:lnTo>
                  <a:pt x="564043" y="0"/>
                </a:lnTo>
                <a:lnTo>
                  <a:pt x="564043" y="554877"/>
                </a:lnTo>
                <a:lnTo>
                  <a:pt x="0" y="5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821575" y="5811148"/>
            <a:ext cx="505475" cy="497261"/>
          </a:xfrm>
          <a:custGeom>
            <a:avLst/>
            <a:gdLst/>
            <a:ahLst/>
            <a:cxnLst/>
            <a:rect l="l" t="t" r="r" b="b"/>
            <a:pathLst>
              <a:path w="758213" h="745892">
                <a:moveTo>
                  <a:pt x="0" y="0"/>
                </a:moveTo>
                <a:lnTo>
                  <a:pt x="758213" y="0"/>
                </a:lnTo>
                <a:lnTo>
                  <a:pt x="758213" y="745892"/>
                </a:lnTo>
                <a:lnTo>
                  <a:pt x="0" y="74589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4951" y="1164130"/>
            <a:ext cx="1912943" cy="1969569"/>
          </a:xfrm>
          <a:custGeom>
            <a:avLst/>
            <a:gdLst/>
            <a:ahLst/>
            <a:cxnLst/>
            <a:rect l="l" t="t" r="r" b="b"/>
            <a:pathLst>
              <a:path w="2869415" h="2954353">
                <a:moveTo>
                  <a:pt x="0" y="0"/>
                </a:moveTo>
                <a:lnTo>
                  <a:pt x="2869415" y="0"/>
                </a:lnTo>
                <a:lnTo>
                  <a:pt x="2869415" y="2954353"/>
                </a:lnTo>
                <a:lnTo>
                  <a:pt x="0" y="29543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55852" y="1778996"/>
            <a:ext cx="376029" cy="369918"/>
          </a:xfrm>
          <a:custGeom>
            <a:avLst/>
            <a:gdLst/>
            <a:ahLst/>
            <a:cxnLst/>
            <a:rect l="l" t="t" r="r" b="b"/>
            <a:pathLst>
              <a:path w="564043" h="554877">
                <a:moveTo>
                  <a:pt x="0" y="0"/>
                </a:moveTo>
                <a:lnTo>
                  <a:pt x="564043" y="0"/>
                </a:lnTo>
                <a:lnTo>
                  <a:pt x="564043" y="554877"/>
                </a:lnTo>
                <a:lnTo>
                  <a:pt x="0" y="5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562120" y="1963955"/>
            <a:ext cx="631865" cy="436520"/>
          </a:xfrm>
          <a:custGeom>
            <a:avLst/>
            <a:gdLst/>
            <a:ahLst/>
            <a:cxnLst/>
            <a:rect l="l" t="t" r="r" b="b"/>
            <a:pathLst>
              <a:path w="947797" h="654780">
                <a:moveTo>
                  <a:pt x="0" y="0"/>
                </a:moveTo>
                <a:lnTo>
                  <a:pt x="947797" y="0"/>
                </a:lnTo>
                <a:lnTo>
                  <a:pt x="947797" y="654780"/>
                </a:lnTo>
                <a:lnTo>
                  <a:pt x="0" y="6547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" y="3140965"/>
            <a:ext cx="9865049" cy="347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" name="Hình ảnh 1801">
            <a:extLst>
              <a:ext uri="{FF2B5EF4-FFF2-40B4-BE49-F238E27FC236}">
                <a16:creationId xmlns:a16="http://schemas.microsoft.com/office/drawing/2014/main" id="{A5B87486-3A81-C575-3F40-478138088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18861"/>
          <a:stretch/>
        </p:blipFill>
        <p:spPr>
          <a:xfrm>
            <a:off x="-190084" y="-162559"/>
            <a:ext cx="12496262" cy="7431460"/>
          </a:xfrm>
          <a:prstGeom prst="rect">
            <a:avLst/>
          </a:prstGeom>
        </p:spPr>
      </p:pic>
      <p:grpSp>
        <p:nvGrpSpPr>
          <p:cNvPr id="1808" name="Nhóm 1807">
            <a:extLst>
              <a:ext uri="{FF2B5EF4-FFF2-40B4-BE49-F238E27FC236}">
                <a16:creationId xmlns:a16="http://schemas.microsoft.com/office/drawing/2014/main" id="{A520A12C-2323-A28B-D8A9-44828F86F71F}"/>
              </a:ext>
            </a:extLst>
          </p:cNvPr>
          <p:cNvGrpSpPr/>
          <p:nvPr/>
        </p:nvGrpSpPr>
        <p:grpSpPr>
          <a:xfrm>
            <a:off x="3864116" y="142242"/>
            <a:ext cx="8124684" cy="5790242"/>
            <a:chOff x="3864116" y="142241"/>
            <a:chExt cx="8124684" cy="5790242"/>
          </a:xfrm>
        </p:grpSpPr>
        <p:sp>
          <p:nvSpPr>
            <p:cNvPr id="1807" name="Hình chữ nhật 1806">
              <a:extLst>
                <a:ext uri="{FF2B5EF4-FFF2-40B4-BE49-F238E27FC236}">
                  <a16:creationId xmlns:a16="http://schemas.microsoft.com/office/drawing/2014/main" id="{1A7B4285-5B84-05F3-9A2A-AB05F4339B2E}"/>
                </a:ext>
              </a:extLst>
            </p:cNvPr>
            <p:cNvSpPr/>
            <p:nvPr/>
          </p:nvSpPr>
          <p:spPr>
            <a:xfrm>
              <a:off x="4724400" y="1615440"/>
              <a:ext cx="6471920" cy="3444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806" name="图片 3">
              <a:extLst>
                <a:ext uri="{FF2B5EF4-FFF2-40B4-BE49-F238E27FC236}">
                  <a16:creationId xmlns:a16="http://schemas.microsoft.com/office/drawing/2014/main" id="{22942A20-345F-9E61-B424-0B44FA961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116" y="142241"/>
              <a:ext cx="8124684" cy="5790242"/>
            </a:xfrm>
            <a:prstGeom prst="rect">
              <a:avLst/>
            </a:prstGeom>
          </p:spPr>
        </p:pic>
      </p:grpSp>
      <p:sp>
        <p:nvSpPr>
          <p:cNvPr id="1805" name="Hộp Văn bản 1804">
            <a:extLst>
              <a:ext uri="{FF2B5EF4-FFF2-40B4-BE49-F238E27FC236}">
                <a16:creationId xmlns:a16="http://schemas.microsoft.com/office/drawing/2014/main" id="{DCC9A628-726F-8E3F-DA5E-810FAA7359A3}"/>
              </a:ext>
            </a:extLst>
          </p:cNvPr>
          <p:cNvSpPr txBox="1"/>
          <p:nvPr/>
        </p:nvSpPr>
        <p:spPr>
          <a:xfrm>
            <a:off x="5020906" y="1874378"/>
            <a:ext cx="60026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>
              <a:lnSpc>
                <a:spcPct val="150000"/>
              </a:lnSpc>
            </a:pP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Hãy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vượt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qua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các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câu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hỏi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để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đưa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con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tàu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vũ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trụ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quay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lại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Trái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Đất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nhé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!</a:t>
            </a:r>
            <a:endParaRPr lang="vi-VN" sz="4000" b="1" dirty="0">
              <a:ln w="19050">
                <a:solidFill>
                  <a:srgbClr val="FFD279"/>
                </a:solidFill>
              </a:ln>
              <a:solidFill>
                <a:srgbClr val="325B87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outerShdw blurRad="12700" dist="25400" dir="2700000" algn="tl">
                  <a:srgbClr val="1A7DF1">
                    <a:alpha val="43137"/>
                  </a:srgbClr>
                </a:outerShdw>
              </a:effectLst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pic>
        <p:nvPicPr>
          <p:cNvPr id="1809" name="Đồ họa 1808">
            <a:extLst>
              <a:ext uri="{FF2B5EF4-FFF2-40B4-BE49-F238E27FC236}">
                <a16:creationId xmlns:a16="http://schemas.microsoft.com/office/drawing/2014/main" id="{130ACE2B-A0FD-19C0-5F17-A0F66F347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39390" y="1173802"/>
            <a:ext cx="1363034" cy="10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60" y="758542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7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Hình tự do: Hình 7">
              <a:hlinkClick r:id="rId2" action="ppaction://hlinksldjump"/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 sz="40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 dirty="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42802" y="1092376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20786" y="653190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2.08333E-6 -2.22222E-6 C 0.01237 0.00047 0.02474 0.0007 0.03724 0.00185 C 0.04023 0.00209 0.04297 0.00371 0.04609 0.00417 C 0.04857 0.00463 0.05104 0.00486 0.05338 0.00533 C 0.05429 0.00602 0.05508 0.00695 0.05651 0.00764 C 0.06028 0.0088 0.06719 0.00972 0.07135 0.01065 C 0.07487 0.0132 0.07956 0.01644 0.08177 0.01945 C 0.08281 0.02084 0.08255 0.02246 0.08333 0.02384 C 0.08411 0.02523 0.08528 0.02616 0.08633 0.02709 L 0.08932 0.03588 C 0.08997 0.03727 0.09049 0.03889 0.09101 0.04051 C 0.0914 0.04306 0.09166 0.04584 0.09245 0.04815 C 0.09271 0.04931 0.09349 0.05047 0.09375 0.05139 C 0.09453 0.05301 0.09453 0.0544 0.09518 0.05579 C 0.09596 0.05741 0.09752 0.0588 0.09818 0.06042 C 0.10052 0.06412 0.09922 0.06389 0.10143 0.06806 C 0.10208 0.06991 0.10338 0.07176 0.10443 0.07338 C 0.10495 0.0757 0.10508 0.07801 0.10586 0.08033 C 0.10612 0.08172 0.1069 0.0831 0.10716 0.08449 C 0.10963 0.09537 0.1082 0.09398 0.11015 0.10648 C 0.1125 0.11968 0.11185 0.09977 0.11185 0.11783 " pathEditMode="relative" rAng="0" ptsTypes="AAAAAAAAAAAAAAAAAAAA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60637">
            <a:off x="5480684" y="5766203"/>
            <a:ext cx="3330809" cy="5571578"/>
          </a:xfrm>
          <a:custGeom>
            <a:avLst/>
            <a:gdLst/>
            <a:ahLst/>
            <a:cxnLst/>
            <a:rect l="l" t="t" r="r" b="b"/>
            <a:pathLst>
              <a:path w="4249586" h="4502872">
                <a:moveTo>
                  <a:pt x="0" y="0"/>
                </a:moveTo>
                <a:lnTo>
                  <a:pt x="4249586" y="0"/>
                </a:lnTo>
                <a:lnTo>
                  <a:pt x="4249586" y="4502872"/>
                </a:lnTo>
                <a:lnTo>
                  <a:pt x="0" y="4502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41419">
            <a:off x="-424533" y="963903"/>
            <a:ext cx="2808998" cy="1762007"/>
          </a:xfrm>
          <a:custGeom>
            <a:avLst/>
            <a:gdLst/>
            <a:ahLst/>
            <a:cxnLst/>
            <a:rect l="l" t="t" r="r" b="b"/>
            <a:pathLst>
              <a:path w="4213497" h="2643011">
                <a:moveTo>
                  <a:pt x="0" y="0"/>
                </a:moveTo>
                <a:lnTo>
                  <a:pt x="4213497" y="0"/>
                </a:lnTo>
                <a:lnTo>
                  <a:pt x="4213497" y="2643012"/>
                </a:lnTo>
                <a:lnTo>
                  <a:pt x="0" y="2643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43206" y="5477185"/>
            <a:ext cx="5524257" cy="1566240"/>
          </a:xfrm>
          <a:custGeom>
            <a:avLst/>
            <a:gdLst/>
            <a:ahLst/>
            <a:cxnLst/>
            <a:rect l="l" t="t" r="r" b="b"/>
            <a:pathLst>
              <a:path w="8286386" h="2349360">
                <a:moveTo>
                  <a:pt x="0" y="0"/>
                </a:moveTo>
                <a:lnTo>
                  <a:pt x="8286386" y="0"/>
                </a:lnTo>
                <a:lnTo>
                  <a:pt x="8286386" y="2349360"/>
                </a:lnTo>
                <a:lnTo>
                  <a:pt x="0" y="2349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2939" b="-665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30453" y="6050841"/>
            <a:ext cx="3036227" cy="992584"/>
          </a:xfrm>
          <a:custGeom>
            <a:avLst/>
            <a:gdLst/>
            <a:ahLst/>
            <a:cxnLst/>
            <a:rect l="l" t="t" r="r" b="b"/>
            <a:pathLst>
              <a:path w="4554340" h="1488876">
                <a:moveTo>
                  <a:pt x="0" y="0"/>
                </a:moveTo>
                <a:lnTo>
                  <a:pt x="4554340" y="0"/>
                </a:lnTo>
                <a:lnTo>
                  <a:pt x="4554340" y="1488876"/>
                </a:lnTo>
                <a:lnTo>
                  <a:pt x="0" y="1488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496" r="-6202" b="-4860"/>
            </a:stretch>
          </a:blipFill>
        </p:spPr>
      </p:sp>
      <p:sp>
        <p:nvSpPr>
          <p:cNvPr id="7" name="Freeform 7"/>
          <p:cNvSpPr/>
          <p:nvPr/>
        </p:nvSpPr>
        <p:spPr>
          <a:xfrm rot="-2784918">
            <a:off x="9233012" y="284211"/>
            <a:ext cx="3611394" cy="3381167"/>
          </a:xfrm>
          <a:custGeom>
            <a:avLst/>
            <a:gdLst/>
            <a:ahLst/>
            <a:cxnLst/>
            <a:rect l="l" t="t" r="r" b="b"/>
            <a:pathLst>
              <a:path w="5417091" h="5071751">
                <a:moveTo>
                  <a:pt x="0" y="0"/>
                </a:moveTo>
                <a:lnTo>
                  <a:pt x="5417090" y="0"/>
                </a:lnTo>
                <a:lnTo>
                  <a:pt x="5417090" y="5071751"/>
                </a:lnTo>
                <a:lnTo>
                  <a:pt x="0" y="50717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21725" y="5113954"/>
            <a:ext cx="5327425" cy="1874996"/>
          </a:xfrm>
          <a:custGeom>
            <a:avLst/>
            <a:gdLst/>
            <a:ahLst/>
            <a:cxnLst/>
            <a:rect l="l" t="t" r="r" b="b"/>
            <a:pathLst>
              <a:path w="7991138" h="2812494">
                <a:moveTo>
                  <a:pt x="0" y="0"/>
                </a:moveTo>
                <a:lnTo>
                  <a:pt x="7991138" y="0"/>
                </a:lnTo>
                <a:lnTo>
                  <a:pt x="7991138" y="2812494"/>
                </a:lnTo>
                <a:lnTo>
                  <a:pt x="0" y="28124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r="-49380" b="-46430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39314" y="4681587"/>
            <a:ext cx="647181" cy="636665"/>
          </a:xfrm>
          <a:custGeom>
            <a:avLst/>
            <a:gdLst/>
            <a:ahLst/>
            <a:cxnLst/>
            <a:rect l="l" t="t" r="r" b="b"/>
            <a:pathLst>
              <a:path w="970772" h="954997">
                <a:moveTo>
                  <a:pt x="0" y="0"/>
                </a:moveTo>
                <a:lnTo>
                  <a:pt x="970772" y="0"/>
                </a:lnTo>
                <a:lnTo>
                  <a:pt x="970772" y="954997"/>
                </a:lnTo>
                <a:lnTo>
                  <a:pt x="0" y="954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5761455"/>
            <a:ext cx="588331" cy="578771"/>
          </a:xfrm>
          <a:custGeom>
            <a:avLst/>
            <a:gdLst/>
            <a:ahLst/>
            <a:cxnLst/>
            <a:rect l="l" t="t" r="r" b="b"/>
            <a:pathLst>
              <a:path w="882496" h="868156">
                <a:moveTo>
                  <a:pt x="0" y="0"/>
                </a:moveTo>
                <a:lnTo>
                  <a:pt x="882496" y="0"/>
                </a:lnTo>
                <a:lnTo>
                  <a:pt x="882496" y="868156"/>
                </a:lnTo>
                <a:lnTo>
                  <a:pt x="0" y="8681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861712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5" y="0"/>
                </a:lnTo>
                <a:lnTo>
                  <a:pt x="461235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766070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-5400000">
            <a:off x="2926338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3249619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1" y="0"/>
                </a:lnTo>
                <a:lnTo>
                  <a:pt x="655471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706504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610862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AutoShape 20"/>
          <p:cNvSpPr/>
          <p:nvPr/>
        </p:nvSpPr>
        <p:spPr>
          <a:xfrm rot="-5400000">
            <a:off x="8771130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9094411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Thailand Student PNG Transparent Images Free Download | Vector Files ...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62" y="2773249"/>
            <a:ext cx="4215700" cy="42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/>
              <p:cNvSpPr/>
              <p:nvPr/>
            </p:nvSpPr>
            <p:spPr>
              <a:xfrm>
                <a:off x="3622631" y="2030932"/>
                <a:ext cx="8263864" cy="2622804"/>
              </a:xfrm>
              <a:prstGeom prst="wedgeRoundRectCallout">
                <a:avLst>
                  <a:gd name="adj1" fmla="val -21273"/>
                  <a:gd name="adj2" fmla="val 4695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09630"/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9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9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96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9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96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9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9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9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96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endParaRPr lang="en-US" sz="9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ounded 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631" y="2030932"/>
                <a:ext cx="8263864" cy="2622804"/>
              </a:xfrm>
              <a:prstGeom prst="wedgeRoundRectCallout">
                <a:avLst>
                  <a:gd name="adj1" fmla="val -21273"/>
                  <a:gd name="adj2" fmla="val 46959"/>
                  <a:gd name="adj3" fmla="val 16667"/>
                </a:avLst>
              </a:prstGeom>
              <a:blipFill>
                <a:blip r:embed="rId23"/>
                <a:stretch>
                  <a:fillRect b="-4378"/>
                </a:stretch>
              </a:blipFill>
              <a:ln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235668" y="326835"/>
            <a:ext cx="84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lang="vi-VN" sz="4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8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41763" y="2300693"/>
                <a:ext cx="4318490" cy="2120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num>
                      <m:den>
                        <m:r>
                          <a:rPr lang="en-US" sz="96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den>
                    </m:f>
                  </m:oMath>
                </a14:m>
                <a:r>
                  <a:rPr lang="vi-VN" sz="960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9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9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763" y="2300693"/>
                <a:ext cx="4318490" cy="2120260"/>
              </a:xfrm>
              <a:prstGeom prst="rect">
                <a:avLst/>
              </a:prstGeom>
              <a:blipFill>
                <a:blip r:embed="rId24"/>
                <a:stretch>
                  <a:fillRect t="-3736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1"/>
          <p:cNvSpPr/>
          <p:nvPr/>
        </p:nvSpPr>
        <p:spPr>
          <a:xfrm rot="1787629">
            <a:off x="8795029" y="4082377"/>
            <a:ext cx="1411959" cy="2888919"/>
          </a:xfrm>
          <a:custGeom>
            <a:avLst/>
            <a:gdLst/>
            <a:ahLst/>
            <a:cxnLst/>
            <a:rect l="l" t="t" r="r" b="b"/>
            <a:pathLst>
              <a:path w="2117938" h="4333378">
                <a:moveTo>
                  <a:pt x="0" y="0"/>
                </a:moveTo>
                <a:lnTo>
                  <a:pt x="2117938" y="0"/>
                </a:lnTo>
                <a:lnTo>
                  <a:pt x="2117938" y="4333378"/>
                </a:lnTo>
                <a:lnTo>
                  <a:pt x="0" y="433337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617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245</Words>
  <Application>Microsoft Office PowerPoint</Application>
  <PresentationFormat>Widescreen</PresentationFormat>
  <Paragraphs>96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Calibri</vt:lpstr>
      <vt:lpstr>Cambria Math</vt:lpstr>
      <vt:lpstr>微软雅黑</vt:lpstr>
      <vt:lpstr>等线</vt:lpstr>
      <vt:lpstr>Arial</vt:lpstr>
      <vt:lpstr>Cambria</vt:lpstr>
      <vt:lpstr>Vogue-ExtraBold</vt:lpstr>
      <vt:lpstr>UTM American Sans</vt:lpstr>
      <vt:lpstr>UTM Avo</vt:lpstr>
      <vt:lpstr>#9Slide07 HoneyCream</vt:lpstr>
      <vt:lpstr>#9Slide07 IcielStormtrooper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Windows 10</cp:lastModifiedBy>
  <cp:revision>20</cp:revision>
  <dcterms:created xsi:type="dcterms:W3CDTF">2024-04-02T14:15:46Z</dcterms:created>
  <dcterms:modified xsi:type="dcterms:W3CDTF">2025-05-05T11:25:08Z</dcterms:modified>
</cp:coreProperties>
</file>