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67" r:id="rId4"/>
    <p:sldId id="270" r:id="rId5"/>
    <p:sldId id="271" r:id="rId6"/>
    <p:sldId id="272" r:id="rId7"/>
    <p:sldId id="273" r:id="rId8"/>
    <p:sldId id="274" r:id="rId9"/>
    <p:sldId id="276" r:id="rId10"/>
    <p:sldId id="27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7077"/>
    <a:srgbClr val="463700"/>
    <a:srgbClr val="FFE1E1"/>
    <a:srgbClr val="ECF2DA"/>
    <a:srgbClr val="B2CC6D"/>
    <a:srgbClr val="172C51"/>
    <a:srgbClr val="8A9C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40" y="4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660EB-68D4-4DAE-86B4-58A8797CE270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1DF46-B160-4B19-860D-0D0C39CC7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2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3970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4046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3635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3833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689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C86ECEA7-90DB-9A29-DB72-9447B55E9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411228" y="-14517268"/>
            <a:ext cx="1706580" cy="1808962"/>
          </a:xfrm>
          <a:prstGeom prst="rect">
            <a:avLst/>
          </a:prstGeom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6912A76B-A1D7-7C95-4B53-933F1981C3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028772" y="-14517268"/>
            <a:ext cx="1706580" cy="1808962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42AE256B-1BEA-3C83-C248-6E79E2538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411228" y="25335332"/>
            <a:ext cx="1706580" cy="1808962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F6904CFC-061D-90E6-3373-598694541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028772" y="25335332"/>
            <a:ext cx="1706580" cy="1808962"/>
          </a:xfrm>
          <a:prstGeom prst="rect">
            <a:avLst/>
          </a:prstGeom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C86A2D1C-E991-0A03-3692-753C8299A0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00C63DCC-B07B-5898-9647-BB4BCD2FD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49A68D2A-6544-C14A-52E8-8DC2EA181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4253C7B2-4B72-A30F-02DC-484C38A1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19915213"/>
            <a:ext cx="1706580" cy="1808962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8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svg"/><Relationship Id="rId18" Type="http://schemas.openxmlformats.org/officeDocument/2006/relationships/image" Target="../media/image11.png"/><Relationship Id="rId3" Type="http://schemas.openxmlformats.org/officeDocument/2006/relationships/image" Target="../media/image11.svg"/><Relationship Id="rId21" Type="http://schemas.openxmlformats.org/officeDocument/2006/relationships/image" Target="../media/image25.svg"/><Relationship Id="rId7" Type="http://schemas.openxmlformats.org/officeDocument/2006/relationships/image" Target="../media/image7.svg"/><Relationship Id="rId12" Type="http://schemas.openxmlformats.org/officeDocument/2006/relationships/image" Target="../media/image8.png"/><Relationship Id="rId17" Type="http://schemas.openxmlformats.org/officeDocument/2006/relationships/image" Target="../media/image21.sv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7.svg"/><Relationship Id="rId24" Type="http://schemas.openxmlformats.org/officeDocument/2006/relationships/image" Target="../media/image15.png"/><Relationship Id="rId5" Type="http://schemas.openxmlformats.org/officeDocument/2006/relationships/image" Target="../media/image13.svg"/><Relationship Id="rId15" Type="http://schemas.openxmlformats.org/officeDocument/2006/relationships/image" Target="../media/image5.svg"/><Relationship Id="rId23" Type="http://schemas.openxmlformats.org/officeDocument/2006/relationships/image" Target="../media/image14.png"/><Relationship Id="rId10" Type="http://schemas.openxmlformats.org/officeDocument/2006/relationships/image" Target="../media/image7.png"/><Relationship Id="rId19" Type="http://schemas.openxmlformats.org/officeDocument/2006/relationships/image" Target="../media/image23.svg"/><Relationship Id="rId4" Type="http://schemas.openxmlformats.org/officeDocument/2006/relationships/image" Target="../media/image4.png"/><Relationship Id="rId9" Type="http://schemas.openxmlformats.org/officeDocument/2006/relationships/image" Target="../media/image15.svg"/><Relationship Id="rId14" Type="http://schemas.openxmlformats.org/officeDocument/2006/relationships/image" Target="../media/image9.png"/><Relationship Id="rId22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23.png"/><Relationship Id="rId4" Type="http://schemas.openxmlformats.org/officeDocument/2006/relationships/image" Target="../media/image67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74.png"/><Relationship Id="rId4" Type="http://schemas.openxmlformats.org/officeDocument/2006/relationships/image" Target="../media/image730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svg"/><Relationship Id="rId7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0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20.png"/><Relationship Id="rId7" Type="http://schemas.openxmlformats.org/officeDocument/2006/relationships/image" Target="../media/image4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19.png"/><Relationship Id="rId9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19.png"/><Relationship Id="rId7" Type="http://schemas.openxmlformats.org/officeDocument/2006/relationships/image" Target="../media/image4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0.png"/><Relationship Id="rId7" Type="http://schemas.openxmlformats.org/officeDocument/2006/relationships/image" Target="../media/image52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Relationship Id="rId9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08306" y="-68580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18405" y="4500959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15950" y="574936"/>
            <a:ext cx="10160101" cy="5708129"/>
          </a:xfrm>
          <a:custGeom>
            <a:avLst/>
            <a:gdLst/>
            <a:ahLst/>
            <a:cxnLst/>
            <a:rect l="l" t="t" r="r" b="b"/>
            <a:pathLst>
              <a:path w="15240152" h="8562194">
                <a:moveTo>
                  <a:pt x="0" y="0"/>
                </a:moveTo>
                <a:lnTo>
                  <a:pt x="15240152" y="0"/>
                </a:lnTo>
                <a:lnTo>
                  <a:pt x="15240152" y="8562194"/>
                </a:lnTo>
                <a:lnTo>
                  <a:pt x="0" y="85621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104201" y="1200072"/>
            <a:ext cx="8044809" cy="4457855"/>
            <a:chOff x="0" y="0"/>
            <a:chExt cx="2850029" cy="15792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50029" cy="1579282"/>
            </a:xfrm>
            <a:custGeom>
              <a:avLst/>
              <a:gdLst/>
              <a:ahLst/>
              <a:cxnLst/>
              <a:rect l="l" t="t" r="r" b="b"/>
              <a:pathLst>
                <a:path w="2850029" h="1579282">
                  <a:moveTo>
                    <a:pt x="32720" y="0"/>
                  </a:moveTo>
                  <a:lnTo>
                    <a:pt x="2817309" y="0"/>
                  </a:lnTo>
                  <a:cubicBezTo>
                    <a:pt x="2835380" y="0"/>
                    <a:pt x="2850029" y="14649"/>
                    <a:pt x="2850029" y="32720"/>
                  </a:cubicBezTo>
                  <a:lnTo>
                    <a:pt x="2850029" y="1546562"/>
                  </a:lnTo>
                  <a:cubicBezTo>
                    <a:pt x="2850029" y="1564633"/>
                    <a:pt x="2835380" y="1579282"/>
                    <a:pt x="2817309" y="1579282"/>
                  </a:cubicBezTo>
                  <a:lnTo>
                    <a:pt x="32720" y="1579282"/>
                  </a:lnTo>
                  <a:cubicBezTo>
                    <a:pt x="14649" y="1579282"/>
                    <a:pt x="0" y="1564633"/>
                    <a:pt x="0" y="1546562"/>
                  </a:cubicBezTo>
                  <a:lnTo>
                    <a:pt x="0" y="32720"/>
                  </a:lnTo>
                  <a:cubicBezTo>
                    <a:pt x="0" y="14649"/>
                    <a:pt x="14649" y="0"/>
                    <a:pt x="32720" y="0"/>
                  </a:cubicBezTo>
                  <a:close/>
                </a:path>
              </a:pathLst>
            </a:custGeom>
            <a:solidFill>
              <a:srgbClr val="EFF1E7"/>
            </a:solidFill>
            <a:ln w="76200" cap="rnd">
              <a:solidFill>
                <a:srgbClr val="483A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850029" cy="161738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1173307">
            <a:off x="8426960" y="4657187"/>
            <a:ext cx="836629" cy="815333"/>
          </a:xfrm>
          <a:custGeom>
            <a:avLst/>
            <a:gdLst/>
            <a:ahLst/>
            <a:cxnLst/>
            <a:rect l="l" t="t" r="r" b="b"/>
            <a:pathLst>
              <a:path w="1254944" h="1223000">
                <a:moveTo>
                  <a:pt x="0" y="0"/>
                </a:moveTo>
                <a:lnTo>
                  <a:pt x="1254945" y="0"/>
                </a:lnTo>
                <a:lnTo>
                  <a:pt x="1254945" y="1223001"/>
                </a:lnTo>
                <a:lnTo>
                  <a:pt x="0" y="12230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151090" y="3429000"/>
            <a:ext cx="838206" cy="970555"/>
          </a:xfrm>
          <a:custGeom>
            <a:avLst/>
            <a:gdLst/>
            <a:ahLst/>
            <a:cxnLst/>
            <a:rect l="l" t="t" r="r" b="b"/>
            <a:pathLst>
              <a:path w="1257309" h="1455832">
                <a:moveTo>
                  <a:pt x="0" y="0"/>
                </a:moveTo>
                <a:lnTo>
                  <a:pt x="1257309" y="0"/>
                </a:lnTo>
                <a:lnTo>
                  <a:pt x="1257309" y="1455832"/>
                </a:lnTo>
                <a:lnTo>
                  <a:pt x="0" y="14558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11310">
            <a:off x="1717136" y="1010440"/>
            <a:ext cx="1235517" cy="1231025"/>
          </a:xfrm>
          <a:custGeom>
            <a:avLst/>
            <a:gdLst/>
            <a:ahLst/>
            <a:cxnLst/>
            <a:rect l="l" t="t" r="r" b="b"/>
            <a:pathLst>
              <a:path w="1853276" h="1846537">
                <a:moveTo>
                  <a:pt x="0" y="0"/>
                </a:moveTo>
                <a:lnTo>
                  <a:pt x="1853276" y="0"/>
                </a:lnTo>
                <a:lnTo>
                  <a:pt x="1853276" y="1846537"/>
                </a:lnTo>
                <a:lnTo>
                  <a:pt x="0" y="18465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85052" y="4933885"/>
            <a:ext cx="1257142" cy="875428"/>
          </a:xfrm>
          <a:custGeom>
            <a:avLst/>
            <a:gdLst/>
            <a:ahLst/>
            <a:cxnLst/>
            <a:rect l="l" t="t" r="r" b="b"/>
            <a:pathLst>
              <a:path w="1885713" h="1313142">
                <a:moveTo>
                  <a:pt x="0" y="0"/>
                </a:moveTo>
                <a:lnTo>
                  <a:pt x="1885713" y="0"/>
                </a:lnTo>
                <a:lnTo>
                  <a:pt x="1885713" y="1313141"/>
                </a:lnTo>
                <a:lnTo>
                  <a:pt x="0" y="1313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403428">
            <a:off x="9125425" y="976938"/>
            <a:ext cx="1329205" cy="1371600"/>
          </a:xfrm>
          <a:custGeom>
            <a:avLst/>
            <a:gdLst/>
            <a:ahLst/>
            <a:cxnLst/>
            <a:rect l="l" t="t" r="r" b="b"/>
            <a:pathLst>
              <a:path w="1993808" h="2057400">
                <a:moveTo>
                  <a:pt x="0" y="0"/>
                </a:moveTo>
                <a:lnTo>
                  <a:pt x="1993808" y="0"/>
                </a:lnTo>
                <a:lnTo>
                  <a:pt x="199380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547271">
            <a:off x="417492" y="3053628"/>
            <a:ext cx="1091604" cy="1139245"/>
          </a:xfrm>
          <a:custGeom>
            <a:avLst/>
            <a:gdLst/>
            <a:ahLst/>
            <a:cxnLst/>
            <a:rect l="l" t="t" r="r" b="b"/>
            <a:pathLst>
              <a:path w="1637406" h="1708868">
                <a:moveTo>
                  <a:pt x="0" y="0"/>
                </a:moveTo>
                <a:lnTo>
                  <a:pt x="1637406" y="0"/>
                </a:lnTo>
                <a:lnTo>
                  <a:pt x="1637406" y="1708867"/>
                </a:lnTo>
                <a:lnTo>
                  <a:pt x="0" y="170886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808354">
            <a:off x="10666861" y="2605262"/>
            <a:ext cx="975845" cy="1287086"/>
          </a:xfrm>
          <a:custGeom>
            <a:avLst/>
            <a:gdLst/>
            <a:ahLst/>
            <a:cxnLst/>
            <a:rect l="l" t="t" r="r" b="b"/>
            <a:pathLst>
              <a:path w="1463768" h="1930629">
                <a:moveTo>
                  <a:pt x="0" y="0"/>
                </a:moveTo>
                <a:lnTo>
                  <a:pt x="1463768" y="0"/>
                </a:lnTo>
                <a:lnTo>
                  <a:pt x="1463768" y="1930629"/>
                </a:lnTo>
                <a:lnTo>
                  <a:pt x="0" y="193062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417858">
            <a:off x="9315925" y="4662535"/>
            <a:ext cx="1161149" cy="1178288"/>
          </a:xfrm>
          <a:custGeom>
            <a:avLst/>
            <a:gdLst/>
            <a:ahLst/>
            <a:cxnLst/>
            <a:rect l="l" t="t" r="r" b="b"/>
            <a:pathLst>
              <a:path w="1741724" h="1767432">
                <a:moveTo>
                  <a:pt x="0" y="0"/>
                </a:moveTo>
                <a:lnTo>
                  <a:pt x="1741725" y="0"/>
                </a:lnTo>
                <a:lnTo>
                  <a:pt x="1741725" y="1767432"/>
                </a:lnTo>
                <a:lnTo>
                  <a:pt x="0" y="17674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ABE5804-5CE9-68BC-4D84-F0534DC29CB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77" y="79967"/>
            <a:ext cx="1450098" cy="14500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3F5CC48-13E4-ABB6-A768-71043E53003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63146" y="1414097"/>
            <a:ext cx="8065707" cy="40298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D71080-DAF1-AC5A-949E-C5CBE323DC5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07892" y="739937"/>
            <a:ext cx="2237426" cy="865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5C8FF7-A6DE-F199-76EB-09E1DA40A1A3}"/>
              </a:ext>
            </a:extLst>
          </p:cNvPr>
          <p:cNvSpPr txBox="1"/>
          <p:nvPr/>
        </p:nvSpPr>
        <p:spPr>
          <a:xfrm>
            <a:off x="1414463" y="281129"/>
            <a:ext cx="60531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772E13-357F-ACCF-D9A6-2AD91411EAA3}"/>
              </a:ext>
            </a:extLst>
          </p:cNvPr>
          <p:cNvSpPr txBox="1"/>
          <p:nvPr/>
        </p:nvSpPr>
        <p:spPr>
          <a:xfrm>
            <a:off x="523875" y="870496"/>
            <a:ext cx="10525124" cy="3279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    dm</a:t>
            </a:r>
            <a:r>
              <a:rPr lang="en-US" sz="48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     dm.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dm.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CFFAF0-A121-B8BB-0962-5924DBD53099}"/>
                  </a:ext>
                </a:extLst>
              </p:cNvPr>
              <p:cNvSpPr txBox="1"/>
              <p:nvPr/>
            </p:nvSpPr>
            <p:spPr>
              <a:xfrm>
                <a:off x="3574255" y="2089980"/>
                <a:ext cx="752476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CFFAF0-A121-B8BB-0962-5924DBD53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255" y="2089980"/>
                <a:ext cx="752476" cy="12448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18815C-4301-DBD3-E017-2D11BF964894}"/>
                  </a:ext>
                </a:extLst>
              </p:cNvPr>
              <p:cNvSpPr txBox="1"/>
              <p:nvPr/>
            </p:nvSpPr>
            <p:spPr>
              <a:xfrm>
                <a:off x="9122569" y="2089980"/>
                <a:ext cx="752476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18815C-4301-DBD3-E017-2D11BF964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569" y="2089980"/>
                <a:ext cx="752476" cy="12448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86FC45AF-D3F2-17EB-A504-879C39068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7111" y="3208586"/>
            <a:ext cx="993734" cy="11766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096662-7852-4966-59FC-B1B3E154F956}"/>
              </a:ext>
            </a:extLst>
          </p:cNvPr>
          <p:cNvSpPr txBox="1"/>
          <p:nvPr/>
        </p:nvSpPr>
        <p:spPr>
          <a:xfrm>
            <a:off x="615227" y="4375515"/>
            <a:ext cx="42910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0" dirty="0" err="1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i="0" dirty="0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800" b="1" i="0" dirty="0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i="0" dirty="0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4800" b="1" i="0" dirty="0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4800" b="1" i="0" dirty="0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1" i="0" dirty="0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800" b="1" dirty="0">
              <a:solidFill>
                <a:srgbClr val="F9707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AA4942-1263-3283-355D-9764395D21DA}"/>
                  </a:ext>
                </a:extLst>
              </p:cNvPr>
              <p:cNvSpPr txBox="1"/>
              <p:nvPr/>
            </p:nvSpPr>
            <p:spPr>
              <a:xfrm>
                <a:off x="6627019" y="4554292"/>
                <a:ext cx="2495550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97077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rgbClr val="F97077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  <m:t>𝟖𝟏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AA4942-1263-3283-355D-9764395D2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019" y="4554292"/>
                <a:ext cx="2495550" cy="13644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A2A5B3-5947-55CA-6DE6-D2D27A705075}"/>
                  </a:ext>
                </a:extLst>
              </p:cNvPr>
              <p:cNvSpPr txBox="1"/>
              <p:nvPr/>
            </p:nvSpPr>
            <p:spPr>
              <a:xfrm>
                <a:off x="4599351" y="4554292"/>
                <a:ext cx="2907572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A2A5B3-5947-55CA-6DE6-D2D27A705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351" y="4554292"/>
                <a:ext cx="2907572" cy="14259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E67CF0C-26A1-C1A1-96D5-D6B0ED8E42DC}"/>
              </a:ext>
            </a:extLst>
          </p:cNvPr>
          <p:cNvSpPr txBox="1"/>
          <p:nvPr/>
        </p:nvSpPr>
        <p:spPr>
          <a:xfrm>
            <a:off x="8778511" y="4723368"/>
            <a:ext cx="18159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9707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(dm)</a:t>
            </a:r>
            <a:endParaRPr lang="en-US" b="1" dirty="0">
              <a:solidFill>
                <a:srgbClr val="F9707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24C370-F3D2-4BB9-3DB5-B097F327C790}"/>
                  </a:ext>
                </a:extLst>
              </p:cNvPr>
              <p:cNvSpPr txBox="1"/>
              <p:nvPr/>
            </p:nvSpPr>
            <p:spPr>
              <a:xfrm>
                <a:off x="7408355" y="3072168"/>
                <a:ext cx="1096534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24C370-F3D2-4BB9-3DB5-B097F327C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355" y="3072168"/>
                <a:ext cx="1096534" cy="13644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A94D45D-B4DF-F204-A914-76500E0D54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632" y="141961"/>
            <a:ext cx="1255885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604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3" grpId="0"/>
      <p:bldP spid="14" grpId="0"/>
      <p:bldP spid="15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73E5CE-7B27-CD2B-9E3C-F874679D45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 t="46093" r="15078"/>
          <a:stretch/>
        </p:blipFill>
        <p:spPr>
          <a:xfrm>
            <a:off x="6581775" y="361950"/>
            <a:ext cx="5208186" cy="16210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9EE9CA-2696-6A7C-E625-2AB071C310D6}"/>
              </a:ext>
            </a:extLst>
          </p:cNvPr>
          <p:cNvSpPr txBox="1"/>
          <p:nvPr/>
        </p:nvSpPr>
        <p:spPr>
          <a:xfrm>
            <a:off x="1071563" y="361950"/>
            <a:ext cx="60531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5E99B4-120F-43E7-DF91-3CAC8B833897}"/>
                  </a:ext>
                </a:extLst>
              </p:cNvPr>
              <p:cNvSpPr txBox="1"/>
              <p:nvPr/>
            </p:nvSpPr>
            <p:spPr>
              <a:xfrm>
                <a:off x="6047786" y="2577584"/>
                <a:ext cx="705848" cy="1458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7200" b="1" dirty="0" smtClean="0">
                          <a:solidFill>
                            <a:srgbClr val="F97077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72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5E99B4-120F-43E7-DF91-3CAC8B833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786" y="2577584"/>
                <a:ext cx="705848" cy="14581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2A8507-D40F-F9D6-6D40-1A5C1E3ACAF7}"/>
                  </a:ext>
                </a:extLst>
              </p:cNvPr>
              <p:cNvSpPr txBox="1"/>
              <p:nvPr/>
            </p:nvSpPr>
            <p:spPr>
              <a:xfrm>
                <a:off x="4249370" y="2282159"/>
                <a:ext cx="705848" cy="1906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1" i="1" smtClean="0">
                          <a:solidFill>
                            <a:srgbClr val="F97077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96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2A8507-D40F-F9D6-6D40-1A5C1E3AC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370" y="2282159"/>
                <a:ext cx="705848" cy="19068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D234C70-81A8-7CDD-AB69-B55DAC9894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2107516"/>
            <a:ext cx="1207218" cy="1429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AE21DC-5B16-6496-9C70-EEACF398CD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3235594"/>
            <a:ext cx="1207218" cy="14294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CB79F0-6858-2CC1-E092-96782D1EA2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0076" y="3246687"/>
            <a:ext cx="1207218" cy="1429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77977A-9BE4-5796-EC05-27B63F45B5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3634" y="2192999"/>
            <a:ext cx="1207218" cy="14294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C9867E-0685-5CD2-9EEF-91BA38C749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3634" y="3321077"/>
            <a:ext cx="1207218" cy="14294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4F12B2-CC37-E9C3-9824-4A1A6AEEC91E}"/>
              </a:ext>
            </a:extLst>
          </p:cNvPr>
          <p:cNvCxnSpPr>
            <a:cxnSpLocks/>
          </p:cNvCxnSpPr>
          <p:nvPr/>
        </p:nvCxnSpPr>
        <p:spPr>
          <a:xfrm>
            <a:off x="2788500" y="3321077"/>
            <a:ext cx="1085718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A3CB6E-DDE5-61F7-0043-9025F7ED2F5F}"/>
              </a:ext>
            </a:extLst>
          </p:cNvPr>
          <p:cNvCxnSpPr>
            <a:cxnSpLocks/>
          </p:cNvCxnSpPr>
          <p:nvPr/>
        </p:nvCxnSpPr>
        <p:spPr>
          <a:xfrm>
            <a:off x="4830826" y="3321077"/>
            <a:ext cx="1085718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CC1BF0-1C5B-59C1-9C17-223903D57EC6}"/>
              </a:ext>
            </a:extLst>
          </p:cNvPr>
          <p:cNvCxnSpPr>
            <a:cxnSpLocks/>
          </p:cNvCxnSpPr>
          <p:nvPr/>
        </p:nvCxnSpPr>
        <p:spPr>
          <a:xfrm>
            <a:off x="6886707" y="3381981"/>
            <a:ext cx="1085718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D1387C4-0267-30E4-FA45-897D7E4BEDE6}"/>
              </a:ext>
            </a:extLst>
          </p:cNvPr>
          <p:cNvSpPr txBox="1"/>
          <p:nvPr/>
        </p:nvSpPr>
        <p:spPr>
          <a:xfrm>
            <a:off x="4754524" y="2346857"/>
            <a:ext cx="1203409" cy="1121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8BA851-8D25-135D-9D8E-6AA2C28E3A0B}"/>
              </a:ext>
            </a:extLst>
          </p:cNvPr>
          <p:cNvGrpSpPr/>
          <p:nvPr/>
        </p:nvGrpSpPr>
        <p:grpSpPr>
          <a:xfrm>
            <a:off x="2470242" y="2192999"/>
            <a:ext cx="1677919" cy="865795"/>
            <a:chOff x="4455980" y="1383397"/>
            <a:chExt cx="1752877" cy="982430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985F634-88FB-06E1-6836-E376085EB560}"/>
                </a:ext>
              </a:extLst>
            </p:cNvPr>
            <p:cNvSpPr/>
            <p:nvPr/>
          </p:nvSpPr>
          <p:spPr>
            <a:xfrm>
              <a:off x="4874886" y="1383397"/>
              <a:ext cx="915066" cy="982430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14">
              <a:extLst>
                <a:ext uri="{FF2B5EF4-FFF2-40B4-BE49-F238E27FC236}">
                  <a16:creationId xmlns:a16="http://schemas.microsoft.com/office/drawing/2014/main" id="{39B9B7FE-D245-9EE1-6D9B-D2E24F9692F1}"/>
                </a:ext>
              </a:extLst>
            </p:cNvPr>
            <p:cNvSpPr txBox="1"/>
            <p:nvPr/>
          </p:nvSpPr>
          <p:spPr>
            <a:xfrm>
              <a:off x="4455980" y="1514809"/>
              <a:ext cx="1752877" cy="7712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5400" b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0C9C2A-3FAF-80EA-8462-519CB1C69F58}"/>
              </a:ext>
            </a:extLst>
          </p:cNvPr>
          <p:cNvGrpSpPr/>
          <p:nvPr/>
        </p:nvGrpSpPr>
        <p:grpSpPr>
          <a:xfrm>
            <a:off x="2470241" y="3449376"/>
            <a:ext cx="1677919" cy="865795"/>
            <a:chOff x="4455980" y="1383397"/>
            <a:chExt cx="1752877" cy="982430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2BB21DF-FFC2-3EC9-76D6-BC7B922AF58D}"/>
                </a:ext>
              </a:extLst>
            </p:cNvPr>
            <p:cNvSpPr/>
            <p:nvPr/>
          </p:nvSpPr>
          <p:spPr>
            <a:xfrm>
              <a:off x="4874886" y="1383397"/>
              <a:ext cx="915066" cy="982430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14">
              <a:extLst>
                <a:ext uri="{FF2B5EF4-FFF2-40B4-BE49-F238E27FC236}">
                  <a16:creationId xmlns:a16="http://schemas.microsoft.com/office/drawing/2014/main" id="{299F67A1-37A5-EA88-2395-54EF8B16DB38}"/>
                </a:ext>
              </a:extLst>
            </p:cNvPr>
            <p:cNvSpPr txBox="1"/>
            <p:nvPr/>
          </p:nvSpPr>
          <p:spPr>
            <a:xfrm>
              <a:off x="4455980" y="1514809"/>
              <a:ext cx="1752877" cy="7712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5400" b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C8F54B-2B0B-C135-86FA-35F429844D35}"/>
              </a:ext>
            </a:extLst>
          </p:cNvPr>
          <p:cNvGrpSpPr/>
          <p:nvPr/>
        </p:nvGrpSpPr>
        <p:grpSpPr>
          <a:xfrm>
            <a:off x="4525916" y="3517399"/>
            <a:ext cx="1677919" cy="865795"/>
            <a:chOff x="4455980" y="1383397"/>
            <a:chExt cx="1752877" cy="982430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AF0AF5D8-910E-24F5-879E-8C70EBBA1093}"/>
                </a:ext>
              </a:extLst>
            </p:cNvPr>
            <p:cNvSpPr/>
            <p:nvPr/>
          </p:nvSpPr>
          <p:spPr>
            <a:xfrm>
              <a:off x="4874886" y="1383397"/>
              <a:ext cx="915066" cy="982430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TextBox 14">
              <a:extLst>
                <a:ext uri="{FF2B5EF4-FFF2-40B4-BE49-F238E27FC236}">
                  <a16:creationId xmlns:a16="http://schemas.microsoft.com/office/drawing/2014/main" id="{866C0971-4EAF-01BB-1B74-CF155CCB7E4B}"/>
                </a:ext>
              </a:extLst>
            </p:cNvPr>
            <p:cNvSpPr txBox="1"/>
            <p:nvPr/>
          </p:nvSpPr>
          <p:spPr>
            <a:xfrm>
              <a:off x="4455980" y="1514809"/>
              <a:ext cx="1752877" cy="7712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5400" b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77905EF-F667-AA15-0BC4-F755D5890AA4}"/>
              </a:ext>
            </a:extLst>
          </p:cNvPr>
          <p:cNvGrpSpPr/>
          <p:nvPr/>
        </p:nvGrpSpPr>
        <p:grpSpPr>
          <a:xfrm>
            <a:off x="6601687" y="2324516"/>
            <a:ext cx="1677919" cy="865795"/>
            <a:chOff x="4455980" y="1383397"/>
            <a:chExt cx="1752877" cy="982430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AACBF71E-B84B-29D4-3C44-3CA98E8EE3BF}"/>
                </a:ext>
              </a:extLst>
            </p:cNvPr>
            <p:cNvSpPr/>
            <p:nvPr/>
          </p:nvSpPr>
          <p:spPr>
            <a:xfrm>
              <a:off x="4874886" y="1383397"/>
              <a:ext cx="915066" cy="982430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A7B22FD8-03C6-82DF-1C80-2FFAC8F851D6}"/>
                </a:ext>
              </a:extLst>
            </p:cNvPr>
            <p:cNvSpPr txBox="1"/>
            <p:nvPr/>
          </p:nvSpPr>
          <p:spPr>
            <a:xfrm>
              <a:off x="4455980" y="1514809"/>
              <a:ext cx="1752877" cy="7712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5400" b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CB700B-2C3A-4F67-DC8B-509E579C68A5}"/>
              </a:ext>
            </a:extLst>
          </p:cNvPr>
          <p:cNvGrpSpPr/>
          <p:nvPr/>
        </p:nvGrpSpPr>
        <p:grpSpPr>
          <a:xfrm>
            <a:off x="6601686" y="3450987"/>
            <a:ext cx="1677919" cy="865795"/>
            <a:chOff x="4455980" y="1383397"/>
            <a:chExt cx="1752877" cy="982430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4AEBF6F7-80E5-1DE4-D42B-90B66ED66BC3}"/>
                </a:ext>
              </a:extLst>
            </p:cNvPr>
            <p:cNvSpPr/>
            <p:nvPr/>
          </p:nvSpPr>
          <p:spPr>
            <a:xfrm>
              <a:off x="4874886" y="1383397"/>
              <a:ext cx="915066" cy="982430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TextBox 14">
              <a:extLst>
                <a:ext uri="{FF2B5EF4-FFF2-40B4-BE49-F238E27FC236}">
                  <a16:creationId xmlns:a16="http://schemas.microsoft.com/office/drawing/2014/main" id="{37502528-2007-825B-CB26-3D8599A13F64}"/>
                </a:ext>
              </a:extLst>
            </p:cNvPr>
            <p:cNvSpPr txBox="1"/>
            <p:nvPr/>
          </p:nvSpPr>
          <p:spPr>
            <a:xfrm>
              <a:off x="4455980" y="1514809"/>
              <a:ext cx="1752877" cy="7712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5400" b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B909E2C-E7E9-0068-A1A1-C4C528C0E2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616" y="295134"/>
            <a:ext cx="1231499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688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61778">
            <a:off x="339180" y="2544809"/>
            <a:ext cx="1123464" cy="1094867"/>
          </a:xfrm>
          <a:custGeom>
            <a:avLst/>
            <a:gdLst/>
            <a:ahLst/>
            <a:cxnLst/>
            <a:rect l="l" t="t" r="r" b="b"/>
            <a:pathLst>
              <a:path w="1685196" h="1642300">
                <a:moveTo>
                  <a:pt x="0" y="0"/>
                </a:moveTo>
                <a:lnTo>
                  <a:pt x="1685196" y="0"/>
                </a:lnTo>
                <a:lnTo>
                  <a:pt x="1685196" y="1642300"/>
                </a:lnTo>
                <a:lnTo>
                  <a:pt x="0" y="1642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600558" y="2836142"/>
            <a:ext cx="1149067" cy="1185716"/>
          </a:xfrm>
          <a:custGeom>
            <a:avLst/>
            <a:gdLst/>
            <a:ahLst/>
            <a:cxnLst/>
            <a:rect l="l" t="t" r="r" b="b"/>
            <a:pathLst>
              <a:path w="1723600" h="1778574">
                <a:moveTo>
                  <a:pt x="0" y="0"/>
                </a:moveTo>
                <a:lnTo>
                  <a:pt x="1723600" y="0"/>
                </a:lnTo>
                <a:lnTo>
                  <a:pt x="1723600" y="1778574"/>
                </a:lnTo>
                <a:lnTo>
                  <a:pt x="0" y="1778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B512E1-18A3-61CE-F534-9141F11E5C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2048" y="204262"/>
            <a:ext cx="9486198" cy="198746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540B5E8-ED48-8F82-2030-F18D8BE90909}"/>
              </a:ext>
            </a:extLst>
          </p:cNvPr>
          <p:cNvGrpSpPr/>
          <p:nvPr/>
        </p:nvGrpSpPr>
        <p:grpSpPr>
          <a:xfrm>
            <a:off x="2212743" y="2052689"/>
            <a:ext cx="8044809" cy="4457855"/>
            <a:chOff x="1835077" y="2077402"/>
            <a:chExt cx="8044809" cy="4457855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5BB7185A-038A-FCC9-52F7-2D27DFB3C86D}"/>
                </a:ext>
              </a:extLst>
            </p:cNvPr>
            <p:cNvGrpSpPr/>
            <p:nvPr/>
          </p:nvGrpSpPr>
          <p:grpSpPr>
            <a:xfrm>
              <a:off x="1835077" y="2077402"/>
              <a:ext cx="8044809" cy="4457855"/>
              <a:chOff x="0" y="0"/>
              <a:chExt cx="2850029" cy="1579282"/>
            </a:xfrm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F260E737-FACF-EC2F-46FC-781D0143484C}"/>
                  </a:ext>
                </a:extLst>
              </p:cNvPr>
              <p:cNvSpPr/>
              <p:nvPr/>
            </p:nvSpPr>
            <p:spPr>
              <a:xfrm>
                <a:off x="0" y="0"/>
                <a:ext cx="2850029" cy="1579282"/>
              </a:xfrm>
              <a:custGeom>
                <a:avLst/>
                <a:gdLst/>
                <a:ahLst/>
                <a:cxnLst/>
                <a:rect l="l" t="t" r="r" b="b"/>
                <a:pathLst>
                  <a:path w="2850029" h="1579282">
                    <a:moveTo>
                      <a:pt x="32720" y="0"/>
                    </a:moveTo>
                    <a:lnTo>
                      <a:pt x="2817309" y="0"/>
                    </a:lnTo>
                    <a:cubicBezTo>
                      <a:pt x="2835380" y="0"/>
                      <a:pt x="2850029" y="14649"/>
                      <a:pt x="2850029" y="32720"/>
                    </a:cubicBezTo>
                    <a:lnTo>
                      <a:pt x="2850029" y="1546562"/>
                    </a:lnTo>
                    <a:cubicBezTo>
                      <a:pt x="2850029" y="1564633"/>
                      <a:pt x="2835380" y="1579282"/>
                      <a:pt x="2817309" y="1579282"/>
                    </a:cubicBezTo>
                    <a:lnTo>
                      <a:pt x="32720" y="1579282"/>
                    </a:lnTo>
                    <a:cubicBezTo>
                      <a:pt x="14649" y="1579282"/>
                      <a:pt x="0" y="1564633"/>
                      <a:pt x="0" y="1546562"/>
                    </a:cubicBezTo>
                    <a:lnTo>
                      <a:pt x="0" y="32720"/>
                    </a:lnTo>
                    <a:cubicBezTo>
                      <a:pt x="0" y="14649"/>
                      <a:pt x="14649" y="0"/>
                      <a:pt x="327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 cap="rnd">
                <a:solidFill>
                  <a:srgbClr val="483A00"/>
                </a:solidFill>
                <a:prstDash val="solid"/>
                <a:round/>
              </a:ln>
            </p:spPr>
          </p:sp>
          <p:sp>
            <p:nvSpPr>
              <p:cNvPr id="10" name="TextBox 7">
                <a:extLst>
                  <a:ext uri="{FF2B5EF4-FFF2-40B4-BE49-F238E27FC236}">
                    <a16:creationId xmlns:a16="http://schemas.microsoft.com/office/drawing/2014/main" id="{8A75E004-D318-61D5-337C-9278624B6EB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850029" cy="161738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F9D96D-183D-D293-A424-75C86C74A327}"/>
                </a:ext>
              </a:extLst>
            </p:cNvPr>
            <p:cNvSpPr txBox="1"/>
            <p:nvPr/>
          </p:nvSpPr>
          <p:spPr>
            <a:xfrm>
              <a:off x="1934997" y="2128898"/>
              <a:ext cx="7755722" cy="4247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000" dirty="0">
                  <a:latin typeface="Cambria" panose="02040503050406030204" pitchFamily="18" charset="0"/>
                  <a:ea typeface="Cambria" panose="02040503050406030204" pitchFamily="18" charset="0"/>
                </a:rPr>
                <a:t>- Thực hiện được phép chia phân số bao gồm: phép chia phân số với phân số, chia với số tự nhiên cho phân số và phép chia phân số cho số tự nhiên.</a:t>
              </a:r>
            </a:p>
            <a:p>
              <a:pPr algn="just"/>
              <a:r>
                <a:rPr lang="vi-VN" sz="3000" dirty="0">
                  <a:latin typeface="Cambria" panose="02040503050406030204" pitchFamily="18" charset="0"/>
                  <a:ea typeface="Cambria" panose="02040503050406030204" pitchFamily="18" charset="0"/>
                </a:rPr>
                <a:t>- Giải được một số bài toán thực tế liên quan đến phép chia phân số.</a:t>
              </a:r>
            </a:p>
            <a:p>
              <a:pPr algn="just"/>
              <a:r>
                <a:rPr lang="vi-VN" sz="3000" dirty="0">
                  <a:latin typeface="Cambria" panose="02040503050406030204" pitchFamily="18" charset="0"/>
                  <a:ea typeface="Cambria" panose="02040503050406030204" pitchFamily="18" charset="0"/>
                </a:rPr>
                <a:t>- Phát triển năng lực tư duy và lập luận toán học.</a:t>
              </a:r>
            </a:p>
            <a:p>
              <a:pPr algn="just"/>
              <a:r>
                <a:rPr lang="vi-VN" sz="3000" dirty="0">
                  <a:latin typeface="Cambria" panose="02040503050406030204" pitchFamily="18" charset="0"/>
                  <a:ea typeface="Cambria" panose="02040503050406030204" pitchFamily="18" charset="0"/>
                </a:rPr>
                <a:t>- Vận dụng bài học vào thực tiễn.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>
            <a:extLst>
              <a:ext uri="{FF2B5EF4-FFF2-40B4-BE49-F238E27FC236}">
                <a16:creationId xmlns:a16="http://schemas.microsoft.com/office/drawing/2014/main" id="{564F809C-8068-D219-578C-6AECFBDBB6C6}"/>
              </a:ext>
            </a:extLst>
          </p:cNvPr>
          <p:cNvSpPr/>
          <p:nvPr/>
        </p:nvSpPr>
        <p:spPr>
          <a:xfrm>
            <a:off x="814942" y="640079"/>
            <a:ext cx="6355080" cy="5880735"/>
          </a:xfrm>
          <a:custGeom>
            <a:avLst/>
            <a:gdLst/>
            <a:ahLst/>
            <a:cxnLst/>
            <a:rect l="l" t="t" r="r" b="b"/>
            <a:pathLst>
              <a:path w="7990486" h="6143079">
                <a:moveTo>
                  <a:pt x="0" y="0"/>
                </a:moveTo>
                <a:lnTo>
                  <a:pt x="7990486" y="0"/>
                </a:lnTo>
                <a:lnTo>
                  <a:pt x="7990486" y="6143078"/>
                </a:lnTo>
                <a:lnTo>
                  <a:pt x="0" y="61430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28" t="-12148" r="-28958"/>
            </a:stretch>
          </a:blipFill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46A1F6-FA17-82D1-303D-DE07C47062AC}"/>
                  </a:ext>
                </a:extLst>
              </p:cNvPr>
              <p:cNvSpPr txBox="1"/>
              <p:nvPr/>
            </p:nvSpPr>
            <p:spPr>
              <a:xfrm>
                <a:off x="7170022" y="2358642"/>
                <a:ext cx="1425338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endPara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46A1F6-FA17-82D1-303D-DE07C4706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022" y="2358642"/>
                <a:ext cx="1425338" cy="1070358"/>
              </a:xfrm>
              <a:prstGeom prst="rect">
                <a:avLst/>
              </a:prstGeom>
              <a:blipFill>
                <a:blip r:embed="rId3"/>
                <a:stretch>
                  <a:fillRect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609448F-79BF-2BBB-4198-378A855CF1EF}"/>
              </a:ext>
            </a:extLst>
          </p:cNvPr>
          <p:cNvSpPr/>
          <p:nvPr/>
        </p:nvSpPr>
        <p:spPr>
          <a:xfrm>
            <a:off x="2971203" y="337186"/>
            <a:ext cx="4960620" cy="1514474"/>
          </a:xfrm>
          <a:prstGeom prst="wedgeRoundRectCallout">
            <a:avLst>
              <a:gd name="adj1" fmla="val -54013"/>
              <a:gd name="adj2" fmla="val 14198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23070120-0762-A7DC-A65E-987FAD633803}"/>
              </a:ext>
            </a:extLst>
          </p:cNvPr>
          <p:cNvSpPr/>
          <p:nvPr/>
        </p:nvSpPr>
        <p:spPr>
          <a:xfrm>
            <a:off x="9061844" y="2164665"/>
            <a:ext cx="3387572" cy="4603881"/>
          </a:xfrm>
          <a:custGeom>
            <a:avLst/>
            <a:gdLst/>
            <a:ahLst/>
            <a:cxnLst/>
            <a:rect l="l" t="t" r="r" b="b"/>
            <a:pathLst>
              <a:path w="5081358" h="6905821">
                <a:moveTo>
                  <a:pt x="0" y="0"/>
                </a:moveTo>
                <a:lnTo>
                  <a:pt x="5081358" y="0"/>
                </a:lnTo>
                <a:lnTo>
                  <a:pt x="5081358" y="6905821"/>
                </a:lnTo>
                <a:lnTo>
                  <a:pt x="0" y="69058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F808851-7C24-0CE5-3533-4D2077570C38}"/>
              </a:ext>
            </a:extLst>
          </p:cNvPr>
          <p:cNvSpPr/>
          <p:nvPr/>
        </p:nvSpPr>
        <p:spPr>
          <a:xfrm>
            <a:off x="4400550" y="4249104"/>
            <a:ext cx="5390653" cy="2271710"/>
          </a:xfrm>
          <a:prstGeom prst="wedgeRoundRectCallout">
            <a:avLst>
              <a:gd name="adj1" fmla="val 60734"/>
              <a:gd name="adj2" fmla="val 613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chia: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249043-0AD7-0924-22BE-497C1ADC1528}"/>
                  </a:ext>
                </a:extLst>
              </p:cNvPr>
              <p:cNvSpPr txBox="1"/>
              <p:nvPr/>
            </p:nvSpPr>
            <p:spPr>
              <a:xfrm>
                <a:off x="6506485" y="5396564"/>
                <a:ext cx="1425338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249043-0AD7-0924-22BE-497C1ADC1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485" y="5396564"/>
                <a:ext cx="1425338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0088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BBCA6BFC-CE06-8577-AA20-61C1AE359CD3}"/>
              </a:ext>
            </a:extLst>
          </p:cNvPr>
          <p:cNvSpPr/>
          <p:nvPr/>
        </p:nvSpPr>
        <p:spPr>
          <a:xfrm flipH="1">
            <a:off x="129540" y="1874521"/>
            <a:ext cx="3390900" cy="4894026"/>
          </a:xfrm>
          <a:custGeom>
            <a:avLst/>
            <a:gdLst/>
            <a:ahLst/>
            <a:cxnLst/>
            <a:rect l="l" t="t" r="r" b="b"/>
            <a:pathLst>
              <a:path w="5081358" h="6905821">
                <a:moveTo>
                  <a:pt x="0" y="0"/>
                </a:moveTo>
                <a:lnTo>
                  <a:pt x="5081358" y="0"/>
                </a:lnTo>
                <a:lnTo>
                  <a:pt x="5081358" y="6905821"/>
                </a:lnTo>
                <a:lnTo>
                  <a:pt x="0" y="69058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C126DD-18D8-E889-4532-F9D5830878BB}"/>
                  </a:ext>
                </a:extLst>
              </p:cNvPr>
              <p:cNvSpPr txBox="1"/>
              <p:nvPr/>
            </p:nvSpPr>
            <p:spPr>
              <a:xfrm>
                <a:off x="3660414" y="355934"/>
                <a:ext cx="3791945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den>
                    </m:f>
                    <m:r>
                      <a:rPr lang="en-US" sz="8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8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C126DD-18D8-E889-4532-F9D583087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414" y="355934"/>
                <a:ext cx="3791945" cy="1870577"/>
              </a:xfrm>
              <a:prstGeom prst="rect">
                <a:avLst/>
              </a:prstGeom>
              <a:blipFill>
                <a:blip r:embed="rId3"/>
                <a:stretch>
                  <a:fillRect t="-326" r="-6109" b="-14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7">
            <a:extLst>
              <a:ext uri="{FF2B5EF4-FFF2-40B4-BE49-F238E27FC236}">
                <a16:creationId xmlns:a16="http://schemas.microsoft.com/office/drawing/2014/main" id="{9DBA44F9-4C8B-07D8-A6C2-A8A37DA3BB4D}"/>
              </a:ext>
            </a:extLst>
          </p:cNvPr>
          <p:cNvSpPr/>
          <p:nvPr/>
        </p:nvSpPr>
        <p:spPr>
          <a:xfrm>
            <a:off x="7197371" y="515221"/>
            <a:ext cx="789923" cy="1241529"/>
          </a:xfrm>
          <a:custGeom>
            <a:avLst/>
            <a:gdLst/>
            <a:ahLst/>
            <a:cxnLst/>
            <a:rect l="l" t="t" r="r" b="b"/>
            <a:pathLst>
              <a:path w="704608" h="1107439">
                <a:moveTo>
                  <a:pt x="0" y="0"/>
                </a:moveTo>
                <a:lnTo>
                  <a:pt x="704608" y="0"/>
                </a:lnTo>
                <a:lnTo>
                  <a:pt x="704608" y="1107439"/>
                </a:lnTo>
                <a:lnTo>
                  <a:pt x="0" y="1107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D7605F-3C2C-5F8D-61F3-A8DC637513D0}"/>
              </a:ext>
            </a:extLst>
          </p:cNvPr>
          <p:cNvGrpSpPr/>
          <p:nvPr/>
        </p:nvGrpSpPr>
        <p:grpSpPr>
          <a:xfrm>
            <a:off x="3520440" y="2506029"/>
            <a:ext cx="7395210" cy="2271710"/>
            <a:chOff x="3520440" y="2506029"/>
            <a:chExt cx="7395210" cy="2271710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211B3A4B-36EC-2BDC-341D-CE29DBF18B63}"/>
                </a:ext>
              </a:extLst>
            </p:cNvPr>
            <p:cNvSpPr/>
            <p:nvPr/>
          </p:nvSpPr>
          <p:spPr>
            <a:xfrm>
              <a:off x="3520440" y="2506029"/>
              <a:ext cx="7395210" cy="2271710"/>
            </a:xfrm>
            <a:prstGeom prst="wedgeRoundRectCallout">
              <a:avLst>
                <a:gd name="adj1" fmla="val -55266"/>
                <a:gd name="adj2" fmla="val -26221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đảo</a:t>
              </a:r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ngược</a:t>
              </a:r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endPara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chia       </a:t>
              </a:r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, ta </a:t>
              </a:r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</a:t>
              </a:r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endPara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2320028-8868-4BDE-BD76-CA050BDF3B16}"/>
                    </a:ext>
                  </a:extLst>
                </p:cNvPr>
                <p:cNvSpPr txBox="1"/>
                <p:nvPr/>
              </p:nvSpPr>
              <p:spPr>
                <a:xfrm>
                  <a:off x="8566741" y="2776059"/>
                  <a:ext cx="430272" cy="901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2320028-8868-4BDE-BD76-CA050BDF3B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6741" y="2776059"/>
                  <a:ext cx="430272" cy="90178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FEC7082-EA2F-39ED-DEA0-6A62048E0CE7}"/>
                    </a:ext>
                  </a:extLst>
                </p:cNvPr>
                <p:cNvSpPr txBox="1"/>
                <p:nvPr/>
              </p:nvSpPr>
              <p:spPr>
                <a:xfrm>
                  <a:off x="9375911" y="2776058"/>
                  <a:ext cx="430272" cy="901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FEC7082-EA2F-39ED-DEA0-6A62048E0C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5911" y="2776058"/>
                  <a:ext cx="430272" cy="90178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E3FD761-389B-95E7-36AD-27F2CB17DAE2}"/>
                    </a:ext>
                  </a:extLst>
                </p:cNvPr>
                <p:cNvSpPr txBox="1"/>
                <p:nvPr/>
              </p:nvSpPr>
              <p:spPr>
                <a:xfrm>
                  <a:off x="5464253" y="3641882"/>
                  <a:ext cx="430272" cy="901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𝟏𝟗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E3FD761-389B-95E7-36AD-27F2CB17DA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4253" y="3641882"/>
                  <a:ext cx="430272" cy="901785"/>
                </a:xfrm>
                <a:prstGeom prst="rect">
                  <a:avLst/>
                </a:prstGeom>
                <a:blipFill>
                  <a:blip r:embed="rId8"/>
                  <a:stretch>
                    <a:fillRect l="-8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A44C7AD-8915-FFB1-FE70-867268A93029}"/>
                    </a:ext>
                  </a:extLst>
                </p:cNvPr>
                <p:cNvSpPr txBox="1"/>
                <p:nvPr/>
              </p:nvSpPr>
              <p:spPr>
                <a:xfrm>
                  <a:off x="6420480" y="3641883"/>
                  <a:ext cx="430272" cy="901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A44C7AD-8915-FFB1-FE70-867268A930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0480" y="3641883"/>
                  <a:ext cx="430272" cy="90178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B296C73-000D-A132-3771-7F9024166AC3}"/>
                    </a:ext>
                  </a:extLst>
                </p:cNvPr>
                <p:cNvSpPr txBox="1"/>
                <p:nvPr/>
              </p:nvSpPr>
              <p:spPr>
                <a:xfrm>
                  <a:off x="9160775" y="3641883"/>
                  <a:ext cx="430272" cy="901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𝟏𝟗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B296C73-000D-A132-3771-7F9024166A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775" y="3641883"/>
                  <a:ext cx="430272" cy="901785"/>
                </a:xfrm>
                <a:prstGeom prst="rect">
                  <a:avLst/>
                </a:prstGeom>
                <a:blipFill>
                  <a:blip r:embed="rId10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CBEF330-9CB4-C701-6983-932CCA53A13E}"/>
                    </a:ext>
                  </a:extLst>
                </p:cNvPr>
                <p:cNvSpPr txBox="1"/>
                <p:nvPr/>
              </p:nvSpPr>
              <p:spPr>
                <a:xfrm>
                  <a:off x="10241652" y="3641883"/>
                  <a:ext cx="430272" cy="901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CBEF330-9CB4-C701-6983-932CCA53A1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1652" y="3641883"/>
                  <a:ext cx="430272" cy="90178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59834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E4DC7B-3147-75BD-4865-689990BC137A}"/>
                  </a:ext>
                </a:extLst>
              </p:cNvPr>
              <p:cNvSpPr txBox="1"/>
              <p:nvPr/>
            </p:nvSpPr>
            <p:spPr>
              <a:xfrm>
                <a:off x="3660414" y="355934"/>
                <a:ext cx="3791945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den>
                    </m:f>
                    <m:r>
                      <a:rPr lang="en-US" sz="8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8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E4DC7B-3147-75BD-4865-689990BC1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414" y="355934"/>
                <a:ext cx="3791945" cy="1870577"/>
              </a:xfrm>
              <a:prstGeom prst="rect">
                <a:avLst/>
              </a:prstGeom>
              <a:blipFill>
                <a:blip r:embed="rId2"/>
                <a:stretch>
                  <a:fillRect t="-326" r="-6109" b="-14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7">
            <a:extLst>
              <a:ext uri="{FF2B5EF4-FFF2-40B4-BE49-F238E27FC236}">
                <a16:creationId xmlns:a16="http://schemas.microsoft.com/office/drawing/2014/main" id="{500214C0-8B74-364C-3030-478FA342896D}"/>
              </a:ext>
            </a:extLst>
          </p:cNvPr>
          <p:cNvSpPr/>
          <p:nvPr/>
        </p:nvSpPr>
        <p:spPr>
          <a:xfrm>
            <a:off x="7197371" y="515221"/>
            <a:ext cx="789923" cy="1241529"/>
          </a:xfrm>
          <a:custGeom>
            <a:avLst/>
            <a:gdLst/>
            <a:ahLst/>
            <a:cxnLst/>
            <a:rect l="l" t="t" r="r" b="b"/>
            <a:pathLst>
              <a:path w="704608" h="1107439">
                <a:moveTo>
                  <a:pt x="0" y="0"/>
                </a:moveTo>
                <a:lnTo>
                  <a:pt x="704608" y="0"/>
                </a:lnTo>
                <a:lnTo>
                  <a:pt x="704608" y="1107439"/>
                </a:lnTo>
                <a:lnTo>
                  <a:pt x="0" y="11074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182860-46B8-BB35-DCA7-5DB6974D9301}"/>
                  </a:ext>
                </a:extLst>
              </p:cNvPr>
              <p:cNvSpPr txBox="1"/>
              <p:nvPr/>
            </p:nvSpPr>
            <p:spPr>
              <a:xfrm>
                <a:off x="164739" y="2353160"/>
                <a:ext cx="3791945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den>
                    </m:f>
                    <m:r>
                      <a:rPr lang="en-US" sz="8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182860-46B8-BB35-DCA7-5DB6974D9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39" y="2353160"/>
                <a:ext cx="3791945" cy="1870577"/>
              </a:xfrm>
              <a:prstGeom prst="rect">
                <a:avLst/>
              </a:prstGeom>
              <a:blipFill>
                <a:blip r:embed="rId5"/>
                <a:stretch>
                  <a:fillRect t="-326" r="-6109" b="-14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B0DEE5-9161-96F2-679E-0E79AE5BDCD1}"/>
                  </a:ext>
                </a:extLst>
              </p:cNvPr>
              <p:cNvSpPr txBox="1"/>
              <p:nvPr/>
            </p:nvSpPr>
            <p:spPr>
              <a:xfrm>
                <a:off x="3584213" y="2359176"/>
                <a:ext cx="3791945" cy="1888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den>
                    </m:f>
                    <m:r>
                      <a:rPr lang="en-US" sz="80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80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B0DEE5-9161-96F2-679E-0E79AE5BD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213" y="2359176"/>
                <a:ext cx="3791945" cy="1888850"/>
              </a:xfrm>
              <a:prstGeom prst="rect">
                <a:avLst/>
              </a:prstGeom>
              <a:blipFill>
                <a:blip r:embed="rId6"/>
                <a:stretch>
                  <a:fillRect r="-13183" b="-1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8A0B9F-94FA-5005-6B16-524F4882D98E}"/>
                  </a:ext>
                </a:extLst>
              </p:cNvPr>
              <p:cNvSpPr txBox="1"/>
              <p:nvPr/>
            </p:nvSpPr>
            <p:spPr>
              <a:xfrm>
                <a:off x="6813187" y="2359176"/>
                <a:ext cx="3791945" cy="1888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  <m: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80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8A0B9F-94FA-5005-6B16-524F4882D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187" y="2359176"/>
                <a:ext cx="3791945" cy="1888850"/>
              </a:xfrm>
              <a:prstGeom prst="rect">
                <a:avLst/>
              </a:prstGeom>
              <a:blipFill>
                <a:blip r:embed="rId7"/>
                <a:stretch>
                  <a:fillRect r="-1447" b="-1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6EF126-5E76-9829-D85C-A6BB8555F03C}"/>
                  </a:ext>
                </a:extLst>
              </p:cNvPr>
              <p:cNvSpPr txBox="1"/>
              <p:nvPr/>
            </p:nvSpPr>
            <p:spPr>
              <a:xfrm>
                <a:off x="9651635" y="2226511"/>
                <a:ext cx="2166076" cy="202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num>
                        <m:den>
                          <m:r>
                            <a:rPr lang="en-US" sz="66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  <m:t>𝟑𝟖</m:t>
                          </m:r>
                        </m:den>
                      </m:f>
                    </m:oMath>
                  </m:oMathPara>
                </a14:m>
                <a:endParaRPr lang="en-US" sz="66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6EF126-5E76-9829-D85C-A6BB8555F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635" y="2226511"/>
                <a:ext cx="2166076" cy="2021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19F6161-7EBF-D423-2A42-F38F483BAF5D}"/>
              </a:ext>
            </a:extLst>
          </p:cNvPr>
          <p:cNvSpPr/>
          <p:nvPr/>
        </p:nvSpPr>
        <p:spPr>
          <a:xfrm>
            <a:off x="766762" y="4631376"/>
            <a:ext cx="10277475" cy="1335083"/>
          </a:xfrm>
          <a:prstGeom prst="wedgeRoundRectCallout">
            <a:avLst>
              <a:gd name="adj1" fmla="val -49405"/>
              <a:gd name="adj2" fmla="val 31808"/>
              <a:gd name="adj3" fmla="val 16667"/>
            </a:avLst>
          </a:prstGeom>
          <a:solidFill>
            <a:srgbClr val="FFE1E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đảo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ngược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72178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D09B52-263F-60EE-818D-7F9DA38E731B}"/>
              </a:ext>
            </a:extLst>
          </p:cNvPr>
          <p:cNvSpPr txBox="1"/>
          <p:nvPr/>
        </p:nvSpPr>
        <p:spPr>
          <a:xfrm>
            <a:off x="1443038" y="448360"/>
            <a:ext cx="107489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đảo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ngược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16F0A4-6196-B35F-1712-E548C7736B0D}"/>
                  </a:ext>
                </a:extLst>
              </p:cNvPr>
              <p:cNvSpPr txBox="1"/>
              <p:nvPr/>
            </p:nvSpPr>
            <p:spPr>
              <a:xfrm>
                <a:off x="3911399" y="1066800"/>
                <a:ext cx="3791945" cy="1762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7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;</m:t>
                    </m:r>
                    <m:f>
                      <m:fPr>
                        <m:ctrlPr>
                          <a:rPr lang="en-US" sz="7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72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16F0A4-6196-B35F-1712-E548C7736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99" y="1066800"/>
                <a:ext cx="3791945" cy="1762919"/>
              </a:xfrm>
              <a:prstGeom prst="rect">
                <a:avLst/>
              </a:prstGeom>
              <a:blipFill>
                <a:blip r:embed="rId2"/>
                <a:stretch>
                  <a:fillRect b="-10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0B966852-76C0-5C44-B830-13DA7E95C88F}"/>
              </a:ext>
            </a:extLst>
          </p:cNvPr>
          <p:cNvGrpSpPr/>
          <p:nvPr/>
        </p:nvGrpSpPr>
        <p:grpSpPr>
          <a:xfrm>
            <a:off x="900113" y="2829719"/>
            <a:ext cx="9691688" cy="2637631"/>
            <a:chOff x="900113" y="2829719"/>
            <a:chExt cx="9691688" cy="3056731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E02FA526-DA5F-8687-0780-EF623D1715E1}"/>
                </a:ext>
              </a:extLst>
            </p:cNvPr>
            <p:cNvSpPr/>
            <p:nvPr/>
          </p:nvSpPr>
          <p:spPr>
            <a:xfrm>
              <a:off x="900113" y="2829719"/>
              <a:ext cx="9691688" cy="3056731"/>
            </a:xfrm>
            <a:prstGeom prst="wedgeRoundRectCallout">
              <a:avLst>
                <a:gd name="adj1" fmla="val -49405"/>
                <a:gd name="adj2" fmla="val 31808"/>
                <a:gd name="adj3" fmla="val 16667"/>
              </a:avLst>
            </a:prstGeom>
            <a:solidFill>
              <a:srgbClr val="FFE1E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98435E-6ACE-8259-DDC0-0B51295E06BC}"/>
                </a:ext>
              </a:extLst>
            </p:cNvPr>
            <p:cNvSpPr txBox="1"/>
            <p:nvPr/>
          </p:nvSpPr>
          <p:spPr>
            <a:xfrm>
              <a:off x="1176338" y="2968873"/>
              <a:ext cx="612457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4637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 phân số đảo ngược là: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F42AE8-1F70-14CC-7622-813801538ADB}"/>
                  </a:ext>
                </a:extLst>
              </p:cNvPr>
              <p:cNvSpPr txBox="1"/>
              <p:nvPr/>
            </p:nvSpPr>
            <p:spPr>
              <a:xfrm>
                <a:off x="3873299" y="3621732"/>
                <a:ext cx="3791945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7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;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72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F42AE8-1F70-14CC-7622-813801538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299" y="3621732"/>
                <a:ext cx="3791945" cy="1693092"/>
              </a:xfrm>
              <a:prstGeom prst="rect">
                <a:avLst/>
              </a:prstGeom>
              <a:blipFill>
                <a:blip r:embed="rId3"/>
                <a:stretch>
                  <a:fillRect b="-13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97FC743-98E5-0665-1A06-F613933B2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49" y="261417"/>
            <a:ext cx="118272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462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1101B9-DCD5-58A0-90A9-D3DBC8DB906F}"/>
              </a:ext>
            </a:extLst>
          </p:cNvPr>
          <p:cNvSpPr txBox="1"/>
          <p:nvPr/>
        </p:nvSpPr>
        <p:spPr>
          <a:xfrm>
            <a:off x="1443038" y="448360"/>
            <a:ext cx="26050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C7443A-A7A5-AC3C-545D-9D4D28D7378E}"/>
                  </a:ext>
                </a:extLst>
              </p:cNvPr>
              <p:cNvSpPr txBox="1"/>
              <p:nvPr/>
            </p:nvSpPr>
            <p:spPr>
              <a:xfrm>
                <a:off x="900112" y="1295400"/>
                <a:ext cx="2239370" cy="190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C7443A-A7A5-AC3C-545D-9D4D28D73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12" y="1295400"/>
                <a:ext cx="2239370" cy="19066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DC8DAF-B03F-4EF2-4968-3EB9B5558815}"/>
                  </a:ext>
                </a:extLst>
              </p:cNvPr>
              <p:cNvSpPr txBox="1"/>
              <p:nvPr/>
            </p:nvSpPr>
            <p:spPr>
              <a:xfrm>
                <a:off x="4510087" y="1295400"/>
                <a:ext cx="2239370" cy="1827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DC8DAF-B03F-4EF2-4968-3EB9B5558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087" y="1295400"/>
                <a:ext cx="2239370" cy="18272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F6B06B-BED7-87F2-65D5-81466E28CAD0}"/>
                  </a:ext>
                </a:extLst>
              </p:cNvPr>
              <p:cNvSpPr txBox="1"/>
              <p:nvPr/>
            </p:nvSpPr>
            <p:spPr>
              <a:xfrm>
                <a:off x="8529637" y="1466850"/>
                <a:ext cx="2239370" cy="1827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F6B06B-BED7-87F2-65D5-81466E28C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637" y="1466850"/>
                <a:ext cx="2239370" cy="18272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1648C61B-E45F-BA88-E6AC-CACA572652BA}"/>
              </a:ext>
            </a:extLst>
          </p:cNvPr>
          <p:cNvGrpSpPr/>
          <p:nvPr/>
        </p:nvGrpSpPr>
        <p:grpSpPr>
          <a:xfrm>
            <a:off x="857249" y="3872974"/>
            <a:ext cx="10029826" cy="2099201"/>
            <a:chOff x="857249" y="3872974"/>
            <a:chExt cx="10029826" cy="209920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3EF788B-D70D-7E5D-839D-FE21C59CD4DF}"/>
                </a:ext>
              </a:extLst>
            </p:cNvPr>
            <p:cNvSpPr/>
            <p:nvPr/>
          </p:nvSpPr>
          <p:spPr>
            <a:xfrm>
              <a:off x="857249" y="3872974"/>
              <a:ext cx="10029826" cy="2099201"/>
            </a:xfrm>
            <a:prstGeom prst="roundRect">
              <a:avLst/>
            </a:prstGeom>
            <a:solidFill>
              <a:srgbClr val="ECF2DA"/>
            </a:solidFill>
            <a:ln w="38100">
              <a:solidFill>
                <a:srgbClr val="4637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B6A5831-3361-96E0-2C63-589EAC51F117}"/>
                    </a:ext>
                  </a:extLst>
                </p:cNvPr>
                <p:cNvSpPr txBox="1"/>
                <p:nvPr/>
              </p:nvSpPr>
              <p:spPr>
                <a:xfrm>
                  <a:off x="857249" y="4029075"/>
                  <a:ext cx="2239370" cy="16707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B6A5831-3361-96E0-2C63-589EAC51F1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249" y="4029075"/>
                  <a:ext cx="2239370" cy="16707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5B4FE1-C9AF-EC0D-13FB-192BAF03BD01}"/>
                  </a:ext>
                </a:extLst>
              </p:cNvPr>
              <p:cNvSpPr txBox="1"/>
              <p:nvPr/>
            </p:nvSpPr>
            <p:spPr>
              <a:xfrm>
                <a:off x="2295525" y="4009807"/>
                <a:ext cx="4991100" cy="1709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7200" b="1" dirty="0" smtClean="0">
                        <a:solidFill>
                          <a:srgbClr val="F97077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72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72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5B4FE1-C9AF-EC0D-13FB-192BAF03B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525" y="4009807"/>
                <a:ext cx="4991100" cy="1709250"/>
              </a:xfrm>
              <a:prstGeom prst="rect">
                <a:avLst/>
              </a:prstGeom>
              <a:blipFill>
                <a:blip r:embed="rId6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BB2C58-4B4B-561B-81DB-730238483900}"/>
                  </a:ext>
                </a:extLst>
              </p:cNvPr>
              <p:cNvSpPr txBox="1"/>
              <p:nvPr/>
            </p:nvSpPr>
            <p:spPr>
              <a:xfrm>
                <a:off x="6314081" y="3982588"/>
                <a:ext cx="3791945" cy="1709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72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72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BB2C58-4B4B-561B-81DB-730238483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081" y="3982588"/>
                <a:ext cx="3791945" cy="1709250"/>
              </a:xfrm>
              <a:prstGeom prst="rect">
                <a:avLst/>
              </a:prstGeom>
              <a:blipFill>
                <a:blip r:embed="rId7"/>
                <a:stretch>
                  <a:fillRect b="-1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822F30-790C-065C-855B-64D63925221C}"/>
                  </a:ext>
                </a:extLst>
              </p:cNvPr>
              <p:cNvSpPr txBox="1"/>
              <p:nvPr/>
            </p:nvSpPr>
            <p:spPr>
              <a:xfrm>
                <a:off x="8927735" y="4010416"/>
                <a:ext cx="2166076" cy="1653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822F30-790C-065C-855B-64D639252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735" y="4010416"/>
                <a:ext cx="2166076" cy="16535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3365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E35B168-D690-2A03-4A02-40C3AA0C8F54}"/>
              </a:ext>
            </a:extLst>
          </p:cNvPr>
          <p:cNvGrpSpPr/>
          <p:nvPr/>
        </p:nvGrpSpPr>
        <p:grpSpPr>
          <a:xfrm>
            <a:off x="1081087" y="3400425"/>
            <a:ext cx="10029826" cy="2099201"/>
            <a:chOff x="1081087" y="3400425"/>
            <a:chExt cx="10029826" cy="209920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B6F2DB9-B740-3D50-2E16-5D274BFFE1BF}"/>
                </a:ext>
              </a:extLst>
            </p:cNvPr>
            <p:cNvSpPr/>
            <p:nvPr/>
          </p:nvSpPr>
          <p:spPr>
            <a:xfrm>
              <a:off x="1081087" y="3400425"/>
              <a:ext cx="10029826" cy="2099201"/>
            </a:xfrm>
            <a:prstGeom prst="roundRect">
              <a:avLst/>
            </a:prstGeom>
            <a:solidFill>
              <a:srgbClr val="ECF2DA"/>
            </a:solidFill>
            <a:ln w="38100">
              <a:solidFill>
                <a:srgbClr val="4637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4BC7DAF-DD40-3FE3-16C6-A18669E2B0E2}"/>
                    </a:ext>
                  </a:extLst>
                </p:cNvPr>
                <p:cNvSpPr txBox="1"/>
                <p:nvPr/>
              </p:nvSpPr>
              <p:spPr>
                <a:xfrm>
                  <a:off x="1173892" y="3536377"/>
                  <a:ext cx="2239370" cy="18272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6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4BC7DAF-DD40-3FE3-16C6-A18669E2B0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3892" y="3536377"/>
                  <a:ext cx="2239370" cy="182729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BAC3F5C-00F9-F977-CB05-FCFB9699CBE7}"/>
              </a:ext>
            </a:extLst>
          </p:cNvPr>
          <p:cNvGrpSpPr/>
          <p:nvPr/>
        </p:nvGrpSpPr>
        <p:grpSpPr>
          <a:xfrm>
            <a:off x="1081087" y="834499"/>
            <a:ext cx="10029826" cy="2099201"/>
            <a:chOff x="1081087" y="834499"/>
            <a:chExt cx="10029826" cy="209920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3E43DA0-FE79-BC01-A3FE-431279993E72}"/>
                </a:ext>
              </a:extLst>
            </p:cNvPr>
            <p:cNvSpPr/>
            <p:nvPr/>
          </p:nvSpPr>
          <p:spPr>
            <a:xfrm>
              <a:off x="1081087" y="834499"/>
              <a:ext cx="10029826" cy="2099201"/>
            </a:xfrm>
            <a:prstGeom prst="roundRect">
              <a:avLst/>
            </a:prstGeom>
            <a:solidFill>
              <a:srgbClr val="ECF2DA"/>
            </a:solidFill>
            <a:ln w="38100">
              <a:solidFill>
                <a:srgbClr val="4637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906519D-B981-5441-1C47-7533B680B0D7}"/>
                    </a:ext>
                  </a:extLst>
                </p:cNvPr>
                <p:cNvSpPr txBox="1"/>
                <p:nvPr/>
              </p:nvSpPr>
              <p:spPr>
                <a:xfrm>
                  <a:off x="1173892" y="912309"/>
                  <a:ext cx="2239370" cy="18272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6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906519D-B981-5441-1C47-7533B680B0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3892" y="912309"/>
                  <a:ext cx="2239370" cy="182729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38984A-92DF-D057-92FD-DE09D0C23A23}"/>
                  </a:ext>
                </a:extLst>
              </p:cNvPr>
              <p:cNvSpPr txBox="1"/>
              <p:nvPr/>
            </p:nvSpPr>
            <p:spPr>
              <a:xfrm>
                <a:off x="2519363" y="971332"/>
                <a:ext cx="4991100" cy="1692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7200" b="1" dirty="0" smtClean="0">
                        <a:solidFill>
                          <a:srgbClr val="F97077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72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72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38984A-92DF-D057-92FD-DE09D0C23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363" y="971332"/>
                <a:ext cx="4991100" cy="1692707"/>
              </a:xfrm>
              <a:prstGeom prst="rect">
                <a:avLst/>
              </a:prstGeom>
              <a:blipFill>
                <a:blip r:embed="rId4"/>
                <a:stretch>
                  <a:fillRect b="-13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EA4C6C-8876-A274-65A1-8C6F60CA8737}"/>
                  </a:ext>
                </a:extLst>
              </p:cNvPr>
              <p:cNvSpPr txBox="1"/>
              <p:nvPr/>
            </p:nvSpPr>
            <p:spPr>
              <a:xfrm>
                <a:off x="6537919" y="944113"/>
                <a:ext cx="3791945" cy="1709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72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72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EA4C6C-8876-A274-65A1-8C6F60CA8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919" y="944113"/>
                <a:ext cx="3791945" cy="1709250"/>
              </a:xfrm>
              <a:prstGeom prst="rect">
                <a:avLst/>
              </a:prstGeom>
              <a:blipFill>
                <a:blip r:embed="rId5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F7A5CD-F081-DEAB-CA72-4230CC4A2835}"/>
                  </a:ext>
                </a:extLst>
              </p:cNvPr>
              <p:cNvSpPr txBox="1"/>
              <p:nvPr/>
            </p:nvSpPr>
            <p:spPr>
              <a:xfrm>
                <a:off x="9170623" y="834499"/>
                <a:ext cx="2166076" cy="1846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  <m:t>𝟑𝟐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F7A5CD-F081-DEAB-CA72-4230CC4A2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623" y="834499"/>
                <a:ext cx="2166076" cy="18460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B0D83D-AB2D-1F86-438C-68AB4E757488}"/>
                  </a:ext>
                </a:extLst>
              </p:cNvPr>
              <p:cNvSpPr txBox="1"/>
              <p:nvPr/>
            </p:nvSpPr>
            <p:spPr>
              <a:xfrm>
                <a:off x="2519363" y="3537258"/>
                <a:ext cx="4991100" cy="1709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7200" b="1" dirty="0" smtClean="0">
                        <a:solidFill>
                          <a:srgbClr val="F97077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72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72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B0D83D-AB2D-1F86-438C-68AB4E757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363" y="3537258"/>
                <a:ext cx="4991100" cy="1709250"/>
              </a:xfrm>
              <a:prstGeom prst="rect">
                <a:avLst/>
              </a:prstGeom>
              <a:blipFill>
                <a:blip r:embed="rId7"/>
                <a:stretch>
                  <a:fillRect b="-1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C66E8A-AD25-DA34-4BC6-66CE745A9833}"/>
                  </a:ext>
                </a:extLst>
              </p:cNvPr>
              <p:cNvSpPr txBox="1"/>
              <p:nvPr/>
            </p:nvSpPr>
            <p:spPr>
              <a:xfrm>
                <a:off x="6537919" y="3510039"/>
                <a:ext cx="3791945" cy="1709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72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72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C66E8A-AD25-DA34-4BC6-66CE745A9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919" y="3510039"/>
                <a:ext cx="3791945" cy="1709250"/>
              </a:xfrm>
              <a:prstGeom prst="rect">
                <a:avLst/>
              </a:prstGeom>
              <a:blipFill>
                <a:blip r:embed="rId8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C0C7C2-C59C-2E26-FF52-469CAFE69951}"/>
                  </a:ext>
                </a:extLst>
              </p:cNvPr>
              <p:cNvSpPr txBox="1"/>
              <p:nvPr/>
            </p:nvSpPr>
            <p:spPr>
              <a:xfrm>
                <a:off x="9170623" y="3400425"/>
                <a:ext cx="2166076" cy="1846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C0C7C2-C59C-2E26-FF52-469CAFE69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623" y="3400425"/>
                <a:ext cx="2166076" cy="18460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3440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DE618C-BF12-3002-5ED0-B6939E9833BF}"/>
              </a:ext>
            </a:extLst>
          </p:cNvPr>
          <p:cNvSpPr txBox="1"/>
          <p:nvPr/>
        </p:nvSpPr>
        <p:spPr>
          <a:xfrm>
            <a:off x="1443038" y="448360"/>
            <a:ext cx="60531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A2C6D-8146-0DD5-178B-27EDCBD959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4" r="1799"/>
          <a:stretch/>
        </p:blipFill>
        <p:spPr>
          <a:xfrm>
            <a:off x="523875" y="1794840"/>
            <a:ext cx="11134725" cy="295813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FF2A63D-16DF-2347-7589-2E30001A1F2A}"/>
              </a:ext>
            </a:extLst>
          </p:cNvPr>
          <p:cNvGrpSpPr/>
          <p:nvPr/>
        </p:nvGrpSpPr>
        <p:grpSpPr>
          <a:xfrm>
            <a:off x="4007643" y="2597423"/>
            <a:ext cx="923925" cy="1663154"/>
            <a:chOff x="4691061" y="1201429"/>
            <a:chExt cx="923925" cy="166315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CD1D57-73FF-5B33-CAE4-4EF5209A67C4}"/>
                </a:ext>
              </a:extLst>
            </p:cNvPr>
            <p:cNvSpPr/>
            <p:nvPr/>
          </p:nvSpPr>
          <p:spPr>
            <a:xfrm>
              <a:off x="4691061" y="1201429"/>
              <a:ext cx="923925" cy="1663154"/>
            </a:xfrm>
            <a:prstGeom prst="rect">
              <a:avLst/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A004DDE-2ABB-D583-3024-75577DED9A85}"/>
                    </a:ext>
                  </a:extLst>
                </p:cNvPr>
                <p:cNvSpPr txBox="1"/>
                <p:nvPr/>
              </p:nvSpPr>
              <p:spPr>
                <a:xfrm>
                  <a:off x="4724399" y="1295400"/>
                  <a:ext cx="752476" cy="14752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A004DDE-2ABB-D583-3024-75577DED9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399" y="1295400"/>
                  <a:ext cx="752476" cy="1475212"/>
                </a:xfrm>
                <a:prstGeom prst="rect">
                  <a:avLst/>
                </a:prstGeom>
                <a:blipFill>
                  <a:blip r:embed="rId4"/>
                  <a:stretch>
                    <a:fillRect r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B941866-002B-752E-ED75-61FF456CCEFA}"/>
              </a:ext>
            </a:extLst>
          </p:cNvPr>
          <p:cNvGrpSpPr/>
          <p:nvPr/>
        </p:nvGrpSpPr>
        <p:grpSpPr>
          <a:xfrm>
            <a:off x="7179468" y="2544454"/>
            <a:ext cx="633414" cy="1663154"/>
            <a:chOff x="4691061" y="1201429"/>
            <a:chExt cx="923925" cy="166315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CF8B0C-A603-BA20-7E5D-EEEDDB6B5611}"/>
                </a:ext>
              </a:extLst>
            </p:cNvPr>
            <p:cNvSpPr/>
            <p:nvPr/>
          </p:nvSpPr>
          <p:spPr>
            <a:xfrm>
              <a:off x="4691061" y="1201429"/>
              <a:ext cx="923925" cy="1663154"/>
            </a:xfrm>
            <a:prstGeom prst="rect">
              <a:avLst/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B05D240-4D48-7D75-77B8-038B1EAD4851}"/>
                    </a:ext>
                  </a:extLst>
                </p:cNvPr>
                <p:cNvSpPr txBox="1"/>
                <p:nvPr/>
              </p:nvSpPr>
              <p:spPr>
                <a:xfrm>
                  <a:off x="4724399" y="1295400"/>
                  <a:ext cx="752476" cy="14752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B05D240-4D48-7D75-77B8-038B1EAD48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399" y="1295400"/>
                  <a:ext cx="752476" cy="14752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6C1092-38A6-9366-22DD-95C1156B44DE}"/>
              </a:ext>
            </a:extLst>
          </p:cNvPr>
          <p:cNvGrpSpPr/>
          <p:nvPr/>
        </p:nvGrpSpPr>
        <p:grpSpPr>
          <a:xfrm>
            <a:off x="10351293" y="2966516"/>
            <a:ext cx="633414" cy="924968"/>
            <a:chOff x="4691061" y="1201429"/>
            <a:chExt cx="923925" cy="9249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D7C551-820C-9741-3E6C-32752D813E17}"/>
                </a:ext>
              </a:extLst>
            </p:cNvPr>
            <p:cNvSpPr/>
            <p:nvPr/>
          </p:nvSpPr>
          <p:spPr>
            <a:xfrm>
              <a:off x="4691061" y="1201429"/>
              <a:ext cx="923925" cy="924968"/>
            </a:xfrm>
            <a:prstGeom prst="rect">
              <a:avLst/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5B80CFA-2FAE-7945-FFE0-9BACAD15666B}"/>
                    </a:ext>
                  </a:extLst>
                </p:cNvPr>
                <p:cNvSpPr txBox="1"/>
                <p:nvPr/>
              </p:nvSpPr>
              <p:spPr>
                <a:xfrm>
                  <a:off x="4724398" y="1295400"/>
                  <a:ext cx="75247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48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5B80CFA-2FAE-7945-FFE0-9BACAD1566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398" y="1295400"/>
                  <a:ext cx="752476" cy="830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6D11148-CBE2-D06A-CF2C-1998CCFF87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078" y="216757"/>
            <a:ext cx="1237595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427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223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</vt:lpstr>
      <vt:lpstr>Cambria Math</vt:lpstr>
      <vt:lpstr>SVN-Newton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17</cp:revision>
  <dcterms:created xsi:type="dcterms:W3CDTF">2024-03-24T08:51:05Z</dcterms:created>
  <dcterms:modified xsi:type="dcterms:W3CDTF">2025-04-30T06:15:08Z</dcterms:modified>
</cp:coreProperties>
</file>