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sldIdLst>
    <p:sldId id="256" r:id="rId3"/>
    <p:sldId id="257" r:id="rId4"/>
    <p:sldId id="259" r:id="rId5"/>
    <p:sldId id="278" r:id="rId6"/>
    <p:sldId id="279" r:id="rId7"/>
    <p:sldId id="277" r:id="rId8"/>
    <p:sldId id="280" r:id="rId9"/>
    <p:sldId id="281" r:id="rId10"/>
    <p:sldId id="282" r:id="rId11"/>
    <p:sldId id="283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60" r:id="rId24"/>
    <p:sldId id="261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9D"/>
    <a:srgbClr val="F26341"/>
    <a:srgbClr val="D1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31.svg"/><Relationship Id="rId9" Type="http://schemas.openxmlformats.org/officeDocument/2006/relationships/image" Target="../media/image14.png"/><Relationship Id="rId14" Type="http://schemas.openxmlformats.org/officeDocument/2006/relationships/image" Target="../media/image3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6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5.svg"/><Relationship Id="rId1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5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3.svg"/><Relationship Id="rId1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51.svg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5.svg"/><Relationship Id="rId5" Type="http://schemas.openxmlformats.org/officeDocument/2006/relationships/image" Target="../media/image57.sv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19.svg"/><Relationship Id="rId14" Type="http://schemas.openxmlformats.org/officeDocument/2006/relationships/image" Target="../media/image3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8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5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93AC9AD-5397-561E-EF9E-0F24D78C5073}"/>
              </a:ext>
            </a:extLst>
          </p:cNvPr>
          <p:cNvSpPr/>
          <p:nvPr userDrawn="1"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B4CFF4A-51DB-B7F7-A1B3-EDA3B7A381C4}"/>
              </a:ext>
            </a:extLst>
          </p:cNvPr>
          <p:cNvSpPr/>
          <p:nvPr userDrawn="1"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D199735-CF4F-F747-4FD6-B780171BE0FD}"/>
              </a:ext>
            </a:extLst>
          </p:cNvPr>
          <p:cNvGrpSpPr/>
          <p:nvPr userDrawn="1"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50A666B-C536-B1BA-6A5C-850269FF14E5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42C3F504-4280-6ECE-0965-C576A102D6B2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CD03DF3C-0FA9-01BD-1C63-7D828675D46A}"/>
              </a:ext>
            </a:extLst>
          </p:cNvPr>
          <p:cNvSpPr/>
          <p:nvPr userDrawn="1"/>
        </p:nvSpPr>
        <p:spPr>
          <a:xfrm>
            <a:off x="9093715" y="1239082"/>
            <a:ext cx="3887929" cy="6134798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A23819C-23F3-A3D0-66C6-BE9E98949CA8}"/>
              </a:ext>
            </a:extLst>
          </p:cNvPr>
          <p:cNvSpPr/>
          <p:nvPr userDrawn="1"/>
        </p:nvSpPr>
        <p:spPr>
          <a:xfrm>
            <a:off x="6041096" y="2137658"/>
            <a:ext cx="3052619" cy="4337647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4F16906-B4AC-5A81-C01F-7F3910B3750F}"/>
              </a:ext>
            </a:extLst>
          </p:cNvPr>
          <p:cNvSpPr/>
          <p:nvPr userDrawn="1"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34B2A46-0CD9-C424-7330-A62328343CAD}"/>
              </a:ext>
            </a:extLst>
          </p:cNvPr>
          <p:cNvSpPr/>
          <p:nvPr userDrawn="1"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4C9F29A-3F52-2D31-B561-FE011E695B9C}"/>
              </a:ext>
            </a:extLst>
          </p:cNvPr>
          <p:cNvSpPr/>
          <p:nvPr userDrawn="1"/>
        </p:nvSpPr>
        <p:spPr>
          <a:xfrm rot="15705562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99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bg>
      <p:bgPr>
        <a:solidFill>
          <a:srgbClr val="FFD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B4421660-D012-C763-6B53-0CA879916AA2}"/>
              </a:ext>
            </a:extLst>
          </p:cNvPr>
          <p:cNvGrpSpPr/>
          <p:nvPr userDrawn="1"/>
        </p:nvGrpSpPr>
        <p:grpSpPr>
          <a:xfrm>
            <a:off x="570640" y="366893"/>
            <a:ext cx="11050721" cy="6100981"/>
            <a:chOff x="0" y="0"/>
            <a:chExt cx="4365717" cy="2410264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1BD017F-1CC7-E8B0-86F1-35A248975939}"/>
                </a:ext>
              </a:extLst>
            </p:cNvPr>
            <p:cNvSpPr/>
            <p:nvPr/>
          </p:nvSpPr>
          <p:spPr>
            <a:xfrm>
              <a:off x="0" y="0"/>
              <a:ext cx="4365717" cy="2410264"/>
            </a:xfrm>
            <a:custGeom>
              <a:avLst/>
              <a:gdLst/>
              <a:ahLst/>
              <a:cxnLst/>
              <a:rect l="l" t="t" r="r" b="b"/>
              <a:pathLst>
                <a:path w="4365717" h="2410264">
                  <a:moveTo>
                    <a:pt x="23820" y="0"/>
                  </a:moveTo>
                  <a:lnTo>
                    <a:pt x="4341897" y="0"/>
                  </a:lnTo>
                  <a:cubicBezTo>
                    <a:pt x="4348214" y="0"/>
                    <a:pt x="4354273" y="2510"/>
                    <a:pt x="4358740" y="6977"/>
                  </a:cubicBezTo>
                  <a:cubicBezTo>
                    <a:pt x="4363207" y="11444"/>
                    <a:pt x="4365717" y="17502"/>
                    <a:pt x="4365717" y="23820"/>
                  </a:cubicBezTo>
                  <a:lnTo>
                    <a:pt x="4365717" y="2386444"/>
                  </a:lnTo>
                  <a:cubicBezTo>
                    <a:pt x="4365717" y="2399600"/>
                    <a:pt x="4355052" y="2410264"/>
                    <a:pt x="4341897" y="2410264"/>
                  </a:cubicBezTo>
                  <a:lnTo>
                    <a:pt x="23820" y="2410264"/>
                  </a:lnTo>
                  <a:cubicBezTo>
                    <a:pt x="10664" y="2410264"/>
                    <a:pt x="0" y="2399600"/>
                    <a:pt x="0" y="2386444"/>
                  </a:cubicBezTo>
                  <a:lnTo>
                    <a:pt x="0" y="23820"/>
                  </a:lnTo>
                  <a:cubicBezTo>
                    <a:pt x="0" y="10664"/>
                    <a:pt x="10664" y="0"/>
                    <a:pt x="238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EBE28099-ACDE-4301-D9AD-420B369C2E15}"/>
                </a:ext>
              </a:extLst>
            </p:cNvPr>
            <p:cNvSpPr txBox="1"/>
            <p:nvPr/>
          </p:nvSpPr>
          <p:spPr>
            <a:xfrm>
              <a:off x="0" y="0"/>
              <a:ext cx="4365717" cy="24102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EF83DE5B-6387-CEDF-B9D5-492CAC92E0D5}"/>
              </a:ext>
            </a:extLst>
          </p:cNvPr>
          <p:cNvSpPr/>
          <p:nvPr userDrawn="1"/>
        </p:nvSpPr>
        <p:spPr>
          <a:xfrm>
            <a:off x="10948884" y="5502829"/>
            <a:ext cx="1114632" cy="1643559"/>
          </a:xfrm>
          <a:custGeom>
            <a:avLst/>
            <a:gdLst/>
            <a:ahLst/>
            <a:cxnLst/>
            <a:rect l="l" t="t" r="r" b="b"/>
            <a:pathLst>
              <a:path w="1671948" h="2465339">
                <a:moveTo>
                  <a:pt x="0" y="0"/>
                </a:moveTo>
                <a:lnTo>
                  <a:pt x="1671948" y="0"/>
                </a:lnTo>
                <a:lnTo>
                  <a:pt x="1671948" y="2465339"/>
                </a:lnTo>
                <a:lnTo>
                  <a:pt x="0" y="2465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1F2C005B-AD14-9BF3-6F94-A39BD9D1F3B1}"/>
              </a:ext>
            </a:extLst>
          </p:cNvPr>
          <p:cNvSpPr/>
          <p:nvPr userDrawn="1"/>
        </p:nvSpPr>
        <p:spPr>
          <a:xfrm rot="285056">
            <a:off x="11017075" y="453451"/>
            <a:ext cx="470689" cy="464699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5" y="0"/>
                </a:lnTo>
                <a:lnTo>
                  <a:pt x="706035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3E4C30A-447C-A82D-B8E9-F6BD48786114}"/>
              </a:ext>
            </a:extLst>
          </p:cNvPr>
          <p:cNvSpPr/>
          <p:nvPr userDrawn="1"/>
        </p:nvSpPr>
        <p:spPr>
          <a:xfrm>
            <a:off x="685800" y="5683131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753EAC-9359-24F8-BD13-840AC2653722}"/>
              </a:ext>
            </a:extLst>
          </p:cNvPr>
          <p:cNvSpPr/>
          <p:nvPr userDrawn="1"/>
        </p:nvSpPr>
        <p:spPr>
          <a:xfrm rot="15705562">
            <a:off x="168497" y="5638384"/>
            <a:ext cx="804284" cy="1382085"/>
          </a:xfrm>
          <a:custGeom>
            <a:avLst/>
            <a:gdLst/>
            <a:ahLst/>
            <a:cxnLst/>
            <a:rect l="l" t="t" r="r" b="b"/>
            <a:pathLst>
              <a:path w="1206426" h="2073128">
                <a:moveTo>
                  <a:pt x="0" y="0"/>
                </a:moveTo>
                <a:lnTo>
                  <a:pt x="1206426" y="0"/>
                </a:lnTo>
                <a:lnTo>
                  <a:pt x="1206426" y="2073128"/>
                </a:lnTo>
                <a:lnTo>
                  <a:pt x="0" y="2073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9D881910-D7A5-A6AA-313E-4BCC61D75974}"/>
              </a:ext>
            </a:extLst>
          </p:cNvPr>
          <p:cNvSpPr/>
          <p:nvPr userDrawn="1"/>
        </p:nvSpPr>
        <p:spPr>
          <a:xfrm rot="17797923">
            <a:off x="11557198" y="-134068"/>
            <a:ext cx="583053" cy="1001921"/>
          </a:xfrm>
          <a:custGeom>
            <a:avLst/>
            <a:gdLst/>
            <a:ahLst/>
            <a:cxnLst/>
            <a:rect l="l" t="t" r="r" b="b"/>
            <a:pathLst>
              <a:path w="874580" h="1502882">
                <a:moveTo>
                  <a:pt x="0" y="0"/>
                </a:moveTo>
                <a:lnTo>
                  <a:pt x="874581" y="0"/>
                </a:lnTo>
                <a:lnTo>
                  <a:pt x="874581" y="1502882"/>
                </a:lnTo>
                <a:lnTo>
                  <a:pt x="0" y="15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CE810D7-B27F-C7A3-B3FD-5195EF0C3DF2}"/>
              </a:ext>
            </a:extLst>
          </p:cNvPr>
          <p:cNvSpPr/>
          <p:nvPr userDrawn="1"/>
        </p:nvSpPr>
        <p:spPr>
          <a:xfrm rot="1606433" flipH="1">
            <a:off x="-111499" y="200601"/>
            <a:ext cx="1044261" cy="645543"/>
          </a:xfrm>
          <a:custGeom>
            <a:avLst/>
            <a:gdLst/>
            <a:ahLst/>
            <a:cxnLst/>
            <a:rect l="l" t="t" r="r" b="b"/>
            <a:pathLst>
              <a:path w="1566392" h="968315">
                <a:moveTo>
                  <a:pt x="1566391" y="0"/>
                </a:moveTo>
                <a:lnTo>
                  <a:pt x="0" y="0"/>
                </a:lnTo>
                <a:lnTo>
                  <a:pt x="0" y="968315"/>
                </a:lnTo>
                <a:lnTo>
                  <a:pt x="1566391" y="968315"/>
                </a:lnTo>
                <a:lnTo>
                  <a:pt x="15663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82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DEF6899-4BAA-F3DF-4819-52CAC2D236ED}"/>
              </a:ext>
            </a:extLst>
          </p:cNvPr>
          <p:cNvSpPr/>
          <p:nvPr userDrawn="1"/>
        </p:nvSpPr>
        <p:spPr>
          <a:xfrm>
            <a:off x="8067356" y="-117083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E924220-B5F1-7E40-3498-C09FCE7B48BA}"/>
              </a:ext>
            </a:extLst>
          </p:cNvPr>
          <p:cNvGrpSpPr/>
          <p:nvPr userDrawn="1"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7A8A560D-4693-ADC0-BCB5-AD6DE075F3AF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62702B5-19C4-9C33-B8F9-594A1EB28360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1B6E933C-EE65-ACA1-187C-F470D74F75CE}"/>
              </a:ext>
            </a:extLst>
          </p:cNvPr>
          <p:cNvSpPr/>
          <p:nvPr userDrawn="1"/>
        </p:nvSpPr>
        <p:spPr>
          <a:xfrm rot="314949">
            <a:off x="-237311" y="3712541"/>
            <a:ext cx="2752673" cy="3356918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3DB053D-8FA8-0169-718E-BC8253C6043B}"/>
              </a:ext>
            </a:extLst>
          </p:cNvPr>
          <p:cNvSpPr/>
          <p:nvPr userDrawn="1"/>
        </p:nvSpPr>
        <p:spPr>
          <a:xfrm rot="285056">
            <a:off x="2393173" y="2200260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A819F04-1C29-7D5D-87BF-5ACC427CFFCF}"/>
              </a:ext>
            </a:extLst>
          </p:cNvPr>
          <p:cNvSpPr/>
          <p:nvPr userDrawn="1"/>
        </p:nvSpPr>
        <p:spPr>
          <a:xfrm>
            <a:off x="10498062" y="1913725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6C57F18-1F4C-F084-CF6E-86BA998D9B81}"/>
              </a:ext>
            </a:extLst>
          </p:cNvPr>
          <p:cNvSpPr/>
          <p:nvPr userDrawn="1"/>
        </p:nvSpPr>
        <p:spPr>
          <a:xfrm>
            <a:off x="-289060" y="189338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A39AF25D-7D38-37AF-DCB8-D2C63A223120}"/>
              </a:ext>
            </a:extLst>
          </p:cNvPr>
          <p:cNvSpPr/>
          <p:nvPr userDrawn="1"/>
        </p:nvSpPr>
        <p:spPr>
          <a:xfrm rot="15705562">
            <a:off x="7443162" y="285930"/>
            <a:ext cx="1281409" cy="2201979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704596E-6703-8CE0-9F74-1D2542762436}"/>
              </a:ext>
            </a:extLst>
          </p:cNvPr>
          <p:cNvSpPr/>
          <p:nvPr userDrawn="1"/>
        </p:nvSpPr>
        <p:spPr>
          <a:xfrm>
            <a:off x="5833903" y="5532791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CA6C2F6-1A31-3923-8AA7-6117878C38A8}"/>
              </a:ext>
            </a:extLst>
          </p:cNvPr>
          <p:cNvSpPr/>
          <p:nvPr userDrawn="1"/>
        </p:nvSpPr>
        <p:spPr>
          <a:xfrm rot="21048679">
            <a:off x="9878146" y="3067791"/>
            <a:ext cx="2226823" cy="4002459"/>
          </a:xfrm>
          <a:custGeom>
            <a:avLst/>
            <a:gdLst/>
            <a:ahLst/>
            <a:cxnLst/>
            <a:rect l="l" t="t" r="r" b="b"/>
            <a:pathLst>
              <a:path w="3340234" h="6003689">
                <a:moveTo>
                  <a:pt x="0" y="0"/>
                </a:moveTo>
                <a:lnTo>
                  <a:pt x="3340234" y="0"/>
                </a:lnTo>
                <a:lnTo>
                  <a:pt x="3340234" y="6003689"/>
                </a:lnTo>
                <a:lnTo>
                  <a:pt x="0" y="6003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8906E60-A103-C2C1-8902-6BACE76036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9103A1E-EB19-9CE9-97AD-F840AD43DE70}"/>
              </a:ext>
            </a:extLst>
          </p:cNvPr>
          <p:cNvSpPr/>
          <p:nvPr userDrawn="1"/>
        </p:nvSpPr>
        <p:spPr>
          <a:xfrm>
            <a:off x="9917611" y="397240"/>
            <a:ext cx="2711745" cy="5670949"/>
          </a:xfrm>
          <a:custGeom>
            <a:avLst/>
            <a:gdLst/>
            <a:ahLst/>
            <a:cxnLst/>
            <a:rect l="l" t="t" r="r" b="b"/>
            <a:pathLst>
              <a:path w="4067617" h="8506423">
                <a:moveTo>
                  <a:pt x="0" y="0"/>
                </a:moveTo>
                <a:lnTo>
                  <a:pt x="4067617" y="0"/>
                </a:lnTo>
                <a:lnTo>
                  <a:pt x="4067617" y="8506423"/>
                </a:lnTo>
                <a:lnTo>
                  <a:pt x="0" y="8506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E86FEE11-5EFC-BEAB-BF2F-9B61FF474526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DD85D54B-E9D1-A7B3-C594-0E3059BDF15D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71D6D338-562B-D525-D8DF-8F6B7254DDEA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F4208465-5DDA-EA9F-EB2E-94D70339B0E7}"/>
              </a:ext>
            </a:extLst>
          </p:cNvPr>
          <p:cNvSpPr/>
          <p:nvPr userDrawn="1"/>
        </p:nvSpPr>
        <p:spPr>
          <a:xfrm>
            <a:off x="6681828" y="1265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21CD00-BE98-0AA9-7353-8E7C3E0FEFED}"/>
              </a:ext>
            </a:extLst>
          </p:cNvPr>
          <p:cNvSpPr/>
          <p:nvPr userDrawn="1"/>
        </p:nvSpPr>
        <p:spPr>
          <a:xfrm>
            <a:off x="11505227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1F3DD62-3D79-ED4F-33DC-3B6C756599D7}"/>
              </a:ext>
            </a:extLst>
          </p:cNvPr>
          <p:cNvSpPr/>
          <p:nvPr userDrawn="1"/>
        </p:nvSpPr>
        <p:spPr>
          <a:xfrm>
            <a:off x="9272152" y="5028212"/>
            <a:ext cx="2460009" cy="1872682"/>
          </a:xfrm>
          <a:custGeom>
            <a:avLst/>
            <a:gdLst/>
            <a:ahLst/>
            <a:cxnLst/>
            <a:rect l="l" t="t" r="r" b="b"/>
            <a:pathLst>
              <a:path w="3690013" h="2809023">
                <a:moveTo>
                  <a:pt x="0" y="0"/>
                </a:moveTo>
                <a:lnTo>
                  <a:pt x="3690014" y="0"/>
                </a:lnTo>
                <a:lnTo>
                  <a:pt x="3690014" y="2809023"/>
                </a:lnTo>
                <a:lnTo>
                  <a:pt x="0" y="2809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7752AF6-E669-27FD-17B6-6A910BE9E67F}"/>
              </a:ext>
            </a:extLst>
          </p:cNvPr>
          <p:cNvSpPr/>
          <p:nvPr userDrawn="1"/>
        </p:nvSpPr>
        <p:spPr>
          <a:xfrm>
            <a:off x="11020110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29" y="0"/>
                </a:lnTo>
                <a:lnTo>
                  <a:pt x="2652129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90E3B02-D6BE-5678-C955-8D4BF45DE37B}"/>
              </a:ext>
            </a:extLst>
          </p:cNvPr>
          <p:cNvSpPr/>
          <p:nvPr userDrawn="1"/>
        </p:nvSpPr>
        <p:spPr>
          <a:xfrm rot="21216278">
            <a:off x="7715164" y="1068720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64160E6-7C77-E9BC-5390-802E55F7C52F}"/>
              </a:ext>
            </a:extLst>
          </p:cNvPr>
          <p:cNvSpPr/>
          <p:nvPr userDrawn="1"/>
        </p:nvSpPr>
        <p:spPr>
          <a:xfrm rot="1423929">
            <a:off x="6106062" y="5146748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0" y="0"/>
                </a:lnTo>
                <a:lnTo>
                  <a:pt x="760720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DF4E06E-CBC2-292C-06DA-B63EBDD8A615}"/>
              </a:ext>
            </a:extLst>
          </p:cNvPr>
          <p:cNvSpPr/>
          <p:nvPr userDrawn="1"/>
        </p:nvSpPr>
        <p:spPr>
          <a:xfrm rot="1423929">
            <a:off x="751652" y="860345"/>
            <a:ext cx="387597" cy="342055"/>
          </a:xfrm>
          <a:custGeom>
            <a:avLst/>
            <a:gdLst/>
            <a:ahLst/>
            <a:cxnLst/>
            <a:rect l="l" t="t" r="r" b="b"/>
            <a:pathLst>
              <a:path w="581396" h="513082">
                <a:moveTo>
                  <a:pt x="0" y="0"/>
                </a:moveTo>
                <a:lnTo>
                  <a:pt x="581395" y="0"/>
                </a:lnTo>
                <a:lnTo>
                  <a:pt x="581395" y="513081"/>
                </a:lnTo>
                <a:lnTo>
                  <a:pt x="0" y="513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8A8C3115-D9B0-E6C6-144B-1AB9DED0CAD9}"/>
              </a:ext>
            </a:extLst>
          </p:cNvPr>
          <p:cNvSpPr/>
          <p:nvPr userDrawn="1"/>
        </p:nvSpPr>
        <p:spPr>
          <a:xfrm>
            <a:off x="-326796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3A944B7-46C6-6578-FB65-F4E688C237B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8857" y="651366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4F35EBE-6D26-4CB6-36B1-A77D9F7323F3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E4719FD-F895-D007-C7C7-DAB68B578CB9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82EC6C4-FB07-39F1-4337-36E512DE3791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136">
            <a:extLst>
              <a:ext uri="{FF2B5EF4-FFF2-40B4-BE49-F238E27FC236}">
                <a16:creationId xmlns:a16="http://schemas.microsoft.com/office/drawing/2014/main" id="{C26EC5DB-9FCD-FB50-073D-CC1A31002627}"/>
              </a:ext>
            </a:extLst>
          </p:cNvPr>
          <p:cNvSpPr/>
          <p:nvPr userDrawn="1"/>
        </p:nvSpPr>
        <p:spPr>
          <a:xfrm rot="538551">
            <a:off x="647601" y="5757256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34A5DA-AAF3-F3EF-8E12-BE725D5354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5">
            <a:extLst>
              <a:ext uri="{FF2B5EF4-FFF2-40B4-BE49-F238E27FC236}">
                <a16:creationId xmlns:a16="http://schemas.microsoft.com/office/drawing/2014/main" id="{788E1CD0-C531-1F49-DF8E-81B39B5DE726}"/>
              </a:ext>
            </a:extLst>
          </p:cNvPr>
          <p:cNvSpPr/>
          <p:nvPr userDrawn="1"/>
        </p:nvSpPr>
        <p:spPr>
          <a:xfrm>
            <a:off x="124845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6">
            <a:extLst>
              <a:ext uri="{FF2B5EF4-FFF2-40B4-BE49-F238E27FC236}">
                <a16:creationId xmlns:a16="http://schemas.microsoft.com/office/drawing/2014/main" id="{9F36EE9A-6402-98DF-6A46-890CA6969DA4}"/>
              </a:ext>
            </a:extLst>
          </p:cNvPr>
          <p:cNvSpPr/>
          <p:nvPr userDrawn="1"/>
        </p:nvSpPr>
        <p:spPr>
          <a:xfrm>
            <a:off x="10729619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6" y="0"/>
                </a:lnTo>
                <a:lnTo>
                  <a:pt x="4387146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97">
            <a:extLst>
              <a:ext uri="{FF2B5EF4-FFF2-40B4-BE49-F238E27FC236}">
                <a16:creationId xmlns:a16="http://schemas.microsoft.com/office/drawing/2014/main" id="{453CD475-FD8C-49C3-8525-D0768253B19B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98">
              <a:extLst>
                <a:ext uri="{FF2B5EF4-FFF2-40B4-BE49-F238E27FC236}">
                  <a16:creationId xmlns:a16="http://schemas.microsoft.com/office/drawing/2014/main" id="{0DA1EC9A-54B6-F077-D66C-3539C3089A2E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99">
              <a:extLst>
                <a:ext uri="{FF2B5EF4-FFF2-40B4-BE49-F238E27FC236}">
                  <a16:creationId xmlns:a16="http://schemas.microsoft.com/office/drawing/2014/main" id="{175C1F70-F85E-9A15-43B5-EFE2F640913D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100">
            <a:extLst>
              <a:ext uri="{FF2B5EF4-FFF2-40B4-BE49-F238E27FC236}">
                <a16:creationId xmlns:a16="http://schemas.microsoft.com/office/drawing/2014/main" id="{B7306AE5-38BE-3360-53E3-F6E65441820B}"/>
              </a:ext>
            </a:extLst>
          </p:cNvPr>
          <p:cNvSpPr/>
          <p:nvPr userDrawn="1"/>
        </p:nvSpPr>
        <p:spPr>
          <a:xfrm>
            <a:off x="-398633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1">
            <a:extLst>
              <a:ext uri="{FF2B5EF4-FFF2-40B4-BE49-F238E27FC236}">
                <a16:creationId xmlns:a16="http://schemas.microsoft.com/office/drawing/2014/main" id="{9C2D1AA6-CB9C-4C5B-5865-618131665628}"/>
              </a:ext>
            </a:extLst>
          </p:cNvPr>
          <p:cNvSpPr/>
          <p:nvPr userDrawn="1"/>
        </p:nvSpPr>
        <p:spPr>
          <a:xfrm>
            <a:off x="-883751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30" y="0"/>
                </a:lnTo>
                <a:lnTo>
                  <a:pt x="2652130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2">
            <a:extLst>
              <a:ext uri="{FF2B5EF4-FFF2-40B4-BE49-F238E27FC236}">
                <a16:creationId xmlns:a16="http://schemas.microsoft.com/office/drawing/2014/main" id="{D356AF1E-4274-FAD2-C8F0-394EB01F3A55}"/>
              </a:ext>
            </a:extLst>
          </p:cNvPr>
          <p:cNvSpPr/>
          <p:nvPr userDrawn="1"/>
        </p:nvSpPr>
        <p:spPr>
          <a:xfrm>
            <a:off x="8827157" y="3321994"/>
            <a:ext cx="4240068" cy="3466255"/>
          </a:xfrm>
          <a:custGeom>
            <a:avLst/>
            <a:gdLst/>
            <a:ahLst/>
            <a:cxnLst/>
            <a:rect l="l" t="t" r="r" b="b"/>
            <a:pathLst>
              <a:path w="6360102" h="5199383">
                <a:moveTo>
                  <a:pt x="0" y="0"/>
                </a:moveTo>
                <a:lnTo>
                  <a:pt x="6360102" y="0"/>
                </a:lnTo>
                <a:lnTo>
                  <a:pt x="6360102" y="5199383"/>
                </a:lnTo>
                <a:lnTo>
                  <a:pt x="0" y="5199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3">
            <a:extLst>
              <a:ext uri="{FF2B5EF4-FFF2-40B4-BE49-F238E27FC236}">
                <a16:creationId xmlns:a16="http://schemas.microsoft.com/office/drawing/2014/main" id="{0F06338B-16F4-3BA4-200C-7A7E7F6C0857}"/>
              </a:ext>
            </a:extLst>
          </p:cNvPr>
          <p:cNvSpPr/>
          <p:nvPr userDrawn="1"/>
        </p:nvSpPr>
        <p:spPr>
          <a:xfrm rot="21216278">
            <a:off x="9110161" y="2429231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4D8DC46F-DEBF-9E27-B14D-8E826EF6811A}"/>
              </a:ext>
            </a:extLst>
          </p:cNvPr>
          <p:cNvSpPr/>
          <p:nvPr userDrawn="1"/>
        </p:nvSpPr>
        <p:spPr>
          <a:xfrm>
            <a:off x="10892553" y="2547299"/>
            <a:ext cx="381788" cy="336928"/>
          </a:xfrm>
          <a:custGeom>
            <a:avLst/>
            <a:gdLst/>
            <a:ahLst/>
            <a:cxnLst/>
            <a:rect l="l" t="t" r="r" b="b"/>
            <a:pathLst>
              <a:path w="572682" h="505392">
                <a:moveTo>
                  <a:pt x="0" y="0"/>
                </a:moveTo>
                <a:lnTo>
                  <a:pt x="572682" y="0"/>
                </a:lnTo>
                <a:lnTo>
                  <a:pt x="572682" y="505392"/>
                </a:lnTo>
                <a:lnTo>
                  <a:pt x="0" y="5053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5">
            <a:extLst>
              <a:ext uri="{FF2B5EF4-FFF2-40B4-BE49-F238E27FC236}">
                <a16:creationId xmlns:a16="http://schemas.microsoft.com/office/drawing/2014/main" id="{65AF5D71-1770-2E7E-6DAA-873BFD31988D}"/>
              </a:ext>
            </a:extLst>
          </p:cNvPr>
          <p:cNvSpPr/>
          <p:nvPr userDrawn="1"/>
        </p:nvSpPr>
        <p:spPr>
          <a:xfrm>
            <a:off x="3049608" y="3429000"/>
            <a:ext cx="347615" cy="306770"/>
          </a:xfrm>
          <a:custGeom>
            <a:avLst/>
            <a:gdLst/>
            <a:ahLst/>
            <a:cxnLst/>
            <a:rect l="l" t="t" r="r" b="b"/>
            <a:pathLst>
              <a:path w="521422" h="460155">
                <a:moveTo>
                  <a:pt x="0" y="0"/>
                </a:moveTo>
                <a:lnTo>
                  <a:pt x="521421" y="0"/>
                </a:lnTo>
                <a:lnTo>
                  <a:pt x="521421" y="460155"/>
                </a:lnTo>
                <a:lnTo>
                  <a:pt x="0" y="46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6">
            <a:extLst>
              <a:ext uri="{FF2B5EF4-FFF2-40B4-BE49-F238E27FC236}">
                <a16:creationId xmlns:a16="http://schemas.microsoft.com/office/drawing/2014/main" id="{D6104CE4-0C67-6D31-3435-B31E6DCE3252}"/>
              </a:ext>
            </a:extLst>
          </p:cNvPr>
          <p:cNvSpPr/>
          <p:nvPr userDrawn="1"/>
        </p:nvSpPr>
        <p:spPr>
          <a:xfrm>
            <a:off x="9493907" y="1031885"/>
            <a:ext cx="427765" cy="377503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9" y="0"/>
                </a:lnTo>
                <a:lnTo>
                  <a:pt x="641649" y="566254"/>
                </a:lnTo>
                <a:lnTo>
                  <a:pt x="0" y="566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95098D4-232C-79EE-9CC7-933431EB528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7523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DC12CE-60D3-2A9A-A632-6AC229343747}"/>
              </a:ext>
            </a:extLst>
          </p:cNvPr>
          <p:cNvSpPr/>
          <p:nvPr userDrawn="1"/>
        </p:nvSpPr>
        <p:spPr>
          <a:xfrm>
            <a:off x="-1253828" y="898831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93BEAB-A008-5798-EF8E-30CAA21CC071}"/>
              </a:ext>
            </a:extLst>
          </p:cNvPr>
          <p:cNvSpPr/>
          <p:nvPr userDrawn="1"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74B3A-2DD5-8CD8-51F7-49A4B62528A9}"/>
              </a:ext>
            </a:extLst>
          </p:cNvPr>
          <p:cNvGrpSpPr/>
          <p:nvPr userDrawn="1"/>
        </p:nvGrpSpPr>
        <p:grpSpPr>
          <a:xfrm>
            <a:off x="-174396" y="6666065"/>
            <a:ext cx="13032530" cy="794824"/>
            <a:chOff x="0" y="0"/>
            <a:chExt cx="5148654" cy="31400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91A096-7802-6168-E935-04917BA57045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B604CC-C198-5BC4-FFA7-7D1768349CCC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14">
            <a:extLst>
              <a:ext uri="{FF2B5EF4-FFF2-40B4-BE49-F238E27FC236}">
                <a16:creationId xmlns:a16="http://schemas.microsoft.com/office/drawing/2014/main" id="{419ED608-4330-65BA-99F3-B5B20CDE3971}"/>
              </a:ext>
            </a:extLst>
          </p:cNvPr>
          <p:cNvSpPr/>
          <p:nvPr userDrawn="1"/>
        </p:nvSpPr>
        <p:spPr>
          <a:xfrm>
            <a:off x="9506870" y="57371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FB20780-F28B-16A7-BFF3-2D6A009A22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0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66813F07-8E8C-2EEB-1E06-11B543DD129F}"/>
              </a:ext>
            </a:extLst>
          </p:cNvPr>
          <p:cNvSpPr/>
          <p:nvPr userDrawn="1"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20A790A4-18DC-76B8-B664-5230ABAC643E}"/>
              </a:ext>
            </a:extLst>
          </p:cNvPr>
          <p:cNvGrpSpPr/>
          <p:nvPr userDrawn="1"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0BCD37C-2178-4D95-D966-91C1496AF714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652EE824-2F02-DB32-B5A3-E0C402FF4BA5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E73BCA31-80DE-266F-2E8A-6248560FE789}"/>
              </a:ext>
            </a:extLst>
          </p:cNvPr>
          <p:cNvSpPr/>
          <p:nvPr userDrawn="1"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9434FDA-FA76-DDC4-D6A1-926F54AE332A}"/>
              </a:ext>
            </a:extLst>
          </p:cNvPr>
          <p:cNvSpPr/>
          <p:nvPr userDrawn="1"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3E12457-8A74-1451-0BB2-92C37AE20388}"/>
              </a:ext>
            </a:extLst>
          </p:cNvPr>
          <p:cNvSpPr/>
          <p:nvPr userDrawn="1"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B9077D3-642D-D5D4-EE04-BB380606DE0A}"/>
              </a:ext>
            </a:extLst>
          </p:cNvPr>
          <p:cNvSpPr/>
          <p:nvPr userDrawn="1"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6EF351CC-B2D1-7A00-9F6D-C57C323C9E02}"/>
              </a:ext>
            </a:extLst>
          </p:cNvPr>
          <p:cNvSpPr/>
          <p:nvPr userDrawn="1"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DF951E0D-96CB-2B47-F813-0F50D258028D}"/>
              </a:ext>
            </a:extLst>
          </p:cNvPr>
          <p:cNvSpPr/>
          <p:nvPr userDrawn="1"/>
        </p:nvSpPr>
        <p:spPr>
          <a:xfrm rot="15705562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0B7B08E9-D893-B036-C885-FF96DB41D4D6}"/>
              </a:ext>
            </a:extLst>
          </p:cNvPr>
          <p:cNvSpPr/>
          <p:nvPr userDrawn="1"/>
        </p:nvSpPr>
        <p:spPr>
          <a:xfrm rot="17797923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7615255-25DE-CF39-1E9F-B08FF453D6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9991" y="6324825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965CEC-8A62-4675-B222-51618492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3261BA3-B47F-24EC-BC6F-FB1AE8F7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F67CA7-8CCA-CAA8-5615-352BF04F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FE76110-A635-F1D2-2A38-AF6FBD89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9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5E926B3-045F-57F0-3FAE-0CFEECE2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C886146-01EA-347D-EEC2-3C5EDA74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16F4F00-1073-2ED0-37D3-657176F1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2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E07C69-F936-DC9F-6CA2-E85A3F8F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08FFC3-B50D-D7D8-62DF-664C9CBE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F6C6E4-2FA1-8C63-68E3-03D6B03E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6D69D4-5D85-1948-E094-F7E083B2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5CB704-410B-EA26-4EA1-79CC8B31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10A27C-DCAC-E41D-5937-F325808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C8E62-8612-C710-14D5-18EB5593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ED1CAD-1C70-4017-D434-3773802F2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0C7126-34A7-931B-1C99-EA3CF3EF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F14E92-DF8D-0B77-15D3-81AACD01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34B7908-F994-A712-7152-22588963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7C0B7F-078B-E402-4B31-AB41671E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5595A5-FAAD-6D99-3131-BB48B300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925EB8-9089-0759-0D02-821FBE283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1A2FE-1D6A-500A-2277-82CA4939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B56A9B-29B2-5507-8FC9-7B6FA3C0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CD0282-43B5-8D03-9935-AEB4011F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C3136ED-0DCB-B8FB-25AB-36AA58AA8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73DD4C-87B7-D4A3-9993-33BB6E4C1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1A655A-DFC7-40B9-9449-345F1AE6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C4FFE-0236-1AA1-7D40-CF7D1451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1DCACA-B170-D011-9C71-DAA9AE09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7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6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1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6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9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9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7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5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8">
            <a:extLst>
              <a:ext uri="{FF2B5EF4-FFF2-40B4-BE49-F238E27FC236}">
                <a16:creationId xmlns:a16="http://schemas.microsoft.com/office/drawing/2014/main" id="{DF290C4F-D3E4-B374-4420-9D22BA15C0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703AFD7E-D1D9-BA84-F61B-61537C2734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E26DD905-3C19-97E0-1DBD-CB1A8C4DD37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E449C5FE-920D-1177-65DE-B7F1BCC2A0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9DA1D95-EB7C-9DBA-D10E-6DBE5FB7F261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BAF9FDBC-7D1C-1DF3-4888-48A55DE56B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E5BC962F-EC62-6998-230C-93F0460431A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6A1AA3E-31AA-D987-2E60-D3A6A39E00E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B2BDA13-9E00-BA14-F8C4-2740482B04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02647" y="192002"/>
            <a:ext cx="1115665" cy="4999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F387602-E546-3F0E-B951-FB6C9BFA082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4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4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03.sv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0.png"/><Relationship Id="rId7" Type="http://schemas.openxmlformats.org/officeDocument/2006/relationships/image" Target="../media/image103.sv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2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7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audio" Target="../media/media1.wma"/><Relationship Id="rId16" Type="http://schemas.openxmlformats.org/officeDocument/2006/relationships/image" Target="../media/image48.png"/><Relationship Id="rId1" Type="http://schemas.microsoft.com/office/2007/relationships/media" Target="../media/media1.wma"/><Relationship Id="rId6" Type="http://schemas.openxmlformats.org/officeDocument/2006/relationships/image" Target="../media/image71.png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9.png"/><Relationship Id="rId10" Type="http://schemas.openxmlformats.org/officeDocument/2006/relationships/image" Target="../media/image46.png"/><Relationship Id="rId19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4.svg"/><Relationship Id="rId7" Type="http://schemas.openxmlformats.org/officeDocument/2006/relationships/image" Target="../media/image4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7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image" Target="NULL"/><Relationship Id="rId2" Type="http://schemas.openxmlformats.org/officeDocument/2006/relationships/audio" Target="../media/media1.wma"/><Relationship Id="rId16" Type="http://schemas.openxmlformats.org/officeDocument/2006/relationships/image" Target="../media/image81.svg"/><Relationship Id="rId1" Type="http://schemas.microsoft.com/office/2007/relationships/media" Target="../media/media1.wma"/><Relationship Id="rId6" Type="http://schemas.openxmlformats.org/officeDocument/2006/relationships/image" Target="NULL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18.xml"/><Relationship Id="rId15" Type="http://schemas.openxmlformats.org/officeDocument/2006/relationships/image" Target="NULL"/><Relationship Id="rId10" Type="http://schemas.openxmlformats.org/officeDocument/2006/relationships/image" Target="../media/image46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8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87.sv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7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image" Target="../media/image92.png"/><Relationship Id="rId17" Type="http://schemas.openxmlformats.org/officeDocument/2006/relationships/image" Target="../media/image81.svg"/><Relationship Id="rId2" Type="http://schemas.openxmlformats.org/officeDocument/2006/relationships/audio" Target="../media/media1.wma"/><Relationship Id="rId16" Type="http://schemas.openxmlformats.org/officeDocument/2006/relationships/image" Target="../media/image48.png"/><Relationship Id="rId1" Type="http://schemas.microsoft.com/office/2007/relationships/media" Target="../media/media1.wma"/><Relationship Id="rId6" Type="http://schemas.openxmlformats.org/officeDocument/2006/relationships/image" Target="../media/image91.png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18.xml"/><Relationship Id="rId15" Type="http://schemas.openxmlformats.org/officeDocument/2006/relationships/image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svg"/><Relationship Id="rId7" Type="http://schemas.openxmlformats.org/officeDocument/2006/relationships/image" Target="../media/image96.svg"/><Relationship Id="rId12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98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2315" y="685800"/>
            <a:ext cx="5699232" cy="2265445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0270" y="3715623"/>
            <a:ext cx="4555143" cy="1810669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4080" flipH="1">
            <a:off x="7354458" y="-276499"/>
            <a:ext cx="5902993" cy="2346440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06069" y="741055"/>
            <a:ext cx="11410516" cy="3783496"/>
            <a:chOff x="0" y="0"/>
            <a:chExt cx="3812861" cy="12642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975337" y="3621390"/>
            <a:ext cx="5029271" cy="1999135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18240">
            <a:off x="3450123" y="3516944"/>
            <a:ext cx="5558253" cy="3369691"/>
          </a:xfrm>
          <a:custGeom>
            <a:avLst/>
            <a:gdLst/>
            <a:ahLst/>
            <a:cxnLst/>
            <a:rect l="l" t="t" r="r" b="b"/>
            <a:pathLst>
              <a:path w="8337379" h="5054536">
                <a:moveTo>
                  <a:pt x="0" y="0"/>
                </a:moveTo>
                <a:lnTo>
                  <a:pt x="8337380" y="0"/>
                </a:lnTo>
                <a:lnTo>
                  <a:pt x="8337380" y="5054536"/>
                </a:lnTo>
                <a:lnTo>
                  <a:pt x="0" y="5054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FC33BC-D132-7FDE-B3D2-55E72680D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" y="-83024"/>
            <a:ext cx="1072289" cy="1072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EBDC1-34F3-C318-DC46-A85C5CBE4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0738">
            <a:off x="1395633" y="-167800"/>
            <a:ext cx="4118540" cy="2007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08B09-310A-9B45-5D7D-6B1389AD3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122" y="653779"/>
            <a:ext cx="2700762" cy="1463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AD389-0C54-335A-DF3F-65D0CA949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764" y="1448763"/>
            <a:ext cx="10418967" cy="2615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CA7393-02E4-073A-CFE1-3E0B7B583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1467" y="3191442"/>
            <a:ext cx="3468925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625151" y="3888925"/>
            <a:ext cx="1131919" cy="2624741"/>
          </a:xfrm>
          <a:custGeom>
            <a:avLst/>
            <a:gdLst/>
            <a:ahLst/>
            <a:cxnLst/>
            <a:rect l="l" t="t" r="r" b="b"/>
            <a:pathLst>
              <a:path w="1697879" h="3937111">
                <a:moveTo>
                  <a:pt x="0" y="0"/>
                </a:moveTo>
                <a:lnTo>
                  <a:pt x="1697879" y="0"/>
                </a:lnTo>
                <a:lnTo>
                  <a:pt x="1697879" y="3937111"/>
                </a:lnTo>
                <a:lnTo>
                  <a:pt x="0" y="3937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23929">
            <a:off x="1083506" y="4598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23929">
            <a:off x="9080751" y="28220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000518" y="5248098"/>
            <a:ext cx="333380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3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See You Next time!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C1A14E0-4903-2630-B107-E25B58C5811B}"/>
              </a:ext>
            </a:extLst>
          </p:cNvPr>
          <p:cNvSpPr/>
          <p:nvPr/>
        </p:nvSpPr>
        <p:spPr>
          <a:xfrm flipH="1">
            <a:off x="0" y="1646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FBFB741-4A00-4FA2-B3D3-9A7F52AD9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090" y="1917061"/>
            <a:ext cx="7590178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94031-F0F3-7428-0BB0-B580FA06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2DB2CD-6BCF-11FC-5CA1-97FE09665E52}"/>
              </a:ext>
            </a:extLst>
          </p:cNvPr>
          <p:cNvGrpSpPr/>
          <p:nvPr/>
        </p:nvGrpSpPr>
        <p:grpSpPr>
          <a:xfrm>
            <a:off x="1207985" y="703678"/>
            <a:ext cx="9776031" cy="4431435"/>
            <a:chOff x="0" y="0"/>
            <a:chExt cx="2789056" cy="12642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51657B5-7971-5E9C-9716-079530757455}"/>
                </a:ext>
              </a:extLst>
            </p:cNvPr>
            <p:cNvSpPr/>
            <p:nvPr/>
          </p:nvSpPr>
          <p:spPr>
            <a:xfrm>
              <a:off x="0" y="0"/>
              <a:ext cx="2789056" cy="1264268"/>
            </a:xfrm>
            <a:custGeom>
              <a:avLst/>
              <a:gdLst/>
              <a:ahLst/>
              <a:cxnLst/>
              <a:rect l="l" t="t" r="r" b="b"/>
              <a:pathLst>
                <a:path w="2789056" h="1264268">
                  <a:moveTo>
                    <a:pt x="1394528" y="0"/>
                  </a:moveTo>
                  <a:cubicBezTo>
                    <a:pt x="624351" y="0"/>
                    <a:pt x="0" y="283016"/>
                    <a:pt x="0" y="632134"/>
                  </a:cubicBezTo>
                  <a:cubicBezTo>
                    <a:pt x="0" y="981252"/>
                    <a:pt x="624351" y="1264268"/>
                    <a:pt x="1394528" y="1264268"/>
                  </a:cubicBezTo>
                  <a:cubicBezTo>
                    <a:pt x="2164704" y="1264268"/>
                    <a:pt x="2789056" y="981252"/>
                    <a:pt x="2789056" y="632134"/>
                  </a:cubicBezTo>
                  <a:cubicBezTo>
                    <a:pt x="2789056" y="283016"/>
                    <a:pt x="2164704" y="0"/>
                    <a:pt x="1394528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845C1B9-E87A-E561-7718-AA8C5F4B5E7A}"/>
                </a:ext>
              </a:extLst>
            </p:cNvPr>
            <p:cNvSpPr txBox="1"/>
            <p:nvPr/>
          </p:nvSpPr>
          <p:spPr>
            <a:xfrm>
              <a:off x="261474" y="80425"/>
              <a:ext cx="2266108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4F31D6B-0F56-F9EA-C6CC-5BBEC0E9A799}"/>
              </a:ext>
            </a:extLst>
          </p:cNvPr>
          <p:cNvSpPr/>
          <p:nvPr/>
        </p:nvSpPr>
        <p:spPr>
          <a:xfrm flipH="1">
            <a:off x="9217116" y="1421388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24F40D8-E279-CC2C-37B9-3C09F4B74E49}"/>
              </a:ext>
            </a:extLst>
          </p:cNvPr>
          <p:cNvSpPr/>
          <p:nvPr/>
        </p:nvSpPr>
        <p:spPr>
          <a:xfrm flipH="1">
            <a:off x="-1880019" y="1695782"/>
            <a:ext cx="5131638" cy="2039826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8" y="0"/>
                </a:moveTo>
                <a:lnTo>
                  <a:pt x="0" y="0"/>
                </a:lnTo>
                <a:lnTo>
                  <a:pt x="0" y="3059739"/>
                </a:lnTo>
                <a:lnTo>
                  <a:pt x="7697458" y="3059739"/>
                </a:lnTo>
                <a:lnTo>
                  <a:pt x="76974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627237A-38A1-8FB3-9D71-E4F22F77FE43}"/>
              </a:ext>
            </a:extLst>
          </p:cNvPr>
          <p:cNvSpPr/>
          <p:nvPr/>
        </p:nvSpPr>
        <p:spPr>
          <a:xfrm>
            <a:off x="1765899" y="2715695"/>
            <a:ext cx="9009470" cy="4838836"/>
          </a:xfrm>
          <a:custGeom>
            <a:avLst/>
            <a:gdLst/>
            <a:ahLst/>
            <a:cxnLst/>
            <a:rect l="l" t="t" r="r" b="b"/>
            <a:pathLst>
              <a:path w="13514205" h="7258254">
                <a:moveTo>
                  <a:pt x="0" y="0"/>
                </a:moveTo>
                <a:lnTo>
                  <a:pt x="13514205" y="0"/>
                </a:lnTo>
                <a:lnTo>
                  <a:pt x="13514205" y="7258254"/>
                </a:lnTo>
                <a:lnTo>
                  <a:pt x="0" y="72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FD61B-832E-14AD-DE05-96F730E26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814" y="757813"/>
            <a:ext cx="760237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5F0E4B13-8162-5824-A202-E976C5CAD90D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F3D87B-8392-0B42-79BB-A7DA4C1468AB}"/>
              </a:ext>
            </a:extLst>
          </p:cNvPr>
          <p:cNvGrpSpPr/>
          <p:nvPr/>
        </p:nvGrpSpPr>
        <p:grpSpPr>
          <a:xfrm>
            <a:off x="1459230" y="1426397"/>
            <a:ext cx="9132570" cy="1882224"/>
            <a:chOff x="1459230" y="1426397"/>
            <a:chExt cx="9132570" cy="188222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89BC1D0-9626-059A-6FF8-AD8B6C5820FF}"/>
                </a:ext>
              </a:extLst>
            </p:cNvPr>
            <p:cNvSpPr/>
            <p:nvPr/>
          </p:nvSpPr>
          <p:spPr>
            <a:xfrm>
              <a:off x="1459230" y="1426397"/>
              <a:ext cx="9132570" cy="1882224"/>
            </a:xfrm>
            <a:prstGeom prst="roundRect">
              <a:avLst/>
            </a:prstGeom>
            <a:solidFill>
              <a:srgbClr val="D1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337FEE-A6C4-E744-4400-EB208F17ED92}"/>
                    </a:ext>
                  </a:extLst>
                </p:cNvPr>
                <p:cNvSpPr txBox="1"/>
                <p:nvPr/>
              </p:nvSpPr>
              <p:spPr>
                <a:xfrm>
                  <a:off x="1779661" y="1496229"/>
                  <a:ext cx="8274539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7200" b="1" dirty="0"/>
                        <m:t> 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7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337FEE-A6C4-E744-4400-EB208F17ED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661" y="1496229"/>
                  <a:ext cx="8274539" cy="1692771"/>
                </a:xfrm>
                <a:prstGeom prst="rect">
                  <a:avLst/>
                </a:prstGeom>
                <a:blipFill>
                  <a:blip r:embed="rId2"/>
                  <a:stretch>
                    <a:fillRect b="-136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BF0FC0-18CF-9CEF-CAB2-2BBCEB3DCFE7}"/>
              </a:ext>
            </a:extLst>
          </p:cNvPr>
          <p:cNvGrpSpPr/>
          <p:nvPr/>
        </p:nvGrpSpPr>
        <p:grpSpPr>
          <a:xfrm>
            <a:off x="1443990" y="3530853"/>
            <a:ext cx="9132570" cy="1882224"/>
            <a:chOff x="1443990" y="3530853"/>
            <a:chExt cx="9132570" cy="188222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95D6D2-054E-21E5-2587-D41769D1027C}"/>
                </a:ext>
              </a:extLst>
            </p:cNvPr>
            <p:cNvSpPr/>
            <p:nvPr/>
          </p:nvSpPr>
          <p:spPr>
            <a:xfrm>
              <a:off x="1443990" y="3530853"/>
              <a:ext cx="9132570" cy="1882224"/>
            </a:xfrm>
            <a:prstGeom prst="roundRect">
              <a:avLst/>
            </a:prstGeom>
            <a:solidFill>
              <a:srgbClr val="D1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AEE8D8-0BB2-A1D4-4122-07C44D4F05E8}"/>
                    </a:ext>
                  </a:extLst>
                </p:cNvPr>
                <p:cNvSpPr txBox="1"/>
                <p:nvPr/>
              </p:nvSpPr>
              <p:spPr>
                <a:xfrm>
                  <a:off x="1443990" y="3625579"/>
                  <a:ext cx="8838810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b="0" i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7200" b="1" dirty="0"/>
                        <m:t> 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7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AEE8D8-0BB2-A1D4-4122-07C44D4F0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90" y="3625579"/>
                  <a:ext cx="8838810" cy="1692771"/>
                </a:xfrm>
                <a:prstGeom prst="rect">
                  <a:avLst/>
                </a:prstGeom>
                <a:blipFill>
                  <a:blip r:embed="rId3"/>
                  <a:stretch>
                    <a:fillRect b="-140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E1D8AC5B-7175-824A-3EE5-524CBEADA167}"/>
              </a:ext>
            </a:extLst>
          </p:cNvPr>
          <p:cNvSpPr/>
          <p:nvPr/>
        </p:nvSpPr>
        <p:spPr>
          <a:xfrm>
            <a:off x="503996" y="4109122"/>
            <a:ext cx="1805781" cy="2418456"/>
          </a:xfrm>
          <a:custGeom>
            <a:avLst/>
            <a:gdLst/>
            <a:ahLst/>
            <a:cxnLst/>
            <a:rect l="l" t="t" r="r" b="b"/>
            <a:pathLst>
              <a:path w="1811416" h="2426004">
                <a:moveTo>
                  <a:pt x="0" y="0"/>
                </a:moveTo>
                <a:lnTo>
                  <a:pt x="1811416" y="0"/>
                </a:lnTo>
                <a:lnTo>
                  <a:pt x="1811416" y="2426004"/>
                </a:lnTo>
                <a:lnTo>
                  <a:pt x="0" y="2426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2D71E-3E48-8B2D-0C05-95D49C3D9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2" y="12863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53A0A321-99FC-ECFA-9CDE-27CEF8D52703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6F031B-53D4-AF01-768F-FD5CE6E15196}"/>
              </a:ext>
            </a:extLst>
          </p:cNvPr>
          <p:cNvGrpSpPr/>
          <p:nvPr/>
        </p:nvGrpSpPr>
        <p:grpSpPr>
          <a:xfrm>
            <a:off x="977130" y="1321306"/>
            <a:ext cx="3958199" cy="1966768"/>
            <a:chOff x="712060" y="1403371"/>
            <a:chExt cx="3958199" cy="19667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02FECA7-FB61-4BCD-CE04-A630AC81F2E0}"/>
                </a:ext>
              </a:extLst>
            </p:cNvPr>
            <p:cNvSpPr/>
            <p:nvPr/>
          </p:nvSpPr>
          <p:spPr>
            <a:xfrm>
              <a:off x="1043940" y="1487915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A7C4D9-9D35-07FE-50F3-E05075460B18}"/>
                    </a:ext>
                  </a:extLst>
                </p:cNvPr>
                <p:cNvSpPr txBox="1"/>
                <p:nvPr/>
              </p:nvSpPr>
              <p:spPr>
                <a:xfrm>
                  <a:off x="712060" y="1403371"/>
                  <a:ext cx="3958199" cy="1867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A7C4D9-9D35-07FE-50F3-E05075460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0" y="1403371"/>
                  <a:ext cx="3958199" cy="1867306"/>
                </a:xfrm>
                <a:prstGeom prst="rect">
                  <a:avLst/>
                </a:prstGeom>
                <a:blipFill>
                  <a:blip r:embed="rId2"/>
                  <a:stretch>
                    <a:fillRect t="-327" b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CB8391-B6AF-72AA-58CB-B86E99DAD1AB}"/>
              </a:ext>
            </a:extLst>
          </p:cNvPr>
          <p:cNvGrpSpPr/>
          <p:nvPr/>
        </p:nvGrpSpPr>
        <p:grpSpPr>
          <a:xfrm>
            <a:off x="6748908" y="1239943"/>
            <a:ext cx="3958199" cy="1981606"/>
            <a:chOff x="6339203" y="1274233"/>
            <a:chExt cx="3958199" cy="19816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986016-0D48-C308-858C-C971283C0585}"/>
                </a:ext>
              </a:extLst>
            </p:cNvPr>
            <p:cNvSpPr/>
            <p:nvPr/>
          </p:nvSpPr>
          <p:spPr>
            <a:xfrm>
              <a:off x="6670243" y="1373615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80337C-1A9C-F919-B474-849042EC4176}"/>
                    </a:ext>
                  </a:extLst>
                </p:cNvPr>
                <p:cNvSpPr txBox="1"/>
                <p:nvPr/>
              </p:nvSpPr>
              <p:spPr>
                <a:xfrm>
                  <a:off x="6339203" y="1274233"/>
                  <a:ext cx="3958199" cy="1864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80337C-1A9C-F919-B474-849042EC4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203" y="1274233"/>
                  <a:ext cx="3958199" cy="1864741"/>
                </a:xfrm>
                <a:prstGeom prst="rect">
                  <a:avLst/>
                </a:prstGeom>
                <a:blipFill>
                  <a:blip r:embed="rId3"/>
                  <a:stretch>
                    <a:fillRect t="-327" b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6BDA2-EFFA-8CAB-87DB-6AF2C68F0C9F}"/>
              </a:ext>
            </a:extLst>
          </p:cNvPr>
          <p:cNvGrpSpPr/>
          <p:nvPr/>
        </p:nvGrpSpPr>
        <p:grpSpPr>
          <a:xfrm>
            <a:off x="977130" y="3692819"/>
            <a:ext cx="3958199" cy="1948097"/>
            <a:chOff x="598563" y="3668606"/>
            <a:chExt cx="3958199" cy="1948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B5F737-D2FF-A369-2F77-A417FC862730}"/>
                </a:ext>
              </a:extLst>
            </p:cNvPr>
            <p:cNvSpPr/>
            <p:nvPr/>
          </p:nvSpPr>
          <p:spPr>
            <a:xfrm>
              <a:off x="1074422" y="3701543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E22AC9-9FB5-322B-EAEF-DBC57A21DB39}"/>
                    </a:ext>
                  </a:extLst>
                </p:cNvPr>
                <p:cNvSpPr txBox="1"/>
                <p:nvPr/>
              </p:nvSpPr>
              <p:spPr>
                <a:xfrm>
                  <a:off x="598563" y="3668606"/>
                  <a:ext cx="3958199" cy="1948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E22AC9-9FB5-322B-EAEF-DBC57A21DB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63" y="3668606"/>
                  <a:ext cx="3958199" cy="1948097"/>
                </a:xfrm>
                <a:prstGeom prst="rect">
                  <a:avLst/>
                </a:prstGeom>
                <a:blipFill>
                  <a:blip r:embed="rId4"/>
                  <a:stretch>
                    <a:fillRect b="-10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24A9E6-B10B-2084-5DA7-37F0FF3D0378}"/>
              </a:ext>
            </a:extLst>
          </p:cNvPr>
          <p:cNvGrpSpPr/>
          <p:nvPr/>
        </p:nvGrpSpPr>
        <p:grpSpPr>
          <a:xfrm>
            <a:off x="6906690" y="3701542"/>
            <a:ext cx="3958199" cy="1882224"/>
            <a:chOff x="6545170" y="3701543"/>
            <a:chExt cx="3958199" cy="18822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E656883-96B6-EE0E-01B1-283EA7CEDD73}"/>
                </a:ext>
              </a:extLst>
            </p:cNvPr>
            <p:cNvSpPr/>
            <p:nvPr/>
          </p:nvSpPr>
          <p:spPr>
            <a:xfrm>
              <a:off x="6748908" y="3701543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3A4F57-110F-C6D0-A5D7-CE9E049BC96B}"/>
                    </a:ext>
                  </a:extLst>
                </p:cNvPr>
                <p:cNvSpPr txBox="1"/>
                <p:nvPr/>
              </p:nvSpPr>
              <p:spPr>
                <a:xfrm>
                  <a:off x="6545170" y="3787952"/>
                  <a:ext cx="3958199" cy="1474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- </a:t>
                  </a:r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3A4F57-110F-C6D0-A5D7-CE9E049BC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70" y="3787952"/>
                  <a:ext cx="3958199" cy="1474443"/>
                </a:xfrm>
                <a:prstGeom prst="rect">
                  <a:avLst/>
                </a:prstGeom>
                <a:blipFill>
                  <a:blip r:embed="rId5"/>
                  <a:stretch>
                    <a:fillRect t="-16942" r="-1079" b="-28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275B7CEC-4C34-F28B-6CB8-00A5ED30D484}"/>
              </a:ext>
            </a:extLst>
          </p:cNvPr>
          <p:cNvSpPr/>
          <p:nvPr/>
        </p:nvSpPr>
        <p:spPr>
          <a:xfrm>
            <a:off x="10460379" y="4139575"/>
            <a:ext cx="1805781" cy="2418456"/>
          </a:xfrm>
          <a:custGeom>
            <a:avLst/>
            <a:gdLst/>
            <a:ahLst/>
            <a:cxnLst/>
            <a:rect l="l" t="t" r="r" b="b"/>
            <a:pathLst>
              <a:path w="1811416" h="2426004">
                <a:moveTo>
                  <a:pt x="0" y="0"/>
                </a:moveTo>
                <a:lnTo>
                  <a:pt x="1811416" y="0"/>
                </a:lnTo>
                <a:lnTo>
                  <a:pt x="1811416" y="2426004"/>
                </a:lnTo>
                <a:lnTo>
                  <a:pt x="0" y="2426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66B9F-EBD9-D2F0-FEBC-C76B4F3B9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57" y="133157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0AF4DA03-CB26-42CC-79AE-C4F2DE31A25A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5E4E79-DD2C-589C-CE73-5BAF32C807F5}"/>
              </a:ext>
            </a:extLst>
          </p:cNvPr>
          <p:cNvGrpSpPr/>
          <p:nvPr/>
        </p:nvGrpSpPr>
        <p:grpSpPr>
          <a:xfrm>
            <a:off x="821416" y="1359049"/>
            <a:ext cx="3378072" cy="1678512"/>
            <a:chOff x="712060" y="1403371"/>
            <a:chExt cx="3958199" cy="196676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BA0F01-CF8E-B4CC-A3F4-2EAC4CB1F797}"/>
                </a:ext>
              </a:extLst>
            </p:cNvPr>
            <p:cNvSpPr/>
            <p:nvPr/>
          </p:nvSpPr>
          <p:spPr>
            <a:xfrm>
              <a:off x="1043940" y="1487915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FF0967-6D4D-872F-532A-2D992ECF9236}"/>
                    </a:ext>
                  </a:extLst>
                </p:cNvPr>
                <p:cNvSpPr txBox="1"/>
                <p:nvPr/>
              </p:nvSpPr>
              <p:spPr>
                <a:xfrm>
                  <a:off x="712060" y="1403371"/>
                  <a:ext cx="3958199" cy="1689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FF0967-6D4D-872F-532A-2D992ECF9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0" y="1403371"/>
                  <a:ext cx="3958199" cy="1689822"/>
                </a:xfrm>
                <a:prstGeom prst="rect">
                  <a:avLst/>
                </a:prstGeom>
                <a:blipFill>
                  <a:blip r:embed="rId2"/>
                  <a:stretch>
                    <a:fillRect t="-422" b="-32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B16E6E-D1B6-E6BA-437D-E2DBBA6A706A}"/>
              </a:ext>
            </a:extLst>
          </p:cNvPr>
          <p:cNvGrpSpPr/>
          <p:nvPr/>
        </p:nvGrpSpPr>
        <p:grpSpPr>
          <a:xfrm>
            <a:off x="854255" y="3874651"/>
            <a:ext cx="3378072" cy="1691175"/>
            <a:chOff x="6339203" y="1274233"/>
            <a:chExt cx="3958199" cy="19816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6BCF4F-BDD3-C59E-C221-A4C5A4476210}"/>
                </a:ext>
              </a:extLst>
            </p:cNvPr>
            <p:cNvSpPr/>
            <p:nvPr/>
          </p:nvSpPr>
          <p:spPr>
            <a:xfrm>
              <a:off x="6670243" y="1373615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6329F1-982E-5F98-2F42-B74DDE41D26F}"/>
                    </a:ext>
                  </a:extLst>
                </p:cNvPr>
                <p:cNvSpPr txBox="1"/>
                <p:nvPr/>
              </p:nvSpPr>
              <p:spPr>
                <a:xfrm>
                  <a:off x="6339203" y="1274233"/>
                  <a:ext cx="3958199" cy="1687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6329F1-982E-5F98-2F42-B74DDE41D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203" y="1274233"/>
                  <a:ext cx="3958199" cy="1687450"/>
                </a:xfrm>
                <a:prstGeom prst="rect">
                  <a:avLst/>
                </a:prstGeom>
                <a:blipFill>
                  <a:blip r:embed="rId3"/>
                  <a:stretch>
                    <a:fillRect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9839C-89ED-C60F-85F4-9DA901DB7064}"/>
                  </a:ext>
                </a:extLst>
              </p:cNvPr>
              <p:cNvSpPr txBox="1"/>
              <p:nvPr/>
            </p:nvSpPr>
            <p:spPr>
              <a:xfrm>
                <a:off x="1297568" y="1334087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9839C-89ED-C60F-85F4-9DA901DB7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68" y="1334087"/>
                <a:ext cx="8274539" cy="1692771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E6CF5-B4B3-DDD4-CFAD-67C3E90FFFE3}"/>
                  </a:ext>
                </a:extLst>
              </p:cNvPr>
              <p:cNvSpPr txBox="1"/>
              <p:nvPr/>
            </p:nvSpPr>
            <p:spPr>
              <a:xfrm>
                <a:off x="1509150" y="3924331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E6CF5-B4B3-DDD4-CFAD-67C3E90FF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150" y="3924331"/>
                <a:ext cx="8274539" cy="1692771"/>
              </a:xfrm>
              <a:prstGeom prst="rect">
                <a:avLst/>
              </a:prstGeom>
              <a:blipFill>
                <a:blip r:embed="rId5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4992881-5DA2-E3D0-D777-64F306F3C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2" y="12863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41BE-8DCA-91DC-008B-5154834CD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36FBC8BC-10AE-5724-303C-4EBC4123A9D3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358F8-5E23-4087-8A22-A073253CA55E}"/>
              </a:ext>
            </a:extLst>
          </p:cNvPr>
          <p:cNvGrpSpPr/>
          <p:nvPr/>
        </p:nvGrpSpPr>
        <p:grpSpPr>
          <a:xfrm>
            <a:off x="542791" y="1410119"/>
            <a:ext cx="3652718" cy="1767355"/>
            <a:chOff x="598563" y="3668606"/>
            <a:chExt cx="3958199" cy="191516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2BD1A20-20BC-2B1A-014A-2A053405D4BD}"/>
                </a:ext>
              </a:extLst>
            </p:cNvPr>
            <p:cNvSpPr/>
            <p:nvPr/>
          </p:nvSpPr>
          <p:spPr>
            <a:xfrm>
              <a:off x="1074422" y="3701543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646CEF-800A-50A3-FAB6-CCA062B8BD5C}"/>
                    </a:ext>
                  </a:extLst>
                </p:cNvPr>
                <p:cNvSpPr txBox="1"/>
                <p:nvPr/>
              </p:nvSpPr>
              <p:spPr>
                <a:xfrm>
                  <a:off x="598563" y="3668606"/>
                  <a:ext cx="3958199" cy="1709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646CEF-800A-50A3-FAB6-CCA062B8B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63" y="3668606"/>
                  <a:ext cx="3958199" cy="1709250"/>
                </a:xfrm>
                <a:prstGeom prst="rect">
                  <a:avLst/>
                </a:prstGeom>
                <a:blipFill>
                  <a:blip r:embed="rId2"/>
                  <a:stretch>
                    <a:fillRect b="-22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43C483-5CEB-7C37-D573-13F44858D67C}"/>
              </a:ext>
            </a:extLst>
          </p:cNvPr>
          <p:cNvGrpSpPr/>
          <p:nvPr/>
        </p:nvGrpSpPr>
        <p:grpSpPr>
          <a:xfrm>
            <a:off x="894511" y="3976407"/>
            <a:ext cx="3652718" cy="1736960"/>
            <a:chOff x="6545170" y="3701543"/>
            <a:chExt cx="3958199" cy="18822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5B3B9BD-BFB0-2011-0F70-697885BB5CDB}"/>
                </a:ext>
              </a:extLst>
            </p:cNvPr>
            <p:cNvSpPr/>
            <p:nvPr/>
          </p:nvSpPr>
          <p:spPr>
            <a:xfrm>
              <a:off x="6748908" y="3701543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B123EEA-8C2D-5172-6B2C-E6110FB566B8}"/>
                    </a:ext>
                  </a:extLst>
                </p:cNvPr>
                <p:cNvSpPr txBox="1"/>
                <p:nvPr/>
              </p:nvSpPr>
              <p:spPr>
                <a:xfrm>
                  <a:off x="6545170" y="3787952"/>
                  <a:ext cx="3958199" cy="1332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- </a:t>
                  </a:r>
                  <a:r>
                    <a:rPr lang="en-US" sz="5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B123EEA-8C2D-5172-6B2C-E6110FB56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70" y="3787952"/>
                  <a:ext cx="3958199" cy="1332031"/>
                </a:xfrm>
                <a:prstGeom prst="rect">
                  <a:avLst/>
                </a:prstGeom>
                <a:blipFill>
                  <a:blip r:embed="rId3"/>
                  <a:stretch>
                    <a:fillRect t="-18317" b="-381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4E8BC6-1BC3-94FB-92B0-07D00FE79866}"/>
                  </a:ext>
                </a:extLst>
              </p:cNvPr>
              <p:cNvSpPr txBox="1"/>
              <p:nvPr/>
            </p:nvSpPr>
            <p:spPr>
              <a:xfrm>
                <a:off x="1335489" y="1419325"/>
                <a:ext cx="8274539" cy="176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b="0" i="0" dirty="0" smtClean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4E8BC6-1BC3-94FB-92B0-07D00FE79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89" y="1419325"/>
                <a:ext cx="8274539" cy="1762598"/>
              </a:xfrm>
              <a:prstGeom prst="rect">
                <a:avLst/>
              </a:prstGeom>
              <a:blipFill>
                <a:blip r:embed="rId4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0213B8-4E25-691E-D6BF-31B8FE7B7FDB}"/>
                  </a:ext>
                </a:extLst>
              </p:cNvPr>
              <p:cNvSpPr txBox="1"/>
              <p:nvPr/>
            </p:nvSpPr>
            <p:spPr>
              <a:xfrm>
                <a:off x="1811686" y="3824375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b="0" i="0" dirty="0" smtClean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0213B8-4E25-691E-D6BF-31B8FE7B7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686" y="3824375"/>
                <a:ext cx="8274539" cy="1692771"/>
              </a:xfrm>
              <a:prstGeom prst="rect">
                <a:avLst/>
              </a:prstGeom>
              <a:blipFill>
                <a:blip r:embed="rId5"/>
                <a:stretch>
                  <a:fillRect t="-7554" b="-18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F8BF80B-3833-1F6E-5CC6-7CD6350A9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93" y="18737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276F3-BFFA-9B16-C019-031EEA51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8673" b="12685"/>
          <a:stretch/>
        </p:blipFill>
        <p:spPr>
          <a:xfrm>
            <a:off x="674370" y="1262307"/>
            <a:ext cx="10869930" cy="4669863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A3F7799-6235-0014-DCB2-83CAD71771AE}"/>
              </a:ext>
            </a:extLst>
          </p:cNvPr>
          <p:cNvSpPr txBox="1"/>
          <p:nvPr/>
        </p:nvSpPr>
        <p:spPr>
          <a:xfrm>
            <a:off x="2519483" y="504751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E37E2-A8AA-2ECE-40D9-BBD5A0737DB1}"/>
                  </a:ext>
                </a:extLst>
              </p:cNvPr>
              <p:cNvSpPr txBox="1"/>
              <p:nvPr/>
            </p:nvSpPr>
            <p:spPr>
              <a:xfrm>
                <a:off x="6200775" y="1677682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E37E2-A8AA-2ECE-40D9-BBD5A073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75" y="1677682"/>
                <a:ext cx="722947" cy="1435329"/>
              </a:xfrm>
              <a:prstGeom prst="rect">
                <a:avLst/>
              </a:prstGeom>
              <a:blipFill>
                <a:blip r:embed="rId4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ECA1D-BB85-3BEF-B822-D8A48B6758DE}"/>
                  </a:ext>
                </a:extLst>
              </p:cNvPr>
              <p:cNvSpPr txBox="1"/>
              <p:nvPr/>
            </p:nvSpPr>
            <p:spPr>
              <a:xfrm>
                <a:off x="9942195" y="1761502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ECA1D-BB85-3BEF-B822-D8A48B675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195" y="1761502"/>
                <a:ext cx="722947" cy="1435329"/>
              </a:xfrm>
              <a:prstGeom prst="rect">
                <a:avLst/>
              </a:prstGeom>
              <a:blipFill>
                <a:blip r:embed="rId5"/>
                <a:stretch>
                  <a:fillRect r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0218-309E-AECB-1018-3603204ADCA5}"/>
                  </a:ext>
                </a:extLst>
              </p:cNvPr>
              <p:cNvSpPr txBox="1"/>
              <p:nvPr/>
            </p:nvSpPr>
            <p:spPr>
              <a:xfrm>
                <a:off x="6232207" y="4053684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0218-309E-AECB-1018-3603204AD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207" y="4053684"/>
                <a:ext cx="722947" cy="1435329"/>
              </a:xfrm>
              <a:prstGeom prst="rect">
                <a:avLst/>
              </a:prstGeom>
              <a:blipFill>
                <a:blip r:embed="rId6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98A227-1067-749A-98B3-CC3D12BCD5EF}"/>
                  </a:ext>
                </a:extLst>
              </p:cNvPr>
              <p:cNvSpPr txBox="1"/>
              <p:nvPr/>
            </p:nvSpPr>
            <p:spPr>
              <a:xfrm>
                <a:off x="9950767" y="4160364"/>
                <a:ext cx="722947" cy="1421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98A227-1067-749A-98B3-CC3D12BCD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767" y="4160364"/>
                <a:ext cx="722947" cy="1421608"/>
              </a:xfrm>
              <a:prstGeom prst="rect">
                <a:avLst/>
              </a:prstGeom>
              <a:blipFill>
                <a:blip r:embed="rId7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212C19-0F5C-A88D-BDC8-745D6EA46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32" y="220618"/>
            <a:ext cx="223132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3AB47-7B31-074A-DC0B-1FD5EB6B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940" y="1672110"/>
            <a:ext cx="4210050" cy="3723802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54438FED-D481-C2CF-0B24-2E873263D703}"/>
              </a:ext>
            </a:extLst>
          </p:cNvPr>
          <p:cNvSpPr txBox="1"/>
          <p:nvPr/>
        </p:nvSpPr>
        <p:spPr>
          <a:xfrm>
            <a:off x="586740" y="1270561"/>
            <a:ext cx="7219950" cy="454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25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còn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nước giặt. Rô-bốt quyết định dùng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nước giặt để giặt chăn, rồi dùng thêm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chai nước giặt để giặt quần áo. Hỏi khi ấy chai nước giặt còn lại mấy phần?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99CFB3-9BAA-2911-89ED-E9876C921C26}"/>
                  </a:ext>
                </a:extLst>
              </p:cNvPr>
              <p:cNvSpPr txBox="1"/>
              <p:nvPr/>
            </p:nvSpPr>
            <p:spPr>
              <a:xfrm>
                <a:off x="3754329" y="1133501"/>
                <a:ext cx="72294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99CFB3-9BAA-2911-89ED-E9876C921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29" y="1133501"/>
                <a:ext cx="722947" cy="1077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399E33-4157-F77B-4B80-CB15C82C835A}"/>
                  </a:ext>
                </a:extLst>
              </p:cNvPr>
              <p:cNvSpPr txBox="1"/>
              <p:nvPr/>
            </p:nvSpPr>
            <p:spPr>
              <a:xfrm>
                <a:off x="6228875" y="1817370"/>
                <a:ext cx="72294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399E33-4157-F77B-4B80-CB15C82C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875" y="1817370"/>
                <a:ext cx="722947" cy="11592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C9862-B472-FAB7-72F5-E77215B21DC1}"/>
                  </a:ext>
                </a:extLst>
              </p:cNvPr>
              <p:cNvSpPr txBox="1"/>
              <p:nvPr/>
            </p:nvSpPr>
            <p:spPr>
              <a:xfrm>
                <a:off x="2153653" y="3429000"/>
                <a:ext cx="72294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C9862-B472-FAB7-72F5-E77215B21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653" y="3429000"/>
                <a:ext cx="722947" cy="1159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79CF2D8-269C-55E4-F6CF-EAF0D4F48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32" y="99206"/>
            <a:ext cx="218865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3405F0-79B7-8828-D0CC-ED32D22C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967" y="2935616"/>
            <a:ext cx="3604260" cy="3187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3A81D-D394-DA5E-38EA-11843D048231}"/>
              </a:ext>
            </a:extLst>
          </p:cNvPr>
          <p:cNvSpPr txBox="1"/>
          <p:nvPr/>
        </p:nvSpPr>
        <p:spPr>
          <a:xfrm>
            <a:off x="601950" y="1371584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542A7-BF6B-7D8F-41DD-06A1C68C5D95}"/>
                  </a:ext>
                </a:extLst>
              </p:cNvPr>
              <p:cNvSpPr txBox="1"/>
              <p:nvPr/>
            </p:nvSpPr>
            <p:spPr>
              <a:xfrm>
                <a:off x="3146020" y="2238450"/>
                <a:ext cx="427773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800" b="1" dirty="0"/>
                      <m:t> 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542A7-BF6B-7D8F-41DD-06A1C68C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020" y="2238450"/>
                <a:ext cx="4277739" cy="1159228"/>
              </a:xfrm>
              <a:prstGeom prst="rect">
                <a:avLst/>
              </a:prstGeom>
              <a:blipFill>
                <a:blip r:embed="rId3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2F4425-A6FA-72F8-5831-81D53791CC17}"/>
              </a:ext>
            </a:extLst>
          </p:cNvPr>
          <p:cNvSpPr txBox="1"/>
          <p:nvPr/>
        </p:nvSpPr>
        <p:spPr>
          <a:xfrm>
            <a:off x="3433272" y="3869989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56F38F-9018-F21E-C8B4-87AC520B1034}"/>
                  </a:ext>
                </a:extLst>
              </p:cNvPr>
              <p:cNvSpPr txBox="1"/>
              <p:nvPr/>
            </p:nvSpPr>
            <p:spPr>
              <a:xfrm>
                <a:off x="5806224" y="3635158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56F38F-9018-F21E-C8B4-87AC520B1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224" y="3635158"/>
                <a:ext cx="1230804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EFD6721-78C9-F143-C43D-B8F8F5EEEFB4}"/>
              </a:ext>
            </a:extLst>
          </p:cNvPr>
          <p:cNvSpPr txBox="1"/>
          <p:nvPr/>
        </p:nvSpPr>
        <p:spPr>
          <a:xfrm>
            <a:off x="6535096" y="3883275"/>
            <a:ext cx="123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DBDAD-7C5B-E11F-AA0E-660815990438}"/>
              </a:ext>
            </a:extLst>
          </p:cNvPr>
          <p:cNvSpPr txBox="1"/>
          <p:nvPr/>
        </p:nvSpPr>
        <p:spPr>
          <a:xfrm>
            <a:off x="4337658" y="63026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ACAEA-AF4D-FB0E-A211-61B3DDAC34F7}"/>
              </a:ext>
            </a:extLst>
          </p:cNvPr>
          <p:cNvSpPr txBox="1"/>
          <p:nvPr/>
        </p:nvSpPr>
        <p:spPr>
          <a:xfrm>
            <a:off x="7225277" y="2454597"/>
            <a:ext cx="146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(chai)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75C48-F2DA-32AF-8F33-C051CE600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0" y="153727"/>
            <a:ext cx="218865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4625A-2325-2055-FDDF-AE6B9B75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418981"/>
            <a:ext cx="10797540" cy="4589951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FCCC3451-E835-10F2-3BB2-33F2DE220B0F}"/>
              </a:ext>
            </a:extLst>
          </p:cNvPr>
          <p:cNvSpPr txBox="1"/>
          <p:nvPr/>
        </p:nvSpPr>
        <p:spPr>
          <a:xfrm>
            <a:off x="2233733" y="82144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7BCE-8076-86A2-4305-E4D443D42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75" y="372160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7985" y="703678"/>
            <a:ext cx="9776031" cy="4431435"/>
            <a:chOff x="0" y="0"/>
            <a:chExt cx="2789056" cy="1264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9056" cy="1264268"/>
            </a:xfrm>
            <a:custGeom>
              <a:avLst/>
              <a:gdLst/>
              <a:ahLst/>
              <a:cxnLst/>
              <a:rect l="l" t="t" r="r" b="b"/>
              <a:pathLst>
                <a:path w="2789056" h="1264268">
                  <a:moveTo>
                    <a:pt x="1394528" y="0"/>
                  </a:moveTo>
                  <a:cubicBezTo>
                    <a:pt x="624351" y="0"/>
                    <a:pt x="0" y="283016"/>
                    <a:pt x="0" y="632134"/>
                  </a:cubicBezTo>
                  <a:cubicBezTo>
                    <a:pt x="0" y="981252"/>
                    <a:pt x="624351" y="1264268"/>
                    <a:pt x="1394528" y="1264268"/>
                  </a:cubicBezTo>
                  <a:cubicBezTo>
                    <a:pt x="2164704" y="1264268"/>
                    <a:pt x="2789056" y="981252"/>
                    <a:pt x="2789056" y="632134"/>
                  </a:cubicBezTo>
                  <a:cubicBezTo>
                    <a:pt x="2789056" y="283016"/>
                    <a:pt x="2164704" y="0"/>
                    <a:pt x="1394528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261474" y="80425"/>
              <a:ext cx="2266108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217116" y="1421388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880019" y="1695782"/>
            <a:ext cx="5131638" cy="2039826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8" y="0"/>
                </a:moveTo>
                <a:lnTo>
                  <a:pt x="0" y="0"/>
                </a:lnTo>
                <a:lnTo>
                  <a:pt x="0" y="3059739"/>
                </a:lnTo>
                <a:lnTo>
                  <a:pt x="7697458" y="3059739"/>
                </a:lnTo>
                <a:lnTo>
                  <a:pt x="76974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5899" y="2715695"/>
            <a:ext cx="9009470" cy="4838836"/>
          </a:xfrm>
          <a:custGeom>
            <a:avLst/>
            <a:gdLst/>
            <a:ahLst/>
            <a:cxnLst/>
            <a:rect l="l" t="t" r="r" b="b"/>
            <a:pathLst>
              <a:path w="13514205" h="7258254">
                <a:moveTo>
                  <a:pt x="0" y="0"/>
                </a:moveTo>
                <a:lnTo>
                  <a:pt x="13514205" y="0"/>
                </a:lnTo>
                <a:lnTo>
                  <a:pt x="13514205" y="7258254"/>
                </a:lnTo>
                <a:lnTo>
                  <a:pt x="0" y="72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16DAC0-0743-00EE-401B-50409084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182" y="875932"/>
            <a:ext cx="7602371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8358B-1595-BBA7-8317-836083EE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C8A07-F5CA-55BE-7DF6-5D50F521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7" r="49929"/>
          <a:stretch/>
        </p:blipFill>
        <p:spPr>
          <a:xfrm>
            <a:off x="596449" y="1384992"/>
            <a:ext cx="5878044" cy="488370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BDF1DCD1-47BA-ECF3-F02C-55F47693492C}"/>
              </a:ext>
            </a:extLst>
          </p:cNvPr>
          <p:cNvSpPr txBox="1"/>
          <p:nvPr/>
        </p:nvSpPr>
        <p:spPr>
          <a:xfrm>
            <a:off x="2119433" y="58930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290F233A-C2E2-97DD-D422-E1CEA0C5F546}"/>
              </a:ext>
            </a:extLst>
          </p:cNvPr>
          <p:cNvSpPr txBox="1"/>
          <p:nvPr/>
        </p:nvSpPr>
        <p:spPr>
          <a:xfrm>
            <a:off x="6696223" y="1418981"/>
            <a:ext cx="4654747" cy="12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940200-5019-D20B-63C7-5EBEE118451D}"/>
                  </a:ext>
                </a:extLst>
              </p:cNvPr>
              <p:cNvSpPr txBox="1"/>
              <p:nvPr/>
            </p:nvSpPr>
            <p:spPr>
              <a:xfrm>
                <a:off x="7073231" y="2889858"/>
                <a:ext cx="492826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940200-5019-D20B-63C7-5EBEE1184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231" y="2889858"/>
                <a:ext cx="4928269" cy="1559401"/>
              </a:xfrm>
              <a:prstGeom prst="rect">
                <a:avLst/>
              </a:prstGeom>
              <a:blipFill>
                <a:blip r:embed="rId3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DAB007-4A45-82C1-CCE4-BB9C7BD9F316}"/>
                  </a:ext>
                </a:extLst>
              </p:cNvPr>
              <p:cNvSpPr txBox="1"/>
              <p:nvPr/>
            </p:nvSpPr>
            <p:spPr>
              <a:xfrm>
                <a:off x="4814977" y="4152014"/>
                <a:ext cx="536198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DAB007-4A45-82C1-CCE4-BB9C7BD9F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977" y="4152014"/>
                <a:ext cx="536198" cy="9814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EDD058E-3391-F507-EC17-031273BC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19" y="195890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8A48-C228-6ABB-9887-D30EB6477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A26A0-4DAD-1FE0-DDE4-F4B4CD38F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1" t="176" r="78" b="1961"/>
          <a:stretch/>
        </p:blipFill>
        <p:spPr>
          <a:xfrm>
            <a:off x="596449" y="1384992"/>
            <a:ext cx="5878044" cy="488370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2E9AC2F9-D4A9-3F0D-49E5-8BA57BEF44D2}"/>
              </a:ext>
            </a:extLst>
          </p:cNvPr>
          <p:cNvSpPr txBox="1"/>
          <p:nvPr/>
        </p:nvSpPr>
        <p:spPr>
          <a:xfrm>
            <a:off x="2119433" y="58930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A3413613-FCAA-6A17-385A-FBC04C4E142E}"/>
              </a:ext>
            </a:extLst>
          </p:cNvPr>
          <p:cNvSpPr txBox="1"/>
          <p:nvPr/>
        </p:nvSpPr>
        <p:spPr>
          <a:xfrm>
            <a:off x="6696223" y="1418981"/>
            <a:ext cx="4654747" cy="12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44094-7C9D-F26C-8CB1-EDB4C3C57CB7}"/>
                  </a:ext>
                </a:extLst>
              </p:cNvPr>
              <p:cNvSpPr txBox="1"/>
              <p:nvPr/>
            </p:nvSpPr>
            <p:spPr>
              <a:xfrm>
                <a:off x="7073231" y="2889858"/>
                <a:ext cx="4928269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44094-7C9D-F26C-8CB1-EDB4C3C57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231" y="2889858"/>
                <a:ext cx="4928269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5DB7AC-0086-EF99-D4FF-B86D3FD89204}"/>
                  </a:ext>
                </a:extLst>
              </p:cNvPr>
              <p:cNvSpPr txBox="1"/>
              <p:nvPr/>
            </p:nvSpPr>
            <p:spPr>
              <a:xfrm>
                <a:off x="2469804" y="5473008"/>
                <a:ext cx="536198" cy="1020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5DB7AC-0086-EF99-D4FF-B86D3FD89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04" y="5473008"/>
                <a:ext cx="536198" cy="10202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FAF88-F896-EA35-F5F6-A344BFF6F51A}"/>
                  </a:ext>
                </a:extLst>
              </p:cNvPr>
              <p:cNvSpPr txBox="1"/>
              <p:nvPr/>
            </p:nvSpPr>
            <p:spPr>
              <a:xfrm>
                <a:off x="6267114" y="4508378"/>
                <a:ext cx="5734386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FAF88-F896-EA35-F5F6-A344BFF6F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114" y="4508378"/>
                <a:ext cx="5734386" cy="1439689"/>
              </a:xfrm>
              <a:prstGeom prst="rect">
                <a:avLst/>
              </a:prstGeom>
              <a:blipFill>
                <a:blip r:embed="rId6"/>
                <a:stretch>
                  <a:fillRect b="-1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2A51804-CD57-280D-37D0-9ACD37242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19" y="364713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90337" y="-569303"/>
            <a:ext cx="8586337" cy="3413069"/>
          </a:xfrm>
          <a:custGeom>
            <a:avLst/>
            <a:gdLst/>
            <a:ahLst/>
            <a:cxnLst/>
            <a:rect l="l" t="t" r="r" b="b"/>
            <a:pathLst>
              <a:path w="12879505" h="5119603">
                <a:moveTo>
                  <a:pt x="0" y="0"/>
                </a:moveTo>
                <a:lnTo>
                  <a:pt x="12879505" y="0"/>
                </a:lnTo>
                <a:lnTo>
                  <a:pt x="12879505" y="5119604"/>
                </a:lnTo>
                <a:lnTo>
                  <a:pt x="0" y="5119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3629808"/>
            <a:ext cx="8121238" cy="3228192"/>
          </a:xfrm>
          <a:custGeom>
            <a:avLst/>
            <a:gdLst/>
            <a:ahLst/>
            <a:cxnLst/>
            <a:rect l="l" t="t" r="r" b="b"/>
            <a:pathLst>
              <a:path w="12181857" h="4842288">
                <a:moveTo>
                  <a:pt x="0" y="0"/>
                </a:moveTo>
                <a:lnTo>
                  <a:pt x="12181857" y="0"/>
                </a:lnTo>
                <a:lnTo>
                  <a:pt x="12181857" y="4842288"/>
                </a:lnTo>
                <a:lnTo>
                  <a:pt x="0" y="4842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66244" y="1200150"/>
            <a:ext cx="8439957" cy="4457700"/>
            <a:chOff x="0" y="0"/>
            <a:chExt cx="153890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38909" cy="812800"/>
            </a:xfrm>
            <a:custGeom>
              <a:avLst/>
              <a:gdLst/>
              <a:ahLst/>
              <a:cxnLst/>
              <a:rect l="l" t="t" r="r" b="b"/>
              <a:pathLst>
                <a:path w="1538909" h="812800">
                  <a:moveTo>
                    <a:pt x="769455" y="0"/>
                  </a:moveTo>
                  <a:cubicBezTo>
                    <a:pt x="344497" y="0"/>
                    <a:pt x="0" y="181951"/>
                    <a:pt x="0" y="406400"/>
                  </a:cubicBezTo>
                  <a:cubicBezTo>
                    <a:pt x="0" y="630849"/>
                    <a:pt x="344497" y="812800"/>
                    <a:pt x="769455" y="812800"/>
                  </a:cubicBezTo>
                  <a:cubicBezTo>
                    <a:pt x="1194413" y="812800"/>
                    <a:pt x="1538909" y="630849"/>
                    <a:pt x="1538909" y="406400"/>
                  </a:cubicBezTo>
                  <a:cubicBezTo>
                    <a:pt x="1538909" y="181951"/>
                    <a:pt x="1194413" y="0"/>
                    <a:pt x="769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44273" y="38100"/>
              <a:ext cx="1250364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3679" y="894281"/>
            <a:ext cx="4448662" cy="692848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ADE9E-794F-109B-7ED4-8B2FB999D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777" y="1225862"/>
            <a:ext cx="5291787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440643-DB28-631D-DCDB-329A82E9F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328" y="2624708"/>
            <a:ext cx="5291787" cy="1682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0B264-4069-D69C-1F8C-B9BC40308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213" y="4062207"/>
            <a:ext cx="570635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365" y="582667"/>
            <a:ext cx="10701660" cy="4499140"/>
            <a:chOff x="0" y="0"/>
            <a:chExt cx="2957471" cy="1264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935883" y="2440183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163911" y="2613906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64013" y="3050567"/>
            <a:ext cx="7263974" cy="4303905"/>
          </a:xfrm>
          <a:custGeom>
            <a:avLst/>
            <a:gdLst/>
            <a:ahLst/>
            <a:cxnLst/>
            <a:rect l="l" t="t" r="r" b="b"/>
            <a:pathLst>
              <a:path w="10895961" h="6455857">
                <a:moveTo>
                  <a:pt x="0" y="0"/>
                </a:moveTo>
                <a:lnTo>
                  <a:pt x="10895962" y="0"/>
                </a:lnTo>
                <a:lnTo>
                  <a:pt x="10895962" y="6455857"/>
                </a:lnTo>
                <a:lnTo>
                  <a:pt x="0" y="6455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C6132-E124-BEAF-1696-EEB0A2062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4" y="1315280"/>
            <a:ext cx="11412701" cy="262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>
            <a:extLst>
              <a:ext uri="{FF2B5EF4-FFF2-40B4-BE49-F238E27FC236}">
                <a16:creationId xmlns:a16="http://schemas.microsoft.com/office/drawing/2014/main" id="{E193C162-4D2F-49A1-8108-5D6B04F680BA}"/>
              </a:ext>
            </a:extLst>
          </p:cNvPr>
          <p:cNvSpPr txBox="1"/>
          <p:nvPr/>
        </p:nvSpPr>
        <p:spPr>
          <a:xfrm>
            <a:off x="1013736" y="3855077"/>
            <a:ext cx="561058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Hãy trả lời các câu hỏi để giúp bạn gấu đưa thư đến những bạn khác trong khu rừng nào.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4CDA7E2-A8BB-BDD0-752B-CD3B7C19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77" y="1155108"/>
            <a:ext cx="3956647" cy="19265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D1F0B8-2CDC-7A6C-A6BF-3B4AA35E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46" y="2102476"/>
            <a:ext cx="704758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783326" y="1135815"/>
                  <a:ext cx="9048133" cy="106689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Tính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+</a:t>
                  </a:r>
                  <a:r>
                    <a:rPr lang="en-US" sz="4800" b="1" dirty="0">
                      <a:solidFill>
                        <a:srgbClr val="1B1B1B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 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B1B"/>
                    </a:solidFill>
                    <a:effectLst/>
                    <a:uLnTx/>
                    <a:uFillTx/>
                    <a:latin typeface="Cambr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326" y="1135815"/>
                  <a:ext cx="9048133" cy="1066895"/>
                </a:xfrm>
                <a:prstGeom prst="rect">
                  <a:avLst/>
                </a:prstGeom>
                <a:blipFill>
                  <a:blip r:embed="rId6"/>
                  <a:stretch>
                    <a:fillRect t="-3429"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911871" y="2769235"/>
            <a:ext cx="4764583" cy="1353819"/>
            <a:chOff x="952683" y="2519677"/>
            <a:chExt cx="4764583" cy="135381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952683" y="2519677"/>
              <a:ext cx="4764583" cy="1332373"/>
              <a:chOff x="952683" y="2519677"/>
              <a:chExt cx="4764583" cy="1332373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7"/>
                <a:ext cx="4190492" cy="13323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2683" y="2661337"/>
                <a:ext cx="1148182" cy="10609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674956" y="2551788"/>
                  <a:ext cx="1894128" cy="1321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956" y="2551788"/>
                  <a:ext cx="1894128" cy="132170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185138" y="2740447"/>
            <a:ext cx="4713916" cy="1334075"/>
            <a:chOff x="6228087" y="2944398"/>
            <a:chExt cx="4713916" cy="1334075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228087" y="2944398"/>
              <a:ext cx="4713916" cy="1334075"/>
              <a:chOff x="6164766" y="2418256"/>
              <a:chExt cx="4713916" cy="1334075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6"/>
                <a:ext cx="4190492" cy="13340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64766" y="2513104"/>
                <a:ext cx="1046847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19915" y="2950244"/>
                  <a:ext cx="2250260" cy="1321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2950244"/>
                  <a:ext cx="2250260" cy="13217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995762" y="4459733"/>
            <a:ext cx="4680692" cy="1378839"/>
            <a:chOff x="596032" y="4531078"/>
            <a:chExt cx="4680692" cy="1378839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596032" y="4574931"/>
              <a:ext cx="4680692" cy="1331602"/>
              <a:chOff x="1174993" y="4453999"/>
              <a:chExt cx="4680692" cy="1331602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665193" y="4453999"/>
                <a:ext cx="4190492" cy="13316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4993" y="4550697"/>
                <a:ext cx="1064291" cy="113820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234414" y="4531078"/>
                  <a:ext cx="2037673" cy="1378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414" y="4531078"/>
                  <a:ext cx="2037673" cy="137883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185138" y="4488774"/>
            <a:ext cx="4713916" cy="1343876"/>
            <a:chOff x="6228087" y="4577431"/>
            <a:chExt cx="4713916" cy="1343876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228087" y="4577431"/>
              <a:ext cx="4713916" cy="1343876"/>
              <a:chOff x="6164766" y="4395154"/>
              <a:chExt cx="4713916" cy="134387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134387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64766" y="4506664"/>
                <a:ext cx="1062770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19915" y="4595303"/>
                  <a:ext cx="2085554" cy="132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4595303"/>
                  <a:ext cx="2085554" cy="13260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43"/>
          <p:cNvSpPr/>
          <p:nvPr/>
        </p:nvSpPr>
        <p:spPr>
          <a:xfrm flipH="1">
            <a:off x="9096621" y="1529021"/>
            <a:ext cx="2931762" cy="5098717"/>
          </a:xfrm>
          <a:custGeom>
            <a:avLst/>
            <a:gdLst/>
            <a:ahLst/>
            <a:cxnLst/>
            <a:rect l="l" t="t" r="r" b="b"/>
            <a:pathLst>
              <a:path w="4397643" h="7648076">
                <a:moveTo>
                  <a:pt x="4397643" y="0"/>
                </a:moveTo>
                <a:lnTo>
                  <a:pt x="0" y="0"/>
                </a:lnTo>
                <a:lnTo>
                  <a:pt x="0" y="7648075"/>
                </a:lnTo>
                <a:lnTo>
                  <a:pt x="4397643" y="7648075"/>
                </a:lnTo>
                <a:lnTo>
                  <a:pt x="43976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5" name="Freeform 265"/>
          <p:cNvSpPr/>
          <p:nvPr/>
        </p:nvSpPr>
        <p:spPr>
          <a:xfrm rot="-577225">
            <a:off x="9311685" y="87029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6" name="Freeform 266"/>
          <p:cNvSpPr/>
          <p:nvPr/>
        </p:nvSpPr>
        <p:spPr>
          <a:xfrm rot="538551">
            <a:off x="8199261" y="960669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7" name="Freeform 267"/>
          <p:cNvSpPr/>
          <p:nvPr/>
        </p:nvSpPr>
        <p:spPr>
          <a:xfrm rot="538551">
            <a:off x="1241963" y="1192521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AAC6421-9804-7BA7-1AD2-F638D9999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45" y="2359059"/>
            <a:ext cx="924233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783326" y="1135815"/>
                  <a:ext cx="9327122" cy="89832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Rút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gọn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phân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số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</m:t>
                          </m:r>
                        </m:den>
                      </m:f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 ta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được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326" y="1135815"/>
                  <a:ext cx="9327122" cy="898323"/>
                </a:xfrm>
                <a:prstGeom prst="rect">
                  <a:avLst/>
                </a:prstGeom>
                <a:blipFill>
                  <a:blip r:embed="rId6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832682" y="2740448"/>
            <a:ext cx="4843772" cy="1152159"/>
            <a:chOff x="873494" y="2490890"/>
            <a:chExt cx="4843772" cy="115215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674956" y="2551788"/>
                  <a:ext cx="1894128" cy="10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956" y="2551788"/>
                  <a:ext cx="1894128" cy="10912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329734" y="2740448"/>
            <a:ext cx="4569320" cy="1100312"/>
            <a:chOff x="6372683" y="2944399"/>
            <a:chExt cx="4569320" cy="1100312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19915" y="2950244"/>
                  <a:ext cx="2250260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2950244"/>
                  <a:ext cx="2250260" cy="109446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779008" y="4127628"/>
            <a:ext cx="4897447" cy="1091837"/>
            <a:chOff x="379277" y="4542868"/>
            <a:chExt cx="4897447" cy="1091837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461116" y="4542868"/>
                  <a:ext cx="1126809" cy="1091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den>
                        </m:f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B1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1116" y="4542868"/>
                  <a:ext cx="1126809" cy="10918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329734" y="4130650"/>
            <a:ext cx="4569320" cy="1094467"/>
            <a:chOff x="6372683" y="4548390"/>
            <a:chExt cx="4569320" cy="1094467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19915" y="4548390"/>
                  <a:ext cx="2085554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4548390"/>
                  <a:ext cx="2085554" cy="109446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1941" y="3429000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CCC5C34-9712-4074-6921-2C273A103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104" y="2367807"/>
            <a:ext cx="7864522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383443" y="878633"/>
                  <a:ext cx="9448016" cy="120032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:r>
                    <a:rPr lang="en-US" sz="3600" b="1" dirty="0">
                      <a:solidFill>
                        <a:srgbClr val="1B1B1B"/>
                      </a:solidFill>
                      <a:latin typeface="Cambria"/>
                    </a:rPr>
                    <a:t>Tính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1B1B1B"/>
                      </a:solidFill>
                      <a:latin typeface="Cambria"/>
                    </a:rPr>
                    <a:t> +</a:t>
                  </a:r>
                  <a:r>
                    <a:rPr lang="en-US" sz="5400" b="1" dirty="0">
                      <a:solidFill>
                        <a:srgbClr val="1B1B1B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1B1B1B"/>
                      </a:solidFill>
                      <a:latin typeface="Cambria"/>
                    </a:rPr>
                    <a:t>  </a:t>
                  </a:r>
                  <a:endParaRPr lang="en-US" sz="3600" b="1" dirty="0">
                    <a:solidFill>
                      <a:srgbClr val="1B1B1B"/>
                    </a:solidFill>
                    <a:latin typeface="Cambria"/>
                  </a:endParaRP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3443" y="878633"/>
                  <a:ext cx="9448016" cy="1200329"/>
                </a:xfrm>
                <a:prstGeom prst="rect">
                  <a:avLst/>
                </a:prstGeom>
                <a:blipFill>
                  <a:blip r:embed="rId6"/>
                  <a:stretch>
                    <a:fillRect t="-3046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832682" y="2740448"/>
            <a:ext cx="4843772" cy="1213524"/>
            <a:chOff x="873494" y="2490890"/>
            <a:chExt cx="4843772" cy="1213524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721663" y="2567308"/>
                  <a:ext cx="1894128" cy="113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663" y="2567308"/>
                  <a:ext cx="1894128" cy="11371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329734" y="2740448"/>
            <a:ext cx="4569320" cy="1100838"/>
            <a:chOff x="6372683" y="2944399"/>
            <a:chExt cx="4569320" cy="1100838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827514" y="2953976"/>
                  <a:ext cx="2250260" cy="10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14" y="2953976"/>
                  <a:ext cx="2250260" cy="109126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779008" y="4129088"/>
            <a:ext cx="4897447" cy="1094467"/>
            <a:chOff x="379277" y="4544328"/>
            <a:chExt cx="4897447" cy="1094467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162640" y="4544328"/>
                  <a:ext cx="2037673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2640" y="4544328"/>
                  <a:ext cx="2037673" cy="109446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329734" y="4097525"/>
            <a:ext cx="4569320" cy="1094467"/>
            <a:chOff x="6372683" y="4515265"/>
            <a:chExt cx="4569320" cy="1094467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09867" y="4515265"/>
                  <a:ext cx="2085554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9867" y="4515265"/>
                  <a:ext cx="2085554" cy="109446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77225">
            <a:off x="8351942" y="136374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1641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208672" y="2067799"/>
            <a:ext cx="3670294" cy="4559371"/>
          </a:xfrm>
          <a:custGeom>
            <a:avLst/>
            <a:gdLst/>
            <a:ahLst/>
            <a:cxnLst/>
            <a:rect l="l" t="t" r="r" b="b"/>
            <a:pathLst>
              <a:path w="5505441" h="6839057">
                <a:moveTo>
                  <a:pt x="5505441" y="0"/>
                </a:moveTo>
                <a:lnTo>
                  <a:pt x="0" y="0"/>
                </a:lnTo>
                <a:lnTo>
                  <a:pt x="0" y="6839057"/>
                </a:lnTo>
                <a:lnTo>
                  <a:pt x="5505441" y="6839057"/>
                </a:lnTo>
                <a:lnTo>
                  <a:pt x="55054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16642" y="5501974"/>
            <a:ext cx="228914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6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Aaron</a:t>
            </a:r>
          </a:p>
        </p:txBody>
      </p:sp>
      <p:sp>
        <p:nvSpPr>
          <p:cNvPr id="17" name="Freeform 17"/>
          <p:cNvSpPr/>
          <p:nvPr/>
        </p:nvSpPr>
        <p:spPr>
          <a:xfrm rot="538551">
            <a:off x="6601661" y="2341119"/>
            <a:ext cx="501172" cy="442284"/>
          </a:xfrm>
          <a:custGeom>
            <a:avLst/>
            <a:gdLst/>
            <a:ahLst/>
            <a:cxnLst/>
            <a:rect l="l" t="t" r="r" b="b"/>
            <a:pathLst>
              <a:path w="751758" h="663426">
                <a:moveTo>
                  <a:pt x="0" y="0"/>
                </a:moveTo>
                <a:lnTo>
                  <a:pt x="751758" y="0"/>
                </a:lnTo>
                <a:lnTo>
                  <a:pt x="751758" y="663426"/>
                </a:lnTo>
                <a:lnTo>
                  <a:pt x="0" y="663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8551">
            <a:off x="2535838" y="4689897"/>
            <a:ext cx="349866" cy="308757"/>
          </a:xfrm>
          <a:custGeom>
            <a:avLst/>
            <a:gdLst/>
            <a:ahLst/>
            <a:cxnLst/>
            <a:rect l="l" t="t" r="r" b="b"/>
            <a:pathLst>
              <a:path w="524799" h="463135">
                <a:moveTo>
                  <a:pt x="0" y="0"/>
                </a:moveTo>
                <a:lnTo>
                  <a:pt x="524799" y="0"/>
                </a:lnTo>
                <a:lnTo>
                  <a:pt x="524799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95996" y="2950712"/>
            <a:ext cx="1990801" cy="3562954"/>
          </a:xfrm>
          <a:custGeom>
            <a:avLst/>
            <a:gdLst/>
            <a:ahLst/>
            <a:cxnLst/>
            <a:rect l="l" t="t" r="r" b="b"/>
            <a:pathLst>
              <a:path w="2986201" h="5344431">
                <a:moveTo>
                  <a:pt x="2986201" y="0"/>
                </a:moveTo>
                <a:lnTo>
                  <a:pt x="0" y="0"/>
                </a:lnTo>
                <a:lnTo>
                  <a:pt x="0" y="5344431"/>
                </a:lnTo>
                <a:lnTo>
                  <a:pt x="2986201" y="5344431"/>
                </a:lnTo>
                <a:lnTo>
                  <a:pt x="298620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036A8F5-2271-06D3-EDA9-644F8807F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2142" y="1536028"/>
            <a:ext cx="7559695" cy="3785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163</Words>
  <Application>Microsoft Office PowerPoint</Application>
  <PresentationFormat>Widescreen</PresentationFormat>
  <Paragraphs>63</Paragraphs>
  <Slides>24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#9Slide07 HoneyCream</vt:lpstr>
      <vt:lpstr>Arial</vt:lpstr>
      <vt:lpstr>Aristotelica Pro</vt:lpstr>
      <vt:lpstr>Calibri</vt:lpstr>
      <vt:lpstr>Cambria</vt:lpstr>
      <vt:lpstr>Cambria Math</vt:lpstr>
      <vt:lpstr>SVN-Newton</vt:lpstr>
      <vt:lpstr>Times New Roman</vt:lpstr>
      <vt:lpstr>UTM Avo</vt:lpstr>
      <vt:lpstr>2_Office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17</cp:revision>
  <dcterms:created xsi:type="dcterms:W3CDTF">2024-02-20T11:39:06Z</dcterms:created>
  <dcterms:modified xsi:type="dcterms:W3CDTF">2025-04-30T06:09:49Z</dcterms:modified>
</cp:coreProperties>
</file>