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63" r:id="rId3"/>
    <p:sldId id="264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D68C8-4C1C-4684-A6BC-C4418B96AA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EBC17-67DA-40EA-BA39-D64344F15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6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5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63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45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6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9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49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130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5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45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6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8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5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6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9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8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2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0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15.xml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15.xml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12" Type="http://schemas.openxmlformats.org/officeDocument/2006/relationships/slide" Target="slide14.xml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" Target="slide15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12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0.pn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hyperlink" Target="https://www.facebook.com/groups/629898828017053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12" Type="http://schemas.openxmlformats.org/officeDocument/2006/relationships/slide" Target="slide14.xml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" Target="slide15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slide" Target="slide15.xml"/><Relationship Id="rId5" Type="http://schemas.openxmlformats.org/officeDocument/2006/relationships/audio" Target="../media/audio5.wav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5.xml"/><Relationship Id="rId9" Type="http://schemas.openxmlformats.org/officeDocument/2006/relationships/slide" Target="slide13.xml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NUL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slide" Target="slide20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slide" Target="slide20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4" Type="http://schemas.openxmlformats.org/officeDocument/2006/relationships/image" Target="../media/image1.jpeg"/><Relationship Id="rId9" Type="http://schemas.openxmlformats.org/officeDocument/2006/relationships/image" Target="../media/image3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slide" Target="slide20.xml"/><Relationship Id="rId10" Type="http://schemas.openxmlformats.org/officeDocument/2006/relationships/image" Target="../media/image42.png"/><Relationship Id="rId4" Type="http://schemas.openxmlformats.org/officeDocument/2006/relationships/image" Target="../media/image1.jpeg"/><Relationship Id="rId9" Type="http://schemas.openxmlformats.org/officeDocument/2006/relationships/image" Target="../media/image3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48.png"/><Relationship Id="rId5" Type="http://schemas.openxmlformats.org/officeDocument/2006/relationships/slide" Target="slide20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1.jpeg"/><Relationship Id="rId9" Type="http://schemas.openxmlformats.org/officeDocument/2006/relationships/image" Target="../media/image3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12" Type="http://schemas.openxmlformats.org/officeDocument/2006/relationships/slide" Target="slide14.xml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" Target="slide15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9.png"/><Relationship Id="rId4" Type="http://schemas.openxmlformats.org/officeDocument/2006/relationships/slide" Target="slide15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284973" y="1857676"/>
            <a:ext cx="6851700" cy="4164717"/>
          </a:xfrm>
          <a:prstGeom prst="round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670" y="5470692"/>
            <a:ext cx="2464903" cy="694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080" y="513007"/>
            <a:ext cx="2743438" cy="1018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73" y="2461051"/>
            <a:ext cx="6850862" cy="217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9298942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1134709" y="48251"/>
            <a:ext cx="8009292" cy="5335664"/>
            <a:chOff x="2553916" y="247773"/>
            <a:chExt cx="9523783" cy="5335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523783" cy="53356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084994" y="397030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840393" y="1239183"/>
              <a:ext cx="86119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Rô-bốt</a:t>
              </a:r>
              <a:r>
                <a:rPr kumimoji="0" lang="vi-VN" sz="6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Việt.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5924" y="5301504"/>
            <a:ext cx="1595766" cy="46333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737985" y="5581549"/>
            <a:ext cx="3529890" cy="1200746"/>
            <a:chOff x="1164030" y="5292129"/>
            <a:chExt cx="4706520" cy="12007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119113" y="5292129"/>
              <a:ext cx="288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5336192" y="5472747"/>
            <a:ext cx="3529890" cy="1446550"/>
            <a:chOff x="1164030" y="3735493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791863" y="3735493"/>
              <a:ext cx="35523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968" y="3789274"/>
            <a:ext cx="1897544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704" y="898797"/>
            <a:ext cx="139000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9298942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001162" y="48251"/>
            <a:ext cx="6870463" cy="5845143"/>
            <a:chOff x="2553916" y="247773"/>
            <a:chExt cx="9160617" cy="58451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160617" cy="5348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141715" y="307305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566723" y="1568601"/>
              <a:ext cx="88754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vi-VN" sz="7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Rô-bốt.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9864" y="5145369"/>
            <a:ext cx="1595766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5146506" y="5502404"/>
            <a:ext cx="3660899" cy="1446550"/>
            <a:chOff x="6321452" y="3799090"/>
            <a:chExt cx="4881199" cy="14465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8468004" y="3799090"/>
              <a:ext cx="2734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94069" y="5517403"/>
            <a:ext cx="3529890" cy="1446550"/>
            <a:chOff x="1164030" y="3709792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892977" y="3709792"/>
              <a:ext cx="3248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149" y="3969964"/>
            <a:ext cx="1897544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704" y="898797"/>
            <a:ext cx="139000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983" y="4538256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612" y="1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194" y="94496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834757" y="228518"/>
            <a:ext cx="8309243" cy="3315854"/>
            <a:chOff x="-1442178" y="-469443"/>
            <a:chExt cx="38575298" cy="470086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6804602" cy="4550192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45C29-646F-BFB3-6001-780531C16E29}"/>
                    </a:ext>
                  </a:extLst>
                </p:cNvPr>
                <p:cNvSpPr txBox="1"/>
                <p:nvPr/>
              </p:nvSpPr>
              <p:spPr>
                <a:xfrm>
                  <a:off x="-1442178" y="-469443"/>
                  <a:ext cx="37801934" cy="43462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000" b="1" i="0" u="none" strike="noStrike" kern="0" cap="none" spc="-150" normalizeH="0" baseline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Chọn</a:t>
                  </a:r>
                  <a:r>
                    <a:rPr kumimoji="0" lang="vi-VN" altLang="en-US" sz="4000" b="1" i="0" u="none" strike="noStrike" kern="0" cap="none" spc="-150" normalizeH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câu trả lời đúng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altLang="en-US" sz="4000" kern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字魂37号-波纹乖乖体"/>
                    </a:rPr>
                    <a:t>Có một cái bánh pi-da, Việt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400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40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40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altLang="en-US" sz="4000" b="1" i="0" u="none" strike="noStrike" kern="0" cap="none" spc="-150" normalizeH="0" baseline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</a:t>
                  </a:r>
                  <a:r>
                    <a:rPr kumimoji="0" lang="vi-VN" altLang="en-US" sz="4000" i="0" u="none" strike="noStrike" kern="0" normalizeH="0" baseline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cái</a:t>
                  </a:r>
                  <a:r>
                    <a:rPr kumimoji="0" lang="vi-VN" altLang="en-US" sz="40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bánh, Mi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0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vi-VN" altLang="en-US" sz="4000" b="0" i="1" u="none" strike="noStrike" kern="0" normalizeH="0" noProof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altLang="en-US" sz="40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cái bánh, Mai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0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kumimoji="0" lang="vi-VN" altLang="en-US" sz="40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cái bánh. Bạn nào ăn ít bánh nhất?</a:t>
                  </a:r>
                  <a:endParaRPr kumimoji="0" lang="en-US" altLang="en-US" sz="4000" b="1" i="0" u="none" strike="noStrike" kern="0" cap="none" spc="-15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37号-波纹乖乖体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74345C29-646F-BFB3-6001-780531C1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42178" y="-469443"/>
                  <a:ext cx="37801934" cy="434624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3579" r="-1422" b="-87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801DCC-AA36-8DB1-C9EE-87D27765712B}"/>
              </a:ext>
            </a:extLst>
          </p:cNvPr>
          <p:cNvGrpSpPr/>
          <p:nvPr/>
        </p:nvGrpSpPr>
        <p:grpSpPr>
          <a:xfrm>
            <a:off x="1001045" y="3752384"/>
            <a:ext cx="3402830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100266-537A-4C7A-F963-048991FCECF6}"/>
                </a:ext>
              </a:extLst>
            </p:cNvPr>
            <p:cNvSpPr txBox="1"/>
            <p:nvPr/>
          </p:nvSpPr>
          <p:spPr>
            <a:xfrm>
              <a:off x="7106104" y="303806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A671BC-5875-B003-237A-94D0A9C94B18}"/>
              </a:ext>
            </a:extLst>
          </p:cNvPr>
          <p:cNvGrpSpPr/>
          <p:nvPr/>
        </p:nvGrpSpPr>
        <p:grpSpPr>
          <a:xfrm>
            <a:off x="5264962" y="3717345"/>
            <a:ext cx="3402830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886BA6-FA87-AF13-1878-7A64C2FCB1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E51216-66F7-1528-2557-18F0B2CCD70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D37B80-6ACF-0CF5-9109-5B33FBB40680}"/>
              </a:ext>
            </a:extLst>
          </p:cNvPr>
          <p:cNvGrpSpPr/>
          <p:nvPr/>
        </p:nvGrpSpPr>
        <p:grpSpPr>
          <a:xfrm>
            <a:off x="3140012" y="5547484"/>
            <a:ext cx="3402830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8D54232-7DD9-F538-F072-55CD214A27E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C424FE-1A28-CB0A-B52F-92F9CE8208A0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30B545A-4DF7-C6DA-6DDF-190FEEDD35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912337" y="3864693"/>
            <a:ext cx="715013" cy="8575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A4DA6B-A320-1069-7DF9-BB0073A7B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31" y="3639145"/>
            <a:ext cx="1106453" cy="1492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CD4EF0-370C-5EE3-F713-8FF257877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841427" y="3616895"/>
            <a:ext cx="1039173" cy="1400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68AAE78-096E-CBB6-0798-AB903D6BF5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57621" y="5467380"/>
            <a:ext cx="1115917" cy="1570786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496167" y="6865262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:a16="http://schemas.microsoft.com/office/drawing/2014/main" id="{DEC25BE9-D625-1D17-FFA4-6DBEBB8DDC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8388" y="307356"/>
            <a:ext cx="139458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983" y="4538256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4766" y="4925939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194" y="94496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1394581" y="387651"/>
            <a:ext cx="7499162" cy="2123658"/>
            <a:chOff x="226633" y="-227883"/>
            <a:chExt cx="14085480" cy="2353791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226633" y="-47313"/>
              <a:ext cx="14085480" cy="1514574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3537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Hãy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sắp xếp phân số trong hàng rào theo thứ tự từ bé đến lớn.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2CEC350-695A-CBFD-15A3-44EEAEF16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73" y="-9655"/>
            <a:ext cx="1259784" cy="286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7624" t="14208" r="22270" b="10142"/>
          <a:stretch/>
        </p:blipFill>
        <p:spPr>
          <a:xfrm>
            <a:off x="1466056" y="2090459"/>
            <a:ext cx="7282871" cy="46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04195" y="405497"/>
            <a:ext cx="8711205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2760" y="650565"/>
            <a:ext cx="64043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900" t="35957" r="75674" b="48156"/>
          <a:stretch/>
        </p:blipFill>
        <p:spPr>
          <a:xfrm>
            <a:off x="1012694" y="1647276"/>
            <a:ext cx="3449886" cy="2012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5496" t="35957" r="55567" b="48156"/>
          <a:stretch/>
        </p:blipFill>
        <p:spPr>
          <a:xfrm>
            <a:off x="5037618" y="1601644"/>
            <a:ext cx="3088154" cy="1943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50176" t="35957" r="26015" b="48156"/>
          <a:stretch/>
        </p:blipFill>
        <p:spPr>
          <a:xfrm>
            <a:off x="808421" y="3740240"/>
            <a:ext cx="4229196" cy="2160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75071" t="35957" r="7376" b="46253"/>
          <a:stretch/>
        </p:blipFill>
        <p:spPr>
          <a:xfrm>
            <a:off x="5037618" y="3798028"/>
            <a:ext cx="3088154" cy="23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04195" y="405497"/>
            <a:ext cx="8711205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9540" t="53168" r="8333" b="30945"/>
          <a:stretch/>
        </p:blipFill>
        <p:spPr>
          <a:xfrm>
            <a:off x="392255" y="1140542"/>
            <a:ext cx="8362639" cy="1641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645" t="50331" r="9504" b="28865"/>
          <a:stretch/>
        </p:blipFill>
        <p:spPr>
          <a:xfrm>
            <a:off x="1397820" y="4015585"/>
            <a:ext cx="7451020" cy="1808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473" y="4118394"/>
            <a:ext cx="1691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+mj-lt"/>
              </a:rPr>
              <a:t>nên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49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04195" y="405497"/>
            <a:ext cx="8711205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472" y="682974"/>
            <a:ext cx="857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C00000"/>
                </a:solidFill>
                <a:latin typeface="+mj-lt"/>
              </a:rPr>
              <a:t>Vậy các phân số trong hàng rào theo thứ tự từ bé đến lớn là: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1029" t="48062" r="22163" b="32647"/>
          <a:stretch/>
        </p:blipFill>
        <p:spPr>
          <a:xfrm>
            <a:off x="493573" y="3312779"/>
            <a:ext cx="8255992" cy="18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2983" y="4538256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4766" y="4925939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829" y="4840050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BB9B14-EFCB-9641-B144-EF61885F47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4415" y="261151"/>
            <a:ext cx="6986621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4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1965507" y="143037"/>
                <a:ext cx="6591496" cy="2250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42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blipFill>
                <a:blip r:embed="rId5"/>
                <a:stretch>
                  <a:fillRect l="-276" r="-276"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348174" y="2355462"/>
            <a:ext cx="4019845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395095" y="2768733"/>
              <a:ext cx="70788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4520051" y="2243359"/>
            <a:ext cx="4036952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92333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397128" y="4096574"/>
            <a:ext cx="397089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08042" y="4470116"/>
              <a:ext cx="36790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4655402" y="4021355"/>
            <a:ext cx="3985162" cy="1607727"/>
            <a:chOff x="6207202" y="4021354"/>
            <a:chExt cx="5313549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0672" y="4512736"/>
              <a:ext cx="45800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3768247" y="1967620"/>
            <a:ext cx="932186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091965" y="2068876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128198" y="4722828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3823351" y="4722828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4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7600" y="490145"/>
            <a:ext cx="8984243" cy="4154984"/>
            <a:chOff x="328518" y="-318766"/>
            <a:chExt cx="31564795" cy="5164866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1564795" cy="484093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45C29-646F-BFB3-6001-780531C16E29}"/>
                </a:ext>
              </a:extLst>
            </p:cNvPr>
            <p:cNvSpPr txBox="1"/>
            <p:nvPr/>
          </p:nvSpPr>
          <p:spPr>
            <a:xfrm>
              <a:off x="536765" y="-318766"/>
              <a:ext cx="31148298" cy="5164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i="0" u="none" strike="noStrike" kern="0" normalizeH="0" baseline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Bờm</a:t>
              </a:r>
              <a:r>
                <a:rPr kumimoji="0" lang="vi-VN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có quả bưởi cân nặng </a:t>
              </a:r>
              <a:r>
                <a:rPr kumimoji="0" lang="en-US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</a:t>
              </a:r>
              <a:r>
                <a:rPr kumimoji="0" lang="vi-VN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kg, Cuội có quả thanh long cân nặng </a:t>
              </a:r>
              <a:r>
                <a:rPr kumimoji="0" lang="en-US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   </a:t>
              </a:r>
              <a:r>
                <a:rPr kumimoji="0" lang="vi-VN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kg. Cuội khoe rằng quả của mình nặng hơn quả của Bờm. Không quy đồng mẫu số, em hãy cho biết Cuội nói đúng hay sai.</a:t>
              </a:r>
              <a:endParaRPr kumimoji="0" lang="en-US" altLang="en-US" sz="44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字魂37号-波纹乖乖体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7100266-537A-4C7A-F963-048991FCECF6}"/>
              </a:ext>
            </a:extLst>
          </p:cNvPr>
          <p:cNvSpPr txBox="1"/>
          <p:nvPr/>
        </p:nvSpPr>
        <p:spPr>
          <a:xfrm>
            <a:off x="907367" y="5049000"/>
            <a:ext cx="6672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TextBox 3">
            <a:extLst>
              <a:ext uri="{FF2B5EF4-FFF2-40B4-BE49-F238E27FC236}">
                <a16:creationId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7411" t="42766" r="10674" b="36619"/>
          <a:stretch/>
        </p:blipFill>
        <p:spPr>
          <a:xfrm>
            <a:off x="469880" y="4486216"/>
            <a:ext cx="7966056" cy="212063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7505" y="4749327"/>
            <a:ext cx="8070809" cy="3172341"/>
            <a:chOff x="556672" y="4749326"/>
            <a:chExt cx="10761079" cy="317234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556672" y="4749326"/>
              <a:ext cx="10761079" cy="1945929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2053" y="4874679"/>
              <a:ext cx="997373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dirty="0" smtClean="0">
                  <a:latin typeface="+mj-lt"/>
                </a:rPr>
                <a:t>Vậy Cuội nói sai.</a:t>
              </a:r>
              <a:endParaRPr lang="en-US" sz="96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44212" y="367100"/>
                <a:ext cx="612926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212" y="367100"/>
                <a:ext cx="612926" cy="110440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988029" y="1164422"/>
                <a:ext cx="612926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029" y="1164422"/>
                <a:ext cx="612926" cy="1104405"/>
              </a:xfrm>
              <a:prstGeom prst="rect">
                <a:avLst/>
              </a:prstGeom>
              <a:blipFill rotWithShape="1">
                <a:blip r:embed="rId9"/>
                <a:stretch>
                  <a:fillRect r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6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1857083" y="100781"/>
                <a:ext cx="6100974" cy="223709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3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vi-VN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348174" y="2355462"/>
            <a:ext cx="4019845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59593" y="2814827"/>
              <a:ext cx="327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13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4520051" y="2243359"/>
            <a:ext cx="4036952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58758" y="2777674"/>
              <a:ext cx="3454890" cy="830997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14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397128" y="4096574"/>
            <a:ext cx="397089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34793" y="4455840"/>
              <a:ext cx="36790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15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4655402" y="4021355"/>
            <a:ext cx="3901601" cy="1607727"/>
            <a:chOff x="6207202" y="4021354"/>
            <a:chExt cx="5202135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70786" y="4468782"/>
              <a:ext cx="32714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16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3737554" y="4602137"/>
            <a:ext cx="932186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091965" y="2068876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128198" y="4722828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3731653" y="2148010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1" y="-191241"/>
            <a:ext cx="1592672" cy="21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6245DA-B10E-BF74-6B84-D3D5F770D957}"/>
              </a:ext>
            </a:extLst>
          </p:cNvPr>
          <p:cNvGrpSpPr/>
          <p:nvPr/>
        </p:nvGrpSpPr>
        <p:grpSpPr>
          <a:xfrm>
            <a:off x="2071258" y="117900"/>
            <a:ext cx="6962992" cy="6622200"/>
            <a:chOff x="2416498" y="235800"/>
            <a:chExt cx="9283989" cy="66222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FDFB95-30A1-6366-D2F6-55EF3BD446D5}"/>
                </a:ext>
              </a:extLst>
            </p:cNvPr>
            <p:cNvSpPr/>
            <p:nvPr/>
          </p:nvSpPr>
          <p:spPr>
            <a:xfrm>
              <a:off x="2416498" y="235800"/>
              <a:ext cx="9283989" cy="6622200"/>
            </a:xfrm>
            <a:prstGeom prst="roundRect">
              <a:avLst>
                <a:gd name="adj" fmla="val 6609"/>
              </a:avLst>
            </a:prstGeom>
            <a:solidFill>
              <a:schemeClr val="bg1"/>
            </a:solidFill>
            <a:ln w="57150">
              <a:solidFill>
                <a:srgbClr val="65B37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F4EAC6-CC39-33B9-2819-75405FC80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12" r="7491" b="21847"/>
            <a:stretch/>
          </p:blipFill>
          <p:spPr>
            <a:xfrm>
              <a:off x="2416499" y="5283200"/>
              <a:ext cx="9283987" cy="1574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736813-FFFF-AC95-6EA0-419E53B4F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r="352"/>
            <a:stretch/>
          </p:blipFill>
          <p:spPr>
            <a:xfrm>
              <a:off x="2752302" y="235800"/>
              <a:ext cx="8948185" cy="638640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57635E74-1E8E-2ED8-DF16-439638564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2" y="448617"/>
            <a:ext cx="1996081" cy="1739432"/>
          </a:xfrm>
          <a:prstGeom prst="rect">
            <a:avLst/>
          </a:prstGeom>
        </p:spPr>
      </p:pic>
      <p:pic>
        <p:nvPicPr>
          <p:cNvPr id="80" name="Picture 79">
            <a:hlinkClick r:id="rId7" action="ppaction://hlinksldjump"/>
            <a:extLst>
              <a:ext uri="{FF2B5EF4-FFF2-40B4-BE49-F238E27FC236}">
                <a16:creationId xmlns:a16="http://schemas.microsoft.com/office/drawing/2014/main" id="{0AB6052E-4BBB-7D16-0F05-09C024330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83" y="5314177"/>
            <a:ext cx="1586621" cy="75597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17B96A-C79C-BAD6-539B-483A21821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6" y="2156877"/>
            <a:ext cx="1975275" cy="2871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095361" y="5127836"/>
            <a:ext cx="1300491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6110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873493" y="168716"/>
            <a:ext cx="7825339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" y="9834"/>
            <a:ext cx="139458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9874" y="2112230"/>
            <a:ext cx="3572253" cy="2245762"/>
            <a:chOff x="666498" y="2112230"/>
            <a:chExt cx="4763004" cy="2245762"/>
          </a:xfrm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16580" y="2110235"/>
            <a:ext cx="7917404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2820851" y="4487984"/>
            <a:ext cx="3572253" cy="2245762"/>
            <a:chOff x="3761135" y="4487984"/>
            <a:chExt cx="4763004" cy="2245762"/>
          </a:xfrm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1906631" y="2125121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6369437" y="2151096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4238180" y="4555163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=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0677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6110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873493" y="168716"/>
            <a:ext cx="7825339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" y="9834"/>
            <a:ext cx="139458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9874" y="2112230"/>
            <a:ext cx="3572253" cy="2245762"/>
            <a:chOff x="666498" y="2112230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4961731" y="2110235"/>
            <a:ext cx="3572253" cy="2245762"/>
            <a:chOff x="6615641" y="2110235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6615641" y="2110235"/>
              <a:ext cx="4763004" cy="2245762"/>
              <a:chOff x="6145898" y="2490937"/>
              <a:chExt cx="4812631" cy="1322910"/>
            </a:xfrm>
            <a:grpFill/>
          </p:grpSpPr>
          <p:sp>
            <p:nvSpPr>
              <p:cNvPr id="53" name="Rectangle 52"/>
              <p:cNvSpPr/>
              <p:nvPr/>
            </p:nvSpPr>
            <p:spPr>
              <a:xfrm>
                <a:off x="6145898" y="2490937"/>
                <a:ext cx="4812631" cy="132291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83365" y="2752920"/>
                <a:ext cx="1231661" cy="7488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/>
            <p:cNvSpPr txBox="1"/>
            <p:nvPr/>
          </p:nvSpPr>
          <p:spPr>
            <a:xfrm>
              <a:off x="10265433" y="2679118"/>
              <a:ext cx="111321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6600" dirty="0" smtClean="0">
                  <a:solidFill>
                    <a:schemeClr val="bg1"/>
                  </a:solidFill>
                </a:rPr>
                <a:t>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20851" y="4487984"/>
            <a:ext cx="3572253" cy="2245762"/>
            <a:chOff x="3761135" y="4487984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1899484" y="2160705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6332207" y="2152320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=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4238180" y="4555163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5833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6110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873493" y="168716"/>
            <a:ext cx="7825339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" y="9834"/>
            <a:ext cx="139458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9874" y="2112230"/>
            <a:ext cx="3572253" cy="2245762"/>
            <a:chOff x="666498" y="2112230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16580" y="2110235"/>
            <a:ext cx="7917404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2820851" y="4487984"/>
            <a:ext cx="3572253" cy="2245762"/>
            <a:chOff x="3761135" y="4487984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1921223" y="2125121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&lt;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6325662" y="2151096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4238183" y="4555163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2476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98" y="284527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612" y="1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194" y="94496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88 0.19699 L 0.06588 0.19722 C 0.07031 0.19791 0.08476 0.20092 0.0901 0.20347 C 0.0944 0.20509 0.0983 0.2081 0.10247 0.20972 C 0.10859 0.2118 0.11484 0.2118 0.12109 0.21273 C 0.12721 0.2162 0.1332 0.2199 0.13932 0.22245 C 0.1582 0.22986 0.18281 0.22384 0.19934 0.22245 C 0.20195 0.22152 0.20468 0.22152 0.20703 0.21944 C 0.21184 0.21504 0.21497 0.20879 0.2194 0.20347 C 0.22135 0.20092 0.22369 0.19976 0.22565 0.19699 C 0.22786 0.19305 0.22942 0.18773 0.23177 0.18402 C 0.24062 0.17013 0.23684 0.18796 0.24557 0.1618 C 0.24804 0.15393 0.24947 0.14444 0.25169 0.13634 L 0.25468 0.12337 C 0.25872 0.08287 0.25885 0.0868 0.25468 0.01759 C 0.25429 0.01226 0.25195 0.00833 0.25 0.00509 C 0.2457 -0.00325 0.24127 -0.01135 0.23619 -0.01737 C 0.23359 -0.02107 0.23125 -0.02408 0.22864 -0.02709 C 0.22656 -0.0294 0.22421 -0.03102 0.22239 -0.03357 C 0.22057 -0.03612 0.21966 -0.04121 0.21783 -0.04329 C 0.21158 -0.04908 0.19987 -0.05116 0.19335 -0.05232 C 0.18463 -0.05139 0.17552 -0.05325 0.16705 -0.04931 C 0.16354 -0.04792 0.1608 -0.04121 0.15794 -0.03681 C 0.15585 -0.03357 0.15364 -0.03033 0.15182 -0.02709 C 0.14726 -0.01922 0.14622 -0.01505 0.14244 -0.00463 C 0.14192 0.00046 0.14101 0.00555 0.14101 0.01134 C 0.14101 0.02939 0.14088 0.0699 0.14401 0.09467 C 0.14479 0.10092 0.14622 0.1074 0.14713 0.11365 C 0.14778 0.11782 0.14804 0.12222 0.14869 0.12662 C 0.14934 0.13171 0.14882 0.13819 0.15026 0.14236 C 0.15208 0.14907 0.15533 0.153 0.15794 0.15856 C 0.15963 0.1625 0.16067 0.16759 0.16263 0.17129 C 0.16432 0.17523 0.16666 0.17777 0.16862 0.18101 C 0.17226 0.18726 0.17552 0.19421 0.17942 0.2 C 0.18112 0.20277 0.18359 0.20393 0.18554 0.20671 C 0.18737 0.20902 0.18828 0.21365 0.19023 0.2162 C 0.19192 0.21898 0.1944 0.21967 0.19622 0.22245 C 0.19817 0.22523 0.19921 0.22939 0.20091 0.23194 C 0.20286 0.23564 0.20481 0.23865 0.20703 0.24166 C 0.21497 0.25277 0.21588 0.25115 0.22395 0.26412 C 0.22578 0.26689 0.22682 0.27106 0.22864 0.27361 C 0.23294 0.28125 0.24153 0.28842 0.24557 0.29305 C 0.24921 0.29699 0.25247 0.30208 0.25638 0.30578 C 0.26054 0.30995 0.26666 0.31273 0.27161 0.3155 C 0.27369 0.31875 0.27552 0.32268 0.27786 0.325 C 0.29908 0.34699 0.28151 0.32407 0.29934 0.34097 C 0.30195 0.34351 0.30429 0.34837 0.3069 0.35069 C 0.31041 0.3537 0.31432 0.35462 0.3177 0.35671 C 0.32161 0.35949 0.32408 0.3618 0.32851 0.36342 C 0.34062 0.36736 0.35312 0.3699 0.36523 0.37314 C 0.3664 0.37337 0.3746 0.37754 0.37604 0.37916 C 0.39375 0.40208 0.37434 0.38449 0.39153 0.39837 C 0.39375 0.403 0.39544 0.4074 0.39765 0.41134 C 0.40247 0.4199 0.40625 0.42407 0.41145 0.43078 C 0.41237 0.43472 0.41341 0.43912 0.41458 0.44328 C 0.41601 0.44791 0.41809 0.45162 0.41914 0.45601 C 0.41992 0.46018 0.41992 0.46481 0.4207 0.46898 C 0.42122 0.47245 0.42174 0.47546 0.42226 0.47847 C 0.42382 0.49027 0.42552 0.50185 0.42695 0.51412 C 0.42747 0.52013 0.42721 0.52708 0.42838 0.5331 C 0.42994 0.5412 0.43255 0.54814 0.43437 0.55532 C 0.43489 0.55995 0.43515 0.56388 0.43619 0.56805 C 0.43828 0.58055 0.44114 0.58703 0.44518 0.59699 C 0.44661 0.60046 0.44817 0.60393 0.44987 0.60671 C 0.45195 0.60949 0.45403 0.61064 0.45599 0.61273 C 0.45768 0.61481 0.45911 0.61759 0.46067 0.61944 C 0.46341 0.62245 0.46809 0.62754 0.47148 0.62916 C 0.48671 0.63518 0.49674 0.63217 0.51471 0.63217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C6AA5ED-451F-1608-F620-BFAA7E365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6A8B4F-F1F5-B605-B373-F73B1EA8D9C1}"/>
              </a:ext>
            </a:extLst>
          </p:cNvPr>
          <p:cNvGrpSpPr/>
          <p:nvPr/>
        </p:nvGrpSpPr>
        <p:grpSpPr>
          <a:xfrm>
            <a:off x="1380800" y="59168"/>
            <a:ext cx="2993901" cy="3046988"/>
            <a:chOff x="1464247" y="-225735"/>
            <a:chExt cx="12640797" cy="6353868"/>
          </a:xfrm>
          <a:effectLst>
            <a:glow>
              <a:schemeClr val="accent1">
                <a:alpha val="68000"/>
              </a:schemeClr>
            </a:glow>
            <a:outerShdw blurRad="50800" dist="50800" dir="4500000" algn="ctr" rotWithShape="0">
              <a:srgbClr val="000000"/>
            </a:outerShdw>
          </a:effectLst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988D39CD-4EA4-2CB9-76DB-CDDF13985B24}"/>
                </a:ext>
              </a:extLst>
            </p:cNvPr>
            <p:cNvSpPr/>
            <p:nvPr/>
          </p:nvSpPr>
          <p:spPr>
            <a:xfrm>
              <a:off x="1464247" y="-47311"/>
              <a:ext cx="12593072" cy="312447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4162" h="1498335" fill="none" extrusionOk="0">
                          <a:moveTo>
                            <a:pt x="0" y="0"/>
                          </a:moveTo>
                          <a:cubicBezTo>
                            <a:pt x="2988884" y="-44618"/>
                            <a:pt x="5017035" y="43277"/>
                            <a:pt x="8764162" y="0"/>
                          </a:cubicBezTo>
                          <a:cubicBezTo>
                            <a:pt x="8647097" y="276188"/>
                            <a:pt x="8730460" y="1065737"/>
                            <a:pt x="8764162" y="1498335"/>
                          </a:cubicBezTo>
                          <a:cubicBezTo>
                            <a:pt x="4733926" y="1355373"/>
                            <a:pt x="2061079" y="1299583"/>
                            <a:pt x="0" y="1498335"/>
                          </a:cubicBezTo>
                          <a:cubicBezTo>
                            <a:pt x="64340" y="976524"/>
                            <a:pt x="61275" y="352068"/>
                            <a:pt x="0" y="0"/>
                          </a:cubicBezTo>
                          <a:close/>
                        </a:path>
                        <a:path w="8764162" h="1498335" stroke="0" extrusionOk="0">
                          <a:moveTo>
                            <a:pt x="0" y="0"/>
                          </a:moveTo>
                          <a:cubicBezTo>
                            <a:pt x="4145995" y="-54412"/>
                            <a:pt x="6577348" y="-67963"/>
                            <a:pt x="8764162" y="0"/>
                          </a:cubicBezTo>
                          <a:cubicBezTo>
                            <a:pt x="8678265" y="172504"/>
                            <a:pt x="8772879" y="1004283"/>
                            <a:pt x="8764162" y="1498335"/>
                          </a:cubicBezTo>
                          <a:cubicBezTo>
                            <a:pt x="5883850" y="1439657"/>
                            <a:pt x="2120679" y="1733705"/>
                            <a:pt x="0" y="1498335"/>
                          </a:cubicBezTo>
                          <a:cubicBezTo>
                            <a:pt x="30920" y="1068680"/>
                            <a:pt x="75652" y="776087"/>
                            <a:pt x="0" y="0"/>
                          </a:cubicBezTo>
                          <a:close/>
                        </a:path>
                        <a:path w="8764162" h="1498335" fill="none" stroke="0" extrusionOk="0">
                          <a:moveTo>
                            <a:pt x="0" y="0"/>
                          </a:moveTo>
                          <a:cubicBezTo>
                            <a:pt x="3030347" y="-106521"/>
                            <a:pt x="5156459" y="-38294"/>
                            <a:pt x="8764162" y="0"/>
                          </a:cubicBezTo>
                          <a:cubicBezTo>
                            <a:pt x="8590687" y="261803"/>
                            <a:pt x="8765323" y="1092537"/>
                            <a:pt x="8764162" y="1498335"/>
                          </a:cubicBezTo>
                          <a:cubicBezTo>
                            <a:pt x="4303455" y="1195791"/>
                            <a:pt x="2187724" y="1133129"/>
                            <a:pt x="0" y="1498335"/>
                          </a:cubicBezTo>
                          <a:cubicBezTo>
                            <a:pt x="57142" y="1005988"/>
                            <a:pt x="24669" y="3010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571BC5-95D4-AACD-A3A5-6E8AB408843F}"/>
                </a:ext>
              </a:extLst>
            </p:cNvPr>
            <p:cNvSpPr txBox="1"/>
            <p:nvPr/>
          </p:nvSpPr>
          <p:spPr>
            <a:xfrm>
              <a:off x="2843060" y="-225735"/>
              <a:ext cx="11261984" cy="6353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96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 , S  ?</a:t>
              </a:r>
              <a:endParaRPr kumimoji="0" lang="vi-VN" altLang="en-US" sz="9600" b="1" i="0" u="none" strike="noStrike" kern="0" cap="none" spc="-15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2AC9C958-8B97-8442-1F2D-0B2D88C60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898" y="374826"/>
            <a:ext cx="1676384" cy="2652901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D33342DF-80F8-1C50-B546-BA1DFFB52E1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37B14D8-4AFB-00F3-356B-931CC5F015A9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CCA349F-0886-E5B3-82ED-2C2932651E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6EFD44-31B0-4C68-DDD2-F475F50D0F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DFA216A-88C0-C0A7-6284-631A7BC980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537CD8-793A-DC76-7CC9-02C40C527E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4F16AB2-5653-D82D-D3D2-0DFCE7649BCB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B4EDF9D-65FE-FA04-7490-0E7410FD6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7CBABB-DC3C-9139-E75C-A49818253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9858" t="14019" r="29929" b="21112"/>
          <a:stretch/>
        </p:blipFill>
        <p:spPr>
          <a:xfrm>
            <a:off x="2872099" y="1798260"/>
            <a:ext cx="6069914" cy="490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41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829</Words>
  <Application>Microsoft Office PowerPoint</Application>
  <PresentationFormat>On-screen Show (4:3)</PresentationFormat>
  <Paragraphs>186</Paragraphs>
  <Slides>20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#9Slide03 Arima Madurai ExtraBo</vt:lpstr>
      <vt:lpstr>#9Slide07 HoneyCream</vt:lpstr>
      <vt:lpstr>Arial</vt:lpstr>
      <vt:lpstr>Calibri</vt:lpstr>
      <vt:lpstr>Cambria</vt:lpstr>
      <vt:lpstr>Cambria Math</vt:lpstr>
      <vt:lpstr>SVN-Newton</vt:lpstr>
      <vt:lpstr>Times New Roman</vt:lpstr>
      <vt:lpstr>UTM Avo</vt:lpstr>
      <vt:lpstr>字魂37号-波纹乖乖体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Windows 10</cp:lastModifiedBy>
  <cp:revision>9</cp:revision>
  <dcterms:created xsi:type="dcterms:W3CDTF">2024-01-23T02:05:56Z</dcterms:created>
  <dcterms:modified xsi:type="dcterms:W3CDTF">2025-04-02T11:00:02Z</dcterms:modified>
</cp:coreProperties>
</file>