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56" r:id="rId2"/>
    <p:sldId id="290" r:id="rId3"/>
    <p:sldId id="257" r:id="rId4"/>
    <p:sldId id="276" r:id="rId5"/>
    <p:sldId id="277" r:id="rId6"/>
    <p:sldId id="278" r:id="rId7"/>
    <p:sldId id="279" r:id="rId8"/>
    <p:sldId id="281" r:id="rId9"/>
    <p:sldId id="258" r:id="rId10"/>
    <p:sldId id="260" r:id="rId11"/>
    <p:sldId id="287" r:id="rId12"/>
    <p:sldId id="262" r:id="rId13"/>
    <p:sldId id="288" r:id="rId14"/>
    <p:sldId id="259" r:id="rId15"/>
  </p:sldIdLst>
  <p:sldSz cx="18288000" cy="10287000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  <p:embeddedFont>
      <p:font typeface="SVN-Newton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FBF1A-35AE-4E8A-A8CB-E7438221C7A8}" type="datetimeFigureOut">
              <a:rPr lang="vi-VN" smtClean="0"/>
              <a:t>02/04/2025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02EDA-5159-4048-A2B1-B58A0C6B7CC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86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Nhấn vào các chữ cái A,B,C,D để kiểm tra đáp án. Nhấn vào nút mũi tên đỏ ở dưới góc phải để quay trở lại slide 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AB9EC7-ABF1-41AB-AAC4-0F24981F948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947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Nhấn vào các chữ cái A,B,C,D để kiểm tra đáp án. Nhấn vào nút mũi tên đỏ ở dưới góc phải để quay trở lại slide 1. 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AB9EC7-ABF1-41AB-AAC4-0F24981F948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36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Nhấn vào các chữ cái A,B,C,D để kiểm tra đáp án. Nhấn vào nút mũi tên đỏ ở dưới góc phải để quay trở lại slide 1. 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AB9EC7-ABF1-41AB-AAC4-0F24981F948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03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Nhấn vào các chữ cái A,B,C,D để kiểm tra đáp án. Nhấn vào nút mũi tên đỏ ở dưới góc phải để quay trở lại slide 1. 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AB9EC7-ABF1-41AB-AAC4-0F24981F948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41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84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E2289C-CE7C-6657-841F-347075B0C0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3636297" y="17530772"/>
            <a:ext cx="4104021" cy="4505592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FAB5574-4F67-C77C-DA2A-3E85E5187DC5}"/>
              </a:ext>
            </a:extLst>
          </p:cNvPr>
          <p:cNvSpPr txBox="1"/>
          <p:nvPr userDrawn="1"/>
        </p:nvSpPr>
        <p:spPr>
          <a:xfrm>
            <a:off x="6858007" y="20471896"/>
            <a:ext cx="14013413" cy="1576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6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16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816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16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321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21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16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21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16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216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816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1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21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3216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3216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3216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1C8108-A313-5E3C-109A-9F9508500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1B437397-B1EC-14CA-401B-3F8480EC47D6}"/>
              </a:ext>
            </a:extLst>
          </p:cNvPr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8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18" Type="http://schemas.openxmlformats.org/officeDocument/2006/relationships/image" Target="../media/image11.png"/><Relationship Id="rId3" Type="http://schemas.openxmlformats.org/officeDocument/2006/relationships/image" Target="../media/image5.svg"/><Relationship Id="rId21" Type="http://schemas.openxmlformats.org/officeDocument/2006/relationships/image" Target="../media/image13.pn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17" Type="http://schemas.openxmlformats.org/officeDocument/2006/relationships/image" Target="../media/image19.svg"/><Relationship Id="rId2" Type="http://schemas.openxmlformats.org/officeDocument/2006/relationships/image" Target="../media/image3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19" Type="http://schemas.openxmlformats.org/officeDocument/2006/relationships/image" Target="../media/image21.svg"/><Relationship Id="rId4" Type="http://schemas.openxmlformats.org/officeDocument/2006/relationships/image" Target="../media/image4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86.png"/><Relationship Id="rId3" Type="http://schemas.openxmlformats.org/officeDocument/2006/relationships/image" Target="../media/image9.svg"/><Relationship Id="rId21" Type="http://schemas.openxmlformats.org/officeDocument/2006/relationships/image" Target="../media/image80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85.png"/><Relationship Id="rId2" Type="http://schemas.openxmlformats.org/officeDocument/2006/relationships/image" Target="../media/image5.png"/><Relationship Id="rId16" Type="http://schemas.openxmlformats.org/officeDocument/2006/relationships/image" Target="../media/image680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640.png"/><Relationship Id="rId24" Type="http://schemas.openxmlformats.org/officeDocument/2006/relationships/image" Target="../media/image103.png"/><Relationship Id="rId5" Type="http://schemas.openxmlformats.org/officeDocument/2006/relationships/image" Target="../media/image65.svg"/><Relationship Id="rId15" Type="http://schemas.openxmlformats.org/officeDocument/2006/relationships/image" Target="../media/image30.png"/><Relationship Id="rId23" Type="http://schemas.openxmlformats.org/officeDocument/2006/relationships/image" Target="../media/image84.png"/><Relationship Id="rId28" Type="http://schemas.openxmlformats.org/officeDocument/2006/relationships/image" Target="../media/image107.png"/><Relationship Id="rId10" Type="http://schemas.openxmlformats.org/officeDocument/2006/relationships/image" Target="../media/image510.png"/><Relationship Id="rId19" Type="http://schemas.openxmlformats.org/officeDocument/2006/relationships/image" Target="../media/image740.png"/><Relationship Id="rId4" Type="http://schemas.openxmlformats.org/officeDocument/2006/relationships/image" Target="../media/image28.png"/><Relationship Id="rId9" Type="http://schemas.openxmlformats.org/officeDocument/2006/relationships/image" Target="../media/image69.svg"/><Relationship Id="rId14" Type="http://schemas.openxmlformats.org/officeDocument/2006/relationships/image" Target="../media/image65.png"/><Relationship Id="rId22" Type="http://schemas.openxmlformats.org/officeDocument/2006/relationships/image" Target="../media/image83.png"/><Relationship Id="rId27" Type="http://schemas.openxmlformats.org/officeDocument/2006/relationships/image" Target="../media/image10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10.png"/><Relationship Id="rId18" Type="http://schemas.openxmlformats.org/officeDocument/2006/relationships/image" Target="../media/image97.png"/><Relationship Id="rId26" Type="http://schemas.openxmlformats.org/officeDocument/2006/relationships/image" Target="../media/image114.png"/><Relationship Id="rId3" Type="http://schemas.openxmlformats.org/officeDocument/2006/relationships/image" Target="../media/image9.svg"/><Relationship Id="rId21" Type="http://schemas.openxmlformats.org/officeDocument/2006/relationships/image" Target="../media/image88.png"/><Relationship Id="rId7" Type="http://schemas.openxmlformats.org/officeDocument/2006/relationships/image" Target="../media/image67.svg"/><Relationship Id="rId12" Type="http://schemas.openxmlformats.org/officeDocument/2006/relationships/image" Target="../media/image109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2" Type="http://schemas.openxmlformats.org/officeDocument/2006/relationships/image" Target="../media/image5.png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08.png"/><Relationship Id="rId24" Type="http://schemas.openxmlformats.org/officeDocument/2006/relationships/image" Target="../media/image103.png"/><Relationship Id="rId5" Type="http://schemas.openxmlformats.org/officeDocument/2006/relationships/image" Target="../media/image65.svg"/><Relationship Id="rId15" Type="http://schemas.openxmlformats.org/officeDocument/2006/relationships/image" Target="../media/image30.png"/><Relationship Id="rId23" Type="http://schemas.openxmlformats.org/officeDocument/2006/relationships/image" Target="../media/image102.png"/><Relationship Id="rId28" Type="http://schemas.openxmlformats.org/officeDocument/2006/relationships/image" Target="../media/image116.png"/><Relationship Id="rId10" Type="http://schemas.openxmlformats.org/officeDocument/2006/relationships/image" Target="../media/image89.png"/><Relationship Id="rId19" Type="http://schemas.openxmlformats.org/officeDocument/2006/relationships/image" Target="../media/image87.png"/><Relationship Id="rId4" Type="http://schemas.openxmlformats.org/officeDocument/2006/relationships/image" Target="../media/image28.png"/><Relationship Id="rId9" Type="http://schemas.openxmlformats.org/officeDocument/2006/relationships/image" Target="../media/image69.svg"/><Relationship Id="rId14" Type="http://schemas.openxmlformats.org/officeDocument/2006/relationships/image" Target="../media/image111.png"/><Relationship Id="rId22" Type="http://schemas.openxmlformats.org/officeDocument/2006/relationships/image" Target="../media/image101.png"/><Relationship Id="rId27" Type="http://schemas.openxmlformats.org/officeDocument/2006/relationships/image" Target="../media/image1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12.png"/><Relationship Id="rId3" Type="http://schemas.openxmlformats.org/officeDocument/2006/relationships/image" Target="../media/image91.svg"/><Relationship Id="rId21" Type="http://schemas.openxmlformats.org/officeDocument/2006/relationships/image" Target="../media/image136.png"/><Relationship Id="rId7" Type="http://schemas.openxmlformats.org/officeDocument/2006/relationships/image" Target="../media/image100.png"/><Relationship Id="rId12" Type="http://schemas.openxmlformats.org/officeDocument/2006/relationships/image" Target="../media/image127.png"/><Relationship Id="rId17" Type="http://schemas.openxmlformats.org/officeDocument/2006/relationships/image" Target="../media/image105.png"/><Relationship Id="rId2" Type="http://schemas.openxmlformats.org/officeDocument/2006/relationships/image" Target="../media/image32.png"/><Relationship Id="rId16" Type="http://schemas.openxmlformats.org/officeDocument/2006/relationships/image" Target="../media/image131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26.png"/><Relationship Id="rId5" Type="http://schemas.openxmlformats.org/officeDocument/2006/relationships/image" Target="../media/image94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19" Type="http://schemas.openxmlformats.org/officeDocument/2006/relationships/image" Target="../media/image113.png"/><Relationship Id="rId4" Type="http://schemas.openxmlformats.org/officeDocument/2006/relationships/image" Target="../media/image33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Relationship Id="rId22" Type="http://schemas.openxmlformats.org/officeDocument/2006/relationships/image" Target="../media/image1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28.png"/><Relationship Id="rId18" Type="http://schemas.openxmlformats.org/officeDocument/2006/relationships/image" Target="../media/image118.png"/><Relationship Id="rId3" Type="http://schemas.openxmlformats.org/officeDocument/2006/relationships/image" Target="../media/image91.svg"/><Relationship Id="rId21" Type="http://schemas.openxmlformats.org/officeDocument/2006/relationships/image" Target="../media/image145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17.png"/><Relationship Id="rId2" Type="http://schemas.openxmlformats.org/officeDocument/2006/relationships/image" Target="../media/image32.png"/><Relationship Id="rId16" Type="http://schemas.openxmlformats.org/officeDocument/2006/relationships/image" Target="../media/image131.png"/><Relationship Id="rId20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40.png"/><Relationship Id="rId19" Type="http://schemas.openxmlformats.org/officeDocument/2006/relationships/image" Target="../media/image119.png"/><Relationship Id="rId4" Type="http://schemas.openxmlformats.org/officeDocument/2006/relationships/image" Target="../media/image33.png"/><Relationship Id="rId9" Type="http://schemas.openxmlformats.org/officeDocument/2006/relationships/image" Target="../media/image139.png"/><Relationship Id="rId14" Type="http://schemas.openxmlformats.org/officeDocument/2006/relationships/image" Target="../media/image129.png"/><Relationship Id="rId22" Type="http://schemas.openxmlformats.org/officeDocument/2006/relationships/image" Target="../media/image1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91.svg"/><Relationship Id="rId7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33.png"/><Relationship Id="rId10" Type="http://schemas.openxmlformats.org/officeDocument/2006/relationships/image" Target="../media/image152.png"/><Relationship Id="rId4" Type="http://schemas.openxmlformats.org/officeDocument/2006/relationships/image" Target="../media/image34.png"/><Relationship Id="rId9" Type="http://schemas.openxmlformats.org/officeDocument/2006/relationships/image" Target="../media/image1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svg"/><Relationship Id="rId7" Type="http://schemas.openxmlformats.org/officeDocument/2006/relationships/image" Target="../media/image2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9.png"/><Relationship Id="rId18" Type="http://schemas.openxmlformats.org/officeDocument/2006/relationships/image" Target="../media/image53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7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6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55.png"/><Relationship Id="rId17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22.png"/><Relationship Id="rId1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image" Target="../media/image20.png"/><Relationship Id="rId1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9.png"/><Relationship Id="rId18" Type="http://schemas.openxmlformats.org/officeDocument/2006/relationships/image" Target="../media/image61.png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58.png"/><Relationship Id="rId17" Type="http://schemas.openxmlformats.org/officeDocument/2006/relationships/image" Target="../media/image24.gif"/><Relationship Id="rId2" Type="http://schemas.openxmlformats.org/officeDocument/2006/relationships/notesSlide" Target="../notesSlides/notesSlide3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52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4.wav"/><Relationship Id="rId7" Type="http://schemas.openxmlformats.org/officeDocument/2006/relationships/image" Target="../media/image20.png"/><Relationship Id="rId12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slide" Target="slide4.xml"/><Relationship Id="rId5" Type="http://schemas.openxmlformats.org/officeDocument/2006/relationships/image" Target="../media/image18.png"/><Relationship Id="rId15" Type="http://schemas.openxmlformats.org/officeDocument/2006/relationships/image" Target="../media/image63.png"/><Relationship Id="rId10" Type="http://schemas.openxmlformats.org/officeDocument/2006/relationships/image" Target="../media/image23.png"/><Relationship Id="rId4" Type="http://schemas.openxmlformats.org/officeDocument/2006/relationships/audio" Target="../media/audio5.wav"/><Relationship Id="rId9" Type="http://schemas.openxmlformats.org/officeDocument/2006/relationships/image" Target="../media/image22.png"/><Relationship Id="rId1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47.sv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43.png"/><Relationship Id="rId2" Type="http://schemas.openxmlformats.org/officeDocument/2006/relationships/image" Target="../media/image26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410.png"/><Relationship Id="rId5" Type="http://schemas.openxmlformats.org/officeDocument/2006/relationships/image" Target="../media/image27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4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60596">
            <a:off x="-238832" y="5272942"/>
            <a:ext cx="2017142" cy="2065974"/>
          </a:xfrm>
          <a:custGeom>
            <a:avLst/>
            <a:gdLst/>
            <a:ahLst/>
            <a:cxnLst/>
            <a:rect l="l" t="t" r="r" b="b"/>
            <a:pathLst>
              <a:path w="2017142" h="2065974">
                <a:moveTo>
                  <a:pt x="0" y="0"/>
                </a:moveTo>
                <a:lnTo>
                  <a:pt x="2017142" y="0"/>
                </a:lnTo>
                <a:lnTo>
                  <a:pt x="2017142" y="2065974"/>
                </a:lnTo>
                <a:lnTo>
                  <a:pt x="0" y="20659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rot="-655267">
            <a:off x="16429980" y="928318"/>
            <a:ext cx="1988225" cy="2013856"/>
          </a:xfrm>
          <a:custGeom>
            <a:avLst/>
            <a:gdLst/>
            <a:ahLst/>
            <a:cxnLst/>
            <a:rect l="l" t="t" r="r" b="b"/>
            <a:pathLst>
              <a:path w="1988225" h="2013856">
                <a:moveTo>
                  <a:pt x="0" y="0"/>
                </a:moveTo>
                <a:lnTo>
                  <a:pt x="1988225" y="0"/>
                </a:lnTo>
                <a:lnTo>
                  <a:pt x="1988225" y="2013856"/>
                </a:lnTo>
                <a:lnTo>
                  <a:pt x="0" y="2013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-98804" y="8637720"/>
            <a:ext cx="18540689" cy="1916041"/>
          </a:xfrm>
          <a:custGeom>
            <a:avLst/>
            <a:gdLst/>
            <a:ahLst/>
            <a:cxnLst/>
            <a:rect l="l" t="t" r="r" b="b"/>
            <a:pathLst>
              <a:path w="18540689" h="1916041">
                <a:moveTo>
                  <a:pt x="0" y="0"/>
                </a:moveTo>
                <a:lnTo>
                  <a:pt x="18540689" y="0"/>
                </a:lnTo>
                <a:lnTo>
                  <a:pt x="18540689" y="1916041"/>
                </a:lnTo>
                <a:lnTo>
                  <a:pt x="0" y="19160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2415" r="-5576" b="-16029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5018743">
            <a:off x="4332858" y="-4206307"/>
            <a:ext cx="3552660" cy="8980775"/>
          </a:xfrm>
          <a:custGeom>
            <a:avLst/>
            <a:gdLst/>
            <a:ahLst/>
            <a:cxnLst/>
            <a:rect l="l" t="t" r="r" b="b"/>
            <a:pathLst>
              <a:path w="3552660" h="8980775">
                <a:moveTo>
                  <a:pt x="0" y="0"/>
                </a:moveTo>
                <a:lnTo>
                  <a:pt x="3552660" y="0"/>
                </a:lnTo>
                <a:lnTo>
                  <a:pt x="3552660" y="8980775"/>
                </a:lnTo>
                <a:lnTo>
                  <a:pt x="0" y="8980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l="-482612" t="-15812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rot="4062798">
            <a:off x="13788379" y="5387494"/>
            <a:ext cx="3089222" cy="7563844"/>
          </a:xfrm>
          <a:custGeom>
            <a:avLst/>
            <a:gdLst/>
            <a:ahLst/>
            <a:cxnLst/>
            <a:rect l="l" t="t" r="r" b="b"/>
            <a:pathLst>
              <a:path w="3089222" h="7563844">
                <a:moveTo>
                  <a:pt x="0" y="0"/>
                </a:moveTo>
                <a:lnTo>
                  <a:pt x="3089222" y="0"/>
                </a:lnTo>
                <a:lnTo>
                  <a:pt x="3089222" y="7563843"/>
                </a:lnTo>
                <a:lnTo>
                  <a:pt x="0" y="75638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 t="-16464" r="-484655" b="-3524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rot="865372">
            <a:off x="16548522" y="4805619"/>
            <a:ext cx="2017142" cy="458441"/>
          </a:xfrm>
          <a:custGeom>
            <a:avLst/>
            <a:gdLst/>
            <a:ahLst/>
            <a:cxnLst/>
            <a:rect l="l" t="t" r="r" b="b"/>
            <a:pathLst>
              <a:path w="2017142" h="458441">
                <a:moveTo>
                  <a:pt x="0" y="0"/>
                </a:moveTo>
                <a:lnTo>
                  <a:pt x="2017141" y="0"/>
                </a:lnTo>
                <a:lnTo>
                  <a:pt x="2017141" y="458442"/>
                </a:lnTo>
                <a:lnTo>
                  <a:pt x="0" y="45844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rot="-320932">
            <a:off x="846585" y="8734166"/>
            <a:ext cx="2199280" cy="1751426"/>
          </a:xfrm>
          <a:custGeom>
            <a:avLst/>
            <a:gdLst/>
            <a:ahLst/>
            <a:cxnLst/>
            <a:rect l="l" t="t" r="r" b="b"/>
            <a:pathLst>
              <a:path w="2199280" h="1751426">
                <a:moveTo>
                  <a:pt x="0" y="0"/>
                </a:moveTo>
                <a:lnTo>
                  <a:pt x="2199279" y="0"/>
                </a:lnTo>
                <a:lnTo>
                  <a:pt x="2199279" y="1751426"/>
                </a:lnTo>
                <a:lnTo>
                  <a:pt x="0" y="17514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 rot="-807857">
            <a:off x="12738363" y="-631547"/>
            <a:ext cx="1795752" cy="2180273"/>
          </a:xfrm>
          <a:custGeom>
            <a:avLst/>
            <a:gdLst/>
            <a:ahLst/>
            <a:cxnLst/>
            <a:rect l="l" t="t" r="r" b="b"/>
            <a:pathLst>
              <a:path w="1795752" h="2180273">
                <a:moveTo>
                  <a:pt x="0" y="0"/>
                </a:moveTo>
                <a:lnTo>
                  <a:pt x="1795753" y="0"/>
                </a:lnTo>
                <a:lnTo>
                  <a:pt x="1795753" y="2180273"/>
                </a:lnTo>
                <a:lnTo>
                  <a:pt x="0" y="218027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 rot="772940">
            <a:off x="-89305" y="1874770"/>
            <a:ext cx="1538861" cy="1954673"/>
          </a:xfrm>
          <a:custGeom>
            <a:avLst/>
            <a:gdLst/>
            <a:ahLst/>
            <a:cxnLst/>
            <a:rect l="l" t="t" r="r" b="b"/>
            <a:pathLst>
              <a:path w="1538861" h="1954673">
                <a:moveTo>
                  <a:pt x="0" y="0"/>
                </a:moveTo>
                <a:lnTo>
                  <a:pt x="1538861" y="0"/>
                </a:lnTo>
                <a:lnTo>
                  <a:pt x="1538861" y="1954673"/>
                </a:lnTo>
                <a:lnTo>
                  <a:pt x="0" y="195467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5" name="Group 15"/>
          <p:cNvGrpSpPr/>
          <p:nvPr/>
        </p:nvGrpSpPr>
        <p:grpSpPr>
          <a:xfrm rot="-10800000">
            <a:off x="1588080" y="1267493"/>
            <a:ext cx="9425709" cy="1959900"/>
            <a:chOff x="0" y="0"/>
            <a:chExt cx="21131958" cy="439399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132847" cy="4397043"/>
            </a:xfrm>
            <a:custGeom>
              <a:avLst/>
              <a:gdLst/>
              <a:ahLst/>
              <a:cxnLst/>
              <a:rect l="l" t="t" r="r" b="b"/>
              <a:pathLst>
                <a:path w="21132847" h="4397043">
                  <a:moveTo>
                    <a:pt x="21070616" y="4392217"/>
                  </a:moveTo>
                  <a:cubicBezTo>
                    <a:pt x="21077856" y="4390185"/>
                    <a:pt x="21085349" y="4387137"/>
                    <a:pt x="21091953" y="4382946"/>
                  </a:cubicBezTo>
                  <a:cubicBezTo>
                    <a:pt x="21084967" y="4387264"/>
                    <a:pt x="21077475" y="4390439"/>
                    <a:pt x="21070616" y="4392217"/>
                  </a:cubicBezTo>
                  <a:close/>
                  <a:moveTo>
                    <a:pt x="21131958" y="4298237"/>
                  </a:moveTo>
                  <a:cubicBezTo>
                    <a:pt x="21131704" y="4309667"/>
                    <a:pt x="21131323" y="4310048"/>
                    <a:pt x="21130941" y="4310048"/>
                  </a:cubicBezTo>
                  <a:cubicBezTo>
                    <a:pt x="21130689" y="4310048"/>
                    <a:pt x="21130561" y="4309921"/>
                    <a:pt x="21130307" y="4310937"/>
                  </a:cubicBezTo>
                  <a:cubicBezTo>
                    <a:pt x="21130053" y="4312207"/>
                    <a:pt x="21130180" y="4313350"/>
                    <a:pt x="21129544" y="4321224"/>
                  </a:cubicBezTo>
                  <a:cubicBezTo>
                    <a:pt x="21129672" y="4327574"/>
                    <a:pt x="21128148" y="4338877"/>
                    <a:pt x="21122052" y="4350815"/>
                  </a:cubicBezTo>
                  <a:cubicBezTo>
                    <a:pt x="21116083" y="4362753"/>
                    <a:pt x="21105416" y="4374945"/>
                    <a:pt x="21091953" y="4382946"/>
                  </a:cubicBezTo>
                  <a:cubicBezTo>
                    <a:pt x="21106938" y="4374056"/>
                    <a:pt x="21118495" y="4358562"/>
                    <a:pt x="21123449" y="4345608"/>
                  </a:cubicBezTo>
                  <a:cubicBezTo>
                    <a:pt x="21128529" y="4332527"/>
                    <a:pt x="21128402" y="4323129"/>
                    <a:pt x="21127766" y="4324272"/>
                  </a:cubicBezTo>
                  <a:cubicBezTo>
                    <a:pt x="21126497" y="4334686"/>
                    <a:pt x="21123957" y="4340147"/>
                    <a:pt x="21122813" y="4343322"/>
                  </a:cubicBezTo>
                  <a:cubicBezTo>
                    <a:pt x="21121543" y="4346497"/>
                    <a:pt x="21120655" y="4347386"/>
                    <a:pt x="21120019" y="4348529"/>
                  </a:cubicBezTo>
                  <a:cubicBezTo>
                    <a:pt x="21119258" y="4349799"/>
                    <a:pt x="21118623" y="4350815"/>
                    <a:pt x="21116972" y="4353609"/>
                  </a:cubicBezTo>
                  <a:cubicBezTo>
                    <a:pt x="21116717" y="4354117"/>
                    <a:pt x="21116337" y="4354752"/>
                    <a:pt x="21115956" y="4355260"/>
                  </a:cubicBezTo>
                  <a:cubicBezTo>
                    <a:pt x="21115956" y="4355260"/>
                    <a:pt x="21114686" y="4360086"/>
                    <a:pt x="21104780" y="4369738"/>
                  </a:cubicBezTo>
                  <a:lnTo>
                    <a:pt x="21103637" y="4372913"/>
                  </a:lnTo>
                  <a:cubicBezTo>
                    <a:pt x="21099191" y="4377358"/>
                    <a:pt x="21092207" y="4382184"/>
                    <a:pt x="21084713" y="4385867"/>
                  </a:cubicBezTo>
                  <a:cubicBezTo>
                    <a:pt x="21065917" y="4397043"/>
                    <a:pt x="21049915" y="4393233"/>
                    <a:pt x="21049915" y="4393233"/>
                  </a:cubicBezTo>
                  <a:lnTo>
                    <a:pt x="21024135" y="4389804"/>
                  </a:lnTo>
                  <a:lnTo>
                    <a:pt x="21017277" y="4390185"/>
                  </a:lnTo>
                  <a:lnTo>
                    <a:pt x="20970413" y="4387010"/>
                  </a:lnTo>
                  <a:cubicBezTo>
                    <a:pt x="19153184" y="4388534"/>
                    <a:pt x="16241982" y="4386502"/>
                    <a:pt x="14352797" y="4386121"/>
                  </a:cubicBezTo>
                  <a:cubicBezTo>
                    <a:pt x="13525449" y="4386248"/>
                    <a:pt x="11366379" y="4385740"/>
                    <a:pt x="10216055" y="4387010"/>
                  </a:cubicBezTo>
                  <a:lnTo>
                    <a:pt x="10269148" y="4385867"/>
                  </a:lnTo>
                  <a:cubicBezTo>
                    <a:pt x="8893184" y="4386121"/>
                    <a:pt x="6999574" y="4387899"/>
                    <a:pt x="6167800" y="4388280"/>
                  </a:cubicBezTo>
                  <a:lnTo>
                    <a:pt x="6189922" y="4387772"/>
                  </a:lnTo>
                  <a:cubicBezTo>
                    <a:pt x="5636882" y="4387899"/>
                    <a:pt x="4185704" y="4389042"/>
                    <a:pt x="4362677" y="4391201"/>
                  </a:cubicBezTo>
                  <a:cubicBezTo>
                    <a:pt x="3026532" y="4390566"/>
                    <a:pt x="3261021" y="4388534"/>
                    <a:pt x="1566506" y="4389677"/>
                  </a:cubicBezTo>
                  <a:lnTo>
                    <a:pt x="1827541" y="4389931"/>
                  </a:lnTo>
                  <a:cubicBezTo>
                    <a:pt x="1340865" y="4389931"/>
                    <a:pt x="385212" y="4390058"/>
                    <a:pt x="170688" y="4390058"/>
                  </a:cubicBezTo>
                  <a:cubicBezTo>
                    <a:pt x="153670" y="4390058"/>
                    <a:pt x="135001" y="4389931"/>
                    <a:pt x="115570" y="4389931"/>
                  </a:cubicBezTo>
                  <a:cubicBezTo>
                    <a:pt x="105791" y="4389931"/>
                    <a:pt x="95885" y="4389931"/>
                    <a:pt x="85852" y="4389804"/>
                  </a:cubicBezTo>
                  <a:cubicBezTo>
                    <a:pt x="80645" y="4389677"/>
                    <a:pt x="76708" y="4389931"/>
                    <a:pt x="68453" y="4389423"/>
                  </a:cubicBezTo>
                  <a:cubicBezTo>
                    <a:pt x="61087" y="4388534"/>
                    <a:pt x="53975" y="4386756"/>
                    <a:pt x="47117" y="4383962"/>
                  </a:cubicBezTo>
                  <a:cubicBezTo>
                    <a:pt x="19558" y="4372786"/>
                    <a:pt x="1143" y="4344211"/>
                    <a:pt x="1270" y="4316144"/>
                  </a:cubicBezTo>
                  <a:cubicBezTo>
                    <a:pt x="1270" y="4296713"/>
                    <a:pt x="1270" y="4278298"/>
                    <a:pt x="1397" y="4261661"/>
                  </a:cubicBezTo>
                  <a:cubicBezTo>
                    <a:pt x="1270" y="4228641"/>
                    <a:pt x="1270" y="4202733"/>
                    <a:pt x="1270" y="4129832"/>
                  </a:cubicBezTo>
                  <a:lnTo>
                    <a:pt x="1651" y="4159036"/>
                  </a:lnTo>
                  <a:cubicBezTo>
                    <a:pt x="508" y="3865328"/>
                    <a:pt x="1778" y="3491518"/>
                    <a:pt x="0" y="3191969"/>
                  </a:cubicBezTo>
                  <a:cubicBezTo>
                    <a:pt x="1016" y="2634592"/>
                    <a:pt x="2413" y="231527"/>
                    <a:pt x="1270" y="85090"/>
                  </a:cubicBezTo>
                  <a:cubicBezTo>
                    <a:pt x="1270" y="82423"/>
                    <a:pt x="1270" y="79756"/>
                    <a:pt x="1270" y="77470"/>
                  </a:cubicBezTo>
                  <a:cubicBezTo>
                    <a:pt x="1397" y="74168"/>
                    <a:pt x="1397" y="70993"/>
                    <a:pt x="1905" y="68199"/>
                  </a:cubicBezTo>
                  <a:cubicBezTo>
                    <a:pt x="2667" y="62357"/>
                    <a:pt x="3937" y="57404"/>
                    <a:pt x="5461" y="53340"/>
                  </a:cubicBezTo>
                  <a:cubicBezTo>
                    <a:pt x="8255" y="44958"/>
                    <a:pt x="11684" y="39878"/>
                    <a:pt x="13843" y="36322"/>
                  </a:cubicBezTo>
                  <a:cubicBezTo>
                    <a:pt x="18669" y="29210"/>
                    <a:pt x="19558" y="28448"/>
                    <a:pt x="20066" y="27559"/>
                  </a:cubicBezTo>
                  <a:cubicBezTo>
                    <a:pt x="20828" y="26670"/>
                    <a:pt x="21209" y="25527"/>
                    <a:pt x="27432" y="19939"/>
                  </a:cubicBezTo>
                  <a:cubicBezTo>
                    <a:pt x="30734" y="17399"/>
                    <a:pt x="35433" y="13462"/>
                    <a:pt x="43307" y="9779"/>
                  </a:cubicBezTo>
                  <a:cubicBezTo>
                    <a:pt x="50927" y="6096"/>
                    <a:pt x="62992" y="2159"/>
                    <a:pt x="77089" y="2286"/>
                  </a:cubicBezTo>
                  <a:cubicBezTo>
                    <a:pt x="88773" y="2286"/>
                    <a:pt x="93853" y="1397"/>
                    <a:pt x="78994" y="889"/>
                  </a:cubicBezTo>
                  <a:cubicBezTo>
                    <a:pt x="105918" y="1270"/>
                    <a:pt x="141478" y="889"/>
                    <a:pt x="167386" y="2159"/>
                  </a:cubicBezTo>
                  <a:cubicBezTo>
                    <a:pt x="4898020" y="508"/>
                    <a:pt x="16449923" y="635"/>
                    <a:pt x="20981716" y="0"/>
                  </a:cubicBezTo>
                  <a:lnTo>
                    <a:pt x="20977526" y="254"/>
                  </a:lnTo>
                  <a:cubicBezTo>
                    <a:pt x="20990734" y="254"/>
                    <a:pt x="21008894" y="127"/>
                    <a:pt x="21030612" y="127"/>
                  </a:cubicBezTo>
                  <a:cubicBezTo>
                    <a:pt x="21036073" y="127"/>
                    <a:pt x="21041661" y="127"/>
                    <a:pt x="21047630" y="127"/>
                  </a:cubicBezTo>
                  <a:lnTo>
                    <a:pt x="21049915" y="127"/>
                  </a:lnTo>
                  <a:lnTo>
                    <a:pt x="21053344" y="254"/>
                  </a:lnTo>
                  <a:cubicBezTo>
                    <a:pt x="21055631" y="381"/>
                    <a:pt x="21057916" y="381"/>
                    <a:pt x="21060203" y="762"/>
                  </a:cubicBezTo>
                  <a:cubicBezTo>
                    <a:pt x="21064775" y="1270"/>
                    <a:pt x="21069474" y="2413"/>
                    <a:pt x="21074045" y="3810"/>
                  </a:cubicBezTo>
                  <a:cubicBezTo>
                    <a:pt x="21092334" y="9525"/>
                    <a:pt x="21109479" y="22860"/>
                    <a:pt x="21119512" y="41656"/>
                  </a:cubicBezTo>
                  <a:cubicBezTo>
                    <a:pt x="21124464" y="51054"/>
                    <a:pt x="21127766" y="61722"/>
                    <a:pt x="21128529" y="72771"/>
                  </a:cubicBezTo>
                  <a:cubicBezTo>
                    <a:pt x="21128910" y="79121"/>
                    <a:pt x="21128783" y="81915"/>
                    <a:pt x="21128783" y="85725"/>
                  </a:cubicBezTo>
                  <a:cubicBezTo>
                    <a:pt x="21128783" y="89408"/>
                    <a:pt x="21128783" y="93091"/>
                    <a:pt x="21128783" y="96901"/>
                  </a:cubicBezTo>
                  <a:cubicBezTo>
                    <a:pt x="21128783" y="111887"/>
                    <a:pt x="21128910" y="127254"/>
                    <a:pt x="21128910" y="143002"/>
                  </a:cubicBezTo>
                  <a:cubicBezTo>
                    <a:pt x="21129037" y="191476"/>
                    <a:pt x="21129163" y="405916"/>
                    <a:pt x="21129290" y="620356"/>
                  </a:cubicBezTo>
                  <a:cubicBezTo>
                    <a:pt x="21129544" y="1478951"/>
                    <a:pt x="21129926" y="2336712"/>
                    <a:pt x="21130053" y="2682986"/>
                  </a:cubicBezTo>
                  <a:lnTo>
                    <a:pt x="21131323" y="2822331"/>
                  </a:lnTo>
                  <a:cubicBezTo>
                    <a:pt x="21130307" y="2967516"/>
                    <a:pt x="21131068" y="3103523"/>
                    <a:pt x="21130307" y="3302944"/>
                  </a:cubicBezTo>
                  <a:cubicBezTo>
                    <a:pt x="21130434" y="3407244"/>
                    <a:pt x="21131450" y="3363855"/>
                    <a:pt x="21131704" y="3314625"/>
                  </a:cubicBezTo>
                  <a:cubicBezTo>
                    <a:pt x="21130941" y="3488180"/>
                    <a:pt x="21131958" y="3676754"/>
                    <a:pt x="21131195" y="3772710"/>
                  </a:cubicBezTo>
                  <a:lnTo>
                    <a:pt x="21130814" y="3743506"/>
                  </a:lnTo>
                  <a:cubicBezTo>
                    <a:pt x="21129544" y="4014685"/>
                    <a:pt x="21132847" y="4172386"/>
                    <a:pt x="21131450" y="4242484"/>
                  </a:cubicBezTo>
                  <a:lnTo>
                    <a:pt x="21131195" y="4242103"/>
                  </a:lnTo>
                  <a:cubicBezTo>
                    <a:pt x="21130307" y="4260772"/>
                    <a:pt x="21131577" y="4281981"/>
                    <a:pt x="21131958" y="4298237"/>
                  </a:cubicBezTo>
                  <a:close/>
                  <a:moveTo>
                    <a:pt x="21089539" y="4382565"/>
                  </a:moveTo>
                  <a:cubicBezTo>
                    <a:pt x="21088905" y="4382946"/>
                    <a:pt x="21088397" y="4383327"/>
                    <a:pt x="21087888" y="4383708"/>
                  </a:cubicBezTo>
                  <a:cubicBezTo>
                    <a:pt x="21088397" y="4383454"/>
                    <a:pt x="21088905" y="4383327"/>
                    <a:pt x="21089414" y="4382946"/>
                  </a:cubicBezTo>
                  <a:cubicBezTo>
                    <a:pt x="21089414" y="4382946"/>
                    <a:pt x="21089539" y="4382692"/>
                    <a:pt x="21089539" y="438256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1B9B5B1-1D8B-AA03-8E99-8B7518EA3B7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6800" y="2657031"/>
            <a:ext cx="17851260" cy="4572610"/>
          </a:xfrm>
          <a:prstGeom prst="rect">
            <a:avLst/>
          </a:prstGeom>
        </p:spPr>
      </p:pic>
      <p:pic>
        <p:nvPicPr>
          <p:cNvPr id="18" name="Picture 17" descr="A green and white logo&#10;&#10;Description automatically generated">
            <a:extLst>
              <a:ext uri="{FF2B5EF4-FFF2-40B4-BE49-F238E27FC236}">
                <a16:creationId xmlns:a16="http://schemas.microsoft.com/office/drawing/2014/main" id="{AB2108D7-C0F3-C994-61DE-F5B468ACEF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8" y="-103231"/>
            <a:ext cx="2508711" cy="2508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81600" y="6292992"/>
            <a:ext cx="6908758" cy="2209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8475" y="9670204"/>
            <a:ext cx="18403007" cy="616796"/>
          </a:xfrm>
          <a:custGeom>
            <a:avLst/>
            <a:gdLst/>
            <a:ahLst/>
            <a:cxnLst/>
            <a:rect l="l" t="t" r="r" b="b"/>
            <a:pathLst>
              <a:path w="18403007" h="616796">
                <a:moveTo>
                  <a:pt x="0" y="0"/>
                </a:moveTo>
                <a:lnTo>
                  <a:pt x="18403007" y="0"/>
                </a:lnTo>
                <a:lnTo>
                  <a:pt x="18403007" y="616796"/>
                </a:lnTo>
                <a:lnTo>
                  <a:pt x="0" y="616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4172" r="-4627" b="-708599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61713" y="9701"/>
            <a:ext cx="8417127" cy="10702787"/>
          </a:xfrm>
          <a:custGeom>
            <a:avLst/>
            <a:gdLst/>
            <a:ahLst/>
            <a:cxnLst/>
            <a:rect l="l" t="t" r="r" b="b"/>
            <a:pathLst>
              <a:path w="8417127" h="10702787">
                <a:moveTo>
                  <a:pt x="0" y="0"/>
                </a:moveTo>
                <a:lnTo>
                  <a:pt x="8417127" y="0"/>
                </a:lnTo>
                <a:lnTo>
                  <a:pt x="8417127" y="10702787"/>
                </a:lnTo>
                <a:lnTo>
                  <a:pt x="0" y="10702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93759" t="-3599" b="-4729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 rot="1721184">
            <a:off x="15680722" y="2573219"/>
            <a:ext cx="1143036" cy="2106978"/>
          </a:xfrm>
          <a:custGeom>
            <a:avLst/>
            <a:gdLst/>
            <a:ahLst/>
            <a:cxnLst/>
            <a:rect l="l" t="t" r="r" b="b"/>
            <a:pathLst>
              <a:path w="1143036" h="2106978">
                <a:moveTo>
                  <a:pt x="0" y="0"/>
                </a:moveTo>
                <a:lnTo>
                  <a:pt x="1143035" y="0"/>
                </a:lnTo>
                <a:lnTo>
                  <a:pt x="1143035" y="2106978"/>
                </a:lnTo>
                <a:lnTo>
                  <a:pt x="0" y="21069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274226-63C9-FF35-FC31-BC8D8BC3EEB0}"/>
                  </a:ext>
                </a:extLst>
              </p:cNvPr>
              <p:cNvSpPr txBox="1"/>
              <p:nvPr/>
            </p:nvSpPr>
            <p:spPr>
              <a:xfrm>
                <a:off x="4821586" y="1165385"/>
                <a:ext cx="1028384" cy="1645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274226-63C9-FF35-FC31-BC8D8BC3E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586" y="1165385"/>
                <a:ext cx="1028384" cy="16450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AC4CFC0-F88C-19F3-DEC8-B4B3BABA20CE}"/>
              </a:ext>
            </a:extLst>
          </p:cNvPr>
          <p:cNvGrpSpPr/>
          <p:nvPr/>
        </p:nvGrpSpPr>
        <p:grpSpPr>
          <a:xfrm>
            <a:off x="53749" y="8299599"/>
            <a:ext cx="5880307" cy="1939737"/>
            <a:chOff x="9343474" y="5856058"/>
            <a:chExt cx="5880307" cy="18977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37B26F4-0BEB-A376-9B46-92A065DB28E5}"/>
                    </a:ext>
                  </a:extLst>
                </p:cNvPr>
                <p:cNvSpPr txBox="1"/>
                <p:nvPr/>
              </p:nvSpPr>
              <p:spPr>
                <a:xfrm>
                  <a:off x="9343474" y="5864984"/>
                  <a:ext cx="1753562" cy="1888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1D403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1D403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1D4031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a14:m>
                  <a:r>
                    <a:rPr lang="en-US" sz="8000" b="1" dirty="0">
                      <a:solidFill>
                        <a:srgbClr val="1D403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=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37B26F4-0BEB-A376-9B46-92A065DB28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3474" y="5864984"/>
                  <a:ext cx="1753562" cy="1888850"/>
                </a:xfrm>
                <a:prstGeom prst="rect">
                  <a:avLst/>
                </a:prstGeom>
                <a:blipFill>
                  <a:blip r:embed="rId11"/>
                  <a:stretch>
                    <a:fillRect t="-315" r="-25087" b="-10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6DBDE13-A0AA-72E5-F3CE-5A5AE5DF38AD}"/>
                    </a:ext>
                  </a:extLst>
                </p:cNvPr>
                <p:cNvSpPr txBox="1"/>
                <p:nvPr/>
              </p:nvSpPr>
              <p:spPr>
                <a:xfrm>
                  <a:off x="10769049" y="5856430"/>
                  <a:ext cx="1376090" cy="1820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6DBDE13-A0AA-72E5-F3CE-5A5AE5DF38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049" y="5856430"/>
                  <a:ext cx="1376090" cy="182094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4C39FA5-328D-E3AB-682C-CE479B6CD274}"/>
                    </a:ext>
                  </a:extLst>
                </p:cNvPr>
                <p:cNvSpPr txBox="1"/>
                <p:nvPr/>
              </p:nvSpPr>
              <p:spPr>
                <a:xfrm>
                  <a:off x="13847691" y="5907567"/>
                  <a:ext cx="1376090" cy="1787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D4C39FA5-328D-E3AB-682C-CE479B6CD2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7691" y="5907567"/>
                  <a:ext cx="1376090" cy="1787454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120609-72D2-C2EF-5D43-8A49866F7818}"/>
                </a:ext>
              </a:extLst>
            </p:cNvPr>
            <p:cNvSpPr txBox="1"/>
            <p:nvPr/>
          </p:nvSpPr>
          <p:spPr>
            <a:xfrm>
              <a:off x="13417686" y="6150195"/>
              <a:ext cx="10385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D86AF84-4627-5369-3818-7F6A3E3B7C12}"/>
                    </a:ext>
                  </a:extLst>
                </p:cNvPr>
                <p:cNvSpPr txBox="1"/>
                <p:nvPr/>
              </p:nvSpPr>
              <p:spPr>
                <a:xfrm>
                  <a:off x="12185704" y="5856058"/>
                  <a:ext cx="1376090" cy="1787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rgbClr val="1D40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1D403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1D4031"/>
                                </a:solidFill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1D403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D86AF84-4627-5369-3818-7F6A3E3B7C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5704" y="5856058"/>
                  <a:ext cx="1376090" cy="178776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C817195-CD84-809E-4C56-3D1A08C979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39631" y="39826"/>
            <a:ext cx="1243692" cy="1079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B81B1B-E36C-7F58-70F8-832821A4A215}"/>
              </a:ext>
            </a:extLst>
          </p:cNvPr>
          <p:cNvSpPr txBox="1"/>
          <p:nvPr/>
        </p:nvSpPr>
        <p:spPr>
          <a:xfrm>
            <a:off x="1289550" y="125813"/>
            <a:ext cx="1033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058F1-1403-5732-3D6F-6D7F39F3CBAB}"/>
              </a:ext>
            </a:extLst>
          </p:cNvPr>
          <p:cNvSpPr txBox="1"/>
          <p:nvPr/>
        </p:nvSpPr>
        <p:spPr>
          <a:xfrm>
            <a:off x="4021376" y="6733677"/>
            <a:ext cx="13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endParaRPr lang="vi-VN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B2A3C47-FE53-2A23-1D8C-37D9E9C44ABF}"/>
              </a:ext>
            </a:extLst>
          </p:cNvPr>
          <p:cNvGrpSpPr/>
          <p:nvPr/>
        </p:nvGrpSpPr>
        <p:grpSpPr>
          <a:xfrm>
            <a:off x="6735552" y="3532884"/>
            <a:ext cx="5240522" cy="1953377"/>
            <a:chOff x="331058" y="5607087"/>
            <a:chExt cx="5240522" cy="1953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3F5CAFB-D4B2-450C-0120-A55627F96308}"/>
                    </a:ext>
                  </a:extLst>
                </p:cNvPr>
                <p:cNvSpPr txBox="1"/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6000" b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6000" b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3F5CAFB-D4B2-450C-0120-A55627F963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blipFill>
                  <a:blip r:embed="rId16"/>
                  <a:stretch>
                    <a:fillRect r="-2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2BD16C-963D-94CE-2859-B24D9B07A854}"/>
                </a:ext>
              </a:extLst>
            </p:cNvPr>
            <p:cNvGrpSpPr/>
            <p:nvPr/>
          </p:nvGrpSpPr>
          <p:grpSpPr>
            <a:xfrm>
              <a:off x="3433668" y="5668168"/>
              <a:ext cx="2137912" cy="1820948"/>
              <a:chOff x="11900896" y="5864982"/>
              <a:chExt cx="2137912" cy="18209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1F6B48A-CE33-5751-39E6-D22E10E73214}"/>
                      </a:ext>
                    </a:extLst>
                  </p:cNvPr>
                  <p:cNvSpPr txBox="1"/>
                  <p:nvPr/>
                </p:nvSpPr>
                <p:spPr>
                  <a:xfrm>
                    <a:off x="12662718" y="5864982"/>
                    <a:ext cx="1376090" cy="18209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6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den>
                          </m:f>
                        </m:oMath>
                      </m:oMathPara>
                    </a14:m>
                    <a:endParaRPr lang="en-US" sz="60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1F6B48A-CE33-5751-39E6-D22E10E732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2718" y="5864982"/>
                    <a:ext cx="1376090" cy="182094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432C134-9B61-CA63-4D01-C6AF43D0A970}"/>
                  </a:ext>
                </a:extLst>
              </p:cNvPr>
              <p:cNvSpPr txBox="1"/>
              <p:nvPr/>
            </p:nvSpPr>
            <p:spPr>
              <a:xfrm>
                <a:off x="11900896" y="6123130"/>
                <a:ext cx="10385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2F55A8-84A2-C8E2-6B5E-B44F33A90176}"/>
                    </a:ext>
                  </a:extLst>
                </p:cNvPr>
                <p:cNvSpPr txBox="1"/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80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2F55A8-84A2-C8E2-6B5E-B44F33A901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blipFill>
                  <a:blip r:embed="rId18"/>
                  <a:stretch>
                    <a:fillRect t="-326" r="-28571" b="-140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CB8BB2-4548-4716-640C-E3B61AF3704B}"/>
                  </a:ext>
                </a:extLst>
              </p:cNvPr>
              <p:cNvSpPr txBox="1"/>
              <p:nvPr/>
            </p:nvSpPr>
            <p:spPr>
              <a:xfrm>
                <a:off x="4952843" y="6236668"/>
                <a:ext cx="1028384" cy="16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1CB8BB2-4548-4716-640C-E3B61AF37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843" y="6236668"/>
                <a:ext cx="1028384" cy="165385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EF0550-4419-D157-FA83-B7F5B41C9BBB}"/>
                  </a:ext>
                </a:extLst>
              </p:cNvPr>
              <p:cNvSpPr txBox="1"/>
              <p:nvPr/>
            </p:nvSpPr>
            <p:spPr>
              <a:xfrm>
                <a:off x="2934998" y="1219808"/>
                <a:ext cx="1028384" cy="172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EF0550-4419-D157-FA83-B7F5B41C9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998" y="1219808"/>
                <a:ext cx="1028384" cy="172553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14B3D277-8C3B-61B3-3E4B-6495BCA65154}"/>
              </a:ext>
            </a:extLst>
          </p:cNvPr>
          <p:cNvSpPr txBox="1"/>
          <p:nvPr/>
        </p:nvSpPr>
        <p:spPr>
          <a:xfrm>
            <a:off x="4097739" y="1698612"/>
            <a:ext cx="13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endParaRPr lang="vi-VN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B28D404-E3D7-BD78-8B9F-0C863EAE9DF0}"/>
                  </a:ext>
                </a:extLst>
              </p:cNvPr>
              <p:cNvSpPr txBox="1"/>
              <p:nvPr/>
            </p:nvSpPr>
            <p:spPr>
              <a:xfrm>
                <a:off x="2762475" y="6236668"/>
                <a:ext cx="1028384" cy="164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B28D404-E3D7-BD78-8B9F-0C863EAE9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475" y="6236668"/>
                <a:ext cx="1028384" cy="16481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C78752C5-1925-2BBD-1792-145FBF9BB766}"/>
              </a:ext>
            </a:extLst>
          </p:cNvPr>
          <p:cNvGrpSpPr/>
          <p:nvPr/>
        </p:nvGrpSpPr>
        <p:grpSpPr>
          <a:xfrm>
            <a:off x="530538" y="3599738"/>
            <a:ext cx="5770166" cy="1939758"/>
            <a:chOff x="9343474" y="5856038"/>
            <a:chExt cx="5770166" cy="1897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9B327F-B1D2-37C5-63DC-68581696E072}"/>
                    </a:ext>
                  </a:extLst>
                </p:cNvPr>
                <p:cNvSpPr txBox="1"/>
                <p:nvPr/>
              </p:nvSpPr>
              <p:spPr>
                <a:xfrm>
                  <a:off x="9343474" y="5864985"/>
                  <a:ext cx="1753562" cy="1888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1D403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1D403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1D4031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lang="en-US" sz="80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=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9B327F-B1D2-37C5-63DC-68581696E0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3474" y="5864985"/>
                  <a:ext cx="1753562" cy="1888850"/>
                </a:xfrm>
                <a:prstGeom prst="rect">
                  <a:avLst/>
                </a:prstGeom>
                <a:blipFill>
                  <a:blip r:embed="rId22"/>
                  <a:stretch>
                    <a:fillRect r="-25000" b="-113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0A46DE9-F663-D314-2514-B6AA7BFB26BB}"/>
                    </a:ext>
                  </a:extLst>
                </p:cNvPr>
                <p:cNvSpPr txBox="1"/>
                <p:nvPr/>
              </p:nvSpPr>
              <p:spPr>
                <a:xfrm>
                  <a:off x="10589315" y="5876140"/>
                  <a:ext cx="1414478" cy="1820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0A46DE9-F663-D314-2514-B6AA7BFB26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9315" y="5876140"/>
                  <a:ext cx="1414478" cy="182094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48B6537-1103-0E6D-832C-C9CF98BAA408}"/>
                    </a:ext>
                  </a:extLst>
                </p:cNvPr>
                <p:cNvSpPr txBox="1"/>
                <p:nvPr/>
              </p:nvSpPr>
              <p:spPr>
                <a:xfrm>
                  <a:off x="13737550" y="5856038"/>
                  <a:ext cx="1376090" cy="1787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48B6537-1103-0E6D-832C-C9CF98BAA4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7550" y="5856038"/>
                  <a:ext cx="1376090" cy="1787454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F89E157-C517-FBE2-2CD0-3A0C4B279627}"/>
                </a:ext>
              </a:extLst>
            </p:cNvPr>
            <p:cNvSpPr txBox="1"/>
            <p:nvPr/>
          </p:nvSpPr>
          <p:spPr>
            <a:xfrm>
              <a:off x="13417686" y="6150195"/>
              <a:ext cx="10385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84FF2D3-0F0E-D99B-BA65-52923E24B279}"/>
                    </a:ext>
                  </a:extLst>
                </p:cNvPr>
                <p:cNvSpPr txBox="1"/>
                <p:nvPr/>
              </p:nvSpPr>
              <p:spPr>
                <a:xfrm>
                  <a:off x="12185704" y="5856059"/>
                  <a:ext cx="1376090" cy="17841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rgbClr val="1D403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1D403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1D4031"/>
                                </a:solidFill>
                                <a:latin typeface="Cambria Math" panose="02040503050406030204" pitchFamily="18" charset="0"/>
                              </a:rPr>
                              <m:t>𝟏𝟖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1D403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684FF2D3-0F0E-D99B-BA65-52923E24B2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5704" y="5856059"/>
                  <a:ext cx="1376090" cy="178412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98BA71-E500-04C5-58D8-18DD91718B87}"/>
              </a:ext>
            </a:extLst>
          </p:cNvPr>
          <p:cNvGrpSpPr/>
          <p:nvPr/>
        </p:nvGrpSpPr>
        <p:grpSpPr>
          <a:xfrm>
            <a:off x="6756392" y="8284918"/>
            <a:ext cx="5240522" cy="1953377"/>
            <a:chOff x="331058" y="5607087"/>
            <a:chExt cx="5240522" cy="1953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844F9F3-537C-DE5F-7E75-1609807A29C4}"/>
                    </a:ext>
                  </a:extLst>
                </p:cNvPr>
                <p:cNvSpPr txBox="1"/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6000" b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6000" b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6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844F9F3-537C-DE5F-7E75-1609807A29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blipFill>
                  <a:blip r:embed="rId26"/>
                  <a:stretch>
                    <a:fillRect r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44F8C3B-A67A-9C63-4878-F7CA11F5C76B}"/>
                </a:ext>
              </a:extLst>
            </p:cNvPr>
            <p:cNvGrpSpPr/>
            <p:nvPr/>
          </p:nvGrpSpPr>
          <p:grpSpPr>
            <a:xfrm>
              <a:off x="3433668" y="5668168"/>
              <a:ext cx="2137912" cy="1826975"/>
              <a:chOff x="11900896" y="5864982"/>
              <a:chExt cx="2137912" cy="18269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035A21EA-D0FF-5FB9-426F-46F060A350E7}"/>
                      </a:ext>
                    </a:extLst>
                  </p:cNvPr>
                  <p:cNvSpPr txBox="1"/>
                  <p:nvPr/>
                </p:nvSpPr>
                <p:spPr>
                  <a:xfrm>
                    <a:off x="12662718" y="5864982"/>
                    <a:ext cx="1376090" cy="18269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num>
                            <m:den>
                              <m:r>
                                <a:rPr lang="en-US" sz="6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</m:den>
                          </m:f>
                        </m:oMath>
                      </m:oMathPara>
                    </a14:m>
                    <a:endParaRPr lang="en-US" sz="60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035A21EA-D0FF-5FB9-426F-46F060A35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2718" y="5864982"/>
                    <a:ext cx="1376090" cy="1826975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074F387-F0FD-A220-4A14-ED55B5FAD952}"/>
                  </a:ext>
                </a:extLst>
              </p:cNvPr>
              <p:cNvSpPr txBox="1"/>
              <p:nvPr/>
            </p:nvSpPr>
            <p:spPr>
              <a:xfrm>
                <a:off x="11900896" y="6123130"/>
                <a:ext cx="10385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E325C84-080F-2F8C-BC3D-DE1A2FD56207}"/>
                    </a:ext>
                  </a:extLst>
                </p:cNvPr>
                <p:cNvSpPr txBox="1"/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8000" b="1" dirty="0">
                      <a:solidFill>
                        <a:srgbClr val="C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= 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E325C84-080F-2F8C-BC3D-DE1A2FD562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blipFill>
                  <a:blip r:embed="rId28"/>
                  <a:stretch>
                    <a:fillRect t="-326" r="-28929" b="-140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TextBox 5"/>
          <p:cNvSpPr txBox="1"/>
          <p:nvPr/>
        </p:nvSpPr>
        <p:spPr>
          <a:xfrm>
            <a:off x="1118778" y="1752071"/>
            <a:ext cx="157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497157" y="6733677"/>
            <a:ext cx="157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" grpId="0"/>
      <p:bldP spid="9" grpId="0"/>
      <p:bldP spid="18" grpId="0"/>
      <p:bldP spid="19" grpId="0"/>
      <p:bldP spid="38" grpId="0"/>
      <p:bldP spid="39" grpId="0"/>
      <p:bldP spid="6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CC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15941C-4FBF-75A7-0D5D-76F4DA57A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8008ADC-6410-41F3-D8BE-1936B18C2E58}"/>
              </a:ext>
            </a:extLst>
          </p:cNvPr>
          <p:cNvSpPr/>
          <p:nvPr/>
        </p:nvSpPr>
        <p:spPr>
          <a:xfrm>
            <a:off x="-68475" y="9670204"/>
            <a:ext cx="18403007" cy="616796"/>
          </a:xfrm>
          <a:custGeom>
            <a:avLst/>
            <a:gdLst/>
            <a:ahLst/>
            <a:cxnLst/>
            <a:rect l="l" t="t" r="r" b="b"/>
            <a:pathLst>
              <a:path w="18403007" h="616796">
                <a:moveTo>
                  <a:pt x="0" y="0"/>
                </a:moveTo>
                <a:lnTo>
                  <a:pt x="18403007" y="0"/>
                </a:lnTo>
                <a:lnTo>
                  <a:pt x="18403007" y="616796"/>
                </a:lnTo>
                <a:lnTo>
                  <a:pt x="0" y="616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4172" r="-4627" b="-70859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E02062C-6BE8-1033-B7F8-AE686DB7340E}"/>
              </a:ext>
            </a:extLst>
          </p:cNvPr>
          <p:cNvSpPr/>
          <p:nvPr/>
        </p:nvSpPr>
        <p:spPr>
          <a:xfrm>
            <a:off x="61713" y="9701"/>
            <a:ext cx="8417127" cy="10702787"/>
          </a:xfrm>
          <a:custGeom>
            <a:avLst/>
            <a:gdLst/>
            <a:ahLst/>
            <a:cxnLst/>
            <a:rect l="l" t="t" r="r" b="b"/>
            <a:pathLst>
              <a:path w="8417127" h="10702787">
                <a:moveTo>
                  <a:pt x="0" y="0"/>
                </a:moveTo>
                <a:lnTo>
                  <a:pt x="8417127" y="0"/>
                </a:lnTo>
                <a:lnTo>
                  <a:pt x="8417127" y="10702787"/>
                </a:lnTo>
                <a:lnTo>
                  <a:pt x="0" y="10702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93759" t="-3599" b="-4729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65D1A13-9934-B4E8-0AFD-540275C72951}"/>
              </a:ext>
            </a:extLst>
          </p:cNvPr>
          <p:cNvSpPr/>
          <p:nvPr/>
        </p:nvSpPr>
        <p:spPr>
          <a:xfrm rot="-1384327">
            <a:off x="14581282" y="2004559"/>
            <a:ext cx="8178523" cy="7749150"/>
          </a:xfrm>
          <a:custGeom>
            <a:avLst/>
            <a:gdLst/>
            <a:ahLst/>
            <a:cxnLst/>
            <a:rect l="l" t="t" r="r" b="b"/>
            <a:pathLst>
              <a:path w="8178523" h="7749150">
                <a:moveTo>
                  <a:pt x="0" y="0"/>
                </a:moveTo>
                <a:lnTo>
                  <a:pt x="8178522" y="0"/>
                </a:lnTo>
                <a:lnTo>
                  <a:pt x="8178522" y="7749150"/>
                </a:lnTo>
                <a:lnTo>
                  <a:pt x="0" y="77491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A13051D-F801-7E17-A67F-47FA30E33E30}"/>
              </a:ext>
            </a:extLst>
          </p:cNvPr>
          <p:cNvSpPr/>
          <p:nvPr/>
        </p:nvSpPr>
        <p:spPr>
          <a:xfrm rot="1721184">
            <a:off x="15680722" y="2573219"/>
            <a:ext cx="1143036" cy="2106978"/>
          </a:xfrm>
          <a:custGeom>
            <a:avLst/>
            <a:gdLst/>
            <a:ahLst/>
            <a:cxnLst/>
            <a:rect l="l" t="t" r="r" b="b"/>
            <a:pathLst>
              <a:path w="1143036" h="2106978">
                <a:moveTo>
                  <a:pt x="0" y="0"/>
                </a:moveTo>
                <a:lnTo>
                  <a:pt x="1143035" y="0"/>
                </a:lnTo>
                <a:lnTo>
                  <a:pt x="1143035" y="2106978"/>
                </a:lnTo>
                <a:lnTo>
                  <a:pt x="0" y="21069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C4CA78-CDB2-33BC-0641-1A9E7142C1FF}"/>
                  </a:ext>
                </a:extLst>
              </p:cNvPr>
              <p:cNvSpPr txBox="1"/>
              <p:nvPr/>
            </p:nvSpPr>
            <p:spPr>
              <a:xfrm>
                <a:off x="1978132" y="1178976"/>
                <a:ext cx="1028384" cy="1645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DC4CA78-CDB2-33BC-0641-1A9E7142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132" y="1178976"/>
                <a:ext cx="1028384" cy="16450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527B899F-DD9D-8193-808F-7DD8CCF484C9}"/>
              </a:ext>
            </a:extLst>
          </p:cNvPr>
          <p:cNvGrpSpPr/>
          <p:nvPr/>
        </p:nvGrpSpPr>
        <p:grpSpPr>
          <a:xfrm>
            <a:off x="53749" y="8299599"/>
            <a:ext cx="5880307" cy="1939737"/>
            <a:chOff x="9343474" y="5856059"/>
            <a:chExt cx="5880307" cy="18977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D9E77CD-BFA7-CAE8-1E76-1A9E832898CF}"/>
                    </a:ext>
                  </a:extLst>
                </p:cNvPr>
                <p:cNvSpPr txBox="1"/>
                <p:nvPr/>
              </p:nvSpPr>
              <p:spPr>
                <a:xfrm>
                  <a:off x="9343474" y="5864985"/>
                  <a:ext cx="1753562" cy="1888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num>
                        <m:den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𝟐𝟓</m:t>
                          </m:r>
                        </m:den>
                      </m:f>
                    </m:oMath>
                  </a14:m>
                  <a:r>
                    <a:rPr kumimoji="0" lang="en-US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=</a:t>
                  </a: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D9E77CD-BFA7-CAE8-1E76-1A9E832898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3474" y="5864985"/>
                  <a:ext cx="1753562" cy="1888850"/>
                </a:xfrm>
                <a:prstGeom prst="rect">
                  <a:avLst/>
                </a:prstGeom>
                <a:blipFill>
                  <a:blip r:embed="rId11"/>
                  <a:stretch>
                    <a:fillRect t="-315" r="-25087" b="-1041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FA49CAF-AB9D-727A-AD4B-2A4DE5B34294}"/>
                    </a:ext>
                  </a:extLst>
                </p:cNvPr>
                <p:cNvSpPr txBox="1"/>
                <p:nvPr/>
              </p:nvSpPr>
              <p:spPr>
                <a:xfrm>
                  <a:off x="10769049" y="5856430"/>
                  <a:ext cx="1376090" cy="17877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FA49CAF-AB9D-727A-AD4B-2A4DE5B342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049" y="5856430"/>
                  <a:ext cx="1376090" cy="178776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07F32E0-E0BC-9B82-FEAB-B4C0BAC6B3F3}"/>
                    </a:ext>
                  </a:extLst>
                </p:cNvPr>
                <p:cNvSpPr txBox="1"/>
                <p:nvPr/>
              </p:nvSpPr>
              <p:spPr>
                <a:xfrm>
                  <a:off x="13847691" y="5907567"/>
                  <a:ext cx="1376090" cy="17815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𝟕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𝟐𝟎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07F32E0-E0BC-9B82-FEAB-B4C0BAC6B3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47691" y="5907567"/>
                  <a:ext cx="1376090" cy="178155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B3A97AD-4AC2-C842-E42F-0E3DFF329EFF}"/>
                </a:ext>
              </a:extLst>
            </p:cNvPr>
            <p:cNvSpPr txBox="1"/>
            <p:nvPr/>
          </p:nvSpPr>
          <p:spPr>
            <a:xfrm>
              <a:off x="13417686" y="6150195"/>
              <a:ext cx="10385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5E630CB-735D-C7C0-F86D-4556941A5E01}"/>
                    </a:ext>
                  </a:extLst>
                </p:cNvPr>
                <p:cNvSpPr txBox="1"/>
                <p:nvPr/>
              </p:nvSpPr>
              <p:spPr>
                <a:xfrm>
                  <a:off x="12185704" y="5856059"/>
                  <a:ext cx="1376090" cy="17815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𝟏𝟒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𝟒𝟎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5E630CB-735D-C7C0-F86D-4556941A5E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5704" y="5856059"/>
                  <a:ext cx="1376090" cy="178155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0838AC2-C936-8737-20BD-0599D100ED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39631" y="39826"/>
            <a:ext cx="1243692" cy="1079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DFA2BC-F0DA-6A06-912E-9188738C84D8}"/>
              </a:ext>
            </a:extLst>
          </p:cNvPr>
          <p:cNvSpPr txBox="1"/>
          <p:nvPr/>
        </p:nvSpPr>
        <p:spPr>
          <a:xfrm>
            <a:off x="1289550" y="125813"/>
            <a:ext cx="10332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Rút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1DAE4E-9519-762F-42C0-CE1A6EC821B0}"/>
              </a:ext>
            </a:extLst>
          </p:cNvPr>
          <p:cNvSpPr txBox="1"/>
          <p:nvPr/>
        </p:nvSpPr>
        <p:spPr>
          <a:xfrm>
            <a:off x="5289893" y="6809587"/>
            <a:ext cx="13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79D7A5-13CA-1C06-C10D-E6306EA74099}"/>
              </a:ext>
            </a:extLst>
          </p:cNvPr>
          <p:cNvGrpSpPr/>
          <p:nvPr/>
        </p:nvGrpSpPr>
        <p:grpSpPr>
          <a:xfrm>
            <a:off x="6735552" y="3532884"/>
            <a:ext cx="5240522" cy="1953377"/>
            <a:chOff x="331058" y="5607087"/>
            <a:chExt cx="5240522" cy="1953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5D4AAD5-1838-5779-79D7-9284FA9D37BD}"/>
                    </a:ext>
                  </a:extLst>
                </p:cNvPr>
                <p:cNvSpPr txBox="1"/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5D4AAD5-1838-5779-79D7-9284FA9D37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blipFill>
                  <a:blip r:embed="rId16"/>
                  <a:stretch>
                    <a:fillRect r="-531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532389-F44B-8A3B-F22D-12047268B403}"/>
                </a:ext>
              </a:extLst>
            </p:cNvPr>
            <p:cNvGrpSpPr/>
            <p:nvPr/>
          </p:nvGrpSpPr>
          <p:grpSpPr>
            <a:xfrm>
              <a:off x="3433668" y="5668168"/>
              <a:ext cx="2137912" cy="1820948"/>
              <a:chOff x="11900896" y="5864982"/>
              <a:chExt cx="2137912" cy="18209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1976D35-9895-310A-81F0-D22CEBD43290}"/>
                      </a:ext>
                    </a:extLst>
                  </p:cNvPr>
                  <p:cNvSpPr txBox="1"/>
                  <p:nvPr/>
                </p:nvSpPr>
                <p:spPr>
                  <a:xfrm>
                    <a:off x="12662718" y="5864982"/>
                    <a:ext cx="1376090" cy="18209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num>
                            <m:den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𝟗</m:t>
                              </m:r>
                            </m:den>
                          </m:f>
                        </m:oMath>
                      </m:oMathPara>
                    </a14:m>
                    <a:endPara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1976D35-9895-310A-81F0-D22CEBD4329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2718" y="5864982"/>
                    <a:ext cx="1376090" cy="182094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B80645B-709B-E9EC-30A9-F2EA74406426}"/>
                  </a:ext>
                </a:extLst>
              </p:cNvPr>
              <p:cNvSpPr txBox="1"/>
              <p:nvPr/>
            </p:nvSpPr>
            <p:spPr>
              <a:xfrm>
                <a:off x="11900896" y="6123130"/>
                <a:ext cx="10385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DED137B-6B05-92D9-6DD4-E59B117C647A}"/>
                    </a:ext>
                  </a:extLst>
                </p:cNvPr>
                <p:cNvSpPr txBox="1"/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= 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DED137B-6B05-92D9-6DD4-E59B117C64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blipFill>
                  <a:blip r:embed="rId18"/>
                  <a:stretch>
                    <a:fillRect t="-326" r="-28571" b="-140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D99B5E-52C5-EF0A-5A6E-4B175483B319}"/>
                  </a:ext>
                </a:extLst>
              </p:cNvPr>
              <p:cNvSpPr txBox="1"/>
              <p:nvPr/>
            </p:nvSpPr>
            <p:spPr>
              <a:xfrm>
                <a:off x="6221360" y="6312578"/>
                <a:ext cx="1028384" cy="164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𝟏𝟒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D99B5E-52C5-EF0A-5A6E-4B175483B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360" y="6312578"/>
                <a:ext cx="1028384" cy="16481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E52F9C-4248-EA5D-60CD-085F0CEC9CAD}"/>
                  </a:ext>
                </a:extLst>
              </p:cNvPr>
              <p:cNvSpPr txBox="1"/>
              <p:nvPr/>
            </p:nvSpPr>
            <p:spPr>
              <a:xfrm>
                <a:off x="91544" y="1233399"/>
                <a:ext cx="1028384" cy="172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AE52F9C-4248-EA5D-60CD-085F0CEC9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4" y="1233399"/>
                <a:ext cx="1028384" cy="172553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4A96C6FC-0A1D-3132-B453-AA2C3E4306EC}"/>
              </a:ext>
            </a:extLst>
          </p:cNvPr>
          <p:cNvSpPr txBox="1"/>
          <p:nvPr/>
        </p:nvSpPr>
        <p:spPr>
          <a:xfrm>
            <a:off x="1254285" y="1712203"/>
            <a:ext cx="13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13472AE-8E3D-73C9-3D31-3170F1FA9C8F}"/>
                  </a:ext>
                </a:extLst>
              </p:cNvPr>
              <p:cNvSpPr txBox="1"/>
              <p:nvPr/>
            </p:nvSpPr>
            <p:spPr>
              <a:xfrm>
                <a:off x="4030992" y="6312578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13472AE-8E3D-73C9-3D31-3170F1FA9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992" y="6312578"/>
                <a:ext cx="1028384" cy="165353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59BC14CB-5BFC-30E2-C524-9D7D0A758FD8}"/>
              </a:ext>
            </a:extLst>
          </p:cNvPr>
          <p:cNvGrpSpPr/>
          <p:nvPr/>
        </p:nvGrpSpPr>
        <p:grpSpPr>
          <a:xfrm>
            <a:off x="530538" y="3599738"/>
            <a:ext cx="5770166" cy="1939758"/>
            <a:chOff x="9343474" y="5856038"/>
            <a:chExt cx="5770166" cy="18977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FD519E3-D165-BF5F-26AA-5735F4544926}"/>
                    </a:ext>
                  </a:extLst>
                </p:cNvPr>
                <p:cNvSpPr txBox="1"/>
                <p:nvPr/>
              </p:nvSpPr>
              <p:spPr>
                <a:xfrm>
                  <a:off x="9343474" y="5864985"/>
                  <a:ext cx="1753562" cy="1888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kumimoji="0" lang="en-US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=</a:t>
                  </a: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FD519E3-D165-BF5F-26AA-5735F45449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3474" y="5864985"/>
                  <a:ext cx="1753562" cy="1888850"/>
                </a:xfrm>
                <a:prstGeom prst="rect">
                  <a:avLst/>
                </a:prstGeom>
                <a:blipFill>
                  <a:blip r:embed="rId22"/>
                  <a:stretch>
                    <a:fillRect r="-25000" b="-1135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38758B7-35EE-247D-6FEA-E6521F14270B}"/>
                    </a:ext>
                  </a:extLst>
                </p:cNvPr>
                <p:cNvSpPr txBox="1"/>
                <p:nvPr/>
              </p:nvSpPr>
              <p:spPr>
                <a:xfrm>
                  <a:off x="10589315" y="5876140"/>
                  <a:ext cx="1376090" cy="18209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E38758B7-35EE-247D-6FEA-E6521F1427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89315" y="5876140"/>
                  <a:ext cx="1376090" cy="1820948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ADC3976-59AE-8643-EC8B-72B680128841}"/>
                    </a:ext>
                  </a:extLst>
                </p:cNvPr>
                <p:cNvSpPr txBox="1"/>
                <p:nvPr/>
              </p:nvSpPr>
              <p:spPr>
                <a:xfrm>
                  <a:off x="13737550" y="5856038"/>
                  <a:ext cx="1376090" cy="17874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ADC3976-59AE-8643-EC8B-72B6801288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37550" y="5856038"/>
                  <a:ext cx="1376090" cy="1787454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01C4973-4316-31E2-1334-F270DB0D91D8}"/>
                </a:ext>
              </a:extLst>
            </p:cNvPr>
            <p:cNvSpPr txBox="1"/>
            <p:nvPr/>
          </p:nvSpPr>
          <p:spPr>
            <a:xfrm>
              <a:off x="13417686" y="6150195"/>
              <a:ext cx="103859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=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06D623F-48C9-FFA1-AF14-9C9888EE88E2}"/>
                    </a:ext>
                  </a:extLst>
                </p:cNvPr>
                <p:cNvSpPr txBox="1"/>
                <p:nvPr/>
              </p:nvSpPr>
              <p:spPr>
                <a:xfrm>
                  <a:off x="12185704" y="5856059"/>
                  <a:ext cx="1376090" cy="17841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𝟏𝟖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06D623F-48C9-FFA1-AF14-9C9888EE88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85704" y="5856059"/>
                  <a:ext cx="1376090" cy="1784128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7291A7-4A13-E178-32B8-BAD3E4B17F72}"/>
              </a:ext>
            </a:extLst>
          </p:cNvPr>
          <p:cNvGrpSpPr/>
          <p:nvPr/>
        </p:nvGrpSpPr>
        <p:grpSpPr>
          <a:xfrm>
            <a:off x="6756392" y="8284918"/>
            <a:ext cx="5240522" cy="1953377"/>
            <a:chOff x="331058" y="5607087"/>
            <a:chExt cx="5240522" cy="1953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367388C-8B46-983A-C976-A83C80AD9A85}"/>
                    </a:ext>
                  </a:extLst>
                </p:cNvPr>
                <p:cNvSpPr txBox="1"/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367388C-8B46-983A-C976-A83C80AD9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blipFill>
                  <a:blip r:embed="rId26"/>
                  <a:stretch>
                    <a:fillRect r="-533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3E16A24-C27F-794B-48B8-05DEC6ECD895}"/>
                </a:ext>
              </a:extLst>
            </p:cNvPr>
            <p:cNvGrpSpPr/>
            <p:nvPr/>
          </p:nvGrpSpPr>
          <p:grpSpPr>
            <a:xfrm>
              <a:off x="3433668" y="5668168"/>
              <a:ext cx="2137912" cy="1827295"/>
              <a:chOff x="11900896" y="5864982"/>
              <a:chExt cx="2137912" cy="18272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D13B1F67-B38C-B3A3-64C3-F7C14F5324F9}"/>
                      </a:ext>
                    </a:extLst>
                  </p:cNvPr>
                  <p:cNvSpPr txBox="1"/>
                  <p:nvPr/>
                </p:nvSpPr>
                <p:spPr>
                  <a:xfrm>
                    <a:off x="12662718" y="5864982"/>
                    <a:ext cx="1376090" cy="18272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𝟖</m:t>
                              </m:r>
                            </m:num>
                            <m:den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𝟐𝟎</m:t>
                              </m:r>
                            </m:den>
                          </m:f>
                        </m:oMath>
                      </m:oMathPara>
                    </a14:m>
                    <a:endPara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D13B1F67-B38C-B3A3-64C3-F7C14F5324F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2718" y="5864982"/>
                    <a:ext cx="1376090" cy="1827295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EA462DD-DEEB-80C1-C97C-DBA935A29D19}"/>
                  </a:ext>
                </a:extLst>
              </p:cNvPr>
              <p:cNvSpPr txBox="1"/>
              <p:nvPr/>
            </p:nvSpPr>
            <p:spPr>
              <a:xfrm>
                <a:off x="11900896" y="6123130"/>
                <a:ext cx="10385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1B49734-B84D-7CB2-1F7F-2EBC0FB6564F}"/>
                    </a:ext>
                  </a:extLst>
                </p:cNvPr>
                <p:cNvSpPr txBox="1"/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= 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D1B49734-B84D-7CB2-1F7F-2EBC0FB656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blipFill>
                  <a:blip r:embed="rId28"/>
                  <a:stretch>
                    <a:fillRect t="-326" r="-28929" b="-140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/>
          <p:nvPr/>
        </p:nvSpPr>
        <p:spPr>
          <a:xfrm>
            <a:off x="2229302" y="6736972"/>
            <a:ext cx="157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15878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39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F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>
            <a:off x="-9118" y="-63705"/>
            <a:ext cx="8345941" cy="10414410"/>
          </a:xfrm>
          <a:custGeom>
            <a:avLst/>
            <a:gdLst/>
            <a:ahLst/>
            <a:cxnLst/>
            <a:rect l="l" t="t" r="r" b="b"/>
            <a:pathLst>
              <a:path w="8345941" h="10414410">
                <a:moveTo>
                  <a:pt x="0" y="0"/>
                </a:moveTo>
                <a:lnTo>
                  <a:pt x="8345941" y="0"/>
                </a:lnTo>
                <a:lnTo>
                  <a:pt x="8345941" y="10414410"/>
                </a:lnTo>
                <a:lnTo>
                  <a:pt x="0" y="10414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4784"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56A096D-2E7C-0BE0-13F3-E8957CF79F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3" y="42657"/>
            <a:ext cx="1243692" cy="10668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0B1B12-1F1F-391B-3D9F-468670CFC966}"/>
              </a:ext>
            </a:extLst>
          </p:cNvPr>
          <p:cNvSpPr txBox="1"/>
          <p:nvPr/>
        </p:nvSpPr>
        <p:spPr>
          <a:xfrm>
            <a:off x="1633119" y="131321"/>
            <a:ext cx="1059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C5CC03-82DC-A625-DC76-399B93DAE8FE}"/>
                  </a:ext>
                </a:extLst>
              </p:cNvPr>
              <p:cNvSpPr txBox="1"/>
              <p:nvPr/>
            </p:nvSpPr>
            <p:spPr>
              <a:xfrm>
                <a:off x="5690074" y="1217880"/>
                <a:ext cx="1028384" cy="164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7C5CC03-82DC-A625-DC76-399B93DAE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74" y="1217880"/>
                <a:ext cx="1028384" cy="1642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9C0869D-BDF9-C471-0035-F9661335355E}"/>
                  </a:ext>
                </a:extLst>
              </p:cNvPr>
              <p:cNvSpPr txBox="1"/>
              <p:nvPr/>
            </p:nvSpPr>
            <p:spPr>
              <a:xfrm>
                <a:off x="3185546" y="1203240"/>
                <a:ext cx="1028384" cy="165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9C0869D-BDF9-C471-0035-F96613353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546" y="1203240"/>
                <a:ext cx="1028384" cy="16535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990FFB6-FA0F-D6AD-96D3-5A6F4C013C66}"/>
              </a:ext>
            </a:extLst>
          </p:cNvPr>
          <p:cNvSpPr txBox="1"/>
          <p:nvPr/>
        </p:nvSpPr>
        <p:spPr>
          <a:xfrm>
            <a:off x="3959927" y="1621799"/>
            <a:ext cx="13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2327AF-AC99-F4A2-EFD9-BE19A7A60A1A}"/>
              </a:ext>
            </a:extLst>
          </p:cNvPr>
          <p:cNvSpPr txBox="1"/>
          <p:nvPr/>
        </p:nvSpPr>
        <p:spPr>
          <a:xfrm>
            <a:off x="5005426" y="1676094"/>
            <a:ext cx="13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386413-6637-796C-C163-F6C04E6BAE0B}"/>
                  </a:ext>
                </a:extLst>
              </p:cNvPr>
              <p:cNvSpPr txBox="1"/>
              <p:nvPr/>
            </p:nvSpPr>
            <p:spPr>
              <a:xfrm>
                <a:off x="4023784" y="1182022"/>
                <a:ext cx="1028384" cy="16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D386413-6637-796C-C163-F6C04E6BA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784" y="1182022"/>
                <a:ext cx="1028384" cy="1653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5E1846BB-3AA1-15F5-1413-8026F1CDDB88}"/>
              </a:ext>
            </a:extLst>
          </p:cNvPr>
          <p:cNvGrpSpPr/>
          <p:nvPr/>
        </p:nvGrpSpPr>
        <p:grpSpPr>
          <a:xfrm>
            <a:off x="7021329" y="8026663"/>
            <a:ext cx="5240522" cy="1950106"/>
            <a:chOff x="331058" y="5607087"/>
            <a:chExt cx="5240522" cy="19501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67A2197-BA60-BE59-E7A4-A9B3303F7E92}"/>
                    </a:ext>
                  </a:extLst>
                </p:cNvPr>
                <p:cNvSpPr txBox="1"/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𝟕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67A2197-BA60-BE59-E7A4-A9B3303F7E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blipFill>
                  <a:blip r:embed="rId8"/>
                  <a:stretch>
                    <a:fillRect r="-531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5547992-E384-CD92-A847-9599A61E2A6C}"/>
                </a:ext>
              </a:extLst>
            </p:cNvPr>
            <p:cNvGrpSpPr/>
            <p:nvPr/>
          </p:nvGrpSpPr>
          <p:grpSpPr>
            <a:xfrm>
              <a:off x="3433668" y="5668168"/>
              <a:ext cx="2137912" cy="1820948"/>
              <a:chOff x="11900896" y="5864982"/>
              <a:chExt cx="2137912" cy="18209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FA4920C9-04C8-29BB-6398-5B098613F3F3}"/>
                      </a:ext>
                    </a:extLst>
                  </p:cNvPr>
                  <p:cNvSpPr txBox="1"/>
                  <p:nvPr/>
                </p:nvSpPr>
                <p:spPr>
                  <a:xfrm>
                    <a:off x="12662718" y="5864982"/>
                    <a:ext cx="1376090" cy="18209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𝟐𝟎</m:t>
                              </m:r>
                            </m:num>
                            <m:den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FA4920C9-04C8-29BB-6398-5B098613F3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2718" y="5864982"/>
                    <a:ext cx="1376090" cy="1820948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C5884F-680D-26B7-0FA1-B3A8A4242975}"/>
                  </a:ext>
                </a:extLst>
              </p:cNvPr>
              <p:cNvSpPr txBox="1"/>
              <p:nvPr/>
            </p:nvSpPr>
            <p:spPr>
              <a:xfrm>
                <a:off x="11900896" y="6123130"/>
                <a:ext cx="10385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6CA9246-A3BF-8FBE-4D95-E9B12AFFABE1}"/>
                    </a:ext>
                  </a:extLst>
                </p:cNvPr>
                <p:cNvSpPr txBox="1"/>
                <p:nvPr/>
              </p:nvSpPr>
              <p:spPr>
                <a:xfrm>
                  <a:off x="331058" y="5689887"/>
                  <a:ext cx="1707337" cy="18673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kumimoji="0" lang="en-US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= 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6CA9246-A3BF-8FBE-4D95-E9B12AFFAB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58" y="5689887"/>
                  <a:ext cx="1707337" cy="1867306"/>
                </a:xfrm>
                <a:prstGeom prst="rect">
                  <a:avLst/>
                </a:prstGeom>
                <a:blipFill>
                  <a:blip r:embed="rId10"/>
                  <a:stretch>
                    <a:fillRect t="-326" r="-28571" b="-140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6D897F4-6545-24DE-EB81-9C7206A6B3F8}"/>
              </a:ext>
            </a:extLst>
          </p:cNvPr>
          <p:cNvGrpSpPr/>
          <p:nvPr/>
        </p:nvGrpSpPr>
        <p:grpSpPr>
          <a:xfrm>
            <a:off x="7021329" y="3296632"/>
            <a:ext cx="5240522" cy="1953377"/>
            <a:chOff x="331058" y="5607087"/>
            <a:chExt cx="5240522" cy="1953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9C83F0F-4EFD-9339-D72C-33296AA378C6}"/>
                    </a:ext>
                  </a:extLst>
                </p:cNvPr>
                <p:cNvSpPr txBox="1"/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F9C83F0F-4EFD-9339-D72C-33296AA378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blipFill>
                  <a:blip r:embed="rId11"/>
                  <a:stretch>
                    <a:fillRect r="-531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1C8EDF6-3DBD-0607-73F0-2721119A5060}"/>
                </a:ext>
              </a:extLst>
            </p:cNvPr>
            <p:cNvGrpSpPr/>
            <p:nvPr/>
          </p:nvGrpSpPr>
          <p:grpSpPr>
            <a:xfrm>
              <a:off x="3433668" y="5668168"/>
              <a:ext cx="2137912" cy="1820948"/>
              <a:chOff x="11900896" y="5864982"/>
              <a:chExt cx="2137912" cy="18209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6C612CFE-7711-0226-E354-6C4C9E57F6DA}"/>
                      </a:ext>
                    </a:extLst>
                  </p:cNvPr>
                  <p:cNvSpPr txBox="1"/>
                  <p:nvPr/>
                </p:nvSpPr>
                <p:spPr>
                  <a:xfrm>
                    <a:off x="12662718" y="5864982"/>
                    <a:ext cx="1376090" cy="18209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𝟗</m:t>
                              </m:r>
                            </m:num>
                            <m:den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6C612CFE-7711-0226-E354-6C4C9E57F6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2718" y="5864982"/>
                    <a:ext cx="1376090" cy="18209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DAE4AB3-E785-E7CF-4EA1-E5261E4E2DBC}"/>
                  </a:ext>
                </a:extLst>
              </p:cNvPr>
              <p:cNvSpPr txBox="1"/>
              <p:nvPr/>
            </p:nvSpPr>
            <p:spPr>
              <a:xfrm>
                <a:off x="11900896" y="6123130"/>
                <a:ext cx="10385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FC268F7-375B-B081-7E4F-15D1DEBADAF9}"/>
                    </a:ext>
                  </a:extLst>
                </p:cNvPr>
                <p:cNvSpPr txBox="1"/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= </a:t>
                  </a: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FC268F7-375B-B081-7E4F-15D1DEBADA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blipFill>
                  <a:blip r:embed="rId13"/>
                  <a:stretch>
                    <a:fillRect t="-326" r="-28571" b="-140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6876049-A321-7779-1826-F98F285C85FC}"/>
              </a:ext>
            </a:extLst>
          </p:cNvPr>
          <p:cNvGrpSpPr/>
          <p:nvPr/>
        </p:nvGrpSpPr>
        <p:grpSpPr>
          <a:xfrm>
            <a:off x="660459" y="3452356"/>
            <a:ext cx="5240522" cy="1953377"/>
            <a:chOff x="331058" y="5607087"/>
            <a:chExt cx="5240522" cy="1953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9F69699-7A63-67B7-7948-E5C469D1241C}"/>
                    </a:ext>
                  </a:extLst>
                </p:cNvPr>
                <p:cNvSpPr txBox="1"/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9F69699-7A63-67B7-7948-E5C469D124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blipFill>
                  <a:blip r:embed="rId14"/>
                  <a:stretch>
                    <a:fillRect r="-533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A414F70-E5B8-BE85-8630-71CD30098843}"/>
                </a:ext>
              </a:extLst>
            </p:cNvPr>
            <p:cNvGrpSpPr/>
            <p:nvPr/>
          </p:nvGrpSpPr>
          <p:grpSpPr>
            <a:xfrm>
              <a:off x="3433668" y="5668168"/>
              <a:ext cx="2137912" cy="1827295"/>
              <a:chOff x="11900896" y="5864982"/>
              <a:chExt cx="2137912" cy="18272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C2178839-703A-3282-CCED-F4FF1DE4D064}"/>
                      </a:ext>
                    </a:extLst>
                  </p:cNvPr>
                  <p:cNvSpPr txBox="1"/>
                  <p:nvPr/>
                </p:nvSpPr>
                <p:spPr>
                  <a:xfrm>
                    <a:off x="12662718" y="5864982"/>
                    <a:ext cx="1376090" cy="18272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𝟖</m:t>
                              </m:r>
                            </m:num>
                            <m:den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C2178839-703A-3282-CCED-F4FF1DE4D0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2718" y="5864982"/>
                    <a:ext cx="1376090" cy="182729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8BFC4E-6ECE-19FA-C42C-6B28C27D2D7A}"/>
                  </a:ext>
                </a:extLst>
              </p:cNvPr>
              <p:cNvSpPr txBox="1"/>
              <p:nvPr/>
            </p:nvSpPr>
            <p:spPr>
              <a:xfrm>
                <a:off x="11900896" y="6123130"/>
                <a:ext cx="10385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40CE38-AED5-D487-68A8-E2292B76DDC6}"/>
                    </a:ext>
                  </a:extLst>
                </p:cNvPr>
                <p:cNvSpPr txBox="1"/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= 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D540CE38-AED5-D487-68A8-E2292B76DD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blipFill>
                  <a:blip r:embed="rId16"/>
                  <a:stretch>
                    <a:fillRect t="-326" r="-28929" b="-140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63B254-54B7-C17B-525F-66735C692596}"/>
                  </a:ext>
                </a:extLst>
              </p:cNvPr>
              <p:cNvSpPr txBox="1"/>
              <p:nvPr/>
            </p:nvSpPr>
            <p:spPr>
              <a:xfrm>
                <a:off x="3203467" y="6105717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63B254-54B7-C17B-525F-66735C692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467" y="6105717"/>
                <a:ext cx="1028384" cy="165353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087E92-A0EB-D6B3-68EE-D7506CCF2552}"/>
                  </a:ext>
                </a:extLst>
              </p:cNvPr>
              <p:cNvSpPr txBox="1"/>
              <p:nvPr/>
            </p:nvSpPr>
            <p:spPr>
              <a:xfrm>
                <a:off x="4442020" y="6105717"/>
                <a:ext cx="1028384" cy="1645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B087E92-A0EB-D6B3-68EE-D7506CCF2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2020" y="6105717"/>
                <a:ext cx="1028384" cy="16450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88227895-7356-732F-A0C0-6572EEAFA4A5}"/>
              </a:ext>
            </a:extLst>
          </p:cNvPr>
          <p:cNvSpPr txBox="1"/>
          <p:nvPr/>
        </p:nvSpPr>
        <p:spPr>
          <a:xfrm>
            <a:off x="5360557" y="6716655"/>
            <a:ext cx="13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399051E-FFB2-B1E0-2E97-8CAAE7AF95FB}"/>
                  </a:ext>
                </a:extLst>
              </p:cNvPr>
              <p:cNvSpPr txBox="1"/>
              <p:nvPr/>
            </p:nvSpPr>
            <p:spPr>
              <a:xfrm>
                <a:off x="6202511" y="6120678"/>
                <a:ext cx="1028384" cy="164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399051E-FFB2-B1E0-2E97-8CAAE7AF95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511" y="6120678"/>
                <a:ext cx="1028384" cy="16481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1137761F-76C7-AEF3-991E-52C26E2C86A3}"/>
              </a:ext>
            </a:extLst>
          </p:cNvPr>
          <p:cNvGrpSpPr/>
          <p:nvPr/>
        </p:nvGrpSpPr>
        <p:grpSpPr>
          <a:xfrm>
            <a:off x="311910" y="8259447"/>
            <a:ext cx="5240522" cy="1953377"/>
            <a:chOff x="331058" y="5607087"/>
            <a:chExt cx="5240522" cy="1953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13DB3F9-D329-E2BB-3D1A-152D6F6A89B0}"/>
                    </a:ext>
                  </a:extLst>
                </p:cNvPr>
                <p:cNvSpPr txBox="1"/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𝟕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13DB3F9-D329-E2BB-3D1A-152D6F6A89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blipFill>
                  <a:blip r:embed="rId20"/>
                  <a:stretch>
                    <a:fillRect r="-533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3A7923E-F0ED-6979-A0E7-D430E2833E81}"/>
                </a:ext>
              </a:extLst>
            </p:cNvPr>
            <p:cNvGrpSpPr/>
            <p:nvPr/>
          </p:nvGrpSpPr>
          <p:grpSpPr>
            <a:xfrm>
              <a:off x="3433668" y="5668168"/>
              <a:ext cx="2137912" cy="1820948"/>
              <a:chOff x="11900896" y="5864982"/>
              <a:chExt cx="2137912" cy="18209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A08FBB3-A2CA-2AD0-B954-9927350B4D4A}"/>
                      </a:ext>
                    </a:extLst>
                  </p:cNvPr>
                  <p:cNvSpPr txBox="1"/>
                  <p:nvPr/>
                </p:nvSpPr>
                <p:spPr>
                  <a:xfrm>
                    <a:off x="12662718" y="5864982"/>
                    <a:ext cx="1376090" cy="18209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𝟐𝟏</m:t>
                              </m:r>
                            </m:num>
                            <m:den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𝟑𝟓</m:t>
                              </m:r>
                            </m:den>
                          </m:f>
                        </m:oMath>
                      </m:oMathPara>
                    </a14:m>
                    <a:endPara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BA08FBB3-A2CA-2AD0-B954-9927350B4D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2718" y="5864982"/>
                    <a:ext cx="1376090" cy="1820948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48CD573-2B99-8F65-5244-E1D9A26A7E92}"/>
                  </a:ext>
                </a:extLst>
              </p:cNvPr>
              <p:cNvSpPr txBox="1"/>
              <p:nvPr/>
            </p:nvSpPr>
            <p:spPr>
              <a:xfrm>
                <a:off x="11900896" y="6123130"/>
                <a:ext cx="10385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63E80B4-DBF2-E3AC-7940-75DEE12E6FD0}"/>
                    </a:ext>
                  </a:extLst>
                </p:cNvPr>
                <p:cNvSpPr txBox="1"/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kumimoji="0" lang="en-US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= 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63E80B4-DBF2-E3AC-7940-75DEE12E6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blipFill>
                  <a:blip r:embed="rId22"/>
                  <a:stretch>
                    <a:fillRect t="-326" r="-28929" b="-140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D48525D6-4232-18FD-E7C7-26DCC07F5060}"/>
              </a:ext>
            </a:extLst>
          </p:cNvPr>
          <p:cNvSpPr txBox="1"/>
          <p:nvPr/>
        </p:nvSpPr>
        <p:spPr>
          <a:xfrm>
            <a:off x="4173179" y="6506330"/>
            <a:ext cx="13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59730" y="1805730"/>
            <a:ext cx="157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72158" y="6590806"/>
            <a:ext cx="157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8" grpId="0"/>
      <p:bldP spid="29" grpId="0"/>
      <p:bldP spid="48" grpId="0"/>
      <p:bldP spid="49" grpId="0"/>
      <p:bldP spid="50" grpId="0"/>
      <p:bldP spid="51" grpId="0"/>
      <p:bldP spid="60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BFB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462DF3-E8F4-EC99-2E11-8EACE7A3C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>
            <a:extLst>
              <a:ext uri="{FF2B5EF4-FFF2-40B4-BE49-F238E27FC236}">
                <a16:creationId xmlns:a16="http://schemas.microsoft.com/office/drawing/2014/main" id="{AE464C39-A022-707D-A83B-68F774BB87EC}"/>
              </a:ext>
            </a:extLst>
          </p:cNvPr>
          <p:cNvSpPr/>
          <p:nvPr/>
        </p:nvSpPr>
        <p:spPr>
          <a:xfrm>
            <a:off x="-9118" y="-63705"/>
            <a:ext cx="8345941" cy="10414410"/>
          </a:xfrm>
          <a:custGeom>
            <a:avLst/>
            <a:gdLst/>
            <a:ahLst/>
            <a:cxnLst/>
            <a:rect l="l" t="t" r="r" b="b"/>
            <a:pathLst>
              <a:path w="8345941" h="10414410">
                <a:moveTo>
                  <a:pt x="0" y="0"/>
                </a:moveTo>
                <a:lnTo>
                  <a:pt x="8345941" y="0"/>
                </a:lnTo>
                <a:lnTo>
                  <a:pt x="8345941" y="10414410"/>
                </a:lnTo>
                <a:lnTo>
                  <a:pt x="0" y="10414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478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2A08192-5735-C56B-3DF8-A7F0CC990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33" y="42657"/>
            <a:ext cx="1243692" cy="106689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EAAB82-9306-86AC-3CBD-1F479D7ADB33}"/>
              </a:ext>
            </a:extLst>
          </p:cNvPr>
          <p:cNvSpPr txBox="1"/>
          <p:nvPr/>
        </p:nvSpPr>
        <p:spPr>
          <a:xfrm>
            <a:off x="1633119" y="131321"/>
            <a:ext cx="1059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Quy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52775D-FD0C-E235-3BAA-92D6DFD095F5}"/>
                  </a:ext>
                </a:extLst>
              </p:cNvPr>
              <p:cNvSpPr txBox="1"/>
              <p:nvPr/>
            </p:nvSpPr>
            <p:spPr>
              <a:xfrm>
                <a:off x="2596072" y="1248039"/>
                <a:ext cx="1028384" cy="164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52775D-FD0C-E235-3BAA-92D6DFD09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072" y="1248039"/>
                <a:ext cx="1028384" cy="1642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0E7C90-3E05-D72B-B587-05FA6C16520B}"/>
                  </a:ext>
                </a:extLst>
              </p:cNvPr>
              <p:cNvSpPr txBox="1"/>
              <p:nvPr/>
            </p:nvSpPr>
            <p:spPr>
              <a:xfrm>
                <a:off x="91544" y="1233399"/>
                <a:ext cx="1028384" cy="165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50E7C90-3E05-D72B-B587-05FA6C165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4" y="1233399"/>
                <a:ext cx="1028384" cy="16535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52AC5AE-E5E7-953E-EC0A-FD80618E9E1E}"/>
              </a:ext>
            </a:extLst>
          </p:cNvPr>
          <p:cNvSpPr txBox="1"/>
          <p:nvPr/>
        </p:nvSpPr>
        <p:spPr>
          <a:xfrm>
            <a:off x="865925" y="1651958"/>
            <a:ext cx="13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DDBAE3-3582-FD0E-8A3F-5286380FDF20}"/>
              </a:ext>
            </a:extLst>
          </p:cNvPr>
          <p:cNvSpPr txBox="1"/>
          <p:nvPr/>
        </p:nvSpPr>
        <p:spPr>
          <a:xfrm>
            <a:off x="1911424" y="1706253"/>
            <a:ext cx="13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4F3283-D884-216B-DF26-DBF8D1BCAD4B}"/>
                  </a:ext>
                </a:extLst>
              </p:cNvPr>
              <p:cNvSpPr txBox="1"/>
              <p:nvPr/>
            </p:nvSpPr>
            <p:spPr>
              <a:xfrm>
                <a:off x="929782" y="1212181"/>
                <a:ext cx="1028384" cy="16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84F3283-D884-216B-DF26-DBF8D1BCA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82" y="1212181"/>
                <a:ext cx="1028384" cy="1653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AA19F12C-6760-5C21-E6A5-41F81B6ED2CB}"/>
              </a:ext>
            </a:extLst>
          </p:cNvPr>
          <p:cNvGrpSpPr/>
          <p:nvPr/>
        </p:nvGrpSpPr>
        <p:grpSpPr>
          <a:xfrm>
            <a:off x="7021329" y="8026663"/>
            <a:ext cx="5240522" cy="1942796"/>
            <a:chOff x="331058" y="5607087"/>
            <a:chExt cx="5240522" cy="1942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860D921-6A4E-B602-4C0C-6E3880220E2E}"/>
                    </a:ext>
                  </a:extLst>
                </p:cNvPr>
                <p:cNvSpPr txBox="1"/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𝟕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1860D921-6A4E-B602-4C0C-6E3880220E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blipFill>
                  <a:blip r:embed="rId8"/>
                  <a:stretch>
                    <a:fillRect r="-531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0561F80-FAA2-7583-2D4C-4B8BD54B3A23}"/>
                </a:ext>
              </a:extLst>
            </p:cNvPr>
            <p:cNvGrpSpPr/>
            <p:nvPr/>
          </p:nvGrpSpPr>
          <p:grpSpPr>
            <a:xfrm>
              <a:off x="3433668" y="5668168"/>
              <a:ext cx="2137912" cy="1823576"/>
              <a:chOff x="11900896" y="5864982"/>
              <a:chExt cx="2137912" cy="18235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DE1F2D01-5897-06C3-5B36-3D3CCB2E6B8A}"/>
                      </a:ext>
                    </a:extLst>
                  </p:cNvPr>
                  <p:cNvSpPr txBox="1"/>
                  <p:nvPr/>
                </p:nvSpPr>
                <p:spPr>
                  <a:xfrm>
                    <a:off x="12662718" y="5864982"/>
                    <a:ext cx="1376090" cy="182357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𝟒𝟐</m:t>
                              </m:r>
                            </m:num>
                            <m:den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𝟓𝟒</m:t>
                              </m:r>
                            </m:den>
                          </m:f>
                        </m:oMath>
                      </m:oMathPara>
                    </a14:m>
                    <a:endPara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DE1F2D01-5897-06C3-5B36-3D3CCB2E6B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2718" y="5864982"/>
                    <a:ext cx="1376090" cy="182357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C29CDE-BA72-2FB4-B140-1021246A585A}"/>
                  </a:ext>
                </a:extLst>
              </p:cNvPr>
              <p:cNvSpPr txBox="1"/>
              <p:nvPr/>
            </p:nvSpPr>
            <p:spPr>
              <a:xfrm>
                <a:off x="11900896" y="6123130"/>
                <a:ext cx="10385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DB64A85-A8BE-DB0C-6C52-33182EC7DF2B}"/>
                    </a:ext>
                  </a:extLst>
                </p:cNvPr>
                <p:cNvSpPr txBox="1"/>
                <p:nvPr/>
              </p:nvSpPr>
              <p:spPr>
                <a:xfrm>
                  <a:off x="331058" y="5689887"/>
                  <a:ext cx="1707337" cy="1859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kumimoji="0" lang="en-US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= 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4DB64A85-A8BE-DB0C-6C52-33182EC7DF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58" y="5689887"/>
                  <a:ext cx="1707337" cy="1859996"/>
                </a:xfrm>
                <a:prstGeom prst="rect">
                  <a:avLst/>
                </a:prstGeom>
                <a:blipFill>
                  <a:blip r:embed="rId10"/>
                  <a:stretch>
                    <a:fillRect t="-656" r="-28571" b="-14426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3886580-9BCD-1F96-4A62-E35982118F92}"/>
              </a:ext>
            </a:extLst>
          </p:cNvPr>
          <p:cNvGrpSpPr/>
          <p:nvPr/>
        </p:nvGrpSpPr>
        <p:grpSpPr>
          <a:xfrm>
            <a:off x="7021329" y="3296632"/>
            <a:ext cx="5240522" cy="1953377"/>
            <a:chOff x="331058" y="5607087"/>
            <a:chExt cx="5240522" cy="1953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FAE8098-D6B1-A5D2-0139-4F3F82236029}"/>
                    </a:ext>
                  </a:extLst>
                </p:cNvPr>
                <p:cNvSpPr txBox="1"/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3FAE8098-D6B1-A5D2-0139-4F3F822360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blipFill>
                  <a:blip r:embed="rId11"/>
                  <a:stretch>
                    <a:fillRect r="-531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A3A1920-96C3-ADD1-A5DC-111F63E73EF3}"/>
                </a:ext>
              </a:extLst>
            </p:cNvPr>
            <p:cNvGrpSpPr/>
            <p:nvPr/>
          </p:nvGrpSpPr>
          <p:grpSpPr>
            <a:xfrm>
              <a:off x="3433668" y="5668168"/>
              <a:ext cx="2137912" cy="1820948"/>
              <a:chOff x="11900896" y="5864982"/>
              <a:chExt cx="2137912" cy="18209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D2ABD60-A7E7-0277-32E9-2BDE06C2FA91}"/>
                      </a:ext>
                    </a:extLst>
                  </p:cNvPr>
                  <p:cNvSpPr txBox="1"/>
                  <p:nvPr/>
                </p:nvSpPr>
                <p:spPr>
                  <a:xfrm>
                    <a:off x="12662718" y="5864982"/>
                    <a:ext cx="1376090" cy="18209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𝟗</m:t>
                              </m:r>
                            </m:num>
                            <m:den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D2ABD60-A7E7-0277-32E9-2BDE06C2FA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2718" y="5864982"/>
                    <a:ext cx="1376090" cy="18209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3FAC545-68C6-08B1-41FA-A78B0BB32750}"/>
                  </a:ext>
                </a:extLst>
              </p:cNvPr>
              <p:cNvSpPr txBox="1"/>
              <p:nvPr/>
            </p:nvSpPr>
            <p:spPr>
              <a:xfrm>
                <a:off x="11900896" y="6123130"/>
                <a:ext cx="10385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628824F-5DE9-2143-0F80-8697E9CF469F}"/>
                    </a:ext>
                  </a:extLst>
                </p:cNvPr>
                <p:cNvSpPr txBox="1"/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= </a:t>
                  </a: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628824F-5DE9-2143-0F80-8697E9CF46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blipFill>
                  <a:blip r:embed="rId13"/>
                  <a:stretch>
                    <a:fillRect t="-326" r="-28571" b="-140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963699-17E1-3920-387E-05C6CC84918A}"/>
              </a:ext>
            </a:extLst>
          </p:cNvPr>
          <p:cNvGrpSpPr/>
          <p:nvPr/>
        </p:nvGrpSpPr>
        <p:grpSpPr>
          <a:xfrm>
            <a:off x="660459" y="3452356"/>
            <a:ext cx="5240522" cy="1953377"/>
            <a:chOff x="331058" y="5607087"/>
            <a:chExt cx="5240522" cy="1953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CFE9684-54B8-1B4F-00D9-087C7336E72E}"/>
                    </a:ext>
                  </a:extLst>
                </p:cNvPr>
                <p:cNvSpPr txBox="1"/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CCFE9684-54B8-1B4F-00D9-087C7336E7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blipFill>
                  <a:blip r:embed="rId14"/>
                  <a:stretch>
                    <a:fillRect r="-533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0C574F0-4CEB-61D4-DA32-3BBF55275ED2}"/>
                </a:ext>
              </a:extLst>
            </p:cNvPr>
            <p:cNvGrpSpPr/>
            <p:nvPr/>
          </p:nvGrpSpPr>
          <p:grpSpPr>
            <a:xfrm>
              <a:off x="3433668" y="5668168"/>
              <a:ext cx="2137912" cy="1827295"/>
              <a:chOff x="11900896" y="5864982"/>
              <a:chExt cx="2137912" cy="18272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94F6802C-841A-4954-1168-697665696A24}"/>
                      </a:ext>
                    </a:extLst>
                  </p:cNvPr>
                  <p:cNvSpPr txBox="1"/>
                  <p:nvPr/>
                </p:nvSpPr>
                <p:spPr>
                  <a:xfrm>
                    <a:off x="12662718" y="5864982"/>
                    <a:ext cx="1376090" cy="18272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𝟖</m:t>
                              </m:r>
                            </m:num>
                            <m:den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94F6802C-841A-4954-1168-697665696A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2718" y="5864982"/>
                    <a:ext cx="1376090" cy="182729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E0F0609-8BA4-CBF9-F887-5190EA85BD74}"/>
                  </a:ext>
                </a:extLst>
              </p:cNvPr>
              <p:cNvSpPr txBox="1"/>
              <p:nvPr/>
            </p:nvSpPr>
            <p:spPr>
              <a:xfrm>
                <a:off x="11900896" y="6123130"/>
                <a:ext cx="10385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2A541AB-0697-D9B2-1848-2BB70C564B0E}"/>
                    </a:ext>
                  </a:extLst>
                </p:cNvPr>
                <p:cNvSpPr txBox="1"/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kumimoji="0" lang="en-US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= </a:t>
                  </a: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2A541AB-0697-D9B2-1848-2BB70C564B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blipFill>
                  <a:blip r:embed="rId16"/>
                  <a:stretch>
                    <a:fillRect t="-326" r="-28929" b="-140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66678EC-A9B3-672E-1209-89F3C50F59C9}"/>
                  </a:ext>
                </a:extLst>
              </p:cNvPr>
              <p:cNvSpPr txBox="1"/>
              <p:nvPr/>
            </p:nvSpPr>
            <p:spPr>
              <a:xfrm>
                <a:off x="3753694" y="6084287"/>
                <a:ext cx="1028384" cy="1725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66678EC-A9B3-672E-1209-89F3C50F5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694" y="6084287"/>
                <a:ext cx="1028384" cy="17252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DDF31D6-1DB6-C16E-6B3E-A1E0AED9B36F}"/>
                  </a:ext>
                </a:extLst>
              </p:cNvPr>
              <p:cNvSpPr txBox="1"/>
              <p:nvPr/>
            </p:nvSpPr>
            <p:spPr>
              <a:xfrm>
                <a:off x="4992247" y="6084287"/>
                <a:ext cx="1028384" cy="1643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DDF31D6-1DB6-C16E-6B3E-A1E0AED9B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247" y="6084287"/>
                <a:ext cx="1028384" cy="16437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E6B2CD85-6CB0-E261-153A-AAD9051ABCDE}"/>
              </a:ext>
            </a:extLst>
          </p:cNvPr>
          <p:cNvSpPr txBox="1"/>
          <p:nvPr/>
        </p:nvSpPr>
        <p:spPr>
          <a:xfrm>
            <a:off x="5910784" y="6695225"/>
            <a:ext cx="13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C368347-C447-DF78-42EF-F561C0721557}"/>
                  </a:ext>
                </a:extLst>
              </p:cNvPr>
              <p:cNvSpPr txBox="1"/>
              <p:nvPr/>
            </p:nvSpPr>
            <p:spPr>
              <a:xfrm>
                <a:off x="6752738" y="6099248"/>
                <a:ext cx="1028384" cy="1648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𝟏𝟗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𝟓𝟒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C368347-C447-DF78-42EF-F561C0721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738" y="6099248"/>
                <a:ext cx="1028384" cy="164814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E6DF38B4-8225-A961-9D00-214595642F81}"/>
              </a:ext>
            </a:extLst>
          </p:cNvPr>
          <p:cNvGrpSpPr/>
          <p:nvPr/>
        </p:nvGrpSpPr>
        <p:grpSpPr>
          <a:xfrm>
            <a:off x="311910" y="8259447"/>
            <a:ext cx="5240522" cy="2030897"/>
            <a:chOff x="331058" y="5607087"/>
            <a:chExt cx="5240522" cy="20308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E60E3D6-3F5C-DB0C-4AB7-C1AA8F3A45B7}"/>
                    </a:ext>
                  </a:extLst>
                </p:cNvPr>
                <p:cNvSpPr txBox="1"/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𝟓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𝟔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E60E3D6-3F5C-DB0C-4AB7-C1AA8F3A45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blipFill>
                  <a:blip r:embed="rId20"/>
                  <a:stretch>
                    <a:fillRect r="-533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85D8B9BF-F5BA-6C50-D7F4-3B3E6766D9D0}"/>
                </a:ext>
              </a:extLst>
            </p:cNvPr>
            <p:cNvGrpSpPr/>
            <p:nvPr/>
          </p:nvGrpSpPr>
          <p:grpSpPr>
            <a:xfrm>
              <a:off x="3433668" y="5668168"/>
              <a:ext cx="2137912" cy="1845762"/>
              <a:chOff x="11900896" y="5864982"/>
              <a:chExt cx="2137912" cy="18457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894E62EB-460F-2ED2-F6DA-CADF49801B4B}"/>
                      </a:ext>
                    </a:extLst>
                  </p:cNvPr>
                  <p:cNvSpPr txBox="1"/>
                  <p:nvPr/>
                </p:nvSpPr>
                <p:spPr>
                  <a:xfrm>
                    <a:off x="12662718" y="5864982"/>
                    <a:ext cx="1376090" cy="184576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𝟒𝟓</m:t>
                              </m:r>
                            </m:num>
                            <m:den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𝟓𝟒</m:t>
                              </m:r>
                            </m:den>
                          </m:f>
                        </m:oMath>
                      </m:oMathPara>
                    </a14:m>
                    <a:endPara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894E62EB-460F-2ED2-F6DA-CADF49801B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2718" y="5864982"/>
                    <a:ext cx="1376090" cy="184576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70F5483-2E25-60A8-B693-EBC19810BDAA}"/>
                  </a:ext>
                </a:extLst>
              </p:cNvPr>
              <p:cNvSpPr txBox="1"/>
              <p:nvPr/>
            </p:nvSpPr>
            <p:spPr>
              <a:xfrm>
                <a:off x="11900896" y="6123130"/>
                <a:ext cx="10385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CAF72F3-160F-A8F4-9C9A-E2CFD5813ABA}"/>
                    </a:ext>
                  </a:extLst>
                </p:cNvPr>
                <p:cNvSpPr txBox="1"/>
                <p:nvPr/>
              </p:nvSpPr>
              <p:spPr>
                <a:xfrm>
                  <a:off x="331058" y="5689887"/>
                  <a:ext cx="1707337" cy="19480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kumimoji="0" lang="en-US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= </a:t>
                  </a: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CAF72F3-160F-A8F4-9C9A-E2CFD5813A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58" y="5689887"/>
                  <a:ext cx="1707337" cy="1948097"/>
                </a:xfrm>
                <a:prstGeom prst="rect">
                  <a:avLst/>
                </a:prstGeom>
                <a:blipFill>
                  <a:blip r:embed="rId22"/>
                  <a:stretch>
                    <a:fillRect r="-28929" b="-1031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DCCA01-76AF-6826-BFB3-D0ED601FD9A5}"/>
              </a:ext>
            </a:extLst>
          </p:cNvPr>
          <p:cNvSpPr txBox="1"/>
          <p:nvPr/>
        </p:nvSpPr>
        <p:spPr>
          <a:xfrm>
            <a:off x="4723406" y="6484900"/>
            <a:ext cx="13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62033" y="6584454"/>
            <a:ext cx="1576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64644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2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14">
            <a:extLst>
              <a:ext uri="{FF2B5EF4-FFF2-40B4-BE49-F238E27FC236}">
                <a16:creationId xmlns:a16="http://schemas.microsoft.com/office/drawing/2014/main" id="{30024C71-8047-6B8F-6A37-7389D4E39645}"/>
              </a:ext>
            </a:extLst>
          </p:cNvPr>
          <p:cNvSpPr/>
          <p:nvPr/>
        </p:nvSpPr>
        <p:spPr>
          <a:xfrm>
            <a:off x="-9118" y="-63705"/>
            <a:ext cx="8345941" cy="10414410"/>
          </a:xfrm>
          <a:custGeom>
            <a:avLst/>
            <a:gdLst/>
            <a:ahLst/>
            <a:cxnLst/>
            <a:rect l="l" t="t" r="r" b="b"/>
            <a:pathLst>
              <a:path w="8345941" h="10414410">
                <a:moveTo>
                  <a:pt x="0" y="0"/>
                </a:moveTo>
                <a:lnTo>
                  <a:pt x="8345941" y="0"/>
                </a:lnTo>
                <a:lnTo>
                  <a:pt x="8345941" y="10414410"/>
                </a:lnTo>
                <a:lnTo>
                  <a:pt x="0" y="10414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2478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339935B-D3E3-A841-BDCF-0C115B451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16" y="1503581"/>
            <a:ext cx="1140051" cy="1072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044B5E-B544-213C-6E39-26D740EFFB12}"/>
              </a:ext>
            </a:extLst>
          </p:cNvPr>
          <p:cNvSpPr txBox="1"/>
          <p:nvPr/>
        </p:nvSpPr>
        <p:spPr>
          <a:xfrm>
            <a:off x="1905000" y="1503581"/>
            <a:ext cx="1485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72 </a:t>
            </a:r>
            <a:r>
              <a:rPr lang="en-US" sz="5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5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F0DBCA-F824-5913-B44B-45FC7779586D}"/>
                  </a:ext>
                </a:extLst>
              </p:cNvPr>
              <p:cNvSpPr txBox="1"/>
              <p:nvPr/>
            </p:nvSpPr>
            <p:spPr>
              <a:xfrm>
                <a:off x="14665119" y="1094025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4F0DBCA-F824-5913-B44B-45FC77795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119" y="1094025"/>
                <a:ext cx="1028384" cy="16535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58FFF5A-1B81-2B81-441D-AA083C1884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t="9803"/>
          <a:stretch/>
        </p:blipFill>
        <p:spPr>
          <a:xfrm>
            <a:off x="135043" y="3002801"/>
            <a:ext cx="17669933" cy="170224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1F63EE2-317C-CEDD-B811-1F4A19B7E27C}"/>
              </a:ext>
            </a:extLst>
          </p:cNvPr>
          <p:cNvGrpSpPr/>
          <p:nvPr/>
        </p:nvGrpSpPr>
        <p:grpSpPr>
          <a:xfrm>
            <a:off x="5867400" y="4960296"/>
            <a:ext cx="5240522" cy="1953377"/>
            <a:chOff x="331058" y="5607087"/>
            <a:chExt cx="5240522" cy="19533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3F98F85-09F7-CDA6-BE24-5FEAB4AC9A25}"/>
                    </a:ext>
                  </a:extLst>
                </p:cNvPr>
                <p:cNvSpPr txBox="1"/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num>
                          <m:den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𝟗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6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den>
                        </m:f>
                      </m:oMath>
                    </m:oMathPara>
                  </a14:m>
                  <a:endPara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3F98F85-09F7-CDA6-BE24-5FEAB4AC9A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blipFill>
                  <a:blip r:embed="rId8"/>
                  <a:stretch>
                    <a:fillRect r="-531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726418C-2237-5EDC-4A15-299FC4809CCF}"/>
                </a:ext>
              </a:extLst>
            </p:cNvPr>
            <p:cNvGrpSpPr/>
            <p:nvPr/>
          </p:nvGrpSpPr>
          <p:grpSpPr>
            <a:xfrm>
              <a:off x="3433668" y="5668168"/>
              <a:ext cx="2137912" cy="1826975"/>
              <a:chOff x="11900896" y="5864982"/>
              <a:chExt cx="2137912" cy="18269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24F423DF-A918-7E9B-77B8-7E0657B25174}"/>
                      </a:ext>
                    </a:extLst>
                  </p:cNvPr>
                  <p:cNvSpPr txBox="1"/>
                  <p:nvPr/>
                </p:nvSpPr>
                <p:spPr>
                  <a:xfrm>
                    <a:off x="12662718" y="5864982"/>
                    <a:ext cx="1376090" cy="18269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𝟏𝟔</m:t>
                              </m:r>
                            </m:num>
                            <m:den>
                              <m:r>
                                <a:rPr kumimoji="0" lang="en-US" sz="6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𝟕𝟐</m:t>
                              </m:r>
                            </m:den>
                          </m:f>
                        </m:oMath>
                      </m:oMathPara>
                    </a14:m>
                    <a:endParaRPr kumimoji="0" lang="en-US" sz="6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24F423DF-A918-7E9B-77B8-7E0657B251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2718" y="5864982"/>
                    <a:ext cx="1376090" cy="182697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D18F6A3-8F07-726F-CD62-4F22974DA84C}"/>
                  </a:ext>
                </a:extLst>
              </p:cNvPr>
              <p:cNvSpPr txBox="1"/>
              <p:nvPr/>
            </p:nvSpPr>
            <p:spPr>
              <a:xfrm>
                <a:off x="11900896" y="6123130"/>
                <a:ext cx="10385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FCF3C9D-73C4-FB2B-1929-217A0ECE6516}"/>
                    </a:ext>
                  </a:extLst>
                </p:cNvPr>
                <p:cNvSpPr txBox="1"/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8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kumimoji="0" lang="en-US" sz="8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rPr>
                    <a:t> = 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FCF3C9D-73C4-FB2B-1929-217A0ECE65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058" y="5689887"/>
                  <a:ext cx="1707337" cy="1870577"/>
                </a:xfrm>
                <a:prstGeom prst="rect">
                  <a:avLst/>
                </a:prstGeom>
                <a:blipFill>
                  <a:blip r:embed="rId10"/>
                  <a:stretch>
                    <a:fillRect t="-326" r="-28571" b="-140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8C44820-ED4A-DB0F-E83F-A4E6415DB86D}"/>
              </a:ext>
            </a:extLst>
          </p:cNvPr>
          <p:cNvSpPr txBox="1"/>
          <p:nvPr/>
        </p:nvSpPr>
        <p:spPr>
          <a:xfrm>
            <a:off x="7162800" y="7770415"/>
            <a:ext cx="1485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5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endParaRPr lang="vi-VN" sz="5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6276" y="7506900"/>
            <a:ext cx="20022439" cy="4987408"/>
          </a:xfrm>
          <a:custGeom>
            <a:avLst/>
            <a:gdLst/>
            <a:ahLst/>
            <a:cxnLst/>
            <a:rect l="l" t="t" r="r" b="b"/>
            <a:pathLst>
              <a:path w="20022439" h="4987408">
                <a:moveTo>
                  <a:pt x="0" y="0"/>
                </a:moveTo>
                <a:lnTo>
                  <a:pt x="20022440" y="0"/>
                </a:lnTo>
                <a:lnTo>
                  <a:pt x="20022440" y="4987407"/>
                </a:lnTo>
                <a:lnTo>
                  <a:pt x="0" y="4987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flipH="1">
            <a:off x="381000" y="1057863"/>
            <a:ext cx="17754600" cy="8171274"/>
          </a:xfrm>
          <a:custGeom>
            <a:avLst/>
            <a:gdLst/>
            <a:ahLst/>
            <a:cxnLst/>
            <a:rect l="l" t="t" r="r" b="b"/>
            <a:pathLst>
              <a:path w="16022105" h="8171274">
                <a:moveTo>
                  <a:pt x="16022106" y="0"/>
                </a:moveTo>
                <a:lnTo>
                  <a:pt x="0" y="0"/>
                </a:lnTo>
                <a:lnTo>
                  <a:pt x="0" y="8171274"/>
                </a:lnTo>
                <a:lnTo>
                  <a:pt x="16022106" y="8171274"/>
                </a:lnTo>
                <a:lnTo>
                  <a:pt x="1602210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25B5E-A4B2-F9E7-D817-9BE9F10CFA77}"/>
              </a:ext>
            </a:extLst>
          </p:cNvPr>
          <p:cNvSpPr txBox="1"/>
          <p:nvPr/>
        </p:nvSpPr>
        <p:spPr>
          <a:xfrm>
            <a:off x="1446842" y="1562100"/>
            <a:ext cx="1569815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err="1">
                <a:solidFill>
                  <a:schemeClr val="bg1"/>
                </a:solidFill>
                <a:latin typeface="+mj-lt"/>
              </a:rPr>
              <a:t>Yêu</a:t>
            </a:r>
            <a:r>
              <a:rPr lang="en-US" sz="5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i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en-US" sz="5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i="1" dirty="0" err="1">
                <a:solidFill>
                  <a:schemeClr val="bg1"/>
                </a:solidFill>
                <a:latin typeface="+mj-lt"/>
              </a:rPr>
              <a:t>cần</a:t>
            </a:r>
            <a:r>
              <a:rPr lang="en-US" sz="5400" i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5400" i="1" dirty="0" err="1">
                <a:solidFill>
                  <a:schemeClr val="bg1"/>
                </a:solidFill>
                <a:latin typeface="+mj-lt"/>
              </a:rPr>
              <a:t>đạt</a:t>
            </a:r>
            <a:r>
              <a:rPr lang="en-US" sz="5400" i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1143000" indent="-1143000">
              <a:buAutoNum type="arabicPeriod"/>
            </a:pPr>
            <a:r>
              <a:rPr lang="en-US" sz="4000" b="1" i="1" dirty="0" err="1">
                <a:latin typeface="+mj-lt"/>
              </a:rPr>
              <a:t>Kiến</a:t>
            </a:r>
            <a:r>
              <a:rPr lang="en-US" sz="4000" b="1" i="1" dirty="0">
                <a:latin typeface="+mj-lt"/>
              </a:rPr>
              <a:t> </a:t>
            </a:r>
            <a:r>
              <a:rPr lang="en-US" sz="4000" b="1" i="1" dirty="0" err="1">
                <a:latin typeface="+mj-lt"/>
              </a:rPr>
              <a:t>thức</a:t>
            </a:r>
            <a:r>
              <a:rPr lang="en-US" sz="4000" b="1" i="1" dirty="0">
                <a:latin typeface="+mj-lt"/>
              </a:rPr>
              <a:t>, </a:t>
            </a:r>
            <a:r>
              <a:rPr lang="en-US" sz="4000" b="1" i="1" dirty="0" err="1">
                <a:latin typeface="+mj-lt"/>
              </a:rPr>
              <a:t>kĩ</a:t>
            </a:r>
            <a:r>
              <a:rPr lang="en-US" sz="4000" b="1" i="1" dirty="0">
                <a:latin typeface="+mj-lt"/>
              </a:rPr>
              <a:t> </a:t>
            </a:r>
            <a:r>
              <a:rPr lang="en-US" sz="4000" b="1" i="1" dirty="0" err="1">
                <a:latin typeface="+mj-lt"/>
              </a:rPr>
              <a:t>năng</a:t>
            </a:r>
            <a:r>
              <a:rPr lang="en-US" sz="4000" b="1" i="1" dirty="0">
                <a:latin typeface="+mj-lt"/>
              </a:rPr>
              <a:t>:</a:t>
            </a:r>
          </a:p>
          <a:p>
            <a:pPr marL="685800" indent="-685800">
              <a:buFontTx/>
              <a:buChar char="-"/>
            </a:pP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Vận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dụng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cách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quy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đồng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mẫu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tập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cụ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thể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bổ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sung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dạng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rút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gọn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rồi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quy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đồng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mẫu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quy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đồng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mẫu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nhiều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phân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trường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hợp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có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một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mẫu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chia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hết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cho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mẫu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số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còn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i="1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en-US" sz="4000" i="1" dirty="0">
                <a:solidFill>
                  <a:schemeClr val="tx1"/>
                </a:solidFill>
                <a:latin typeface="+mj-lt"/>
              </a:rPr>
              <a:t>.</a:t>
            </a:r>
            <a:endParaRPr lang="en-US" sz="4000" i="1" dirty="0">
              <a:latin typeface="+mj-lt"/>
            </a:endParaRPr>
          </a:p>
          <a:p>
            <a:r>
              <a:rPr lang="en-US" sz="4000" i="1" dirty="0">
                <a:solidFill>
                  <a:schemeClr val="tx1"/>
                </a:solidFill>
                <a:latin typeface="+mj-lt"/>
              </a:rPr>
              <a:t>2. </a:t>
            </a:r>
            <a:r>
              <a:rPr lang="en-US" sz="4000" b="1" i="1" dirty="0" err="1">
                <a:solidFill>
                  <a:schemeClr val="tx1"/>
                </a:solidFill>
                <a:latin typeface="+mj-lt"/>
              </a:rPr>
              <a:t>Phát</a:t>
            </a:r>
            <a:r>
              <a:rPr lang="en-US" sz="40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+mj-lt"/>
              </a:rPr>
              <a:t>triển</a:t>
            </a:r>
            <a:r>
              <a:rPr lang="en-US" sz="40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+mj-lt"/>
              </a:rPr>
              <a:t>năng</a:t>
            </a:r>
            <a:r>
              <a:rPr lang="en-US" sz="4000" b="1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4000" b="1" i="1" dirty="0" err="1">
                <a:solidFill>
                  <a:schemeClr val="tx1"/>
                </a:solidFill>
                <a:latin typeface="+mj-lt"/>
              </a:rPr>
              <a:t>lực</a:t>
            </a:r>
            <a:r>
              <a:rPr lang="en-US" sz="4000" b="1" i="1" dirty="0">
                <a:solidFill>
                  <a:schemeClr val="tx1"/>
                </a:solidFill>
                <a:latin typeface="+mj-lt"/>
              </a:rPr>
              <a:t>:</a:t>
            </a:r>
          </a:p>
          <a:p>
            <a:r>
              <a:rPr lang="en-US" sz="4000" i="1" dirty="0">
                <a:latin typeface="+mj-lt"/>
              </a:rPr>
              <a:t>- Qua </a:t>
            </a:r>
            <a:r>
              <a:rPr lang="en-US" sz="4000" i="1" dirty="0" err="1">
                <a:latin typeface="+mj-lt"/>
              </a:rPr>
              <a:t>hoạt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động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khám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phá</a:t>
            </a:r>
            <a:r>
              <a:rPr lang="en-US" sz="4000" i="1" dirty="0">
                <a:latin typeface="+mj-lt"/>
              </a:rPr>
              <a:t>, </a:t>
            </a:r>
            <a:r>
              <a:rPr lang="en-US" sz="4000" i="1" dirty="0" err="1">
                <a:latin typeface="+mj-lt"/>
              </a:rPr>
              <a:t>vận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dụng</a:t>
            </a:r>
            <a:r>
              <a:rPr lang="en-US" sz="4000" i="1" dirty="0">
                <a:latin typeface="+mj-lt"/>
              </a:rPr>
              <a:t>, </a:t>
            </a:r>
            <a:r>
              <a:rPr lang="en-US" sz="4000" i="1" dirty="0" err="1">
                <a:latin typeface="+mj-lt"/>
              </a:rPr>
              <a:t>thực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hành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giải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các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bài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tập</a:t>
            </a:r>
            <a:r>
              <a:rPr lang="en-US" sz="4000" i="1" dirty="0">
                <a:latin typeface="+mj-lt"/>
              </a:rPr>
              <a:t>, </a:t>
            </a:r>
            <a:r>
              <a:rPr lang="en-US" sz="4000" i="1" dirty="0" err="1">
                <a:latin typeface="+mj-lt"/>
              </a:rPr>
              <a:t>bài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toán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liên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quan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đến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quy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đồng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mẫu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số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các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phân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số</a:t>
            </a:r>
            <a:r>
              <a:rPr lang="en-US" sz="4000" i="1" dirty="0">
                <a:latin typeface="+mj-lt"/>
              </a:rPr>
              <a:t>, HS </a:t>
            </a:r>
            <a:r>
              <a:rPr lang="en-US" sz="4000" i="1" dirty="0" err="1">
                <a:latin typeface="+mj-lt"/>
              </a:rPr>
              <a:t>được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phát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triển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năng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lực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lập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luận</a:t>
            </a:r>
            <a:r>
              <a:rPr lang="en-US" sz="4000" i="1" dirty="0">
                <a:latin typeface="+mj-lt"/>
              </a:rPr>
              <a:t>, </a:t>
            </a:r>
            <a:r>
              <a:rPr lang="en-US" sz="4000" i="1" dirty="0" err="1">
                <a:latin typeface="+mj-lt"/>
              </a:rPr>
              <a:t>năng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lực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giải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quyết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vấn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đề</a:t>
            </a:r>
            <a:r>
              <a:rPr lang="en-US" sz="4000" i="1" dirty="0">
                <a:latin typeface="+mj-lt"/>
              </a:rPr>
              <a:t>, </a:t>
            </a:r>
            <a:r>
              <a:rPr lang="en-US" sz="4000" i="1" dirty="0" err="1">
                <a:latin typeface="+mj-lt"/>
              </a:rPr>
              <a:t>năng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lực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giao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tiếp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toán</a:t>
            </a:r>
            <a:r>
              <a:rPr lang="en-US" sz="4000" i="1" dirty="0">
                <a:latin typeface="+mj-lt"/>
              </a:rPr>
              <a:t> </a:t>
            </a:r>
            <a:r>
              <a:rPr lang="en-US" sz="4000" i="1" dirty="0" err="1">
                <a:latin typeface="+mj-lt"/>
              </a:rPr>
              <a:t>học</a:t>
            </a:r>
            <a:r>
              <a:rPr lang="en-US" sz="4000" i="1" dirty="0">
                <a:latin typeface="+mj-lt"/>
              </a:rPr>
              <a:t>.</a:t>
            </a:r>
            <a:endParaRPr lang="vi-VN" sz="4000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24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906276" y="7506900"/>
            <a:ext cx="20022439" cy="4987408"/>
          </a:xfrm>
          <a:custGeom>
            <a:avLst/>
            <a:gdLst/>
            <a:ahLst/>
            <a:cxnLst/>
            <a:rect l="l" t="t" r="r" b="b"/>
            <a:pathLst>
              <a:path w="20022439" h="4987408">
                <a:moveTo>
                  <a:pt x="0" y="0"/>
                </a:moveTo>
                <a:lnTo>
                  <a:pt x="20022440" y="0"/>
                </a:lnTo>
                <a:lnTo>
                  <a:pt x="20022440" y="4987407"/>
                </a:lnTo>
                <a:lnTo>
                  <a:pt x="0" y="4987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flipH="1">
            <a:off x="1507067" y="1057863"/>
            <a:ext cx="16022105" cy="8171274"/>
          </a:xfrm>
          <a:custGeom>
            <a:avLst/>
            <a:gdLst/>
            <a:ahLst/>
            <a:cxnLst/>
            <a:rect l="l" t="t" r="r" b="b"/>
            <a:pathLst>
              <a:path w="16022105" h="8171274">
                <a:moveTo>
                  <a:pt x="16022106" y="0"/>
                </a:moveTo>
                <a:lnTo>
                  <a:pt x="0" y="0"/>
                </a:lnTo>
                <a:lnTo>
                  <a:pt x="0" y="8171274"/>
                </a:lnTo>
                <a:lnTo>
                  <a:pt x="16022106" y="8171274"/>
                </a:lnTo>
                <a:lnTo>
                  <a:pt x="1602210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1594313" y="-1495872"/>
            <a:ext cx="3080302" cy="2991743"/>
          </a:xfrm>
          <a:custGeom>
            <a:avLst/>
            <a:gdLst/>
            <a:ahLst/>
            <a:cxnLst/>
            <a:rect l="l" t="t" r="r" b="b"/>
            <a:pathLst>
              <a:path w="3080302" h="2991743">
                <a:moveTo>
                  <a:pt x="0" y="0"/>
                </a:moveTo>
                <a:lnTo>
                  <a:pt x="3080302" y="0"/>
                </a:lnTo>
                <a:lnTo>
                  <a:pt x="3080302" y="2991744"/>
                </a:lnTo>
                <a:lnTo>
                  <a:pt x="0" y="2991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21095D-E376-12E2-6010-50C6CF73C0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2494" y="2837184"/>
            <a:ext cx="15549745" cy="4669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41">
            <a:extLst>
              <a:ext uri="{FF2B5EF4-FFF2-40B4-BE49-F238E27FC236}">
                <a16:creationId xmlns:a16="http://schemas.microsoft.com/office/drawing/2014/main" id="{698B7258-D17A-6ABB-94FB-D1A9D56C3DCC}"/>
              </a:ext>
            </a:extLst>
          </p:cNvPr>
          <p:cNvGrpSpPr/>
          <p:nvPr/>
        </p:nvGrpSpPr>
        <p:grpSpPr>
          <a:xfrm>
            <a:off x="1283379" y="319646"/>
            <a:ext cx="15068631" cy="3090992"/>
            <a:chOff x="1513192" y="1554345"/>
            <a:chExt cx="9542584" cy="2489152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F04496C3-720D-7618-FEAE-A03CF6F327A4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57E96D8E-9312-1DB6-C22F-1DF9B4DA2699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endParaRPr lang="en-US" sz="2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3BE813E-A264-2B51-F324-8306DC91DE23}"/>
              </a:ext>
            </a:extLst>
          </p:cNvPr>
          <p:cNvSpPr txBox="1"/>
          <p:nvPr/>
        </p:nvSpPr>
        <p:spPr>
          <a:xfrm>
            <a:off x="4024804" y="590300"/>
            <a:ext cx="12850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US" sz="6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6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6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6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6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6000" b="1" dirty="0">
              <a:solidFill>
                <a:srgbClr val="70AD47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41A2DAD-F389-5975-CA17-D673DACDAB56}"/>
              </a:ext>
            </a:extLst>
          </p:cNvPr>
          <p:cNvGrpSpPr/>
          <p:nvPr/>
        </p:nvGrpSpPr>
        <p:grpSpPr>
          <a:xfrm>
            <a:off x="-137415" y="3569289"/>
            <a:ext cx="12455208" cy="3941406"/>
            <a:chOff x="24085" y="2432689"/>
            <a:chExt cx="8303472" cy="262760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7E777E1-EEBA-CE62-2337-0E428F292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85" y="2432689"/>
              <a:ext cx="8303472" cy="2627604"/>
            </a:xfrm>
            <a:prstGeom prst="rect">
              <a:avLst/>
            </a:prstGeom>
          </p:spPr>
        </p:pic>
        <p:pic>
          <p:nvPicPr>
            <p:cNvPr id="43" name="图片 14">
              <a:extLst>
                <a:ext uri="{FF2B5EF4-FFF2-40B4-BE49-F238E27FC236}">
                  <a16:creationId xmlns:a16="http://schemas.microsoft.com/office/drawing/2014/main" id="{64BC045D-62E3-13A1-C67F-4409A858A3D5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32" b="79921"/>
            <a:stretch/>
          </p:blipFill>
          <p:spPr>
            <a:xfrm>
              <a:off x="275108" y="3027934"/>
              <a:ext cx="1187127" cy="133078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D4C3F9-E1A7-4A5A-5C77-4458EEE79BAF}"/>
              </a:ext>
            </a:extLst>
          </p:cNvPr>
          <p:cNvGrpSpPr/>
          <p:nvPr/>
        </p:nvGrpSpPr>
        <p:grpSpPr>
          <a:xfrm>
            <a:off x="110749" y="6421317"/>
            <a:ext cx="12436919" cy="3849957"/>
            <a:chOff x="60363" y="4288749"/>
            <a:chExt cx="8291279" cy="256663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D16D269-C83D-7AB6-9241-D4BB1438F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363" y="4288749"/>
              <a:ext cx="8291279" cy="2566638"/>
            </a:xfrm>
            <a:prstGeom prst="rect">
              <a:avLst/>
            </a:prstGeom>
          </p:spPr>
        </p:pic>
        <p:pic>
          <p:nvPicPr>
            <p:cNvPr id="44" name="图片 15">
              <a:extLst>
                <a:ext uri="{FF2B5EF4-FFF2-40B4-BE49-F238E27FC236}">
                  <a16:creationId xmlns:a16="http://schemas.microsoft.com/office/drawing/2014/main" id="{8DABDC9B-2270-390B-8A10-469DB6FF8117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 t="-1124" r="59351" b="81045"/>
            <a:stretch/>
          </p:blipFill>
          <p:spPr>
            <a:xfrm>
              <a:off x="108534" y="4856995"/>
              <a:ext cx="1187127" cy="1430145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613AFB-BB4A-0C2D-6AB7-79FCAB12F0EC}"/>
              </a:ext>
            </a:extLst>
          </p:cNvPr>
          <p:cNvGrpSpPr/>
          <p:nvPr/>
        </p:nvGrpSpPr>
        <p:grpSpPr>
          <a:xfrm>
            <a:off x="8292791" y="3577790"/>
            <a:ext cx="12446063" cy="3859103"/>
            <a:chOff x="5878463" y="2406961"/>
            <a:chExt cx="8297375" cy="257273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4B795C8-AB07-AB09-8EE4-A4FE05DF9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78463" y="2406961"/>
              <a:ext cx="8297375" cy="2572735"/>
            </a:xfrm>
            <a:prstGeom prst="rect">
              <a:avLst/>
            </a:prstGeom>
          </p:spPr>
        </p:pic>
        <p:pic>
          <p:nvPicPr>
            <p:cNvPr id="45" name="图片 16">
              <a:extLst>
                <a:ext uri="{FF2B5EF4-FFF2-40B4-BE49-F238E27FC236}">
                  <a16:creationId xmlns:a16="http://schemas.microsoft.com/office/drawing/2014/main" id="{A8413F0C-0BD2-51BD-9A45-C477D026E084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21" t="-1542" r="39611" b="81463"/>
            <a:stretch/>
          </p:blipFill>
          <p:spPr>
            <a:xfrm>
              <a:off x="6114177" y="2807293"/>
              <a:ext cx="1202436" cy="127273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A94A842-107C-13A6-444E-52E14C8664F1}"/>
              </a:ext>
            </a:extLst>
          </p:cNvPr>
          <p:cNvGrpSpPr/>
          <p:nvPr/>
        </p:nvGrpSpPr>
        <p:grpSpPr>
          <a:xfrm>
            <a:off x="8531809" y="6253896"/>
            <a:ext cx="12446063" cy="3849957"/>
            <a:chOff x="5932730" y="4247347"/>
            <a:chExt cx="8297375" cy="256663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44FD3F6-7049-C15F-E11D-03645C0DA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2730" y="4247347"/>
              <a:ext cx="8297375" cy="2566638"/>
            </a:xfrm>
            <a:prstGeom prst="rect">
              <a:avLst/>
            </a:prstGeom>
          </p:spPr>
        </p:pic>
        <p:pic>
          <p:nvPicPr>
            <p:cNvPr id="46" name="图片 17">
              <a:extLst>
                <a:ext uri="{FF2B5EF4-FFF2-40B4-BE49-F238E27FC236}">
                  <a16:creationId xmlns:a16="http://schemas.microsoft.com/office/drawing/2014/main" id="{0851C158-852E-A33B-3818-FCC3BE1AEF51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91" t="-915" r="19741" b="80836"/>
            <a:stretch/>
          </p:blipFill>
          <p:spPr>
            <a:xfrm>
              <a:off x="6234017" y="4768107"/>
              <a:ext cx="1082596" cy="124660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2212D96-A716-5310-2D53-A99990A8A486}"/>
                  </a:ext>
                </a:extLst>
              </p:cNvPr>
              <p:cNvSpPr txBox="1"/>
              <p:nvPr/>
            </p:nvSpPr>
            <p:spPr>
              <a:xfrm>
                <a:off x="2561602" y="4845129"/>
                <a:ext cx="3190650" cy="1532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5000" b="1" dirty="0">
                  <a:solidFill>
                    <a:srgbClr val="70AD47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2212D96-A716-5310-2D53-A99990A8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02" y="4845129"/>
                <a:ext cx="3190650" cy="15327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82EA57-78B7-A5FC-696E-76843D5D6AB2}"/>
                  </a:ext>
                </a:extLst>
              </p:cNvPr>
              <p:cNvSpPr txBox="1"/>
              <p:nvPr/>
            </p:nvSpPr>
            <p:spPr>
              <a:xfrm>
                <a:off x="2561602" y="7639925"/>
                <a:ext cx="3190650" cy="153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vi-VN" sz="5000" b="1" dirty="0">
                  <a:solidFill>
                    <a:srgbClr val="70AD47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82EA57-78B7-A5FC-696E-76843D5D6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02" y="7639925"/>
                <a:ext cx="3190650" cy="15377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D9DEDF9-D60D-CA8F-8136-DD53E455128F}"/>
                  </a:ext>
                </a:extLst>
              </p:cNvPr>
              <p:cNvSpPr txBox="1"/>
              <p:nvPr/>
            </p:nvSpPr>
            <p:spPr>
              <a:xfrm>
                <a:off x="11299144" y="4793056"/>
                <a:ext cx="3190650" cy="1532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vi-VN" sz="5000" b="1" dirty="0">
                  <a:solidFill>
                    <a:srgbClr val="70AD47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D9DEDF9-D60D-CA8F-8136-DD53E4551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144" y="4793056"/>
                <a:ext cx="3190650" cy="15327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0AD589-F338-4048-6B2C-EC2C7510BEE3}"/>
                  </a:ext>
                </a:extLst>
              </p:cNvPr>
              <p:cNvSpPr txBox="1"/>
              <p:nvPr/>
            </p:nvSpPr>
            <p:spPr>
              <a:xfrm>
                <a:off x="11889892" y="7480289"/>
                <a:ext cx="2107676" cy="153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5000" b="1" dirty="0">
                  <a:solidFill>
                    <a:srgbClr val="70AD47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0AD589-F338-4048-6B2C-EC2C7510B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9892" y="7480289"/>
                <a:ext cx="2107676" cy="153779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B045D3A6-C573-D179-B4D6-D4078F1B25C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43"/>
          <a:stretch/>
        </p:blipFill>
        <p:spPr>
          <a:xfrm>
            <a:off x="14334980" y="4157192"/>
            <a:ext cx="2170094" cy="2264042"/>
          </a:xfrm>
          <a:prstGeom prst="rect">
            <a:avLst/>
          </a:prstGeom>
        </p:spPr>
      </p:pic>
      <p:pic>
        <p:nvPicPr>
          <p:cNvPr id="54" name="Picture 53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5E8EFE26-6410-F5A4-CA4F-6654D6F7CA7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5591180" y="4245290"/>
            <a:ext cx="1976925" cy="2255033"/>
          </a:xfrm>
          <a:prstGeom prst="rect">
            <a:avLst/>
          </a:prstGeom>
        </p:spPr>
      </p:pic>
      <p:pic>
        <p:nvPicPr>
          <p:cNvPr id="55" name="Picture 54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CA182F22-F20C-3388-4408-6A1B8BA5CDA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4975110" y="7203485"/>
            <a:ext cx="1976925" cy="2255033"/>
          </a:xfrm>
          <a:prstGeom prst="rect">
            <a:avLst/>
          </a:prstGeom>
        </p:spPr>
      </p:pic>
      <p:pic>
        <p:nvPicPr>
          <p:cNvPr id="56" name="Picture 55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BED74477-DCDA-5B20-CA25-5095EE27262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14340746" y="6824746"/>
            <a:ext cx="1976925" cy="2255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B1B910-7690-6DA2-A58F-279E9B607096}"/>
                  </a:ext>
                </a:extLst>
              </p:cNvPr>
              <p:cNvSpPr txBox="1"/>
              <p:nvPr/>
            </p:nvSpPr>
            <p:spPr>
              <a:xfrm>
                <a:off x="8303502" y="1533982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B1B910-7690-6DA2-A58F-279E9B607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502" y="1533982"/>
                <a:ext cx="1028384" cy="165353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236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41">
            <a:extLst>
              <a:ext uri="{FF2B5EF4-FFF2-40B4-BE49-F238E27FC236}">
                <a16:creationId xmlns:a16="http://schemas.microsoft.com/office/drawing/2014/main" id="{698B7258-D17A-6ABB-94FB-D1A9D56C3DCC}"/>
              </a:ext>
            </a:extLst>
          </p:cNvPr>
          <p:cNvGrpSpPr/>
          <p:nvPr/>
        </p:nvGrpSpPr>
        <p:grpSpPr>
          <a:xfrm>
            <a:off x="1283379" y="319646"/>
            <a:ext cx="15068631" cy="3090992"/>
            <a:chOff x="1513192" y="1554345"/>
            <a:chExt cx="9542584" cy="2489152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F04496C3-720D-7618-FEAE-A03CF6F327A4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57E96D8E-9312-1DB6-C22F-1DF9B4DA2699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BE813E-A264-2B51-F324-8306DC91DE23}"/>
                  </a:ext>
                </a:extLst>
              </p:cNvPr>
              <p:cNvSpPr txBox="1"/>
              <p:nvPr/>
            </p:nvSpPr>
            <p:spPr>
              <a:xfrm>
                <a:off x="2192279" y="778905"/>
                <a:ext cx="14027410" cy="1870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>
                  <a:defRPr/>
                </a:pPr>
                <a:r>
                  <a:rPr lang="en-US" sz="8000" b="1" dirty="0">
                    <a:solidFill>
                      <a:srgbClr val="70AD47">
                        <a:lumMod val="50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 </a:t>
                </a:r>
                <a:r>
                  <a:rPr lang="en-US" sz="8000" b="1" dirty="0" err="1">
                    <a:solidFill>
                      <a:srgbClr val="70AD47">
                        <a:lumMod val="50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8000" b="1" dirty="0">
                    <a:solidFill>
                      <a:srgbClr val="70AD47">
                        <a:lumMod val="50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b="1" dirty="0" err="1">
                    <a:solidFill>
                      <a:srgbClr val="70AD47">
                        <a:lumMod val="50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8000" b="1" dirty="0">
                    <a:solidFill>
                      <a:srgbClr val="70AD47">
                        <a:lumMod val="50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b="1" dirty="0" err="1">
                    <a:solidFill>
                      <a:srgbClr val="70AD47">
                        <a:lumMod val="50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8000" b="1" dirty="0">
                    <a:solidFill>
                      <a:srgbClr val="70AD47">
                        <a:lumMod val="50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b="1" dirty="0" err="1">
                    <a:solidFill>
                      <a:srgbClr val="70AD47">
                        <a:lumMod val="50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8000" b="1" dirty="0">
                    <a:solidFill>
                      <a:srgbClr val="70AD47">
                        <a:lumMod val="50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8000" b="1" dirty="0" err="1">
                    <a:solidFill>
                      <a:srgbClr val="70AD47">
                        <a:lumMod val="50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8000" b="1" dirty="0">
                    <a:solidFill>
                      <a:srgbClr val="70AD47">
                        <a:lumMod val="50000"/>
                      </a:srgb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70AD47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70AD47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70AD47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8000" b="1" dirty="0">
                  <a:solidFill>
                    <a:srgbClr val="70AD47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BE813E-A264-2B51-F324-8306DC91D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279" y="778905"/>
                <a:ext cx="14027410" cy="1870577"/>
              </a:xfrm>
              <a:prstGeom prst="rect">
                <a:avLst/>
              </a:prstGeom>
              <a:blipFill>
                <a:blip r:embed="rId6"/>
                <a:stretch>
                  <a:fillRect l="-3738" t="-326" b="-14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C41A2DAD-F389-5975-CA17-D673DACDAB56}"/>
              </a:ext>
            </a:extLst>
          </p:cNvPr>
          <p:cNvGrpSpPr/>
          <p:nvPr/>
        </p:nvGrpSpPr>
        <p:grpSpPr>
          <a:xfrm>
            <a:off x="-137415" y="3569289"/>
            <a:ext cx="12455208" cy="3941406"/>
            <a:chOff x="24085" y="2432689"/>
            <a:chExt cx="8303472" cy="262760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7E777E1-EEBA-CE62-2337-0E428F292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085" y="2432689"/>
              <a:ext cx="8303472" cy="2627604"/>
            </a:xfrm>
            <a:prstGeom prst="rect">
              <a:avLst/>
            </a:prstGeom>
          </p:spPr>
        </p:pic>
        <p:pic>
          <p:nvPicPr>
            <p:cNvPr id="43" name="图片 14">
              <a:extLst>
                <a:ext uri="{FF2B5EF4-FFF2-40B4-BE49-F238E27FC236}">
                  <a16:creationId xmlns:a16="http://schemas.microsoft.com/office/drawing/2014/main" id="{64BC045D-62E3-13A1-C67F-4409A858A3D5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32" b="79921"/>
            <a:stretch/>
          </p:blipFill>
          <p:spPr>
            <a:xfrm>
              <a:off x="275108" y="3027934"/>
              <a:ext cx="1187127" cy="133078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D4C3F9-E1A7-4A5A-5C77-4458EEE79BAF}"/>
              </a:ext>
            </a:extLst>
          </p:cNvPr>
          <p:cNvGrpSpPr/>
          <p:nvPr/>
        </p:nvGrpSpPr>
        <p:grpSpPr>
          <a:xfrm>
            <a:off x="110749" y="6421317"/>
            <a:ext cx="12436919" cy="3849957"/>
            <a:chOff x="60363" y="4288749"/>
            <a:chExt cx="8291279" cy="256663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D16D269-C83D-7AB6-9241-D4BB1438F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363" y="4288749"/>
              <a:ext cx="8291279" cy="2566638"/>
            </a:xfrm>
            <a:prstGeom prst="rect">
              <a:avLst/>
            </a:prstGeom>
          </p:spPr>
        </p:pic>
        <p:pic>
          <p:nvPicPr>
            <p:cNvPr id="44" name="图片 15">
              <a:extLst>
                <a:ext uri="{FF2B5EF4-FFF2-40B4-BE49-F238E27FC236}">
                  <a16:creationId xmlns:a16="http://schemas.microsoft.com/office/drawing/2014/main" id="{8DABDC9B-2270-390B-8A10-469DB6FF8117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 t="-1124" r="59351" b="81045"/>
            <a:stretch/>
          </p:blipFill>
          <p:spPr>
            <a:xfrm>
              <a:off x="108534" y="4856995"/>
              <a:ext cx="1187127" cy="1430145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613AFB-BB4A-0C2D-6AB7-79FCAB12F0EC}"/>
              </a:ext>
            </a:extLst>
          </p:cNvPr>
          <p:cNvGrpSpPr/>
          <p:nvPr/>
        </p:nvGrpSpPr>
        <p:grpSpPr>
          <a:xfrm>
            <a:off x="8660078" y="3610441"/>
            <a:ext cx="12446063" cy="3859103"/>
            <a:chOff x="5878463" y="2406961"/>
            <a:chExt cx="8297375" cy="257273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4B795C8-AB07-AB09-8EE4-A4FE05DF9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78463" y="2406961"/>
              <a:ext cx="8297375" cy="2572735"/>
            </a:xfrm>
            <a:prstGeom prst="rect">
              <a:avLst/>
            </a:prstGeom>
          </p:spPr>
        </p:pic>
        <p:pic>
          <p:nvPicPr>
            <p:cNvPr id="45" name="图片 16">
              <a:extLst>
                <a:ext uri="{FF2B5EF4-FFF2-40B4-BE49-F238E27FC236}">
                  <a16:creationId xmlns:a16="http://schemas.microsoft.com/office/drawing/2014/main" id="{A8413F0C-0BD2-51BD-9A45-C477D026E084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21" t="-1542" r="39611" b="81463"/>
            <a:stretch/>
          </p:blipFill>
          <p:spPr>
            <a:xfrm>
              <a:off x="6114177" y="2807293"/>
              <a:ext cx="1202436" cy="127273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A94A842-107C-13A6-444E-52E14C8664F1}"/>
              </a:ext>
            </a:extLst>
          </p:cNvPr>
          <p:cNvGrpSpPr/>
          <p:nvPr/>
        </p:nvGrpSpPr>
        <p:grpSpPr>
          <a:xfrm>
            <a:off x="8712379" y="6321083"/>
            <a:ext cx="12446063" cy="3849957"/>
            <a:chOff x="5932730" y="4247347"/>
            <a:chExt cx="8297375" cy="256663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44FD3F6-7049-C15F-E11D-03645C0DA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32730" y="4247347"/>
              <a:ext cx="8297375" cy="2566638"/>
            </a:xfrm>
            <a:prstGeom prst="rect">
              <a:avLst/>
            </a:prstGeom>
          </p:spPr>
        </p:pic>
        <p:pic>
          <p:nvPicPr>
            <p:cNvPr id="46" name="图片 17">
              <a:extLst>
                <a:ext uri="{FF2B5EF4-FFF2-40B4-BE49-F238E27FC236}">
                  <a16:creationId xmlns:a16="http://schemas.microsoft.com/office/drawing/2014/main" id="{0851C158-852E-A33B-3818-FCC3BE1AEF51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91" t="-915" r="19741" b="80836"/>
            <a:stretch/>
          </p:blipFill>
          <p:spPr>
            <a:xfrm>
              <a:off x="6234017" y="4768107"/>
              <a:ext cx="1082596" cy="124660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2212D96-A716-5310-2D53-A99990A8A486}"/>
                  </a:ext>
                </a:extLst>
              </p:cNvPr>
              <p:cNvSpPr txBox="1"/>
              <p:nvPr/>
            </p:nvSpPr>
            <p:spPr>
              <a:xfrm>
                <a:off x="2569887" y="4733336"/>
                <a:ext cx="3190650" cy="153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5000" b="1" dirty="0">
                  <a:solidFill>
                    <a:srgbClr val="70AD47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2212D96-A716-5310-2D53-A99990A8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887" y="4733336"/>
                <a:ext cx="3190650" cy="153779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82EA57-78B7-A5FC-696E-76843D5D6AB2}"/>
                  </a:ext>
                </a:extLst>
              </p:cNvPr>
              <p:cNvSpPr txBox="1"/>
              <p:nvPr/>
            </p:nvSpPr>
            <p:spPr>
              <a:xfrm>
                <a:off x="2402894" y="7554453"/>
                <a:ext cx="3190650" cy="155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5000" b="1" dirty="0">
                  <a:solidFill>
                    <a:srgbClr val="70AD47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82EA57-78B7-A5FC-696E-76843D5D6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2894" y="7554453"/>
                <a:ext cx="3190650" cy="155343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D9DEDF9-D60D-CA8F-8136-DD53E455128F}"/>
                  </a:ext>
                </a:extLst>
              </p:cNvPr>
              <p:cNvSpPr txBox="1"/>
              <p:nvPr/>
            </p:nvSpPr>
            <p:spPr>
              <a:xfrm>
                <a:off x="11343296" y="4771095"/>
                <a:ext cx="3190650" cy="1537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5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vi-VN" sz="5000" b="1" dirty="0">
                  <a:solidFill>
                    <a:srgbClr val="70AD47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D9DEDF9-D60D-CA8F-8136-DD53E4551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3296" y="4771095"/>
                <a:ext cx="3190650" cy="153779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7A0AD589-F338-4048-6B2C-EC2C7510BEE3}"/>
              </a:ext>
            </a:extLst>
          </p:cNvPr>
          <p:cNvSpPr txBox="1"/>
          <p:nvPr/>
        </p:nvSpPr>
        <p:spPr>
          <a:xfrm>
            <a:off x="11137593" y="7895340"/>
            <a:ext cx="37240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5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endParaRPr lang="vi-VN" sz="5000" b="1" dirty="0">
              <a:solidFill>
                <a:srgbClr val="70AD47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166C7637-7F45-CE56-2AA0-4A2372032AE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43"/>
          <a:stretch/>
        </p:blipFill>
        <p:spPr>
          <a:xfrm>
            <a:off x="5401994" y="4126364"/>
            <a:ext cx="2170094" cy="2264042"/>
          </a:xfrm>
          <a:prstGeom prst="rect">
            <a:avLst/>
          </a:prstGeom>
        </p:spPr>
      </p:pic>
      <p:pic>
        <p:nvPicPr>
          <p:cNvPr id="3" name="Picture 2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F28DC997-81C3-2A5C-AB70-B237EE77585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14161437" y="4247986"/>
            <a:ext cx="1976925" cy="2255033"/>
          </a:xfrm>
          <a:prstGeom prst="rect">
            <a:avLst/>
          </a:prstGeom>
        </p:spPr>
      </p:pic>
      <p:pic>
        <p:nvPicPr>
          <p:cNvPr id="4" name="Picture 3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29F94F73-C76C-F610-4239-0E7E5FD3516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4975110" y="7203485"/>
            <a:ext cx="1976925" cy="2255033"/>
          </a:xfrm>
          <a:prstGeom prst="rect">
            <a:avLst/>
          </a:prstGeom>
        </p:spPr>
      </p:pic>
      <p:pic>
        <p:nvPicPr>
          <p:cNvPr id="5" name="Picture 4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76BA4DEB-85B1-2C9D-036C-DA43E7FE480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14597342" y="7184273"/>
            <a:ext cx="1976925" cy="2255033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9DD473AD-8F2C-B5B8-0E2C-B876D079473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65086" y="9319188"/>
            <a:ext cx="1450991" cy="7254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2065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41">
            <a:extLst>
              <a:ext uri="{FF2B5EF4-FFF2-40B4-BE49-F238E27FC236}">
                <a16:creationId xmlns:a16="http://schemas.microsoft.com/office/drawing/2014/main" id="{698B7258-D17A-6ABB-94FB-D1A9D56C3DCC}"/>
              </a:ext>
            </a:extLst>
          </p:cNvPr>
          <p:cNvGrpSpPr/>
          <p:nvPr/>
        </p:nvGrpSpPr>
        <p:grpSpPr>
          <a:xfrm>
            <a:off x="1283379" y="319646"/>
            <a:ext cx="15068631" cy="3090992"/>
            <a:chOff x="1513192" y="1554345"/>
            <a:chExt cx="9542584" cy="2489152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F04496C3-720D-7618-FEAE-A03CF6F327A4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57E96D8E-9312-1DB6-C22F-1DF9B4DA2699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3BE813E-A264-2B51-F324-8306DC91DE23}"/>
              </a:ext>
            </a:extLst>
          </p:cNvPr>
          <p:cNvSpPr txBox="1"/>
          <p:nvPr/>
        </p:nvSpPr>
        <p:spPr>
          <a:xfrm>
            <a:off x="2061538" y="765157"/>
            <a:ext cx="1364387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5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5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gọn</a:t>
            </a:r>
            <a:r>
              <a:rPr lang="en-US" sz="5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5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ta </a:t>
            </a:r>
            <a:r>
              <a:rPr lang="en-US" sz="5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5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5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5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5500" b="1" dirty="0">
              <a:solidFill>
                <a:srgbClr val="70AD47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41A2DAD-F389-5975-CA17-D673DACDAB56}"/>
              </a:ext>
            </a:extLst>
          </p:cNvPr>
          <p:cNvGrpSpPr/>
          <p:nvPr/>
        </p:nvGrpSpPr>
        <p:grpSpPr>
          <a:xfrm>
            <a:off x="-137415" y="3569289"/>
            <a:ext cx="12455208" cy="3941406"/>
            <a:chOff x="24085" y="2432689"/>
            <a:chExt cx="8303472" cy="262760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7E777E1-EEBA-CE62-2337-0E428F292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85" y="2432689"/>
              <a:ext cx="8303472" cy="2627604"/>
            </a:xfrm>
            <a:prstGeom prst="rect">
              <a:avLst/>
            </a:prstGeom>
          </p:spPr>
        </p:pic>
        <p:pic>
          <p:nvPicPr>
            <p:cNvPr id="43" name="图片 14">
              <a:extLst>
                <a:ext uri="{FF2B5EF4-FFF2-40B4-BE49-F238E27FC236}">
                  <a16:creationId xmlns:a16="http://schemas.microsoft.com/office/drawing/2014/main" id="{64BC045D-62E3-13A1-C67F-4409A858A3D5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32" b="79921"/>
            <a:stretch/>
          </p:blipFill>
          <p:spPr>
            <a:xfrm>
              <a:off x="275108" y="3027934"/>
              <a:ext cx="1187127" cy="133078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D4C3F9-E1A7-4A5A-5C77-4458EEE79BAF}"/>
              </a:ext>
            </a:extLst>
          </p:cNvPr>
          <p:cNvGrpSpPr/>
          <p:nvPr/>
        </p:nvGrpSpPr>
        <p:grpSpPr>
          <a:xfrm>
            <a:off x="110749" y="6421317"/>
            <a:ext cx="12436919" cy="3849957"/>
            <a:chOff x="60363" y="4288749"/>
            <a:chExt cx="8291279" cy="256663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D16D269-C83D-7AB6-9241-D4BB1438F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363" y="4288749"/>
              <a:ext cx="8291279" cy="2566638"/>
            </a:xfrm>
            <a:prstGeom prst="rect">
              <a:avLst/>
            </a:prstGeom>
          </p:spPr>
        </p:pic>
        <p:pic>
          <p:nvPicPr>
            <p:cNvPr id="44" name="图片 15">
              <a:extLst>
                <a:ext uri="{FF2B5EF4-FFF2-40B4-BE49-F238E27FC236}">
                  <a16:creationId xmlns:a16="http://schemas.microsoft.com/office/drawing/2014/main" id="{8DABDC9B-2270-390B-8A10-469DB6FF8117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 t="-1124" r="59351" b="81045"/>
            <a:stretch/>
          </p:blipFill>
          <p:spPr>
            <a:xfrm>
              <a:off x="108534" y="4856995"/>
              <a:ext cx="1187127" cy="1430145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613AFB-BB4A-0C2D-6AB7-79FCAB12F0EC}"/>
              </a:ext>
            </a:extLst>
          </p:cNvPr>
          <p:cNvGrpSpPr/>
          <p:nvPr/>
        </p:nvGrpSpPr>
        <p:grpSpPr>
          <a:xfrm>
            <a:off x="8660078" y="3610441"/>
            <a:ext cx="12446063" cy="3859103"/>
            <a:chOff x="5878463" y="2406961"/>
            <a:chExt cx="8297375" cy="257273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4B795C8-AB07-AB09-8EE4-A4FE05DF9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78463" y="2406961"/>
              <a:ext cx="8297375" cy="2572735"/>
            </a:xfrm>
            <a:prstGeom prst="rect">
              <a:avLst/>
            </a:prstGeom>
          </p:spPr>
        </p:pic>
        <p:pic>
          <p:nvPicPr>
            <p:cNvPr id="45" name="图片 16">
              <a:extLst>
                <a:ext uri="{FF2B5EF4-FFF2-40B4-BE49-F238E27FC236}">
                  <a16:creationId xmlns:a16="http://schemas.microsoft.com/office/drawing/2014/main" id="{A8413F0C-0BD2-51BD-9A45-C477D026E084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21" t="-1542" r="39611" b="81463"/>
            <a:stretch/>
          </p:blipFill>
          <p:spPr>
            <a:xfrm>
              <a:off x="6114177" y="2807293"/>
              <a:ext cx="1202436" cy="127273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A94A842-107C-13A6-444E-52E14C8664F1}"/>
              </a:ext>
            </a:extLst>
          </p:cNvPr>
          <p:cNvGrpSpPr/>
          <p:nvPr/>
        </p:nvGrpSpPr>
        <p:grpSpPr>
          <a:xfrm>
            <a:off x="8531809" y="6287742"/>
            <a:ext cx="12446063" cy="3849957"/>
            <a:chOff x="5932730" y="4247347"/>
            <a:chExt cx="8297375" cy="256663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44FD3F6-7049-C15F-E11D-03645C0DA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2730" y="4247347"/>
              <a:ext cx="8297375" cy="2566638"/>
            </a:xfrm>
            <a:prstGeom prst="rect">
              <a:avLst/>
            </a:prstGeom>
          </p:spPr>
        </p:pic>
        <p:pic>
          <p:nvPicPr>
            <p:cNvPr id="46" name="图片 17">
              <a:extLst>
                <a:ext uri="{FF2B5EF4-FFF2-40B4-BE49-F238E27FC236}">
                  <a16:creationId xmlns:a16="http://schemas.microsoft.com/office/drawing/2014/main" id="{0851C158-852E-A33B-3818-FCC3BE1AEF51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91" t="-915" r="19741" b="80836"/>
            <a:stretch/>
          </p:blipFill>
          <p:spPr>
            <a:xfrm>
              <a:off x="6234017" y="4768107"/>
              <a:ext cx="1082596" cy="124660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2212D96-A716-5310-2D53-A99990A8A486}"/>
                  </a:ext>
                </a:extLst>
              </p:cNvPr>
              <p:cNvSpPr txBox="1"/>
              <p:nvPr/>
            </p:nvSpPr>
            <p:spPr>
              <a:xfrm>
                <a:off x="2578635" y="4631044"/>
                <a:ext cx="3190650" cy="1827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6000" b="1" dirty="0">
                  <a:solidFill>
                    <a:srgbClr val="70AD47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2212D96-A716-5310-2D53-A99990A8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35" y="4631044"/>
                <a:ext cx="3190650" cy="18272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82EA57-78B7-A5FC-696E-76843D5D6AB2}"/>
                  </a:ext>
                </a:extLst>
              </p:cNvPr>
              <p:cNvSpPr txBox="1"/>
              <p:nvPr/>
            </p:nvSpPr>
            <p:spPr>
              <a:xfrm>
                <a:off x="2567274" y="7521466"/>
                <a:ext cx="3190650" cy="1820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6000" b="1" dirty="0">
                  <a:solidFill>
                    <a:srgbClr val="70AD47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982EA57-78B7-A5FC-696E-76843D5D6A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274" y="7521466"/>
                <a:ext cx="3190650" cy="18209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D9DEDF9-D60D-CA8F-8136-DD53E455128F}"/>
                  </a:ext>
                </a:extLst>
              </p:cNvPr>
              <p:cNvSpPr txBox="1"/>
              <p:nvPr/>
            </p:nvSpPr>
            <p:spPr>
              <a:xfrm>
                <a:off x="11188561" y="4800919"/>
                <a:ext cx="3190650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sz="6000" b="1" dirty="0">
                  <a:solidFill>
                    <a:srgbClr val="70AD47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D9DEDF9-D60D-CA8F-8136-DD53E4551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8561" y="4800919"/>
                <a:ext cx="3190650" cy="18269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0AD589-F338-4048-6B2C-EC2C7510BEE3}"/>
                  </a:ext>
                </a:extLst>
              </p:cNvPr>
              <p:cNvSpPr txBox="1"/>
              <p:nvPr/>
            </p:nvSpPr>
            <p:spPr>
              <a:xfrm>
                <a:off x="10906316" y="7448887"/>
                <a:ext cx="3689978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3716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70AD47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vi-VN" sz="6000" b="1" dirty="0">
                  <a:solidFill>
                    <a:srgbClr val="70AD47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A0AD589-F338-4048-6B2C-EC2C7510B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6316" y="7448887"/>
                <a:ext cx="3689978" cy="18269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7387C054-46D5-F43C-7CD7-B6B4EB51804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43"/>
          <a:stretch/>
        </p:blipFill>
        <p:spPr>
          <a:xfrm>
            <a:off x="14265119" y="7111891"/>
            <a:ext cx="2170094" cy="2264042"/>
          </a:xfrm>
          <a:prstGeom prst="rect">
            <a:avLst/>
          </a:prstGeom>
        </p:spPr>
      </p:pic>
      <p:pic>
        <p:nvPicPr>
          <p:cNvPr id="3" name="Picture 2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34C63AA7-FFA6-758B-2D01-F1F0F42E6CB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14161437" y="4247986"/>
            <a:ext cx="1976925" cy="2255033"/>
          </a:xfrm>
          <a:prstGeom prst="rect">
            <a:avLst/>
          </a:prstGeom>
        </p:spPr>
      </p:pic>
      <p:pic>
        <p:nvPicPr>
          <p:cNvPr id="4" name="Picture 3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6F7BB585-74B5-658E-0D63-A86408AA2B2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5603312" y="7273686"/>
            <a:ext cx="1976925" cy="2255033"/>
          </a:xfrm>
          <a:prstGeom prst="rect">
            <a:avLst/>
          </a:prstGeom>
        </p:spPr>
      </p:pic>
      <p:pic>
        <p:nvPicPr>
          <p:cNvPr id="5" name="Picture 4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5BDC0841-0909-11A7-414E-11770373B8E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5438201" y="4164241"/>
            <a:ext cx="1976925" cy="2255033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9DD473AD-8F2C-B5B8-0E2C-B876D079473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65086" y="9319188"/>
            <a:ext cx="1450991" cy="7254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42FA0-57F2-2202-B211-AF02E818707D}"/>
                  </a:ext>
                </a:extLst>
              </p:cNvPr>
              <p:cNvSpPr txBox="1"/>
              <p:nvPr/>
            </p:nvSpPr>
            <p:spPr>
              <a:xfrm>
                <a:off x="7395602" y="532393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𝟒𝟖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𝟓𝟒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42FA0-57F2-2202-B211-AF02E8187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602" y="532393"/>
                <a:ext cx="1028384" cy="165353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3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41">
            <a:extLst>
              <a:ext uri="{FF2B5EF4-FFF2-40B4-BE49-F238E27FC236}">
                <a16:creationId xmlns:a16="http://schemas.microsoft.com/office/drawing/2014/main" id="{698B7258-D17A-6ABB-94FB-D1A9D56C3DCC}"/>
              </a:ext>
            </a:extLst>
          </p:cNvPr>
          <p:cNvGrpSpPr/>
          <p:nvPr/>
        </p:nvGrpSpPr>
        <p:grpSpPr>
          <a:xfrm>
            <a:off x="1283379" y="319646"/>
            <a:ext cx="15068631" cy="3090992"/>
            <a:chOff x="1513192" y="1554345"/>
            <a:chExt cx="9542584" cy="2489152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F04496C3-720D-7618-FEAE-A03CF6F327A4}"/>
                </a:ext>
              </a:extLst>
            </p:cNvPr>
            <p:cNvSpPr/>
            <p:nvPr/>
          </p:nvSpPr>
          <p:spPr>
            <a:xfrm>
              <a:off x="1513192" y="1554345"/>
              <a:ext cx="9542584" cy="2489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57E96D8E-9312-1DB6-C22F-1DF9B4DA2699}"/>
                </a:ext>
              </a:extLst>
            </p:cNvPr>
            <p:cNvSpPr/>
            <p:nvPr/>
          </p:nvSpPr>
          <p:spPr>
            <a:xfrm>
              <a:off x="1706880" y="1727314"/>
              <a:ext cx="9178079" cy="2112677"/>
            </a:xfrm>
            <a:prstGeom prst="roundRect">
              <a:avLst>
                <a:gd name="adj" fmla="val 50000"/>
              </a:avLst>
            </a:prstGeom>
            <a:noFill/>
            <a:ln w="38100" cap="rnd">
              <a:solidFill>
                <a:srgbClr val="1FC2A4"/>
              </a:solidFill>
              <a:prstDash val="dash"/>
              <a:round/>
            </a:ln>
            <a:effectLst>
              <a:outerShdw blurRad="1524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endParaRPr lang="en-US" sz="2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3BE813E-A264-2B51-F324-8306DC91DE23}"/>
              </a:ext>
            </a:extLst>
          </p:cNvPr>
          <p:cNvSpPr txBox="1"/>
          <p:nvPr/>
        </p:nvSpPr>
        <p:spPr>
          <a:xfrm>
            <a:off x="2188793" y="1127380"/>
            <a:ext cx="13567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nhấtcủa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4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4000" b="1" dirty="0">
              <a:solidFill>
                <a:srgbClr val="70AD47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41A2DAD-F389-5975-CA17-D673DACDAB56}"/>
              </a:ext>
            </a:extLst>
          </p:cNvPr>
          <p:cNvGrpSpPr/>
          <p:nvPr/>
        </p:nvGrpSpPr>
        <p:grpSpPr>
          <a:xfrm>
            <a:off x="-137415" y="3569289"/>
            <a:ext cx="12455208" cy="3941406"/>
            <a:chOff x="24085" y="2432689"/>
            <a:chExt cx="8303472" cy="262760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7E777E1-EEBA-CE62-2337-0E428F292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85" y="2432689"/>
              <a:ext cx="8303472" cy="2627604"/>
            </a:xfrm>
            <a:prstGeom prst="rect">
              <a:avLst/>
            </a:prstGeom>
          </p:spPr>
        </p:pic>
        <p:pic>
          <p:nvPicPr>
            <p:cNvPr id="43" name="图片 14">
              <a:extLst>
                <a:ext uri="{FF2B5EF4-FFF2-40B4-BE49-F238E27FC236}">
                  <a16:creationId xmlns:a16="http://schemas.microsoft.com/office/drawing/2014/main" id="{64BC045D-62E3-13A1-C67F-4409A858A3D5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832" b="79921"/>
            <a:stretch/>
          </p:blipFill>
          <p:spPr>
            <a:xfrm>
              <a:off x="275108" y="3027934"/>
              <a:ext cx="1187127" cy="1330788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4D4C3F9-E1A7-4A5A-5C77-4458EEE79BAF}"/>
              </a:ext>
            </a:extLst>
          </p:cNvPr>
          <p:cNvGrpSpPr/>
          <p:nvPr/>
        </p:nvGrpSpPr>
        <p:grpSpPr>
          <a:xfrm>
            <a:off x="110749" y="6421317"/>
            <a:ext cx="12436919" cy="3849957"/>
            <a:chOff x="60363" y="4288749"/>
            <a:chExt cx="8291279" cy="256663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D16D269-C83D-7AB6-9241-D4BB1438F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363" y="4288749"/>
              <a:ext cx="8291279" cy="2566638"/>
            </a:xfrm>
            <a:prstGeom prst="rect">
              <a:avLst/>
            </a:prstGeom>
          </p:spPr>
        </p:pic>
        <p:pic>
          <p:nvPicPr>
            <p:cNvPr id="44" name="图片 15">
              <a:extLst>
                <a:ext uri="{FF2B5EF4-FFF2-40B4-BE49-F238E27FC236}">
                  <a16:creationId xmlns:a16="http://schemas.microsoft.com/office/drawing/2014/main" id="{8DABDC9B-2270-390B-8A10-469DB6FF8117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1" t="-1124" r="59351" b="81045"/>
            <a:stretch/>
          </p:blipFill>
          <p:spPr>
            <a:xfrm>
              <a:off x="108534" y="4856995"/>
              <a:ext cx="1187127" cy="1430145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613AFB-BB4A-0C2D-6AB7-79FCAB12F0EC}"/>
              </a:ext>
            </a:extLst>
          </p:cNvPr>
          <p:cNvGrpSpPr/>
          <p:nvPr/>
        </p:nvGrpSpPr>
        <p:grpSpPr>
          <a:xfrm>
            <a:off x="8660078" y="3610441"/>
            <a:ext cx="12446063" cy="3859103"/>
            <a:chOff x="5878463" y="2406961"/>
            <a:chExt cx="8297375" cy="257273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4B795C8-AB07-AB09-8EE4-A4FE05DF9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78463" y="2406961"/>
              <a:ext cx="8297375" cy="2572735"/>
            </a:xfrm>
            <a:prstGeom prst="rect">
              <a:avLst/>
            </a:prstGeom>
          </p:spPr>
        </p:pic>
        <p:pic>
          <p:nvPicPr>
            <p:cNvPr id="45" name="图片 16">
              <a:extLst>
                <a:ext uri="{FF2B5EF4-FFF2-40B4-BE49-F238E27FC236}">
                  <a16:creationId xmlns:a16="http://schemas.microsoft.com/office/drawing/2014/main" id="{A8413F0C-0BD2-51BD-9A45-C477D026E084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21" t="-1542" r="39611" b="81463"/>
            <a:stretch/>
          </p:blipFill>
          <p:spPr>
            <a:xfrm>
              <a:off x="6114177" y="2807293"/>
              <a:ext cx="1202436" cy="1272737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A94A842-107C-13A6-444E-52E14C8664F1}"/>
              </a:ext>
            </a:extLst>
          </p:cNvPr>
          <p:cNvGrpSpPr/>
          <p:nvPr/>
        </p:nvGrpSpPr>
        <p:grpSpPr>
          <a:xfrm>
            <a:off x="8724364" y="6209246"/>
            <a:ext cx="12446063" cy="3849957"/>
            <a:chOff x="5932730" y="4247347"/>
            <a:chExt cx="8297375" cy="2566638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44FD3F6-7049-C15F-E11D-03645C0DA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32730" y="4247347"/>
              <a:ext cx="8297375" cy="2566638"/>
            </a:xfrm>
            <a:prstGeom prst="rect">
              <a:avLst/>
            </a:prstGeom>
          </p:spPr>
        </p:pic>
        <p:pic>
          <p:nvPicPr>
            <p:cNvPr id="46" name="图片 17">
              <a:extLst>
                <a:ext uri="{FF2B5EF4-FFF2-40B4-BE49-F238E27FC236}">
                  <a16:creationId xmlns:a16="http://schemas.microsoft.com/office/drawing/2014/main" id="{0851C158-852E-A33B-3818-FCC3BE1AEF51}"/>
                </a:ext>
              </a:extLst>
            </p:cNvPr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91" t="-915" r="19741" b="80836"/>
            <a:stretch/>
          </p:blipFill>
          <p:spPr>
            <a:xfrm>
              <a:off x="6234017" y="4768107"/>
              <a:ext cx="1082596" cy="1246608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2212D96-A716-5310-2D53-A99990A8A486}"/>
              </a:ext>
            </a:extLst>
          </p:cNvPr>
          <p:cNvSpPr txBox="1"/>
          <p:nvPr/>
        </p:nvSpPr>
        <p:spPr>
          <a:xfrm>
            <a:off x="2569887" y="4733336"/>
            <a:ext cx="3190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9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9000" b="1" dirty="0">
              <a:solidFill>
                <a:srgbClr val="70AD47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982EA57-78B7-A5FC-696E-76843D5D6AB2}"/>
              </a:ext>
            </a:extLst>
          </p:cNvPr>
          <p:cNvSpPr txBox="1"/>
          <p:nvPr/>
        </p:nvSpPr>
        <p:spPr>
          <a:xfrm>
            <a:off x="2608325" y="7564742"/>
            <a:ext cx="3190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9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endParaRPr lang="vi-VN" sz="9000" b="1" dirty="0">
              <a:solidFill>
                <a:srgbClr val="70AD47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9DEDF9-D60D-CA8F-8136-DD53E455128F}"/>
              </a:ext>
            </a:extLst>
          </p:cNvPr>
          <p:cNvSpPr txBox="1"/>
          <p:nvPr/>
        </p:nvSpPr>
        <p:spPr>
          <a:xfrm>
            <a:off x="11861394" y="4769480"/>
            <a:ext cx="3190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9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endParaRPr lang="vi-VN" sz="9000" b="1" dirty="0">
              <a:solidFill>
                <a:srgbClr val="70AD47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0AD589-F338-4048-6B2C-EC2C7510BEE3}"/>
              </a:ext>
            </a:extLst>
          </p:cNvPr>
          <p:cNvSpPr txBox="1"/>
          <p:nvPr/>
        </p:nvSpPr>
        <p:spPr>
          <a:xfrm>
            <a:off x="11702856" y="7498578"/>
            <a:ext cx="29001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9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</a:t>
            </a:r>
            <a:endParaRPr lang="vi-VN" sz="9000" b="1" dirty="0">
              <a:solidFill>
                <a:srgbClr val="70AD47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339C83EC-F87A-88D7-A10A-9D5057CBD4D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43"/>
          <a:stretch/>
        </p:blipFill>
        <p:spPr>
          <a:xfrm>
            <a:off x="5415344" y="7099574"/>
            <a:ext cx="2170094" cy="2264042"/>
          </a:xfrm>
          <a:prstGeom prst="rect">
            <a:avLst/>
          </a:prstGeom>
        </p:spPr>
      </p:pic>
      <p:pic>
        <p:nvPicPr>
          <p:cNvPr id="3" name="Picture 2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12E4FF2B-2C1A-095B-0BA3-3DF9052B5AD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14161437" y="4247986"/>
            <a:ext cx="1976925" cy="2255033"/>
          </a:xfrm>
          <a:prstGeom prst="rect">
            <a:avLst/>
          </a:prstGeom>
        </p:spPr>
      </p:pic>
      <p:pic>
        <p:nvPicPr>
          <p:cNvPr id="4" name="Picture 3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546B26E4-E33C-2AFA-6391-C8EE3967B57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5397383" y="4139261"/>
            <a:ext cx="1976925" cy="2255033"/>
          </a:xfrm>
          <a:prstGeom prst="rect">
            <a:avLst/>
          </a:prstGeom>
        </p:spPr>
      </p:pic>
      <p:pic>
        <p:nvPicPr>
          <p:cNvPr id="5" name="Picture 4" descr="A green tick and red x&#10;&#10;Description automatically generated with medium confidence">
            <a:extLst>
              <a:ext uri="{FF2B5EF4-FFF2-40B4-BE49-F238E27FC236}">
                <a16:creationId xmlns:a16="http://schemas.microsoft.com/office/drawing/2014/main" id="{76220E86-E2B4-B599-F6A9-DEA21D858B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8"/>
          <a:stretch/>
        </p:blipFill>
        <p:spPr>
          <a:xfrm>
            <a:off x="14340746" y="6824746"/>
            <a:ext cx="1976925" cy="2255033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9DD473AD-8F2C-B5B8-0E2C-B876D07947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665086" y="9319188"/>
            <a:ext cx="1450991" cy="72549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D51314-4100-DABE-861A-0A2260ABD8BD}"/>
                  </a:ext>
                </a:extLst>
              </p:cNvPr>
              <p:cNvSpPr txBox="1"/>
              <p:nvPr/>
            </p:nvSpPr>
            <p:spPr>
              <a:xfrm>
                <a:off x="11125236" y="683508"/>
                <a:ext cx="1028384" cy="1725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3D51314-4100-DABE-861A-0A2260ABD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236" y="683508"/>
                <a:ext cx="1028384" cy="17252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1FC497-3CC5-E2F8-B74D-343072BFC54D}"/>
                  </a:ext>
                </a:extLst>
              </p:cNvPr>
              <p:cNvSpPr txBox="1"/>
              <p:nvPr/>
            </p:nvSpPr>
            <p:spPr>
              <a:xfrm>
                <a:off x="13476312" y="636335"/>
                <a:ext cx="1028384" cy="1653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71FC497-3CC5-E2F8-B74D-343072BFC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6312" y="636335"/>
                <a:ext cx="1028384" cy="16535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51556E-3914-1901-C28D-C4D50F70CE21}"/>
              </a:ext>
            </a:extLst>
          </p:cNvPr>
          <p:cNvSpPr txBox="1"/>
          <p:nvPr/>
        </p:nvSpPr>
        <p:spPr>
          <a:xfrm>
            <a:off x="12291035" y="1150732"/>
            <a:ext cx="1519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en-US" sz="4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endParaRPr lang="vi-VN" sz="4000" b="1" dirty="0">
              <a:solidFill>
                <a:srgbClr val="70AD47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6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9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CC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036986-8CD3-631D-E912-4A7FBCF19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A85D735-B4A2-B408-805B-B2410F0E9B06}"/>
              </a:ext>
            </a:extLst>
          </p:cNvPr>
          <p:cNvSpPr/>
          <p:nvPr/>
        </p:nvSpPr>
        <p:spPr>
          <a:xfrm>
            <a:off x="-906276" y="7506900"/>
            <a:ext cx="20022439" cy="4987408"/>
          </a:xfrm>
          <a:custGeom>
            <a:avLst/>
            <a:gdLst/>
            <a:ahLst/>
            <a:cxnLst/>
            <a:rect l="l" t="t" r="r" b="b"/>
            <a:pathLst>
              <a:path w="20022439" h="4987408">
                <a:moveTo>
                  <a:pt x="0" y="0"/>
                </a:moveTo>
                <a:lnTo>
                  <a:pt x="20022440" y="0"/>
                </a:lnTo>
                <a:lnTo>
                  <a:pt x="20022440" y="4987407"/>
                </a:lnTo>
                <a:lnTo>
                  <a:pt x="0" y="4987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DECA5EB-4AFD-071D-E28A-3BE92B207063}"/>
              </a:ext>
            </a:extLst>
          </p:cNvPr>
          <p:cNvSpPr/>
          <p:nvPr/>
        </p:nvSpPr>
        <p:spPr>
          <a:xfrm flipH="1">
            <a:off x="1507067" y="1057863"/>
            <a:ext cx="16022105" cy="8171274"/>
          </a:xfrm>
          <a:custGeom>
            <a:avLst/>
            <a:gdLst/>
            <a:ahLst/>
            <a:cxnLst/>
            <a:rect l="l" t="t" r="r" b="b"/>
            <a:pathLst>
              <a:path w="16022105" h="8171274">
                <a:moveTo>
                  <a:pt x="16022106" y="0"/>
                </a:moveTo>
                <a:lnTo>
                  <a:pt x="0" y="0"/>
                </a:lnTo>
                <a:lnTo>
                  <a:pt x="0" y="8171274"/>
                </a:lnTo>
                <a:lnTo>
                  <a:pt x="16022106" y="8171274"/>
                </a:lnTo>
                <a:lnTo>
                  <a:pt x="1602210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2DA5C2-A61A-67D2-1B7E-574A60584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2784333"/>
            <a:ext cx="15942156" cy="49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2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C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662305" y="1751977"/>
            <a:ext cx="17207450" cy="3367942"/>
          </a:xfrm>
          <a:custGeom>
            <a:avLst/>
            <a:gdLst/>
            <a:ahLst/>
            <a:cxnLst/>
            <a:rect l="l" t="t" r="r" b="b"/>
            <a:pathLst>
              <a:path w="6272432" h="1562406">
                <a:moveTo>
                  <a:pt x="0" y="0"/>
                </a:moveTo>
                <a:lnTo>
                  <a:pt x="6272432" y="0"/>
                </a:lnTo>
                <a:lnTo>
                  <a:pt x="6272432" y="1562406"/>
                </a:lnTo>
                <a:lnTo>
                  <a:pt x="0" y="15624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D44092A-828B-F9F7-C55B-FE0CB60CFA69}"/>
                  </a:ext>
                </a:extLst>
              </p:cNvPr>
              <p:cNvSpPr txBox="1"/>
              <p:nvPr/>
            </p:nvSpPr>
            <p:spPr>
              <a:xfrm>
                <a:off x="923359" y="2227364"/>
                <a:ext cx="1376090" cy="2430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D44092A-828B-F9F7-C55B-FE0CB60CF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59" y="2227364"/>
                <a:ext cx="1376090" cy="2430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07A29F2-C9F5-8F36-4EAE-2354C170C10C}"/>
              </a:ext>
            </a:extLst>
          </p:cNvPr>
          <p:cNvSpPr txBox="1"/>
          <p:nvPr/>
        </p:nvSpPr>
        <p:spPr>
          <a:xfrm>
            <a:off x="1716771" y="394695"/>
            <a:ext cx="913645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Cambria" panose="02040503050406030204" pitchFamily="18" charset="0"/>
                <a:ea typeface="Cambria" panose="02040503050406030204" pitchFamily="18" charset="0"/>
              </a:rPr>
              <a:t>Quy </a:t>
            </a:r>
            <a:r>
              <a:rPr lang="en-US" sz="5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5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5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5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5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DFD2B-C8B7-FE3D-E336-DA16F79F9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77" y="394695"/>
            <a:ext cx="1170533" cy="908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FABAAB-4B79-5101-3C8F-0A9AFD7A8456}"/>
                  </a:ext>
                </a:extLst>
              </p:cNvPr>
              <p:cNvSpPr txBox="1"/>
              <p:nvPr/>
            </p:nvSpPr>
            <p:spPr>
              <a:xfrm>
                <a:off x="2819400" y="2244420"/>
                <a:ext cx="1376090" cy="2405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FABAAB-4B79-5101-3C8F-0A9AFD7A8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244420"/>
                <a:ext cx="1376090" cy="24051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A16FF1-88D2-BCAF-1A47-79DE316664D5}"/>
                  </a:ext>
                </a:extLst>
              </p:cNvPr>
              <p:cNvSpPr txBox="1"/>
              <p:nvPr/>
            </p:nvSpPr>
            <p:spPr>
              <a:xfrm>
                <a:off x="7061143" y="2219349"/>
                <a:ext cx="1376090" cy="2397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A16FF1-88D2-BCAF-1A47-79DE31666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143" y="2219349"/>
                <a:ext cx="1376090" cy="23971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64A0DE-4C74-4BB4-D70B-C7A888EDCE45}"/>
                  </a:ext>
                </a:extLst>
              </p:cNvPr>
              <p:cNvSpPr txBox="1"/>
              <p:nvPr/>
            </p:nvSpPr>
            <p:spPr>
              <a:xfrm>
                <a:off x="10165181" y="2277506"/>
                <a:ext cx="1376090" cy="2405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64A0DE-4C74-4BB4-D70B-C7A888EDC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181" y="2277506"/>
                <a:ext cx="1376090" cy="24051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2D5C60-3973-46A2-A00E-9138F702C1D0}"/>
                  </a:ext>
                </a:extLst>
              </p:cNvPr>
              <p:cNvSpPr txBox="1"/>
              <p:nvPr/>
            </p:nvSpPr>
            <p:spPr>
              <a:xfrm>
                <a:off x="13304023" y="2252435"/>
                <a:ext cx="1376090" cy="2405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2D5C60-3973-46A2-A00E-9138F702C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4023" y="2252435"/>
                <a:ext cx="1376090" cy="24051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3E3F2F-BFC4-438F-B32E-CB0BE94DE3D0}"/>
                  </a:ext>
                </a:extLst>
              </p:cNvPr>
              <p:cNvSpPr txBox="1"/>
              <p:nvPr/>
            </p:nvSpPr>
            <p:spPr>
              <a:xfrm>
                <a:off x="15720016" y="2277506"/>
                <a:ext cx="1376090" cy="2397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𝟕𝟕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𝟑𝟎𝟎</m:t>
                          </m:r>
                        </m:den>
                      </m:f>
                    </m:oMath>
                  </m:oMathPara>
                </a14:m>
                <a:endParaRPr lang="en-US" sz="80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3E3F2F-BFC4-438F-B32E-CB0BE94DE3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0016" y="2277506"/>
                <a:ext cx="1376090" cy="2397131"/>
              </a:xfrm>
              <a:prstGeom prst="rect">
                <a:avLst/>
              </a:prstGeom>
              <a:blipFill>
                <a:blip r:embed="rId10"/>
                <a:stretch>
                  <a:fillRect r="-395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52B30FD-39F6-2481-F11E-F54D7792C541}"/>
              </a:ext>
            </a:extLst>
          </p:cNvPr>
          <p:cNvSpPr txBox="1"/>
          <p:nvPr/>
        </p:nvSpPr>
        <p:spPr>
          <a:xfrm>
            <a:off x="1951201" y="3045184"/>
            <a:ext cx="13760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endParaRPr lang="vi-VN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895275-3858-1E1C-968D-312CF9677752}"/>
              </a:ext>
            </a:extLst>
          </p:cNvPr>
          <p:cNvSpPr txBox="1"/>
          <p:nvPr/>
        </p:nvSpPr>
        <p:spPr>
          <a:xfrm>
            <a:off x="8789091" y="3087773"/>
            <a:ext cx="13760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endParaRPr lang="vi-VN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577327-A726-86D6-4ED4-A1A31ECD5FAE}"/>
              </a:ext>
            </a:extLst>
          </p:cNvPr>
          <p:cNvSpPr txBox="1"/>
          <p:nvPr/>
        </p:nvSpPr>
        <p:spPr>
          <a:xfrm>
            <a:off x="14623272" y="3087773"/>
            <a:ext cx="13760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endParaRPr lang="vi-VN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5702A4-8EFF-A953-968D-2D64D137722D}"/>
              </a:ext>
            </a:extLst>
          </p:cNvPr>
          <p:cNvGrpSpPr/>
          <p:nvPr/>
        </p:nvGrpSpPr>
        <p:grpSpPr>
          <a:xfrm>
            <a:off x="128777" y="5566615"/>
            <a:ext cx="4909275" cy="1939084"/>
            <a:chOff x="662305" y="5568818"/>
            <a:chExt cx="4909275" cy="19390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570E8E8-2944-09B0-729E-B9FC2382EB76}"/>
                    </a:ext>
                  </a:extLst>
                </p:cNvPr>
                <p:cNvSpPr txBox="1"/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6000" b="1" i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60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6000" b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60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chemeClr val="tx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7570E8E8-2944-09B0-729E-B9FC2382EB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blipFill>
                  <a:blip r:embed="rId11"/>
                  <a:stretch>
                    <a:fillRect r="-22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DA0768B-11A0-B773-B4E8-9220265355F2}"/>
                </a:ext>
              </a:extLst>
            </p:cNvPr>
            <p:cNvGrpSpPr/>
            <p:nvPr/>
          </p:nvGrpSpPr>
          <p:grpSpPr>
            <a:xfrm>
              <a:off x="3433668" y="5668168"/>
              <a:ext cx="2137912" cy="1839734"/>
              <a:chOff x="11900896" y="5864982"/>
              <a:chExt cx="2137912" cy="18397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BF1C7BDA-E43F-C3EA-CBC2-9B8AAB48492F}"/>
                      </a:ext>
                    </a:extLst>
                  </p:cNvPr>
                  <p:cNvSpPr txBox="1"/>
                  <p:nvPr/>
                </p:nvSpPr>
                <p:spPr>
                  <a:xfrm>
                    <a:off x="12662718" y="5864982"/>
                    <a:ext cx="1376090" cy="18397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num>
                            <m:den>
                              <m:r>
                                <a:rPr lang="en-US" sz="6000" b="1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</m:den>
                          </m:f>
                        </m:oMath>
                      </m:oMathPara>
                    </a14:m>
                    <a:endParaRPr lang="en-US" sz="6000" b="1" dirty="0">
                      <a:solidFill>
                        <a:schemeClr val="tx2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BF1C7BDA-E43F-C3EA-CBC2-9B8AAB4849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2718" y="5864982"/>
                    <a:ext cx="1376090" cy="183973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C41C6A-35F0-5993-A343-3E9F09AFACC1}"/>
                  </a:ext>
                </a:extLst>
              </p:cNvPr>
              <p:cNvSpPr txBox="1"/>
              <p:nvPr/>
            </p:nvSpPr>
            <p:spPr>
              <a:xfrm>
                <a:off x="11900896" y="6123130"/>
                <a:ext cx="10385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chemeClr val="tx2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FC976D1-539B-8D8F-9C59-EE35052F5E2D}"/>
                    </a:ext>
                  </a:extLst>
                </p:cNvPr>
                <p:cNvSpPr txBox="1"/>
                <p:nvPr/>
              </p:nvSpPr>
              <p:spPr>
                <a:xfrm>
                  <a:off x="662305" y="5568818"/>
                  <a:ext cx="1376090" cy="1888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8000" b="1" dirty="0">
                      <a:solidFill>
                        <a:schemeClr val="tx2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= 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FC976D1-539B-8D8F-9C59-EE35052F5E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305" y="5568818"/>
                  <a:ext cx="1376090" cy="1888850"/>
                </a:xfrm>
                <a:prstGeom prst="rect">
                  <a:avLst/>
                </a:prstGeom>
                <a:blipFill>
                  <a:blip r:embed="rId13"/>
                  <a:stretch>
                    <a:fillRect l="-5310" r="-43363" b="-1387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473A29-8DF0-A721-6F74-D74538477539}"/>
              </a:ext>
            </a:extLst>
          </p:cNvPr>
          <p:cNvGrpSpPr/>
          <p:nvPr/>
        </p:nvGrpSpPr>
        <p:grpSpPr>
          <a:xfrm>
            <a:off x="5739693" y="5712443"/>
            <a:ext cx="5969057" cy="1911303"/>
            <a:chOff x="374775" y="5596599"/>
            <a:chExt cx="5196805" cy="19113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513A17D-8405-08B0-79C6-750D3806929E}"/>
                    </a:ext>
                  </a:extLst>
                </p:cNvPr>
                <p:cNvSpPr txBox="1"/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6000" b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6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r>
                              <a:rPr lang="en-US" sz="6000" b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6000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513A17D-8405-08B0-79C6-750D380692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2734" y="5607087"/>
                  <a:ext cx="1376090" cy="1845762"/>
                </a:xfrm>
                <a:prstGeom prst="rect">
                  <a:avLst/>
                </a:prstGeom>
                <a:blipFill>
                  <a:blip r:embed="rId14"/>
                  <a:stretch>
                    <a:fillRect r="-177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882EC01-DA9C-DAEC-FC7F-8168E542D3C5}"/>
                </a:ext>
              </a:extLst>
            </p:cNvPr>
            <p:cNvGrpSpPr/>
            <p:nvPr/>
          </p:nvGrpSpPr>
          <p:grpSpPr>
            <a:xfrm>
              <a:off x="3676254" y="5668168"/>
              <a:ext cx="1895326" cy="1839734"/>
              <a:chOff x="12143482" y="5864982"/>
              <a:chExt cx="1895326" cy="18397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74E845C-A95C-7F79-0311-C5790A1B86A7}"/>
                      </a:ext>
                    </a:extLst>
                  </p:cNvPr>
                  <p:cNvSpPr txBox="1"/>
                  <p:nvPr/>
                </p:nvSpPr>
                <p:spPr>
                  <a:xfrm>
                    <a:off x="12662718" y="5864982"/>
                    <a:ext cx="1376090" cy="18397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𝟐𝟏</m:t>
                              </m:r>
                            </m:num>
                            <m:den>
                              <m:r>
                                <a:rPr lang="en-US" sz="6000" b="1" i="1" smtClean="0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den>
                          </m:f>
                        </m:oMath>
                      </m:oMathPara>
                    </a14:m>
                    <a:endParaRPr lang="en-US" sz="6000" b="1" dirty="0">
                      <a:solidFill>
                        <a:schemeClr val="accent5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974E845C-A95C-7F79-0311-C5790A1B86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62718" y="5864982"/>
                    <a:ext cx="1376090" cy="183973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627B56F-F439-C330-FDBC-FA76BA0A9C12}"/>
                  </a:ext>
                </a:extLst>
              </p:cNvPr>
              <p:cNvSpPr txBox="1"/>
              <p:nvPr/>
            </p:nvSpPr>
            <p:spPr>
              <a:xfrm>
                <a:off x="12143482" y="6056059"/>
                <a:ext cx="10385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chemeClr val="accent5">
                        <a:lumMod val="75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37BC6F6-88C0-25BE-408F-21925F88FE0A}"/>
                    </a:ext>
                  </a:extLst>
                </p:cNvPr>
                <p:cNvSpPr txBox="1"/>
                <p:nvPr/>
              </p:nvSpPr>
              <p:spPr>
                <a:xfrm>
                  <a:off x="374775" y="5596599"/>
                  <a:ext cx="1567959" cy="1864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lang="en-US" sz="8000" b="1" dirty="0">
                      <a:solidFill>
                        <a:schemeClr val="accent5">
                          <a:lumMod val="75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= 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37BC6F6-88C0-25BE-408F-21925F88FE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775" y="5596599"/>
                  <a:ext cx="1567959" cy="1864741"/>
                </a:xfrm>
                <a:prstGeom prst="rect">
                  <a:avLst/>
                </a:prstGeom>
                <a:blipFill>
                  <a:blip r:embed="rId16"/>
                  <a:stretch>
                    <a:fillRect t="-654" r="-33898" b="-14052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8DE9D9-AC04-43F1-C3ED-7EEAD5B72B26}"/>
              </a:ext>
            </a:extLst>
          </p:cNvPr>
          <p:cNvGrpSpPr/>
          <p:nvPr/>
        </p:nvGrpSpPr>
        <p:grpSpPr>
          <a:xfrm>
            <a:off x="12305145" y="5773800"/>
            <a:ext cx="5982856" cy="1880789"/>
            <a:chOff x="832313" y="5660875"/>
            <a:chExt cx="5208819" cy="18807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896B962-35F6-13D7-1E43-CB2EB82D9DCF}"/>
                    </a:ext>
                  </a:extLst>
                </p:cNvPr>
                <p:cNvSpPr txBox="1"/>
                <p:nvPr/>
              </p:nvSpPr>
              <p:spPr>
                <a:xfrm>
                  <a:off x="1937354" y="5671087"/>
                  <a:ext cx="1376090" cy="18457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60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60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6000" b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60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</m:num>
                          <m:den>
                            <m:r>
                              <a:rPr lang="en-US" sz="60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6000" b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sz="6000" b="1" i="1" smtClean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</m:den>
                        </m:f>
                      </m:oMath>
                    </m:oMathPara>
                  </a14:m>
                  <a:endParaRPr lang="en-US" sz="6000" b="1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896B962-35F6-13D7-1E43-CB2EB82D9D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7354" y="5671087"/>
                  <a:ext cx="1376090" cy="1845762"/>
                </a:xfrm>
                <a:prstGeom prst="rect">
                  <a:avLst/>
                </a:prstGeom>
                <a:blipFill>
                  <a:blip r:embed="rId17"/>
                  <a:stretch>
                    <a:fillRect r="-467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B9A85E1-E216-CACF-D779-3C4A74E26F4B}"/>
                </a:ext>
              </a:extLst>
            </p:cNvPr>
            <p:cNvGrpSpPr/>
            <p:nvPr/>
          </p:nvGrpSpPr>
          <p:grpSpPr>
            <a:xfrm>
              <a:off x="3983166" y="5660875"/>
              <a:ext cx="2057966" cy="1839734"/>
              <a:chOff x="12450394" y="5857689"/>
              <a:chExt cx="2057966" cy="18397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1185422-271A-93BD-E02F-42F5FB1262CE}"/>
                      </a:ext>
                    </a:extLst>
                  </p:cNvPr>
                  <p:cNvSpPr txBox="1"/>
                  <p:nvPr/>
                </p:nvSpPr>
                <p:spPr>
                  <a:xfrm>
                    <a:off x="13132270" y="5857689"/>
                    <a:ext cx="1376090" cy="18397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6000" b="1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6000" b="1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𝟐𝟎𝟎</m:t>
                              </m:r>
                            </m:num>
                            <m:den>
                              <m:r>
                                <a:rPr lang="en-US" sz="6000" b="1" i="1" smtClean="0">
                                  <a:solidFill>
                                    <a:schemeClr val="accent3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𝟑𝟎𝟎</m:t>
                              </m:r>
                            </m:den>
                          </m:f>
                        </m:oMath>
                      </m:oMathPara>
                    </a14:m>
                    <a:endParaRPr lang="en-US" sz="6000" b="1" dirty="0">
                      <a:solidFill>
                        <a:schemeClr val="accent3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1185422-271A-93BD-E02F-42F5FB1262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32270" y="5857689"/>
                    <a:ext cx="1376090" cy="1839734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AE47B0C-ECE5-B6E6-486E-4A125903E005}"/>
                  </a:ext>
                </a:extLst>
              </p:cNvPr>
              <p:cNvSpPr txBox="1"/>
              <p:nvPr/>
            </p:nvSpPr>
            <p:spPr>
              <a:xfrm>
                <a:off x="12450394" y="6116216"/>
                <a:ext cx="1038593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0" b="1" dirty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DDE0DBF-4FBE-2803-498B-37997E681925}"/>
                    </a:ext>
                  </a:extLst>
                </p:cNvPr>
                <p:cNvSpPr txBox="1"/>
                <p:nvPr/>
              </p:nvSpPr>
              <p:spPr>
                <a:xfrm>
                  <a:off x="832313" y="5671087"/>
                  <a:ext cx="1567959" cy="18705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80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80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8000" b="1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8000" b="1" dirty="0">
                      <a:solidFill>
                        <a:schemeClr val="accent3">
                          <a:lumMod val="50000"/>
                        </a:schemeClr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= </a:t>
                  </a: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8DDE0DBF-4FBE-2803-498B-37997E6819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313" y="5671087"/>
                  <a:ext cx="1567959" cy="1870577"/>
                </a:xfrm>
                <a:prstGeom prst="rect">
                  <a:avLst/>
                </a:prstGeom>
                <a:blipFill>
                  <a:blip r:embed="rId19"/>
                  <a:stretch>
                    <a:fillRect l="-4407" t="-326" r="-9492" b="-1400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5" grpId="0"/>
      <p:bldP spid="2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394</Words>
  <Application>Microsoft Office PowerPoint</Application>
  <PresentationFormat>Custom</PresentationFormat>
  <Paragraphs>177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 Light</vt:lpstr>
      <vt:lpstr>Calibri</vt:lpstr>
      <vt:lpstr>Cambria</vt:lpstr>
      <vt:lpstr>Cambria Math</vt:lpstr>
      <vt:lpstr>Arial</vt:lpstr>
      <vt:lpstr>Aptos</vt:lpstr>
      <vt:lpstr>SVN-Newton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MANGNON</dc:creator>
  <cp:keywords>MANG NON</cp:keywords>
  <cp:lastModifiedBy>Windows 10</cp:lastModifiedBy>
  <cp:revision>18</cp:revision>
  <dcterms:created xsi:type="dcterms:W3CDTF">2006-08-16T00:00:00Z</dcterms:created>
  <dcterms:modified xsi:type="dcterms:W3CDTF">2025-04-02T10:54:00Z</dcterms:modified>
  <dc:identifier>DAF-IfFy3b0</dc:identifier>
</cp:coreProperties>
</file>