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318" r:id="rId2"/>
    <p:sldId id="264" r:id="rId3"/>
    <p:sldId id="278" r:id="rId4"/>
    <p:sldId id="266" r:id="rId5"/>
    <p:sldId id="279" r:id="rId6"/>
    <p:sldId id="280" r:id="rId7"/>
    <p:sldId id="281" r:id="rId8"/>
    <p:sldId id="287" r:id="rId9"/>
    <p:sldId id="286" r:id="rId10"/>
    <p:sldId id="289" r:id="rId11"/>
    <p:sldId id="288" r:id="rId12"/>
    <p:sldId id="267" r:id="rId13"/>
    <p:sldId id="268" r:id="rId14"/>
    <p:sldId id="270" r:id="rId15"/>
    <p:sldId id="269" r:id="rId16"/>
    <p:sldId id="290" r:id="rId17"/>
    <p:sldId id="291" r:id="rId18"/>
    <p:sldId id="292" r:id="rId19"/>
    <p:sldId id="293" r:id="rId20"/>
    <p:sldId id="272" r:id="rId21"/>
    <p:sldId id="308" r:id="rId22"/>
    <p:sldId id="317" r:id="rId23"/>
    <p:sldId id="311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D51"/>
    <a:srgbClr val="EA5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491C2-1809-4602-9911-62F19BD36C68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88F3-E0AC-4834-AD67-4A2687B1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2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888F3-E0AC-4834-AD67-4A2687B104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888F3-E0AC-4834-AD67-4A2687B104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8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64F2FB-D26C-4D58-B3AE-FC9733CE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7BACE-31A2-4FDD-B617-CCF113023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53F2D-C9C5-41D2-82AC-B0CE7A3B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3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1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50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AC5AEB4-C146-4845-894A-ADFBAC9B0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63455634-5045-45F8-A917-7485C256BFE3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A4D63E-D84F-4807-8279-7D1324225E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13953" r="7261" b="14729"/>
          <a:stretch/>
        </p:blipFill>
        <p:spPr>
          <a:xfrm flipH="1">
            <a:off x="-168998" y="4583650"/>
            <a:ext cx="2931247" cy="238228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38F2E8CC-1961-41E8-8D6D-DED53339B1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6279" r="7882" b="7287"/>
          <a:stretch/>
        </p:blipFill>
        <p:spPr>
          <a:xfrm>
            <a:off x="9195578" y="2024743"/>
            <a:ext cx="2761064" cy="2506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128F8B-762E-74AE-CF91-B2A39B222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845" y="1322070"/>
            <a:ext cx="3431079" cy="12320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AB0FF7-A772-CF35-E82A-510397EF7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910" y="2628271"/>
            <a:ext cx="8358340" cy="2780017"/>
          </a:xfrm>
          <a:prstGeom prst="rect">
            <a:avLst/>
          </a:prstGeom>
        </p:spPr>
      </p:pic>
      <p:pic>
        <p:nvPicPr>
          <p:cNvPr id="20" name="Picture 19" descr="A stack of money on a black background&#10;&#10;Description automatically generated">
            <a:extLst>
              <a:ext uri="{FF2B5EF4-FFF2-40B4-BE49-F238E27FC236}">
                <a16:creationId xmlns:a16="http://schemas.microsoft.com/office/drawing/2014/main" id="{BC6A5914-7046-8BCC-FED2-E436E341E6F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720" y="3561080"/>
            <a:ext cx="3418840" cy="34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0" y="1902902"/>
            <a:ext cx="54749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để đóng viện phí chữa bệnh.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57E48-179F-E9B8-6C46-3EE6B13FC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85" y="1356190"/>
            <a:ext cx="4158260" cy="37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10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1" y="2015917"/>
            <a:ext cx="53516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để mua quà tặng người thân, giúp đỡ người gặp khó khăn.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C487E-2237-0A17-AFF9-1D6F90620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60" y="1890446"/>
            <a:ext cx="4091502" cy="35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2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64D62D-D143-44F6-AAFA-2F8A922BFA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0668" r="10290" b="6831"/>
          <a:stretch/>
        </p:blipFill>
        <p:spPr>
          <a:xfrm flipH="1">
            <a:off x="8412481" y="2529397"/>
            <a:ext cx="3779520" cy="432860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83578" y="1315092"/>
            <a:ext cx="8556860" cy="5065160"/>
            <a:chOff x="2098452" y="1632858"/>
            <a:chExt cx="7221356" cy="3331028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FB6244F8-D74E-4453-B8B4-3ABC1DAB7CB8}"/>
                </a:ext>
              </a:extLst>
            </p:cNvPr>
            <p:cNvSpPr/>
            <p:nvPr/>
          </p:nvSpPr>
          <p:spPr>
            <a:xfrm>
              <a:off x="2098452" y="1632858"/>
              <a:ext cx="7221356" cy="3331028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66582" y="2374838"/>
              <a:ext cx="6885095" cy="1882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hóa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dịch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vụ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vụ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kiệm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ngân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dự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lai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đỡ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gặp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khăn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…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75963" y="151322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7200" b="1" i="0" u="none" strike="noStrike" kern="1200" cap="none" spc="0" normalizeH="0" baseline="0" noProof="0" dirty="0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luận</a:t>
            </a:r>
            <a:endParaRPr kumimoji="0" lang="en-US" sz="7200" b="1" i="0" u="none" strike="noStrike" kern="1200" cap="none" spc="0" normalizeH="0" baseline="0" noProof="0" dirty="0">
              <a:ln w="47625">
                <a:solidFill>
                  <a:prstClr val="white"/>
                </a:solidFill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5963" y="171869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0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672741-BBD6-9A15-4301-AA52CEF29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757" y="2434975"/>
            <a:ext cx="8076658" cy="173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84117" y="133564"/>
            <a:ext cx="11623766" cy="660628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9752" y="167590"/>
            <a:ext cx="11295111" cy="1308875"/>
            <a:chOff x="88655" y="311428"/>
            <a:chExt cx="11295111" cy="1308875"/>
          </a:xfrm>
        </p:grpSpPr>
        <p:sp>
          <p:nvSpPr>
            <p:cNvPr id="19" name="TextBox 18"/>
            <p:cNvSpPr txBox="1"/>
            <p:nvPr/>
          </p:nvSpPr>
          <p:spPr>
            <a:xfrm>
              <a:off x="1328774" y="311428"/>
              <a:ext cx="100549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5" y="441828"/>
              <a:ext cx="1178475" cy="117847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0FC0BB9-9D75-FDCA-2A45-49EB132E6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58" y="1433244"/>
            <a:ext cx="5647257" cy="2542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DEB2F4-7964-57CC-E6F9-398C49538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034" y="1601376"/>
            <a:ext cx="4924425" cy="2381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C39511-479F-A74A-23A2-191E2C5F7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442" y="3931578"/>
            <a:ext cx="5112036" cy="2653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A6B30E-8733-3AFB-7C5A-EA342D2BE2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3410" y="3906267"/>
            <a:ext cx="4942725" cy="25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AEB842D-6417-4E7A-A9EC-0CCF35FD9A9C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604122" y="921796"/>
            <a:ext cx="4438526" cy="2560992"/>
          </a:xfrm>
          <a:prstGeom prst="cloud">
            <a:avLst/>
          </a:prstGeom>
          <a:solidFill>
            <a:schemeClr val="bg1">
              <a:alpha val="80000"/>
            </a:schemeClr>
          </a:solidFill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960" b="98400" l="3514" r="98083">
                        <a14:foregroundMark x1="69329" y1="48000" x2="93610" y2="84480"/>
                        <a14:foregroundMark x1="76038" y1="61920" x2="74601" y2="72800"/>
                        <a14:foregroundMark x1="66773" y1="65120" x2="63099" y2="71040"/>
                        <a14:foregroundMark x1="73962" y1="45760" x2="76038" y2="46720"/>
                        <a14:foregroundMark x1="82268" y1="46880" x2="63259" y2="51200"/>
                        <a14:foregroundMark x1="63259" y1="51200" x2="59744" y2="59040"/>
                        <a14:foregroundMark x1="75240" y1="45760" x2="79872" y2="45280"/>
                        <a14:foregroundMark x1="33706" y1="62880" x2="33706" y2="72160"/>
                        <a14:foregroundMark x1="29233" y1="63520" x2="32748" y2="73600"/>
                        <a14:foregroundMark x1="13099" y1="65120" x2="25080" y2="73760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9407"/>
            <a:ext cx="5258805" cy="5250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9176" y="1492623"/>
            <a:ext cx="28911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cặp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4978" y="3628814"/>
            <a:ext cx="6482770" cy="1219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ần lượt từng cặp đôi nêu ý kiến tranh trước lớp.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4978" y="1821303"/>
            <a:ext cx="6767022" cy="1219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đóng vai Trung – Kiên, Yến – Hà, Phú – Hoàng, Thùy – Linh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2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C998CD-CA20-5A76-572F-03074C790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55" y="1042826"/>
            <a:ext cx="7107557" cy="3200401"/>
          </a:xfrm>
          <a:prstGeom prst="rect">
            <a:avLst/>
          </a:prstGeom>
        </p:spPr>
      </p:pic>
      <p:pic>
        <p:nvPicPr>
          <p:cNvPr id="12" name="Picture 11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56EAC3C8-6101-44C9-BA6A-EA1F0FC0EC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62" y="1684961"/>
            <a:ext cx="2121820" cy="1796502"/>
          </a:xfrm>
          <a:prstGeom prst="rect">
            <a:avLst/>
          </a:prstGeom>
        </p:spPr>
      </p:pic>
      <p:pic>
        <p:nvPicPr>
          <p:cNvPr id="14" name="Picture 13" descr="A red x on a black background&#10;&#10;Description automatically generated">
            <a:extLst>
              <a:ext uri="{FF2B5EF4-FFF2-40B4-BE49-F238E27FC236}">
                <a16:creationId xmlns:a16="http://schemas.microsoft.com/office/drawing/2014/main" id="{70C4BAB0-96CC-B1C7-9F6F-A286061F0BF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51" y="2419532"/>
            <a:ext cx="1148310" cy="11695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15AFEC8-5530-CFC2-69FB-8EED8B1D4B5B}"/>
              </a:ext>
            </a:extLst>
          </p:cNvPr>
          <p:cNvGrpSpPr/>
          <p:nvPr/>
        </p:nvGrpSpPr>
        <p:grpSpPr>
          <a:xfrm>
            <a:off x="1478648" y="4510355"/>
            <a:ext cx="9086463" cy="1921267"/>
            <a:chOff x="1530019" y="2838449"/>
            <a:chExt cx="9086463" cy="968189"/>
          </a:xfrm>
        </p:grpSpPr>
        <p:sp>
          <p:nvSpPr>
            <p:cNvPr id="17" name="任意多边形: 形状 3">
              <a:extLst>
                <a:ext uri="{FF2B5EF4-FFF2-40B4-BE49-F238E27FC236}">
                  <a16:creationId xmlns:a16="http://schemas.microsoft.com/office/drawing/2014/main" id="{9A3D43E6-7449-6AC9-241B-682EF7920E38}"/>
                </a:ext>
              </a:extLst>
            </p:cNvPr>
            <p:cNvSpPr/>
            <p:nvPr/>
          </p:nvSpPr>
          <p:spPr>
            <a:xfrm>
              <a:off x="1530019" y="2838449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54F1C9-D796-7AC2-CB9E-BA796F39DFBC}"/>
                </a:ext>
              </a:extLst>
            </p:cNvPr>
            <p:cNvSpPr/>
            <p:nvPr/>
          </p:nvSpPr>
          <p:spPr>
            <a:xfrm>
              <a:off x="1624149" y="3023356"/>
              <a:ext cx="8932189" cy="542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Kiên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trân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quản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57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4DB6A-A757-CBF6-BD08-179E8B4E4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523" y="325468"/>
            <a:ext cx="7990256" cy="3863760"/>
          </a:xfrm>
          <a:prstGeom prst="rect">
            <a:avLst/>
          </a:prstGeom>
        </p:spPr>
      </p:pic>
      <p:pic>
        <p:nvPicPr>
          <p:cNvPr id="4" name="Picture 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FED2AC4-B3C7-DF28-50B0-30F31D87D73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27" y="685500"/>
            <a:ext cx="2121820" cy="1796502"/>
          </a:xfrm>
          <a:prstGeom prst="rect">
            <a:avLst/>
          </a:prstGeom>
        </p:spPr>
      </p:pic>
      <p:pic>
        <p:nvPicPr>
          <p:cNvPr id="5" name="Picture 4" descr="A red x on a black background&#10;&#10;Description automatically generated">
            <a:extLst>
              <a:ext uri="{FF2B5EF4-FFF2-40B4-BE49-F238E27FC236}">
                <a16:creationId xmlns:a16="http://schemas.microsoft.com/office/drawing/2014/main" id="{F76FBBF1-E4C7-082A-CAF7-3B0634E1F30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99" y="1632722"/>
            <a:ext cx="1148310" cy="11695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32908D5-8DD3-A75C-BE4C-8EA54222FA97}"/>
              </a:ext>
            </a:extLst>
          </p:cNvPr>
          <p:cNvGrpSpPr/>
          <p:nvPr/>
        </p:nvGrpSpPr>
        <p:grpSpPr>
          <a:xfrm>
            <a:off x="1946480" y="4253024"/>
            <a:ext cx="9086463" cy="2176562"/>
            <a:chOff x="1530019" y="2838449"/>
            <a:chExt cx="9086463" cy="968189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id="{35B6C67E-6E1E-9F6D-218A-4099B3857A55}"/>
                </a:ext>
              </a:extLst>
            </p:cNvPr>
            <p:cNvSpPr/>
            <p:nvPr/>
          </p:nvSpPr>
          <p:spPr>
            <a:xfrm>
              <a:off x="1530019" y="2838449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9C0093-4674-0326-DDD2-0AAFF070DC0E}"/>
                </a:ext>
              </a:extLst>
            </p:cNvPr>
            <p:cNvSpPr/>
            <p:nvPr/>
          </p:nvSpPr>
          <p:spPr>
            <a:xfrm>
              <a:off x="1666679" y="2933493"/>
              <a:ext cx="8932189" cy="791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</a:t>
              </a: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ồng tình với ý kiến của Hà bởi mọi vật trên cuộc sống có những thứ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mua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sức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khoẻ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…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7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D36C5-90F4-C0BD-E26D-A72BB7F43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609" y="646117"/>
            <a:ext cx="6932427" cy="3598512"/>
          </a:xfrm>
          <a:prstGeom prst="rect">
            <a:avLst/>
          </a:prstGeom>
        </p:spPr>
      </p:pic>
      <p:pic>
        <p:nvPicPr>
          <p:cNvPr id="10" name="Picture 9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1F7EB11B-79D8-F9F8-35EF-D87AD6A8965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41" y="1578635"/>
            <a:ext cx="2121820" cy="1796502"/>
          </a:xfrm>
          <a:prstGeom prst="rect">
            <a:avLst/>
          </a:prstGeom>
        </p:spPr>
      </p:pic>
      <p:pic>
        <p:nvPicPr>
          <p:cNvPr id="11" name="Picture 10" descr="A red x on a black background&#10;&#10;Description automatically generated">
            <a:extLst>
              <a:ext uri="{FF2B5EF4-FFF2-40B4-BE49-F238E27FC236}">
                <a16:creationId xmlns:a16="http://schemas.microsoft.com/office/drawing/2014/main" id="{612E4ADA-01C7-3A76-8515-D99DA7FDC3A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65" y="2313206"/>
            <a:ext cx="1148310" cy="11695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238A6C3-7413-C1B7-3CF7-64499A351569}"/>
              </a:ext>
            </a:extLst>
          </p:cNvPr>
          <p:cNvGrpSpPr/>
          <p:nvPr/>
        </p:nvGrpSpPr>
        <p:grpSpPr>
          <a:xfrm>
            <a:off x="1563709" y="4265801"/>
            <a:ext cx="9086463" cy="2198794"/>
            <a:chOff x="1540652" y="2887787"/>
            <a:chExt cx="9086463" cy="968189"/>
          </a:xfrm>
        </p:grpSpPr>
        <p:sp>
          <p:nvSpPr>
            <p:cNvPr id="13" name="任意多边形: 形状 3">
              <a:extLst>
                <a:ext uri="{FF2B5EF4-FFF2-40B4-BE49-F238E27FC236}">
                  <a16:creationId xmlns:a16="http://schemas.microsoft.com/office/drawing/2014/main" id="{A5565ED5-FBE4-2F23-DA96-2C1E2A26EBF5}"/>
                </a:ext>
              </a:extLst>
            </p:cNvPr>
            <p:cNvSpPr/>
            <p:nvPr/>
          </p:nvSpPr>
          <p:spPr>
            <a:xfrm>
              <a:off x="1540652" y="2887787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483B3C-085F-D293-EE3F-36D8E5C8A83C}"/>
                </a:ext>
              </a:extLst>
            </p:cNvPr>
            <p:cNvSpPr/>
            <p:nvPr/>
          </p:nvSpPr>
          <p:spPr>
            <a:xfrm>
              <a:off x="1624149" y="3023356"/>
              <a:ext cx="8932189" cy="791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Hoàn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rất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kiệm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ngân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….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6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DEF283-7BCF-281E-15A8-928101CF0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021" y="577441"/>
            <a:ext cx="7020889" cy="3630118"/>
          </a:xfrm>
          <a:prstGeom prst="rect">
            <a:avLst/>
          </a:prstGeom>
        </p:spPr>
      </p:pic>
      <p:pic>
        <p:nvPicPr>
          <p:cNvPr id="4" name="Picture 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88E0E9C-F93B-A4F9-FC65-FCD3F26016C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18" y="1681378"/>
            <a:ext cx="2121820" cy="1796502"/>
          </a:xfrm>
          <a:prstGeom prst="rect">
            <a:avLst/>
          </a:prstGeom>
        </p:spPr>
      </p:pic>
      <p:pic>
        <p:nvPicPr>
          <p:cNvPr id="5" name="Picture 4" descr="A red x on a black background&#10;&#10;Description automatically generated">
            <a:extLst>
              <a:ext uri="{FF2B5EF4-FFF2-40B4-BE49-F238E27FC236}">
                <a16:creationId xmlns:a16="http://schemas.microsoft.com/office/drawing/2014/main" id="{F41BC8B4-AA74-10BD-2B47-422087B4E2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166" y="2025529"/>
            <a:ext cx="1148310" cy="11695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CD6DD1E-0055-A52C-3998-F11457AE7105}"/>
              </a:ext>
            </a:extLst>
          </p:cNvPr>
          <p:cNvGrpSpPr/>
          <p:nvPr/>
        </p:nvGrpSpPr>
        <p:grpSpPr>
          <a:xfrm>
            <a:off x="1563709" y="4265801"/>
            <a:ext cx="9086463" cy="2198794"/>
            <a:chOff x="1540652" y="2887787"/>
            <a:chExt cx="9086463" cy="968189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id="{84C3244B-5D23-E0ED-4393-207A9D80DE68}"/>
                </a:ext>
              </a:extLst>
            </p:cNvPr>
            <p:cNvSpPr/>
            <p:nvPr/>
          </p:nvSpPr>
          <p:spPr>
            <a:xfrm>
              <a:off x="1540652" y="2887787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719BD8-7BEB-6FC9-6996-7F9F711B33F1}"/>
                </a:ext>
              </a:extLst>
            </p:cNvPr>
            <p:cNvSpPr/>
            <p:nvPr/>
          </p:nvSpPr>
          <p:spPr>
            <a:xfrm>
              <a:off x="1624149" y="3023356"/>
              <a:ext cx="8932189" cy="691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đồng tình với ý kiến của Thủy bởi bất kể là ai giàu hay nghèo, già hay trẻ thì đều phải tiết kiệm, không được tiêu xài hoang phí.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5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63455634-5045-45F8-A917-7485C256BFE3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A4D63E-D84F-4807-8279-7D1324225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13953" r="7261" b="14729"/>
          <a:stretch/>
        </p:blipFill>
        <p:spPr>
          <a:xfrm flipH="1">
            <a:off x="-168998" y="4583650"/>
            <a:ext cx="2931247" cy="238228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0446" y="2024743"/>
            <a:ext cx="7348129" cy="918482"/>
            <a:chOff x="300446" y="2024743"/>
            <a:chExt cx="9261565" cy="2368038"/>
          </a:xfrm>
        </p:grpSpPr>
        <p:sp>
          <p:nvSpPr>
            <p:cNvPr id="5" name="Rounded Rectangle 4"/>
            <p:cNvSpPr/>
            <p:nvPr/>
          </p:nvSpPr>
          <p:spPr>
            <a:xfrm>
              <a:off x="300446" y="2024743"/>
              <a:ext cx="9261565" cy="2368038"/>
            </a:xfrm>
            <a:prstGeom prst="roundRect">
              <a:avLst/>
            </a:prstGeom>
            <a:solidFill>
              <a:schemeClr val="bg1">
                <a:alpha val="49000"/>
              </a:schemeClr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88979" y="2120280"/>
              <a:ext cx="8812086" cy="762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 được vai trò của tiền.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图片 2">
            <a:extLst>
              <a:ext uri="{FF2B5EF4-FFF2-40B4-BE49-F238E27FC236}">
                <a16:creationId xmlns:a16="http://schemas.microsoft.com/office/drawing/2014/main" id="{38F2E8CC-1961-41E8-8D6D-DED53339B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6279" r="7882" b="7287"/>
          <a:stretch/>
        </p:blipFill>
        <p:spPr>
          <a:xfrm>
            <a:off x="9195578" y="2024743"/>
            <a:ext cx="2761064" cy="25068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394" y="285574"/>
            <a:ext cx="8370533" cy="19265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EE8F28A-7A35-219A-7112-927CE26B09E2}"/>
              </a:ext>
            </a:extLst>
          </p:cNvPr>
          <p:cNvGrpSpPr/>
          <p:nvPr/>
        </p:nvGrpSpPr>
        <p:grpSpPr>
          <a:xfrm>
            <a:off x="2857500" y="3358243"/>
            <a:ext cx="9229725" cy="1538686"/>
            <a:chOff x="300446" y="2024743"/>
            <a:chExt cx="9261565" cy="3967053"/>
          </a:xfrm>
        </p:grpSpPr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3951FE0B-B8B8-0C51-76D8-9F2C9A3811D4}"/>
                </a:ext>
              </a:extLst>
            </p:cNvPr>
            <p:cNvSpPr/>
            <p:nvPr/>
          </p:nvSpPr>
          <p:spPr>
            <a:xfrm>
              <a:off x="300446" y="2024743"/>
              <a:ext cx="9261565" cy="2368038"/>
            </a:xfrm>
            <a:prstGeom prst="roundRect">
              <a:avLst/>
            </a:prstGeom>
            <a:solidFill>
              <a:schemeClr val="bg1">
                <a:alpha val="49000"/>
              </a:schemeClr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3B45085-42DA-89DE-D00C-2335E338A6AB}"/>
                </a:ext>
              </a:extLst>
            </p:cNvPr>
            <p:cNvSpPr/>
            <p:nvPr/>
          </p:nvSpPr>
          <p:spPr>
            <a:xfrm>
              <a:off x="488979" y="2120281"/>
              <a:ext cx="8812086" cy="3871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 vì sao phải quý trọng đồng tiền.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308717-E822-EF94-BAF8-9158E331D49C}"/>
              </a:ext>
            </a:extLst>
          </p:cNvPr>
          <p:cNvGrpSpPr/>
          <p:nvPr/>
        </p:nvGrpSpPr>
        <p:grpSpPr>
          <a:xfrm>
            <a:off x="2867026" y="4939393"/>
            <a:ext cx="9582150" cy="1451882"/>
            <a:chOff x="300446" y="2024743"/>
            <a:chExt cx="9261565" cy="3743254"/>
          </a:xfrm>
        </p:grpSpPr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id="{8828D2DC-A867-8380-13F7-5F3D93B0E92A}"/>
                </a:ext>
              </a:extLst>
            </p:cNvPr>
            <p:cNvSpPr/>
            <p:nvPr/>
          </p:nvSpPr>
          <p:spPr>
            <a:xfrm>
              <a:off x="300446" y="2024743"/>
              <a:ext cx="9261565" cy="3743254"/>
            </a:xfrm>
            <a:prstGeom prst="roundRect">
              <a:avLst/>
            </a:prstGeom>
            <a:solidFill>
              <a:schemeClr val="bg1">
                <a:alpha val="49000"/>
              </a:schemeClr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25FD55-EDF4-967A-E23A-5D671E825CFD}"/>
                </a:ext>
              </a:extLst>
            </p:cNvPr>
            <p:cNvSpPr/>
            <p:nvPr/>
          </p:nvSpPr>
          <p:spPr>
            <a:xfrm>
              <a:off x="488979" y="2120281"/>
              <a:ext cx="8812086" cy="3570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 bảo quản và tiết kiệm tiền mua sắm quần áo, đồ dùng, đồ chơi, quà bánh, … đúng mức phù hợp với hoàn cảnh gia đình.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66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969" y="2209632"/>
            <a:ext cx="8846063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6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36D0E46-35AF-4195-B794-1D01ED99ED4B}"/>
              </a:ext>
            </a:extLst>
          </p:cNvPr>
          <p:cNvGrpSpPr/>
          <p:nvPr/>
        </p:nvGrpSpPr>
        <p:grpSpPr>
          <a:xfrm>
            <a:off x="3283897" y="16203"/>
            <a:ext cx="2867377" cy="812800"/>
            <a:chOff x="5007836" y="507047"/>
            <a:chExt cx="1501614" cy="30863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99856C-728B-4B86-AAA0-177F861AE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56635B-760C-4A53-A281-85EC1CA88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88744A-D438-44F0-A5C6-BE491A03CE45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A60BD5A-01E0-4060-9581-4A9C210A06C1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30D08D-99D7-42C6-B781-FFD6BB96E0EF}"/>
              </a:ext>
            </a:extLst>
          </p:cNvPr>
          <p:cNvGrpSpPr/>
          <p:nvPr/>
        </p:nvGrpSpPr>
        <p:grpSpPr>
          <a:xfrm>
            <a:off x="8784776" y="17451"/>
            <a:ext cx="2867377" cy="812800"/>
            <a:chOff x="5007836" y="507047"/>
            <a:chExt cx="1501614" cy="30863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96975A-3DF7-4DFB-98AB-BE3391243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B62388-A53D-41D2-BF8F-AF9F7C856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A387A37-5944-413E-98B6-8A26C042A13C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6C252FB-2851-4B13-9CFB-E497028BB41A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42F68E-F931-4A6D-99F2-7BBCDDB87668}"/>
              </a:ext>
            </a:extLst>
          </p:cNvPr>
          <p:cNvGrpSpPr/>
          <p:nvPr/>
        </p:nvGrpSpPr>
        <p:grpSpPr>
          <a:xfrm>
            <a:off x="283322" y="543530"/>
            <a:ext cx="2646459" cy="5120012"/>
            <a:chOff x="8805333" y="1495260"/>
            <a:chExt cx="2646459" cy="51200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728CD7-21C6-4CED-8239-98ECDC036C88}"/>
                </a:ext>
              </a:extLst>
            </p:cNvPr>
            <p:cNvSpPr/>
            <p:nvPr/>
          </p:nvSpPr>
          <p:spPr>
            <a:xfrm>
              <a:off x="8805333" y="1495260"/>
              <a:ext cx="2646459" cy="512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572647-7720-4673-9B82-EE298EDBCD03}"/>
                </a:ext>
              </a:extLst>
            </p:cNvPr>
            <p:cNvSpPr/>
            <p:nvPr/>
          </p:nvSpPr>
          <p:spPr>
            <a:xfrm>
              <a:off x="9008533" y="1693333"/>
              <a:ext cx="2178756" cy="47300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6A8D73-AAB4-44BD-A5D1-BECCAE6D800C}"/>
                </a:ext>
              </a:extLst>
            </p:cNvPr>
            <p:cNvSpPr/>
            <p:nvPr/>
          </p:nvSpPr>
          <p:spPr>
            <a:xfrm>
              <a:off x="9194799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63E1604-004C-4D74-8C56-D502B81D954E}"/>
                </a:ext>
              </a:extLst>
            </p:cNvPr>
            <p:cNvSpPr/>
            <p:nvPr/>
          </p:nvSpPr>
          <p:spPr>
            <a:xfrm>
              <a:off x="10163404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91E4EF6-3592-4672-AAB1-632035B491C8}"/>
                </a:ext>
              </a:extLst>
            </p:cNvPr>
            <p:cNvSpPr/>
            <p:nvPr/>
          </p:nvSpPr>
          <p:spPr>
            <a:xfrm>
              <a:off x="9222625" y="1853989"/>
              <a:ext cx="1750175" cy="22664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76BBF2-A9EB-482F-8F6D-91DDBA56ECED}"/>
                </a:ext>
              </a:extLst>
            </p:cNvPr>
            <p:cNvSpPr/>
            <p:nvPr/>
          </p:nvSpPr>
          <p:spPr>
            <a:xfrm>
              <a:off x="10916356" y="3601156"/>
              <a:ext cx="191911" cy="149456"/>
            </a:xfrm>
            <a:prstGeom prst="ellipse">
              <a:avLst/>
            </a:prstGeom>
            <a:solidFill>
              <a:srgbClr val="816F61"/>
            </a:solidFill>
            <a:ln>
              <a:solidFill>
                <a:srgbClr val="816F6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9" name="Picture 12" descr="Silhouette office desk with white background Vector Image">
            <a:extLst>
              <a:ext uri="{FF2B5EF4-FFF2-40B4-BE49-F238E27FC236}">
                <a16:creationId xmlns:a16="http://schemas.microsoft.com/office/drawing/2014/main" id="{064EBE89-81B0-4410-B6A8-DE2D7B648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300" r="90000">
                        <a14:foregroundMark x1="71900" y1="51019" x2="76900" y2="82778"/>
                        <a14:foregroundMark x1="14641" y1="51019" x2="16800" y2="80370"/>
                        <a14:foregroundMark x1="14300" y1="46389" x2="14341" y2="46944"/>
                        <a14:foregroundMark x1="16800" y1="80370" x2="17100" y2="80648"/>
                        <a14:foregroundMark x1="9300" y1="42778" x2="9300" y2="42778"/>
                        <a14:foregroundMark x1="24000" y1="38889" x2="24300" y2="43611"/>
                        <a14:foregroundMark x1="78200" y1="47407" x2="77200" y2="49722"/>
                        <a14:foregroundMark x1="80300" y1="40926" x2="80600" y2="43889"/>
                        <a14:foregroundMark x1="71900" y1="16944" x2="69200" y2="21204"/>
                        <a14:foregroundMark x1="14900" y1="49444" x2="14900" y2="49444"/>
                        <a14:foregroundMark x1="15100" y1="47593" x2="15100" y2="47593"/>
                        <a14:foregroundMark x1="15100" y1="47778" x2="15500" y2="51019"/>
                        <a14:foregroundMark x1="14600" y1="47593" x2="14800" y2="51944"/>
                        <a14:foregroundMark x1="14900" y1="47315" x2="15300" y2="48704"/>
                        <a14:backgroundMark x1="28300" y1="40463" x2="28300" y2="40463"/>
                        <a14:backgroundMark x1="14300" y1="46389" x2="14300" y2="46389"/>
                        <a14:backgroundMark x1="14600" y1="46944" x2="14600" y2="47593"/>
                        <a14:backgroundMark x1="14400" y1="47130" x2="14400" y2="47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261" y="3746282"/>
            <a:ext cx="3480233" cy="375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095CDEFB-B569-4BF6-89DC-2E5E6685C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15" y="1951241"/>
            <a:ext cx="4585327" cy="425289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089073F-6131-4678-98C8-FDE980DBA13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48" y="1184550"/>
            <a:ext cx="3563865" cy="2575753"/>
          </a:xfrm>
          <a:prstGeom prst="rect">
            <a:avLst/>
          </a:prstGeom>
        </p:spPr>
      </p:pic>
      <p:pic>
        <p:nvPicPr>
          <p:cNvPr id="48" name="Picture 47" descr="A picture containing toy&#10;&#10;Description automatically generated">
            <a:extLst>
              <a:ext uri="{FF2B5EF4-FFF2-40B4-BE49-F238E27FC236}">
                <a16:creationId xmlns:a16="http://schemas.microsoft.com/office/drawing/2014/main" id="{35A7BA1F-79F5-42C5-A1D1-388C3A98F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80" b="97549" l="9804" r="89706">
                        <a14:foregroundMark x1="53268" y1="46895" x2="52614" y2="57843"/>
                        <a14:foregroundMark x1="48693" y1="44118" x2="47549" y2="66993"/>
                        <a14:foregroundMark x1="51471" y1="74346" x2="49183" y2="97712"/>
                        <a14:foregroundMark x1="53268" y1="7680" x2="53268" y2="8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585" y="2526361"/>
            <a:ext cx="2603074" cy="2603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E33B8-86D3-A49E-52FF-7DFE31EBE9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2699" y="678870"/>
            <a:ext cx="684640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6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36D0E46-35AF-4195-B794-1D01ED99ED4B}"/>
              </a:ext>
            </a:extLst>
          </p:cNvPr>
          <p:cNvGrpSpPr/>
          <p:nvPr/>
        </p:nvGrpSpPr>
        <p:grpSpPr>
          <a:xfrm>
            <a:off x="3283897" y="16203"/>
            <a:ext cx="2867377" cy="812800"/>
            <a:chOff x="5007836" y="507047"/>
            <a:chExt cx="1501614" cy="30863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99856C-728B-4B86-AAA0-177F861AE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56635B-760C-4A53-A281-85EC1CA88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88744A-D438-44F0-A5C6-BE491A03CE45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A60BD5A-01E0-4060-9581-4A9C210A06C1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30D08D-99D7-42C6-B781-FFD6BB96E0EF}"/>
              </a:ext>
            </a:extLst>
          </p:cNvPr>
          <p:cNvGrpSpPr/>
          <p:nvPr/>
        </p:nvGrpSpPr>
        <p:grpSpPr>
          <a:xfrm>
            <a:off x="8784776" y="17451"/>
            <a:ext cx="2867377" cy="812800"/>
            <a:chOff x="5007836" y="507047"/>
            <a:chExt cx="1501614" cy="30863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96975A-3DF7-4DFB-98AB-BE3391243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B62388-A53D-41D2-BF8F-AF9F7C856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A387A37-5944-413E-98B6-8A26C042A13C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6C252FB-2851-4B13-9CFB-E497028BB41A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42F68E-F931-4A6D-99F2-7BBCDDB87668}"/>
              </a:ext>
            </a:extLst>
          </p:cNvPr>
          <p:cNvGrpSpPr/>
          <p:nvPr/>
        </p:nvGrpSpPr>
        <p:grpSpPr>
          <a:xfrm>
            <a:off x="283322" y="543530"/>
            <a:ext cx="2646459" cy="5120012"/>
            <a:chOff x="8805333" y="1495260"/>
            <a:chExt cx="2646459" cy="51200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728CD7-21C6-4CED-8239-98ECDC036C88}"/>
                </a:ext>
              </a:extLst>
            </p:cNvPr>
            <p:cNvSpPr/>
            <p:nvPr/>
          </p:nvSpPr>
          <p:spPr>
            <a:xfrm>
              <a:off x="8805333" y="1495260"/>
              <a:ext cx="2646459" cy="512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572647-7720-4673-9B82-EE298EDBCD03}"/>
                </a:ext>
              </a:extLst>
            </p:cNvPr>
            <p:cNvSpPr/>
            <p:nvPr/>
          </p:nvSpPr>
          <p:spPr>
            <a:xfrm>
              <a:off x="9008533" y="1693333"/>
              <a:ext cx="2178756" cy="47300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6A8D73-AAB4-44BD-A5D1-BECCAE6D800C}"/>
                </a:ext>
              </a:extLst>
            </p:cNvPr>
            <p:cNvSpPr/>
            <p:nvPr/>
          </p:nvSpPr>
          <p:spPr>
            <a:xfrm>
              <a:off x="9194799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63E1604-004C-4D74-8C56-D502B81D954E}"/>
                </a:ext>
              </a:extLst>
            </p:cNvPr>
            <p:cNvSpPr/>
            <p:nvPr/>
          </p:nvSpPr>
          <p:spPr>
            <a:xfrm>
              <a:off x="10163404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91E4EF6-3592-4672-AAB1-632035B491C8}"/>
                </a:ext>
              </a:extLst>
            </p:cNvPr>
            <p:cNvSpPr/>
            <p:nvPr/>
          </p:nvSpPr>
          <p:spPr>
            <a:xfrm>
              <a:off x="9222625" y="1853989"/>
              <a:ext cx="1750175" cy="22664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76BBF2-A9EB-482F-8F6D-91DDBA56ECED}"/>
                </a:ext>
              </a:extLst>
            </p:cNvPr>
            <p:cNvSpPr/>
            <p:nvPr/>
          </p:nvSpPr>
          <p:spPr>
            <a:xfrm>
              <a:off x="10916356" y="3601156"/>
              <a:ext cx="191911" cy="149456"/>
            </a:xfrm>
            <a:prstGeom prst="ellipse">
              <a:avLst/>
            </a:prstGeom>
            <a:solidFill>
              <a:srgbClr val="816F61"/>
            </a:solidFill>
            <a:ln>
              <a:solidFill>
                <a:srgbClr val="816F6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0" name="Picture 49" descr="Calendar&#10;&#10;Description automatically generated">
            <a:extLst>
              <a:ext uri="{FF2B5EF4-FFF2-40B4-BE49-F238E27FC236}">
                <a16:creationId xmlns:a16="http://schemas.microsoft.com/office/drawing/2014/main" id="{9E67A563-7EA3-4C9D-8212-C6D7C1D209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5828572" y="1201482"/>
            <a:ext cx="777161" cy="218047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F233476-C239-4CF8-800A-DD6158201277}"/>
              </a:ext>
            </a:extLst>
          </p:cNvPr>
          <p:cNvGrpSpPr/>
          <p:nvPr/>
        </p:nvGrpSpPr>
        <p:grpSpPr>
          <a:xfrm>
            <a:off x="5377944" y="893116"/>
            <a:ext cx="6840368" cy="6379332"/>
            <a:chOff x="5197156" y="622700"/>
            <a:chExt cx="6840368" cy="6379332"/>
          </a:xfrm>
        </p:grpSpPr>
        <p:pic>
          <p:nvPicPr>
            <p:cNvPr id="13" name="Picture 1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FB2DFE36-E6AD-4A42-96B6-6ED7BBB9B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5" t="52247" r="31565" b="26560"/>
            <a:stretch/>
          </p:blipFill>
          <p:spPr>
            <a:xfrm>
              <a:off x="5197156" y="622700"/>
              <a:ext cx="6840368" cy="637933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DF7D723-3266-4B78-9522-843ED495AF7A}"/>
                </a:ext>
              </a:extLst>
            </p:cNvPr>
            <p:cNvSpPr txBox="1"/>
            <p:nvPr/>
          </p:nvSpPr>
          <p:spPr>
            <a:xfrm>
              <a:off x="6340121" y="1993634"/>
              <a:ext cx="468873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đóng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phóng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lần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lượt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hỏi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lớp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hỏi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089073F-6131-4678-98C8-FDE980DBA13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9" y="2940522"/>
            <a:ext cx="5592607" cy="4042009"/>
          </a:xfrm>
          <a:prstGeom prst="rect">
            <a:avLst/>
          </a:prstGeom>
        </p:spPr>
      </p:pic>
      <p:pic>
        <p:nvPicPr>
          <p:cNvPr id="48" name="Picture 47" descr="A picture containing toy&#10;&#10;Description automatically generated">
            <a:extLst>
              <a:ext uri="{FF2B5EF4-FFF2-40B4-BE49-F238E27FC236}">
                <a16:creationId xmlns:a16="http://schemas.microsoft.com/office/drawing/2014/main" id="{35A7BA1F-79F5-42C5-A1D1-388C3A98F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80" b="97549" l="9804" r="89706">
                        <a14:foregroundMark x1="53268" y1="46895" x2="52614" y2="57843"/>
                        <a14:foregroundMark x1="48693" y1="44118" x2="47549" y2="66993"/>
                        <a14:foregroundMark x1="51471" y1="74346" x2="49183" y2="97712"/>
                        <a14:foregroundMark x1="53268" y1="7680" x2="53268" y2="8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1" y="3547972"/>
            <a:ext cx="2631736" cy="2631736"/>
          </a:xfrm>
          <a:prstGeom prst="rect">
            <a:avLst/>
          </a:prstGeom>
        </p:spPr>
      </p:pic>
      <p:pic>
        <p:nvPicPr>
          <p:cNvPr id="9" name="Picture 8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5B687145-0805-487C-A272-6C05A9FD12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244" b="95150" l="3342" r="37817">
                        <a14:foregroundMark x1="5391" y1="59701" x2="5391" y2="59701"/>
                        <a14:foregroundMark x1="6442" y1="58448" x2="7062" y2="61560"/>
                        <a14:foregroundMark x1="7278" y1="58610" x2="6954" y2="60631"/>
                        <a14:foregroundMark x1="7790" y1="58610" x2="3423" y2="64349"/>
                        <a14:foregroundMark x1="3423" y1="64349" x2="7278" y2="58286"/>
                        <a14:foregroundMark x1="7278" y1="58286" x2="8302" y2="58933"/>
                        <a14:foregroundMark x1="30728" y1="57680" x2="30000" y2="64632"/>
                        <a14:foregroundMark x1="32803" y1="56427" x2="33315" y2="64147"/>
                        <a14:foregroundMark x1="33315" y1="64147" x2="32911" y2="64511"/>
                        <a14:foregroundMark x1="16765" y1="60792" x2="16469" y2="66047"/>
                        <a14:foregroundMark x1="13989" y1="63581" x2="24124" y2="67462"/>
                        <a14:foregroundMark x1="24124" y1="67462" x2="23612" y2="71787"/>
                        <a14:foregroundMark x1="14906" y1="63703" x2="12291" y2="70089"/>
                        <a14:foregroundMark x1="12291" y1="70089" x2="12129" y2="71463"/>
                        <a14:foregroundMark x1="18113" y1="60146" x2="23342" y2="62732"/>
                        <a14:foregroundMark x1="23342" y1="62732" x2="24933" y2="68513"/>
                        <a14:foregroundMark x1="24933" y1="64794" x2="25364" y2="71948"/>
                        <a14:foregroundMark x1="15445" y1="85732" x2="15526" y2="89935"/>
                        <a14:foregroundMark x1="15337" y1="85408" x2="16361" y2="84640"/>
                        <a14:foregroundMark x1="32399" y1="56750" x2="31968" y2="59863"/>
                        <a14:foregroundMark x1="31456" y1="55497" x2="32803" y2="61722"/>
                        <a14:foregroundMark x1="32183" y1="54244" x2="34879" y2="57357"/>
                        <a14:foregroundMark x1="29596" y1="67906" x2="29596" y2="67906"/>
                        <a14:foregroundMark x1="28760" y1="69604" x2="28760" y2="69604"/>
                        <a14:foregroundMark x1="9326" y1="64956" x2="9326" y2="64956"/>
                        <a14:foregroundMark x1="9434" y1="65724" x2="9434" y2="65724"/>
                        <a14:foregroundMark x1="9434" y1="64956" x2="9434" y2="64956"/>
                        <a14:foregroundMark x1="9434" y1="64956" x2="9434" y2="64956"/>
                        <a14:foregroundMark x1="9650" y1="64956" x2="9650" y2="64956"/>
                        <a14:foregroundMark x1="9650" y1="64956" x2="9650" y2="64956"/>
                        <a14:foregroundMark x1="7062" y1="56589" x2="7062" y2="56589"/>
                        <a14:foregroundMark x1="5822" y1="56427" x2="5202" y2="5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57952"/>
          <a:stretch/>
        </p:blipFill>
        <p:spPr>
          <a:xfrm>
            <a:off x="9888299" y="508677"/>
            <a:ext cx="2657815" cy="20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219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6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36D0E46-35AF-4195-B794-1D01ED99ED4B}"/>
              </a:ext>
            </a:extLst>
          </p:cNvPr>
          <p:cNvGrpSpPr/>
          <p:nvPr/>
        </p:nvGrpSpPr>
        <p:grpSpPr>
          <a:xfrm>
            <a:off x="3283897" y="16203"/>
            <a:ext cx="2867377" cy="812800"/>
            <a:chOff x="5007836" y="507047"/>
            <a:chExt cx="1501614" cy="30863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99856C-728B-4B86-AAA0-177F861AE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56635B-760C-4A53-A281-85EC1CA88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88744A-D438-44F0-A5C6-BE491A03CE45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A60BD5A-01E0-4060-9581-4A9C210A06C1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30D08D-99D7-42C6-B781-FFD6BB96E0EF}"/>
              </a:ext>
            </a:extLst>
          </p:cNvPr>
          <p:cNvGrpSpPr/>
          <p:nvPr/>
        </p:nvGrpSpPr>
        <p:grpSpPr>
          <a:xfrm>
            <a:off x="8784776" y="17451"/>
            <a:ext cx="2867377" cy="812800"/>
            <a:chOff x="5007836" y="507047"/>
            <a:chExt cx="1501614" cy="30863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96975A-3DF7-4DFB-98AB-BE3391243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B62388-A53D-41D2-BF8F-AF9F7C856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A387A37-5944-413E-98B6-8A26C042A13C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6C252FB-2851-4B13-9CFB-E497028BB41A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42F68E-F931-4A6D-99F2-7BBCDDB87668}"/>
              </a:ext>
            </a:extLst>
          </p:cNvPr>
          <p:cNvGrpSpPr/>
          <p:nvPr/>
        </p:nvGrpSpPr>
        <p:grpSpPr>
          <a:xfrm>
            <a:off x="283322" y="543530"/>
            <a:ext cx="2646459" cy="5120012"/>
            <a:chOff x="8805333" y="1495260"/>
            <a:chExt cx="2646459" cy="51200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728CD7-21C6-4CED-8239-98ECDC036C88}"/>
                </a:ext>
              </a:extLst>
            </p:cNvPr>
            <p:cNvSpPr/>
            <p:nvPr/>
          </p:nvSpPr>
          <p:spPr>
            <a:xfrm>
              <a:off x="8805333" y="1495260"/>
              <a:ext cx="2646459" cy="512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572647-7720-4673-9B82-EE298EDBCD03}"/>
                </a:ext>
              </a:extLst>
            </p:cNvPr>
            <p:cNvSpPr/>
            <p:nvPr/>
          </p:nvSpPr>
          <p:spPr>
            <a:xfrm>
              <a:off x="9008533" y="1693333"/>
              <a:ext cx="2178756" cy="47300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6A8D73-AAB4-44BD-A5D1-BECCAE6D800C}"/>
                </a:ext>
              </a:extLst>
            </p:cNvPr>
            <p:cNvSpPr/>
            <p:nvPr/>
          </p:nvSpPr>
          <p:spPr>
            <a:xfrm>
              <a:off x="9194799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63E1604-004C-4D74-8C56-D502B81D954E}"/>
                </a:ext>
              </a:extLst>
            </p:cNvPr>
            <p:cNvSpPr/>
            <p:nvPr/>
          </p:nvSpPr>
          <p:spPr>
            <a:xfrm>
              <a:off x="10163404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91E4EF6-3592-4672-AAB1-632035B491C8}"/>
                </a:ext>
              </a:extLst>
            </p:cNvPr>
            <p:cNvSpPr/>
            <p:nvPr/>
          </p:nvSpPr>
          <p:spPr>
            <a:xfrm>
              <a:off x="9222625" y="1853989"/>
              <a:ext cx="1750175" cy="22664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76BBF2-A9EB-482F-8F6D-91DDBA56ECED}"/>
                </a:ext>
              </a:extLst>
            </p:cNvPr>
            <p:cNvSpPr/>
            <p:nvPr/>
          </p:nvSpPr>
          <p:spPr>
            <a:xfrm>
              <a:off x="10916356" y="3601156"/>
              <a:ext cx="191911" cy="149456"/>
            </a:xfrm>
            <a:prstGeom prst="ellipse">
              <a:avLst/>
            </a:prstGeom>
            <a:solidFill>
              <a:srgbClr val="816F61"/>
            </a:solidFill>
            <a:ln>
              <a:solidFill>
                <a:srgbClr val="816F6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8" name="Picture 47" descr="A picture containing toy&#10;&#10;Description automatically generated">
            <a:extLst>
              <a:ext uri="{FF2B5EF4-FFF2-40B4-BE49-F238E27FC236}">
                <a16:creationId xmlns:a16="http://schemas.microsoft.com/office/drawing/2014/main" id="{35A7BA1F-79F5-42C5-A1D1-388C3A98F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80" b="97549" l="9804" r="89706">
                        <a14:foregroundMark x1="53268" y1="46895" x2="52614" y2="57843"/>
                        <a14:foregroundMark x1="48693" y1="44118" x2="47549" y2="66993"/>
                        <a14:foregroundMark x1="51471" y1="74346" x2="49183" y2="97712"/>
                        <a14:foregroundMark x1="53268" y1="7680" x2="53268" y2="8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12" y="3697277"/>
            <a:ext cx="3122268" cy="312226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A2B5CD6-07FA-4917-A172-0E8EE1EC7324}"/>
              </a:ext>
            </a:extLst>
          </p:cNvPr>
          <p:cNvGrpSpPr/>
          <p:nvPr/>
        </p:nvGrpSpPr>
        <p:grpSpPr>
          <a:xfrm>
            <a:off x="1118337" y="1396322"/>
            <a:ext cx="4606119" cy="1533104"/>
            <a:chOff x="1651737" y="1438275"/>
            <a:chExt cx="3533874" cy="1533104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0541F1D9-A21C-4429-9A74-ED9AA1253111}"/>
                </a:ext>
              </a:extLst>
            </p:cNvPr>
            <p:cNvSpPr/>
            <p:nvPr/>
          </p:nvSpPr>
          <p:spPr>
            <a:xfrm>
              <a:off x="1651737" y="1438275"/>
              <a:ext cx="3533874" cy="1533104"/>
            </a:xfrm>
            <a:prstGeom prst="wedgeRoundRectCallout">
              <a:avLst>
                <a:gd name="adj1" fmla="val -47632"/>
                <a:gd name="adj2" fmla="val 8830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CB1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DF7D723-3266-4B78-9522-843ED495AF7A}"/>
                </a:ext>
              </a:extLst>
            </p:cNvPr>
            <p:cNvSpPr txBox="1"/>
            <p:nvPr/>
          </p:nvSpPr>
          <p:spPr>
            <a:xfrm>
              <a:off x="1725870" y="1567817"/>
              <a:ext cx="34378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</a:p>
          </p:txBody>
        </p:sp>
      </p:grpSp>
      <p:pic>
        <p:nvPicPr>
          <p:cNvPr id="6" name="Picture 5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5C750C85-66CB-45FB-A61B-849CD8C53B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9"/>
          <a:stretch/>
        </p:blipFill>
        <p:spPr>
          <a:xfrm>
            <a:off x="9759869" y="2947099"/>
            <a:ext cx="2148809" cy="3937568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412BD761-A36B-4ED8-851D-ABA96D75DF8E}"/>
              </a:ext>
            </a:extLst>
          </p:cNvPr>
          <p:cNvGrpSpPr/>
          <p:nvPr/>
        </p:nvGrpSpPr>
        <p:grpSpPr>
          <a:xfrm flipH="1">
            <a:off x="3001662" y="3388603"/>
            <a:ext cx="5515613" cy="1450740"/>
            <a:chOff x="2032467" y="4151977"/>
            <a:chExt cx="3778541" cy="1784873"/>
          </a:xfrm>
        </p:grpSpPr>
        <p:sp>
          <p:nvSpPr>
            <p:cNvPr id="56" name="Speech Bubble: Rectangle with Corners Rounded 55">
              <a:extLst>
                <a:ext uri="{FF2B5EF4-FFF2-40B4-BE49-F238E27FC236}">
                  <a16:creationId xmlns:a16="http://schemas.microsoft.com/office/drawing/2014/main" id="{9A90BBC2-189D-4CF2-AA55-1F58D1CD5D98}"/>
                </a:ext>
              </a:extLst>
            </p:cNvPr>
            <p:cNvSpPr/>
            <p:nvPr/>
          </p:nvSpPr>
          <p:spPr>
            <a:xfrm>
              <a:off x="2099412" y="4151977"/>
              <a:ext cx="3683298" cy="1784873"/>
            </a:xfrm>
            <a:prstGeom prst="wedgeRoundRectCallout">
              <a:avLst>
                <a:gd name="adj1" fmla="val 72378"/>
                <a:gd name="adj2" fmla="val 2121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F56F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D8396CC-CD5E-48FE-8438-7F2BA56DD4E5}"/>
                </a:ext>
              </a:extLst>
            </p:cNvPr>
            <p:cNvSpPr txBox="1"/>
            <p:nvPr/>
          </p:nvSpPr>
          <p:spPr>
            <a:xfrm>
              <a:off x="2032467" y="4270453"/>
              <a:ext cx="3778541" cy="1476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Theo bạn việc tiêu tiền đó có ích không?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FAC52F-21F1-DA1A-6565-0DBEB0E7D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816" y="837360"/>
            <a:ext cx="3365284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4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1759CBF8-9C09-4562-B359-509971C3D6DC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7CEBE91-998E-4ABA-AD0A-96DBF8241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2" b="23750"/>
          <a:stretch/>
        </p:blipFill>
        <p:spPr>
          <a:xfrm>
            <a:off x="2275366" y="3261993"/>
            <a:ext cx="7336471" cy="3787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1500" y="1410789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Dặn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dò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159" y="2397946"/>
            <a:ext cx="1075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1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577" y="2026751"/>
            <a:ext cx="9400847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BB69CA5-1AC2-4CEB-9C55-2AD4B874B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6" name="任意多边形: 形状 3">
            <a:extLst>
              <a:ext uri="{FF2B5EF4-FFF2-40B4-BE49-F238E27FC236}">
                <a16:creationId xmlns:a16="http://schemas.microsoft.com/office/drawing/2014/main" id="{0035766D-CCC2-46E4-893A-0C44BAD65E17}"/>
              </a:ext>
            </a:extLst>
          </p:cNvPr>
          <p:cNvSpPr/>
          <p:nvPr/>
        </p:nvSpPr>
        <p:spPr>
          <a:xfrm>
            <a:off x="2444701" y="1672046"/>
            <a:ext cx="7792616" cy="3598598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rgbClr val="FF66CC">
              <a:alpha val="21000"/>
            </a:srgb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0261" y="2745168"/>
            <a:ext cx="6741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bag of money and coins&#10;&#10;Description automatically generated">
            <a:extLst>
              <a:ext uri="{FF2B5EF4-FFF2-40B4-BE49-F238E27FC236}">
                <a16:creationId xmlns:a16="http://schemas.microsoft.com/office/drawing/2014/main" id="{D1343CC1-36BE-83D1-9DC9-116444252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4" y="3470092"/>
            <a:ext cx="3657607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383" y="373099"/>
            <a:ext cx="1085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598C9-FF80-0123-46F3-3A4B1FC26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720" y="1150705"/>
            <a:ext cx="4736601" cy="2613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7A2A6E-36B7-CB51-9BE8-3CDE1517A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962" y="1091577"/>
            <a:ext cx="4726272" cy="27231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551D3B-83B0-E119-8BFB-F92EF3E85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347" y="3986481"/>
            <a:ext cx="2628900" cy="2419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5BDAC6-C58C-3D64-6944-35E408618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035" y="4014038"/>
            <a:ext cx="28575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4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8025D635-6E15-4FD9-354A-5CA9F23B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0668" r="10290" b="6831"/>
          <a:stretch/>
        </p:blipFill>
        <p:spPr>
          <a:xfrm flipH="1">
            <a:off x="8412481" y="2529397"/>
            <a:ext cx="3779520" cy="432860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866637-552F-476C-0E82-CAB2DB5C3BD6}"/>
              </a:ext>
            </a:extLst>
          </p:cNvPr>
          <p:cNvGrpSpPr/>
          <p:nvPr/>
        </p:nvGrpSpPr>
        <p:grpSpPr>
          <a:xfrm>
            <a:off x="2219082" y="1972492"/>
            <a:ext cx="7221356" cy="3331028"/>
            <a:chOff x="2098452" y="1632858"/>
            <a:chExt cx="7221356" cy="3331028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id="{8EB53B2D-0748-56E5-D9D7-6DD030F3B12F}"/>
                </a:ext>
              </a:extLst>
            </p:cNvPr>
            <p:cNvSpPr/>
            <p:nvPr/>
          </p:nvSpPr>
          <p:spPr>
            <a:xfrm>
              <a:off x="2098452" y="1632858"/>
              <a:ext cx="7221356" cy="3331028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D3AB6C-A9F6-77F4-FC43-A9C66C4482E1}"/>
                </a:ext>
              </a:extLst>
            </p:cNvPr>
            <p:cNvSpPr/>
            <p:nvPr/>
          </p:nvSpPr>
          <p:spPr>
            <a:xfrm>
              <a:off x="2266582" y="2374838"/>
              <a:ext cx="6885095" cy="1642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vai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qua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bức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6896" y="1985094"/>
            <a:ext cx="5351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E26FB-B736-0460-1597-9495D0102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26" y="2188395"/>
            <a:ext cx="4736601" cy="261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53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4977" y="1779611"/>
            <a:ext cx="53516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 có tiền, ngân hàng mới có thể cho người dân, doanh nghiệp vay vốn để sản xuất, kinh doanh.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079F6-F4E6-85BC-0195-D7ADA1797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210" y="1273996"/>
            <a:ext cx="3259315" cy="41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3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1" y="1902902"/>
            <a:ext cx="53516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tiết kiệm để mua sách vở, vật dụng cần thiết phục vụ cho đời sống.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22AD20-0398-2DBA-FB45-52D09712D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79" y="1551399"/>
            <a:ext cx="3751625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3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468</Words>
  <Application>Microsoft Office PowerPoint</Application>
  <PresentationFormat>Widescreen</PresentationFormat>
  <Paragraphs>31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46</cp:revision>
  <dcterms:created xsi:type="dcterms:W3CDTF">2023-11-01T11:19:12Z</dcterms:created>
  <dcterms:modified xsi:type="dcterms:W3CDTF">2025-03-17T08:46:46Z</dcterms:modified>
</cp:coreProperties>
</file>