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264" r:id="rId3"/>
    <p:sldId id="296" r:id="rId4"/>
    <p:sldId id="322" r:id="rId5"/>
    <p:sldId id="323" r:id="rId6"/>
    <p:sldId id="266" r:id="rId7"/>
    <p:sldId id="270" r:id="rId8"/>
    <p:sldId id="315" r:id="rId9"/>
    <p:sldId id="316" r:id="rId10"/>
    <p:sldId id="317" r:id="rId11"/>
    <p:sldId id="268" r:id="rId12"/>
    <p:sldId id="324" r:id="rId13"/>
    <p:sldId id="325" r:id="rId14"/>
    <p:sldId id="326" r:id="rId15"/>
    <p:sldId id="327" r:id="rId16"/>
    <p:sldId id="328" r:id="rId17"/>
    <p:sldId id="329" r:id="rId18"/>
    <p:sldId id="330"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2/26/2025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2/26/2025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2/26/2025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2/26/2025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smtClean="0">
                <a:solidFill>
                  <a:srgbClr val="C00000"/>
                </a:solidFill>
                <a:latin typeface="Calibri" panose="020F0502020204030204"/>
              </a:rPr>
              <a:t>Cách</a:t>
            </a:r>
            <a:r>
              <a:rPr lang="en-US" sz="4000" b="1" noProof="0" dirty="0" smtClean="0">
                <a:solidFill>
                  <a:srgbClr val="C00000"/>
                </a:solidFill>
                <a:latin typeface="Calibri" panose="020F0502020204030204"/>
              </a:rPr>
              <a:t> </a:t>
            </a:r>
            <a:r>
              <a:rPr kumimoji="0" lang="vi-VN" sz="4000" b="1" i="0" u="none" strike="noStrike" kern="1200" cap="none" spc="0" normalizeH="0" baseline="0" noProof="0" dirty="0" smtClean="0">
                <a:ln>
                  <a:noFill/>
                </a:ln>
                <a:solidFill>
                  <a:srgbClr val="C00000"/>
                </a:solidFill>
                <a:effectLst/>
                <a:uLnTx/>
                <a:uFillTx/>
                <a:latin typeface="Calibri" panose="020F0502020204030204"/>
                <a:ea typeface="+mn-ea"/>
                <a:cs typeface="+mn-cs"/>
              </a:rPr>
              <a:t>làm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729</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24</cp:revision>
  <dcterms:created xsi:type="dcterms:W3CDTF">2023-12-05T02:02:04Z</dcterms:created>
  <dcterms:modified xsi:type="dcterms:W3CDTF">2025-02-26T01:16:31Z</dcterms:modified>
</cp:coreProperties>
</file>