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14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7.pn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3.svg"/><Relationship Id="rId18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8.png"/><Relationship Id="rId17" Type="http://schemas.openxmlformats.org/officeDocument/2006/relationships/image" Target="../media/image87.svg"/><Relationship Id="rId2" Type="http://schemas.openxmlformats.org/officeDocument/2006/relationships/image" Target="../media/image3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85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59.sv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8.sv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46.png"/><Relationship Id="rId17" Type="http://schemas.openxmlformats.org/officeDocument/2006/relationships/image" Target="../media/image90.svg"/><Relationship Id="rId2" Type="http://schemas.openxmlformats.org/officeDocument/2006/relationships/audio" Target="../media/audio2.wav"/><Relationship Id="rId16" Type="http://schemas.openxmlformats.org/officeDocument/2006/relationships/image" Target="../media/image55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8.png"/><Relationship Id="rId10" Type="http://schemas.openxmlformats.org/officeDocument/2006/relationships/image" Target="../media/image1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8.sv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90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1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78.svg"/><Relationship Id="rId17" Type="http://schemas.openxmlformats.org/officeDocument/2006/relationships/image" Target="../media/image87.svg"/><Relationship Id="rId2" Type="http://schemas.openxmlformats.org/officeDocument/2006/relationships/audio" Target="../media/audio2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46.png"/><Relationship Id="rId5" Type="http://schemas.openxmlformats.org/officeDocument/2006/relationships/image" Target="../media/image17.png"/><Relationship Id="rId15" Type="http://schemas.openxmlformats.org/officeDocument/2006/relationships/image" Target="../media/image90.sv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19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9.png"/><Relationship Id="rId17" Type="http://schemas.openxmlformats.org/officeDocument/2006/relationships/image" Target="../media/image72.svg"/><Relationship Id="rId2" Type="http://schemas.openxmlformats.org/officeDocument/2006/relationships/image" Target="../media/image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8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3.png"/><Relationship Id="rId18" Type="http://schemas.openxmlformats.org/officeDocument/2006/relationships/image" Target="../media/image72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1.png"/><Relationship Id="rId17" Type="http://schemas.openxmlformats.org/officeDocument/2006/relationships/image" Target="../media/image43.png"/><Relationship Id="rId2" Type="http://schemas.openxmlformats.org/officeDocument/2006/relationships/image" Target="../media/image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8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8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3.svg"/><Relationship Id="rId17" Type="http://schemas.openxmlformats.org/officeDocument/2006/relationships/image" Target="../media/image59.pn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57.png"/><Relationship Id="rId5" Type="http://schemas.openxmlformats.org/officeDocument/2006/relationships/image" Target="../media/image26.svg"/><Relationship Id="rId1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8.png"/><Relationship Id="rId2" Type="http://schemas.openxmlformats.org/officeDocument/2006/relationships/image" Target="../media/image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59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0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9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6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7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7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8.png"/><Relationship Id="rId2" Type="http://schemas.openxmlformats.org/officeDocument/2006/relationships/image" Target="../media/image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59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1.png"/><Relationship Id="rId10" Type="http://schemas.openxmlformats.org/officeDocument/2006/relationships/image" Target="../media/image19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1.png"/><Relationship Id="rId10" Type="http://schemas.openxmlformats.org/officeDocument/2006/relationships/image" Target="../media/image19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18" Type="http://schemas.openxmlformats.org/officeDocument/2006/relationships/image" Target="../media/image74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30.png"/><Relationship Id="rId17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743</Words>
  <Application>Microsoft Office PowerPoint</Application>
  <PresentationFormat>Widescreen</PresentationFormat>
  <Paragraphs>45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10</cp:revision>
  <dcterms:created xsi:type="dcterms:W3CDTF">2023-10-28T04:53:34Z</dcterms:created>
  <dcterms:modified xsi:type="dcterms:W3CDTF">2025-01-22T11:13:08Z</dcterms:modified>
</cp:coreProperties>
</file>