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2" r:id="rId5"/>
    <p:sldId id="478" r:id="rId6"/>
    <p:sldId id="504" r:id="rId7"/>
    <p:sldId id="258" r:id="rId8"/>
    <p:sldId id="260" r:id="rId9"/>
    <p:sldId id="512" r:id="rId10"/>
    <p:sldId id="505" r:id="rId11"/>
    <p:sldId id="510" r:id="rId12"/>
  </p:sldIdLst>
  <p:sldSz cx="18288000" cy="10287000"/>
  <p:notesSz cx="6858000" cy="9144000"/>
  <p:embeddedFontLst>
    <p:embeddedFont>
      <p:font typeface="#9Slide07 Koni" panose="020B0604020202020204" charset="0"/>
      <p:regular r:id="rId13"/>
    </p:embeddedFont>
    <p:embeddedFont>
      <p:font typeface="#9Slide05 SVNHaptic Script" panose="020B0604020202020204" charset="0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#9Slide07 HoneyCream" panose="020B0604020202020204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Nunito Bold" panose="00000800000000000000" pitchFamily="2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unito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0" autoAdjust="0"/>
    <p:restoredTop sz="85051" autoAdjust="0"/>
  </p:normalViewPr>
  <p:slideViewPr>
    <p:cSldViewPr showGuides="1">
      <p:cViewPr varScale="1">
        <p:scale>
          <a:sx n="40" d="100"/>
          <a:sy n="40" d="100"/>
        </p:scale>
        <p:origin x="7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sz="27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1517" t="27354" r="19795" b="5469"/>
          <a:stretch>
            <a:fillRect/>
          </a:stretch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/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3296" b="10454"/>
          <a:stretch>
            <a:fillRect/>
          </a:stretch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DCB-AF61-43A1-ACC2-BC07373AB104}" type="datetimeFigureOut">
              <a:rPr lang="en-US" smtClean="0"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/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21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/>
          <p:cNvSpPr txBox="1"/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3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0265" y="0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892" r="-71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04801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04801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673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673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35883" y="5005305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5883" y="-17589"/>
            <a:ext cx="5355455" cy="5848663"/>
          </a:xfrm>
          <a:custGeom>
            <a:avLst/>
            <a:gdLst/>
            <a:ahLst/>
            <a:cxnLst/>
            <a:rect l="l" t="t" r="r" b="b"/>
            <a:pathLst>
              <a:path w="5355455" h="5848663">
                <a:moveTo>
                  <a:pt x="0" y="0"/>
                </a:moveTo>
                <a:lnTo>
                  <a:pt x="5355455" y="0"/>
                </a:lnTo>
                <a:lnTo>
                  <a:pt x="5355455" y="5848664"/>
                </a:lnTo>
                <a:lnTo>
                  <a:pt x="0" y="584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569" t="-4577" r="-76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10265" y="5022894"/>
            <a:ext cx="5707296" cy="5831075"/>
          </a:xfrm>
          <a:custGeom>
            <a:avLst/>
            <a:gdLst/>
            <a:ahLst/>
            <a:cxnLst/>
            <a:rect l="l" t="t" r="r" b="b"/>
            <a:pathLst>
              <a:path w="5707296" h="5831075">
                <a:moveTo>
                  <a:pt x="0" y="0"/>
                </a:moveTo>
                <a:lnTo>
                  <a:pt x="5707296" y="0"/>
                </a:lnTo>
                <a:lnTo>
                  <a:pt x="5707296" y="5831075"/>
                </a:lnTo>
                <a:lnTo>
                  <a:pt x="0" y="5831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4892" r="-716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11312" y="2095500"/>
            <a:ext cx="13899102" cy="6946836"/>
            <a:chOff x="0" y="0"/>
            <a:chExt cx="3660669" cy="18296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60669" cy="1829619"/>
            </a:xfrm>
            <a:custGeom>
              <a:avLst/>
              <a:gdLst/>
              <a:ahLst/>
              <a:cxnLst/>
              <a:rect l="l" t="t" r="r" b="b"/>
              <a:pathLst>
                <a:path w="3660669" h="1829619">
                  <a:moveTo>
                    <a:pt x="0" y="0"/>
                  </a:moveTo>
                  <a:lnTo>
                    <a:pt x="3660669" y="0"/>
                  </a:lnTo>
                  <a:lnTo>
                    <a:pt x="3660669" y="1829619"/>
                  </a:lnTo>
                  <a:lnTo>
                    <a:pt x="0" y="1829619"/>
                  </a:lnTo>
                  <a:close/>
                </a:path>
              </a:pathLst>
            </a:custGeom>
            <a:solidFill>
              <a:srgbClr val="FDF8F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60669" cy="1867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224367" y="-241956"/>
            <a:ext cx="4468897" cy="4917631"/>
          </a:xfrm>
          <a:custGeom>
            <a:avLst/>
            <a:gdLst/>
            <a:ahLst/>
            <a:cxnLst/>
            <a:rect l="l" t="t" r="r" b="b"/>
            <a:pathLst>
              <a:path w="4468897" h="4917631">
                <a:moveTo>
                  <a:pt x="0" y="0"/>
                </a:moveTo>
                <a:lnTo>
                  <a:pt x="4468897" y="0"/>
                </a:lnTo>
                <a:lnTo>
                  <a:pt x="4468897" y="4917631"/>
                </a:lnTo>
                <a:lnTo>
                  <a:pt x="0" y="4917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54826" y="1500110"/>
            <a:ext cx="1109264" cy="1038548"/>
          </a:xfrm>
          <a:custGeom>
            <a:avLst/>
            <a:gdLst/>
            <a:ahLst/>
            <a:cxnLst/>
            <a:rect l="l" t="t" r="r" b="b"/>
            <a:pathLst>
              <a:path w="1109264" h="1038548">
                <a:moveTo>
                  <a:pt x="0" y="0"/>
                </a:moveTo>
                <a:lnTo>
                  <a:pt x="1109263" y="0"/>
                </a:lnTo>
                <a:lnTo>
                  <a:pt x="1109263" y="1038548"/>
                </a:lnTo>
                <a:lnTo>
                  <a:pt x="0" y="1038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20716" y="7745817"/>
            <a:ext cx="2184492" cy="2184492"/>
          </a:xfrm>
          <a:custGeom>
            <a:avLst/>
            <a:gdLst/>
            <a:ahLst/>
            <a:cxnLst/>
            <a:rect l="l" t="t" r="r" b="b"/>
            <a:pathLst>
              <a:path w="2184492" h="2184492">
                <a:moveTo>
                  <a:pt x="0" y="0"/>
                </a:moveTo>
                <a:lnTo>
                  <a:pt x="2184492" y="0"/>
                </a:lnTo>
                <a:lnTo>
                  <a:pt x="2184492" y="2184491"/>
                </a:lnTo>
                <a:lnTo>
                  <a:pt x="0" y="2184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629813" y="3188729"/>
            <a:ext cx="6863753" cy="6968277"/>
          </a:xfrm>
          <a:custGeom>
            <a:avLst/>
            <a:gdLst/>
            <a:ahLst/>
            <a:cxnLst/>
            <a:rect l="l" t="t" r="r" b="b"/>
            <a:pathLst>
              <a:path w="6863753" h="6968277">
                <a:moveTo>
                  <a:pt x="0" y="0"/>
                </a:moveTo>
                <a:lnTo>
                  <a:pt x="6863753" y="0"/>
                </a:lnTo>
                <a:lnTo>
                  <a:pt x="6863753" y="6968277"/>
                </a:lnTo>
                <a:lnTo>
                  <a:pt x="0" y="6968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745110" y="8292641"/>
            <a:ext cx="7315200" cy="2670048"/>
          </a:xfrm>
          <a:custGeom>
            <a:avLst/>
            <a:gdLst/>
            <a:ahLst/>
            <a:cxnLst/>
            <a:rect l="l" t="t" r="r" b="b"/>
            <a:pathLst>
              <a:path w="7315200" h="2670048">
                <a:moveTo>
                  <a:pt x="0" y="0"/>
                </a:moveTo>
                <a:lnTo>
                  <a:pt x="7315200" y="0"/>
                </a:lnTo>
                <a:lnTo>
                  <a:pt x="7315200" y="2670048"/>
                </a:lnTo>
                <a:lnTo>
                  <a:pt x="0" y="267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550" y="-422867"/>
            <a:ext cx="17625064" cy="9748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04900"/>
            <a:ext cx="16686198" cy="32311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3" cy="10287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5" y="1336877"/>
            <a:ext cx="16914977" cy="783027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45" y="1389921"/>
            <a:ext cx="16230668" cy="75071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9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144000" y="4076699"/>
            <a:ext cx="8938454" cy="5902855"/>
          </a:xfrm>
          <a:custGeom>
            <a:avLst/>
            <a:gdLst/>
            <a:ahLst/>
            <a:cxnLst/>
            <a:rect l="l" t="t" r="r" b="b"/>
            <a:pathLst>
              <a:path w="10551209" h="6884664">
                <a:moveTo>
                  <a:pt x="0" y="0"/>
                </a:moveTo>
                <a:lnTo>
                  <a:pt x="10551210" y="0"/>
                </a:lnTo>
                <a:lnTo>
                  <a:pt x="10551210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2000" y="736833"/>
            <a:ext cx="16459200" cy="3304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1: Chia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sẻ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với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thầy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cô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bè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về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mức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cùng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bàn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Mức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độ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nhau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của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em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;</a:t>
            </a: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+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Mong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muốn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hiểu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bạn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hơn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để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đạt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được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điều</a:t>
            </a:r>
            <a:r>
              <a:rPr lang="en-US" sz="5400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Nunito Bold" panose="020B0606030504020204"/>
              </a:rPr>
              <a:t>đó</a:t>
            </a:r>
            <a:endParaRPr lang="en-US" sz="5400" i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Nunito Bold" panose="020B0606030504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220695"/>
            <a:ext cx="5529551" cy="17192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44686" y="3798177"/>
            <a:ext cx="5784228" cy="5784228"/>
            <a:chOff x="12665195" y="4844168"/>
            <a:chExt cx="5784228" cy="5784228"/>
          </a:xfrm>
        </p:grpSpPr>
        <p:pic>
          <p:nvPicPr>
            <p:cNvPr id="9" name="Picture 4" descr="Sticky Note Clipart in Minimalist Art Style Illustration: 4K Vector &amp; 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6094" l="9961" r="96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0214">
              <a:off x="12665195" y="4844168"/>
              <a:ext cx="5784228" cy="57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82557">
              <a:off x="14038184" y="6859119"/>
              <a:ext cx="247054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#9Slide05 SVNHaptic Script" panose="00000500000000000000" pitchFamily="2" charset="0"/>
                </a:rPr>
                <a:t>1.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Yêu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động</a:t>
              </a:r>
              <a:r>
                <a:rPr lang="en-US" sz="3600" dirty="0">
                  <a:latin typeface="#9Slide05 SVNHaptic Script" panose="00000500000000000000" pitchFamily="2" charset="0"/>
                </a:rPr>
                <a:t>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vật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2.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hát</a:t>
              </a:r>
              <a:endParaRPr lang="en-US" sz="3600" dirty="0">
                <a:latin typeface="#9Slide05 SVNHaptic Script" panose="00000500000000000000" pitchFamily="2" charset="0"/>
              </a:endParaRPr>
            </a:p>
            <a:p>
              <a:r>
                <a:rPr lang="en-US" sz="3600" dirty="0">
                  <a:latin typeface="#9Slide05 SVNHaptic Script" panose="00000500000000000000" pitchFamily="2" charset="0"/>
                </a:rPr>
                <a:t>3. Thích </a:t>
              </a:r>
              <a:r>
                <a:rPr lang="en-US" sz="3600" dirty="0" err="1">
                  <a:latin typeface="#9Slide05 SVNHaptic Script" panose="00000500000000000000" pitchFamily="2" charset="0"/>
                </a:rPr>
                <a:t>truyện</a:t>
              </a:r>
              <a:endParaRPr lang="en-US" sz="3600" dirty="0">
                <a:latin typeface="#9Slide05 SVNHaptic Script" panose="0000050000000000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425102">
              <a:off x="14826623" y="5691408"/>
              <a:ext cx="1705916" cy="1023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3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sự</a:t>
              </a:r>
              <a:r>
                <a:rPr lang="en-US" sz="4400" dirty="0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4400" dirty="0" err="1">
                  <a:solidFill>
                    <a:schemeClr val="accent6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thật</a:t>
              </a:r>
              <a:endParaRPr lang="en-US" sz="4400" dirty="0">
                <a:solidFill>
                  <a:schemeClr val="accent6">
                    <a:lumMod val="50000"/>
                  </a:schemeClr>
                </a:solidFill>
                <a:latin typeface="#9Slide05 SVNHaptic Script" panose="000005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72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9321982" cy="9654528"/>
            <a:chOff x="0" y="0"/>
            <a:chExt cx="19147965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9003185" cy="19686257"/>
            </a:xfrm>
            <a:custGeom>
              <a:avLst/>
              <a:gdLst/>
              <a:ahLst/>
              <a:cxnLst/>
              <a:rect l="l" t="t" r="r" b="b"/>
              <a:pathLst>
                <a:path w="19003185" h="19686257">
                  <a:moveTo>
                    <a:pt x="0" y="0"/>
                  </a:moveTo>
                  <a:lnTo>
                    <a:pt x="19003185" y="0"/>
                  </a:lnTo>
                  <a:lnTo>
                    <a:pt x="19003185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9147966" cy="19831038"/>
            </a:xfrm>
            <a:custGeom>
              <a:avLst/>
              <a:gdLst/>
              <a:ahLst/>
              <a:cxnLst/>
              <a:rect l="l" t="t" r="r" b="b"/>
              <a:pathLst>
                <a:path w="19147966" h="19831038">
                  <a:moveTo>
                    <a:pt x="19003186" y="19686257"/>
                  </a:moveTo>
                  <a:lnTo>
                    <a:pt x="19147966" y="19686257"/>
                  </a:lnTo>
                  <a:lnTo>
                    <a:pt x="19147966" y="19831038"/>
                  </a:lnTo>
                  <a:lnTo>
                    <a:pt x="19003186" y="19831038"/>
                  </a:lnTo>
                  <a:lnTo>
                    <a:pt x="19003186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9003186" y="144780"/>
                  </a:moveTo>
                  <a:lnTo>
                    <a:pt x="19147966" y="144780"/>
                  </a:lnTo>
                  <a:lnTo>
                    <a:pt x="19147966" y="19686257"/>
                  </a:lnTo>
                  <a:lnTo>
                    <a:pt x="19003186" y="19686257"/>
                  </a:lnTo>
                  <a:lnTo>
                    <a:pt x="19003186" y="144780"/>
                  </a:lnTo>
                  <a:close/>
                  <a:moveTo>
                    <a:pt x="144780" y="19686257"/>
                  </a:moveTo>
                  <a:lnTo>
                    <a:pt x="19003186" y="19686257"/>
                  </a:lnTo>
                  <a:lnTo>
                    <a:pt x="19003186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9003186" y="0"/>
                  </a:moveTo>
                  <a:lnTo>
                    <a:pt x="19147966" y="0"/>
                  </a:lnTo>
                  <a:lnTo>
                    <a:pt x="19147966" y="144780"/>
                  </a:lnTo>
                  <a:lnTo>
                    <a:pt x="19003186" y="144780"/>
                  </a:lnTo>
                  <a:lnTo>
                    <a:pt x="190031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003186" y="0"/>
                  </a:lnTo>
                  <a:lnTo>
                    <a:pt x="190031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711437" y="316236"/>
            <a:ext cx="8222349" cy="9654528"/>
            <a:chOff x="0" y="0"/>
            <a:chExt cx="15937712" cy="19831037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5792932" cy="19686257"/>
            </a:xfrm>
            <a:custGeom>
              <a:avLst/>
              <a:gdLst/>
              <a:ahLst/>
              <a:cxnLst/>
              <a:rect l="l" t="t" r="r" b="b"/>
              <a:pathLst>
                <a:path w="15792932" h="19686257">
                  <a:moveTo>
                    <a:pt x="0" y="0"/>
                  </a:moveTo>
                  <a:lnTo>
                    <a:pt x="15792932" y="0"/>
                  </a:lnTo>
                  <a:lnTo>
                    <a:pt x="15792932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5937712" cy="19831038"/>
            </a:xfrm>
            <a:custGeom>
              <a:avLst/>
              <a:gdLst/>
              <a:ahLst/>
              <a:cxnLst/>
              <a:rect l="l" t="t" r="r" b="b"/>
              <a:pathLst>
                <a:path w="15937712" h="19831038">
                  <a:moveTo>
                    <a:pt x="15792932" y="19686257"/>
                  </a:moveTo>
                  <a:lnTo>
                    <a:pt x="15937712" y="19686257"/>
                  </a:lnTo>
                  <a:lnTo>
                    <a:pt x="15937712" y="19831038"/>
                  </a:lnTo>
                  <a:lnTo>
                    <a:pt x="15792932" y="19831038"/>
                  </a:lnTo>
                  <a:lnTo>
                    <a:pt x="1579293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15792932" y="144780"/>
                  </a:moveTo>
                  <a:lnTo>
                    <a:pt x="15937712" y="144780"/>
                  </a:lnTo>
                  <a:lnTo>
                    <a:pt x="15937712" y="19686257"/>
                  </a:lnTo>
                  <a:lnTo>
                    <a:pt x="15792932" y="19686257"/>
                  </a:lnTo>
                  <a:lnTo>
                    <a:pt x="15792932" y="144780"/>
                  </a:lnTo>
                  <a:close/>
                  <a:moveTo>
                    <a:pt x="144780" y="19686257"/>
                  </a:moveTo>
                  <a:lnTo>
                    <a:pt x="15792932" y="19686257"/>
                  </a:lnTo>
                  <a:lnTo>
                    <a:pt x="1579293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15792932" y="0"/>
                  </a:moveTo>
                  <a:lnTo>
                    <a:pt x="15937712" y="0"/>
                  </a:lnTo>
                  <a:lnTo>
                    <a:pt x="15937712" y="144780"/>
                  </a:lnTo>
                  <a:lnTo>
                    <a:pt x="15792932" y="144780"/>
                  </a:lnTo>
                  <a:lnTo>
                    <a:pt x="1579293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792932" y="0"/>
                  </a:lnTo>
                  <a:lnTo>
                    <a:pt x="1579293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8" name="Freeform 8"/>
          <p:cNvSpPr/>
          <p:nvPr/>
        </p:nvSpPr>
        <p:spPr>
          <a:xfrm flipH="1">
            <a:off x="0" y="2083777"/>
            <a:ext cx="4351401" cy="8229600"/>
          </a:xfrm>
          <a:custGeom>
            <a:avLst/>
            <a:gdLst/>
            <a:ahLst/>
            <a:cxnLst/>
            <a:rect l="l" t="t" r="r" b="b"/>
            <a:pathLst>
              <a:path w="4351401" h="8229600">
                <a:moveTo>
                  <a:pt x="4351401" y="0"/>
                </a:moveTo>
                <a:lnTo>
                  <a:pt x="0" y="0"/>
                </a:lnTo>
                <a:lnTo>
                  <a:pt x="0" y="8229600"/>
                </a:lnTo>
                <a:lnTo>
                  <a:pt x="4351401" y="8229600"/>
                </a:lnTo>
                <a:lnTo>
                  <a:pt x="435140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56143" y="3428713"/>
            <a:ext cx="3115310" cy="6884664"/>
          </a:xfrm>
          <a:custGeom>
            <a:avLst/>
            <a:gdLst/>
            <a:ahLst/>
            <a:cxnLst/>
            <a:rect l="l" t="t" r="r" b="b"/>
            <a:pathLst>
              <a:path w="3115310" h="6884664">
                <a:moveTo>
                  <a:pt x="0" y="0"/>
                </a:moveTo>
                <a:lnTo>
                  <a:pt x="3115311" y="0"/>
                </a:lnTo>
                <a:lnTo>
                  <a:pt x="3115311" y="6884664"/>
                </a:lnTo>
                <a:lnTo>
                  <a:pt x="0" y="6884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19130" y="461321"/>
            <a:ext cx="7606961" cy="9844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-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Phân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2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3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cặp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vai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phóng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một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tờ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báo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nhà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đài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;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cầm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micro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phỏng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thầy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cô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và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/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-US" sz="3800" b="1" dirty="0" err="1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hoặc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;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+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).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Nhận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mức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đoàn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tập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</a:p>
          <a:p>
            <a:pPr algn="just">
              <a:lnSpc>
                <a:spcPts val="5500"/>
              </a:lnSpc>
            </a:pP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Xác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vấn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đề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nảy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viên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tổ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</a:p>
          <a:p>
            <a:pPr algn="just">
              <a:lnSpc>
                <a:spcPts val="550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643" y="351478"/>
            <a:ext cx="8772904" cy="363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92" y="1391087"/>
            <a:ext cx="16228959" cy="75048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762" y="-178659"/>
            <a:ext cx="2194751" cy="4041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5666"/>
            <a:ext cx="15087600" cy="69784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9424" y="-4381578"/>
            <a:ext cx="10286999" cy="190501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249" y="324818"/>
            <a:ext cx="5294163" cy="26470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2092986" y="7329269"/>
            <a:ext cx="5303979" cy="253310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5403301" y="-44981"/>
            <a:ext cx="2194751" cy="4041999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 rot="20880902">
            <a:off x="1777967" y="2978008"/>
            <a:ext cx="133984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 defTabSz="1371600"/>
            <a:r>
              <a:rPr lang="en-US" altLang="zh-CN" sz="17250" dirty="0">
                <a:ln w="76200">
                  <a:solidFill>
                    <a:srgbClr val="FFC000">
                      <a:lumMod val="40000"/>
                      <a:lumOff val="60000"/>
                      <a:alpha val="97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7250" dirty="0">
              <a:ln w="76200">
                <a:solidFill>
                  <a:srgbClr val="FFC000">
                    <a:lumMod val="40000"/>
                    <a:lumOff val="60000"/>
                    <a:alpha val="97000"/>
                  </a:srgbClr>
                </a:solidFill>
              </a:ln>
              <a:solidFill>
                <a:srgbClr val="ED7D31">
                  <a:lumMod val="75000"/>
                </a:srgb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9782" y="4343132"/>
            <a:ext cx="6017274" cy="6008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156</Words>
  <Application>Microsoft Office PowerPoint</Application>
  <PresentationFormat>Custom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#9Slide07 Koni</vt:lpstr>
      <vt:lpstr>#9Slide05 SVNHaptic Script</vt:lpstr>
      <vt:lpstr>open sans</vt:lpstr>
      <vt:lpstr>#9Slide07 HoneyCream</vt:lpstr>
      <vt:lpstr>Calibri Light</vt:lpstr>
      <vt:lpstr>Nunito Bold</vt:lpstr>
      <vt:lpstr>Times New Roman</vt:lpstr>
      <vt:lpstr>SVN-Ready</vt:lpstr>
      <vt:lpstr>SVN-Newton</vt:lpstr>
      <vt:lpstr>思源黑体 CN Bold</vt:lpstr>
      <vt:lpstr>Calibri</vt:lpstr>
      <vt:lpstr>#9Slide05 SVNVictoria</vt:lpstr>
      <vt:lpstr>Arial</vt:lpstr>
      <vt:lpstr>Nunito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T5_HĐTN</dc:title>
  <dc:creator>ADMIN</dc:creator>
  <cp:lastModifiedBy>Administrator</cp:lastModifiedBy>
  <cp:revision>12</cp:revision>
  <dcterms:created xsi:type="dcterms:W3CDTF">2006-08-16T00:00:00Z</dcterms:created>
  <dcterms:modified xsi:type="dcterms:W3CDTF">2025-09-17T04:15:01Z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9B5F2AF19B1C484F86C1714656AB90A0_12</vt:lpwstr>
  </property>
  <property fmtid="{D5CDD505-2E9C-101B-9397-08002B2CF9AE}" pid="3" name="KSOProductBuildVer">
    <vt:lpwstr>1033-12.2.0.18283</vt:lpwstr>
  </property>
</Properties>
</file>