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5" r:id="rId5"/>
  </p:sldIdLst>
  <p:sldSz cx="18288000" cy="10287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B5F1"/>
    <a:srgbClr val="739D89"/>
    <a:srgbClr val="00F66F"/>
    <a:srgbClr val="1373A1"/>
    <a:srgbClr val="F87140"/>
    <a:srgbClr val="008BBC"/>
    <a:srgbClr val="DEA900"/>
    <a:srgbClr val="F66132"/>
    <a:srgbClr val="FFC409"/>
    <a:srgbClr val="FFD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22" autoAdjust="0"/>
  </p:normalViewPr>
  <p:slideViewPr>
    <p:cSldViewPr>
      <p:cViewPr>
        <p:scale>
          <a:sx n="33" d="100"/>
          <a:sy n="33" d="100"/>
        </p:scale>
        <p:origin x="684" y="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3.svg"/><Relationship Id="rId12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5.svg"/><Relationship Id="rId4" Type="http://schemas.openxmlformats.org/officeDocument/2006/relationships/image" Target="../media/image3.png"/><Relationship Id="rId9" Type="http://schemas.openxmlformats.org/officeDocument/2006/relationships/image" Target="../media/image13.png"/><Relationship Id="rId1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879320"/>
          </a:xfrm>
          <a:custGeom>
            <a:avLst/>
            <a:gdLst/>
            <a:ahLst/>
            <a:cxnLst/>
            <a:rect l="l" t="t" r="r" b="b"/>
            <a:pathLst>
              <a:path w="20946756" h="14124356">
                <a:moveTo>
                  <a:pt x="0" y="0"/>
                </a:moveTo>
                <a:lnTo>
                  <a:pt x="20946756" y="0"/>
                </a:lnTo>
                <a:lnTo>
                  <a:pt x="20946756" y="14124356"/>
                </a:lnTo>
                <a:lnTo>
                  <a:pt x="0" y="141243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96918" y="4076700"/>
            <a:ext cx="5973187" cy="4709415"/>
          </a:xfrm>
          <a:custGeom>
            <a:avLst/>
            <a:gdLst/>
            <a:ahLst/>
            <a:cxnLst/>
            <a:rect l="l" t="t" r="r" b="b"/>
            <a:pathLst>
              <a:path w="6322075" h="4536089">
                <a:moveTo>
                  <a:pt x="0" y="0"/>
                </a:moveTo>
                <a:lnTo>
                  <a:pt x="6322075" y="0"/>
                </a:lnTo>
                <a:lnTo>
                  <a:pt x="6322075" y="4536089"/>
                </a:lnTo>
                <a:lnTo>
                  <a:pt x="0" y="453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9387" y="3622577"/>
            <a:ext cx="13145787" cy="6058816"/>
          </a:xfrm>
          <a:custGeom>
            <a:avLst/>
            <a:gdLst/>
            <a:ahLst/>
            <a:cxnLst/>
            <a:rect l="l" t="t" r="r" b="b"/>
            <a:pathLst>
              <a:path w="13899039" h="7134919">
                <a:moveTo>
                  <a:pt x="0" y="0"/>
                </a:moveTo>
                <a:lnTo>
                  <a:pt x="13899039" y="0"/>
                </a:lnTo>
                <a:lnTo>
                  <a:pt x="13899039" y="7134919"/>
                </a:lnTo>
                <a:lnTo>
                  <a:pt x="0" y="713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75672" l="0" r="74745"/>
                      </a14:imgEffect>
                    </a14:imgLayer>
                  </a14:imgProps>
                </a:ext>
              </a:extLst>
            </a:blip>
            <a:stretch>
              <a:fillRect l="-4225" r="-37994" b="-529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99768" y="2849416"/>
            <a:ext cx="7010455" cy="7327931"/>
          </a:xfrm>
          <a:custGeom>
            <a:avLst/>
            <a:gdLst/>
            <a:ahLst/>
            <a:cxnLst/>
            <a:rect l="l" t="t" r="r" b="b"/>
            <a:pathLst>
              <a:path w="6494526" h="8229600">
                <a:moveTo>
                  <a:pt x="0" y="0"/>
                </a:moveTo>
                <a:lnTo>
                  <a:pt x="6494526" y="0"/>
                </a:lnTo>
                <a:lnTo>
                  <a:pt x="64945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6494" y="5991863"/>
            <a:ext cx="5973187" cy="4519699"/>
          </a:xfrm>
          <a:custGeom>
            <a:avLst/>
            <a:gdLst/>
            <a:ahLst/>
            <a:cxnLst/>
            <a:rect l="l" t="t" r="r" b="b"/>
            <a:pathLst>
              <a:path w="7934803" h="5527913">
                <a:moveTo>
                  <a:pt x="0" y="0"/>
                </a:moveTo>
                <a:lnTo>
                  <a:pt x="7934803" y="0"/>
                </a:lnTo>
                <a:lnTo>
                  <a:pt x="7934803" y="5527912"/>
                </a:lnTo>
                <a:lnTo>
                  <a:pt x="0" y="55279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79FB82-685F-E968-8E21-02414BC5AE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" y="17318"/>
            <a:ext cx="1730730" cy="1730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9148E6-081A-FD07-1A0A-90235C1A2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465" y="207901"/>
            <a:ext cx="5312236" cy="20408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CC9369-9587-739E-A8C8-007A552EF4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5872357"/>
            <a:ext cx="1066800" cy="10999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B69840-3BFD-EB70-A564-5265E736DC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0828" y="109653"/>
            <a:ext cx="5887172" cy="1921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E24FF5-60AE-A362-D2A4-47BB782C8B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0075" y="1813331"/>
            <a:ext cx="14554973" cy="3476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9346F6-D11A-671B-E21A-D52ECF6F0B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44200" y="4999190"/>
            <a:ext cx="2912970" cy="14896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48900"/>
          </a:xfrm>
          <a:custGeom>
            <a:avLst/>
            <a:gdLst/>
            <a:ahLst/>
            <a:cxnLst/>
            <a:rect l="l" t="t" r="r" b="b"/>
            <a:pathLst>
              <a:path w="20946756" h="14124356">
                <a:moveTo>
                  <a:pt x="0" y="0"/>
                </a:moveTo>
                <a:lnTo>
                  <a:pt x="20946756" y="0"/>
                </a:lnTo>
                <a:lnTo>
                  <a:pt x="20946756" y="14124356"/>
                </a:lnTo>
                <a:lnTo>
                  <a:pt x="0" y="141243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b="-6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96918" y="4076700"/>
            <a:ext cx="5973187" cy="4709415"/>
          </a:xfrm>
          <a:custGeom>
            <a:avLst/>
            <a:gdLst/>
            <a:ahLst/>
            <a:cxnLst/>
            <a:rect l="l" t="t" r="r" b="b"/>
            <a:pathLst>
              <a:path w="6322075" h="4536089">
                <a:moveTo>
                  <a:pt x="0" y="0"/>
                </a:moveTo>
                <a:lnTo>
                  <a:pt x="6322075" y="0"/>
                </a:lnTo>
                <a:lnTo>
                  <a:pt x="6322075" y="4536089"/>
                </a:lnTo>
                <a:lnTo>
                  <a:pt x="0" y="453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9387" y="3622577"/>
            <a:ext cx="13145787" cy="6058816"/>
          </a:xfrm>
          <a:custGeom>
            <a:avLst/>
            <a:gdLst/>
            <a:ahLst/>
            <a:cxnLst/>
            <a:rect l="l" t="t" r="r" b="b"/>
            <a:pathLst>
              <a:path w="13899039" h="7134919">
                <a:moveTo>
                  <a:pt x="0" y="0"/>
                </a:moveTo>
                <a:lnTo>
                  <a:pt x="13899039" y="0"/>
                </a:lnTo>
                <a:lnTo>
                  <a:pt x="13899039" y="7134919"/>
                </a:lnTo>
                <a:lnTo>
                  <a:pt x="0" y="713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75672" l="0" r="74745"/>
                      </a14:imgEffect>
                    </a14:imgLayer>
                  </a14:imgProps>
                </a:ext>
              </a:extLst>
            </a:blip>
            <a:stretch>
              <a:fillRect l="-4225" r="-37994" b="-52976"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4E6B8A3-80EF-7013-B409-B82D6B7C059C}"/>
              </a:ext>
            </a:extLst>
          </p:cNvPr>
          <p:cNvSpPr/>
          <p:nvPr/>
        </p:nvSpPr>
        <p:spPr>
          <a:xfrm>
            <a:off x="533400" y="131354"/>
            <a:ext cx="17221200" cy="9812746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82BB2F0-04CA-E6EB-4CF5-019EAB653606}"/>
              </a:ext>
            </a:extLst>
          </p:cNvPr>
          <p:cNvGrpSpPr/>
          <p:nvPr/>
        </p:nvGrpSpPr>
        <p:grpSpPr>
          <a:xfrm>
            <a:off x="-685800" y="1805685"/>
            <a:ext cx="10756401" cy="5242815"/>
            <a:chOff x="-685800" y="1333500"/>
            <a:chExt cx="11353800" cy="524281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8FE34917-F8F1-2973-28B8-B45EB7C5AE46}"/>
                </a:ext>
              </a:extLst>
            </p:cNvPr>
            <p:cNvSpPr/>
            <p:nvPr/>
          </p:nvSpPr>
          <p:spPr>
            <a:xfrm>
              <a:off x="-685800" y="1333500"/>
              <a:ext cx="11353800" cy="5242815"/>
            </a:xfrm>
            <a:custGeom>
              <a:avLst/>
              <a:gdLst/>
              <a:ahLst/>
              <a:cxnLst/>
              <a:rect l="l" t="t" r="r" b="b"/>
              <a:pathLst>
                <a:path w="7861220" h="5249834">
                  <a:moveTo>
                    <a:pt x="0" y="0"/>
                  </a:moveTo>
                  <a:lnTo>
                    <a:pt x="7861220" y="0"/>
                  </a:lnTo>
                  <a:lnTo>
                    <a:pt x="7861220" y="5249834"/>
                  </a:lnTo>
                  <a:lnTo>
                    <a:pt x="0" y="5249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D5666D-5F20-0AE6-5A86-A7413036D665}"/>
                </a:ext>
              </a:extLst>
            </p:cNvPr>
            <p:cNvSpPr txBox="1"/>
            <p:nvPr/>
          </p:nvSpPr>
          <p:spPr>
            <a:xfrm>
              <a:off x="693889" y="2950125"/>
              <a:ext cx="867604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,…).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A2ADDA-A7A7-8854-F6BF-50205513D14F}"/>
              </a:ext>
            </a:extLst>
          </p:cNvPr>
          <p:cNvGrpSpPr/>
          <p:nvPr/>
        </p:nvGrpSpPr>
        <p:grpSpPr>
          <a:xfrm>
            <a:off x="1905000" y="204395"/>
            <a:ext cx="14454640" cy="1577785"/>
            <a:chOff x="767622" y="302987"/>
            <a:chExt cx="1513165" cy="171476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2D534557-429D-2BD3-4AB9-84DB823E598F}"/>
                </a:ext>
              </a:extLst>
            </p:cNvPr>
            <p:cNvSpPr/>
            <p:nvPr/>
          </p:nvSpPr>
          <p:spPr>
            <a:xfrm>
              <a:off x="767622" y="303870"/>
              <a:ext cx="1513165" cy="170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F97EC9-3636-5225-B91F-BF847DFC9B70}"/>
                </a:ext>
              </a:extLst>
            </p:cNvPr>
            <p:cNvSpPr txBox="1"/>
            <p:nvPr/>
          </p:nvSpPr>
          <p:spPr>
            <a:xfrm>
              <a:off x="809711" y="302987"/>
              <a:ext cx="1413946" cy="170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4269030" y="4190084"/>
            <a:ext cx="6533570" cy="6058816"/>
          </a:xfrm>
          <a:custGeom>
            <a:avLst/>
            <a:gdLst/>
            <a:ahLst/>
            <a:cxnLst/>
            <a:rect l="l" t="t" r="r" b="b"/>
            <a:pathLst>
              <a:path w="6494526" h="8229600">
                <a:moveTo>
                  <a:pt x="0" y="0"/>
                </a:moveTo>
                <a:lnTo>
                  <a:pt x="6494526" y="0"/>
                </a:lnTo>
                <a:lnTo>
                  <a:pt x="64945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B00851-68AD-6221-732A-55815FEA5E99}"/>
              </a:ext>
            </a:extLst>
          </p:cNvPr>
          <p:cNvGrpSpPr/>
          <p:nvPr/>
        </p:nvGrpSpPr>
        <p:grpSpPr>
          <a:xfrm>
            <a:off x="1509208" y="6363151"/>
            <a:ext cx="8853993" cy="3961949"/>
            <a:chOff x="9037732" y="2196533"/>
            <a:chExt cx="8555302" cy="4033973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8AE32C08-E6A6-1ACF-B280-98F38CE17C51}"/>
                </a:ext>
              </a:extLst>
            </p:cNvPr>
            <p:cNvSpPr/>
            <p:nvPr/>
          </p:nvSpPr>
          <p:spPr>
            <a:xfrm>
              <a:off x="9037732" y="2196533"/>
              <a:ext cx="8555302" cy="4033973"/>
            </a:xfrm>
            <a:custGeom>
              <a:avLst/>
              <a:gdLst/>
              <a:ahLst/>
              <a:cxnLst/>
              <a:rect l="l" t="t" r="r" b="b"/>
              <a:pathLst>
                <a:path w="9659025" h="3211626">
                  <a:moveTo>
                    <a:pt x="0" y="0"/>
                  </a:moveTo>
                  <a:lnTo>
                    <a:pt x="9659025" y="0"/>
                  </a:lnTo>
                  <a:lnTo>
                    <a:pt x="9659025" y="3211626"/>
                  </a:lnTo>
                  <a:lnTo>
                    <a:pt x="0" y="3211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2B6B93B-B315-D90F-691F-EEAA07206C9F}"/>
                </a:ext>
              </a:extLst>
            </p:cNvPr>
            <p:cNvSpPr txBox="1"/>
            <p:nvPr/>
          </p:nvSpPr>
          <p:spPr>
            <a:xfrm>
              <a:off x="9420172" y="3043208"/>
              <a:ext cx="7753640" cy="2256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hấp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quang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,…).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C89733D-3B51-7AB1-7821-6F7C84FC1752}"/>
              </a:ext>
            </a:extLst>
          </p:cNvPr>
          <p:cNvGrpSpPr/>
          <p:nvPr/>
        </p:nvGrpSpPr>
        <p:grpSpPr>
          <a:xfrm>
            <a:off x="10046118" y="1510270"/>
            <a:ext cx="7413389" cy="3678986"/>
            <a:chOff x="10826173" y="1826757"/>
            <a:chExt cx="7413389" cy="3678986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57563978-7C7C-1EFE-C3BD-BE588D86DA73}"/>
                </a:ext>
              </a:extLst>
            </p:cNvPr>
            <p:cNvSpPr/>
            <p:nvPr/>
          </p:nvSpPr>
          <p:spPr>
            <a:xfrm rot="475256">
              <a:off x="10826173" y="1826757"/>
              <a:ext cx="7413389" cy="3678986"/>
            </a:xfrm>
            <a:custGeom>
              <a:avLst/>
              <a:gdLst/>
              <a:ahLst/>
              <a:cxnLst/>
              <a:rect l="l" t="t" r="r" b="b"/>
              <a:pathLst>
                <a:path w="7413389" h="5145629">
                  <a:moveTo>
                    <a:pt x="0" y="0"/>
                  </a:moveTo>
                  <a:lnTo>
                    <a:pt x="7413389" y="0"/>
                  </a:lnTo>
                  <a:lnTo>
                    <a:pt x="7413389" y="5145629"/>
                  </a:lnTo>
                  <a:lnTo>
                    <a:pt x="0" y="5145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5F8B5B2-AA3F-45BB-0484-D39C7E0E760A}"/>
                </a:ext>
              </a:extLst>
            </p:cNvPr>
            <p:cNvSpPr txBox="1"/>
            <p:nvPr/>
          </p:nvSpPr>
          <p:spPr>
            <a:xfrm>
              <a:off x="11418468" y="2754130"/>
              <a:ext cx="5973187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9A11A4B-E8BA-4D58-B4CE-E27457F6D387}"/>
              </a:ext>
            </a:extLst>
          </p:cNvPr>
          <p:cNvGrpSpPr/>
          <p:nvPr/>
        </p:nvGrpSpPr>
        <p:grpSpPr>
          <a:xfrm>
            <a:off x="11070348" y="5189256"/>
            <a:ext cx="6737173" cy="3281505"/>
            <a:chOff x="8744528" y="5356612"/>
            <a:chExt cx="7996112" cy="3167029"/>
          </a:xfrm>
        </p:grpSpPr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72CFE868-0DC2-AB1E-B361-82242B52F761}"/>
                </a:ext>
              </a:extLst>
            </p:cNvPr>
            <p:cNvSpPr/>
            <p:nvPr/>
          </p:nvSpPr>
          <p:spPr>
            <a:xfrm flipH="1">
              <a:off x="8744528" y="5356612"/>
              <a:ext cx="7996112" cy="3167029"/>
            </a:xfrm>
            <a:custGeom>
              <a:avLst/>
              <a:gdLst/>
              <a:ahLst/>
              <a:cxnLst/>
              <a:rect l="l" t="t" r="r" b="b"/>
              <a:pathLst>
                <a:path w="7315200" h="3746876">
                  <a:moveTo>
                    <a:pt x="0" y="0"/>
                  </a:moveTo>
                  <a:lnTo>
                    <a:pt x="7315200" y="0"/>
                  </a:lnTo>
                  <a:lnTo>
                    <a:pt x="7315200" y="3746876"/>
                  </a:lnTo>
                  <a:lnTo>
                    <a:pt x="0" y="3746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11087F7-1D1B-4402-D11B-36E48D954983}"/>
                </a:ext>
              </a:extLst>
            </p:cNvPr>
            <p:cNvSpPr txBox="1"/>
            <p:nvPr/>
          </p:nvSpPr>
          <p:spPr>
            <a:xfrm>
              <a:off x="10160771" y="5974328"/>
              <a:ext cx="6127675" cy="2138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tiện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hỗ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trợ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họa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,…).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6601DFE-F82D-7DF1-F728-9AB4B6BCFBCD}"/>
              </a:ext>
            </a:extLst>
          </p:cNvPr>
          <p:cNvSpPr txBox="1"/>
          <p:nvPr/>
        </p:nvSpPr>
        <p:spPr>
          <a:xfrm>
            <a:off x="-252296" y="1878975"/>
            <a:ext cx="62872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0890B8-64CD-022A-EA1F-ED22A0437B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344" y="4000500"/>
            <a:ext cx="2254120" cy="316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5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08642E-6 L -9.11111E-5 -0.03503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48900"/>
          </a:xfrm>
          <a:custGeom>
            <a:avLst/>
            <a:gdLst/>
            <a:ahLst/>
            <a:cxnLst/>
            <a:rect l="l" t="t" r="r" b="b"/>
            <a:pathLst>
              <a:path w="20946756" h="14124356">
                <a:moveTo>
                  <a:pt x="0" y="0"/>
                </a:moveTo>
                <a:lnTo>
                  <a:pt x="20946756" y="0"/>
                </a:lnTo>
                <a:lnTo>
                  <a:pt x="20946756" y="14124356"/>
                </a:lnTo>
                <a:lnTo>
                  <a:pt x="0" y="141243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b="-6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96918" y="4076700"/>
            <a:ext cx="5973187" cy="4709415"/>
          </a:xfrm>
          <a:custGeom>
            <a:avLst/>
            <a:gdLst/>
            <a:ahLst/>
            <a:cxnLst/>
            <a:rect l="l" t="t" r="r" b="b"/>
            <a:pathLst>
              <a:path w="6322075" h="4536089">
                <a:moveTo>
                  <a:pt x="0" y="0"/>
                </a:moveTo>
                <a:lnTo>
                  <a:pt x="6322075" y="0"/>
                </a:lnTo>
                <a:lnTo>
                  <a:pt x="6322075" y="4536089"/>
                </a:lnTo>
                <a:lnTo>
                  <a:pt x="0" y="453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9387" y="3622577"/>
            <a:ext cx="13145787" cy="6058816"/>
          </a:xfrm>
          <a:custGeom>
            <a:avLst/>
            <a:gdLst/>
            <a:ahLst/>
            <a:cxnLst/>
            <a:rect l="l" t="t" r="r" b="b"/>
            <a:pathLst>
              <a:path w="13899039" h="7134919">
                <a:moveTo>
                  <a:pt x="0" y="0"/>
                </a:moveTo>
                <a:lnTo>
                  <a:pt x="13899039" y="0"/>
                </a:lnTo>
                <a:lnTo>
                  <a:pt x="13899039" y="7134919"/>
                </a:lnTo>
                <a:lnTo>
                  <a:pt x="0" y="713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75672" l="0" r="74745"/>
                      </a14:imgEffect>
                    </a14:imgLayer>
                  </a14:imgProps>
                </a:ext>
              </a:extLst>
            </a:blip>
            <a:stretch>
              <a:fillRect l="-4225" r="-37994" b="-52976"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4E6B8A3-80EF-7013-B409-B82D6B7C059C}"/>
              </a:ext>
            </a:extLst>
          </p:cNvPr>
          <p:cNvSpPr/>
          <p:nvPr/>
        </p:nvSpPr>
        <p:spPr>
          <a:xfrm>
            <a:off x="533400" y="131354"/>
            <a:ext cx="17221200" cy="9812746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A2ADDA-A7A7-8854-F6BF-50205513D14F}"/>
              </a:ext>
            </a:extLst>
          </p:cNvPr>
          <p:cNvGrpSpPr/>
          <p:nvPr/>
        </p:nvGrpSpPr>
        <p:grpSpPr>
          <a:xfrm>
            <a:off x="1905000" y="204395"/>
            <a:ext cx="14454640" cy="1577785"/>
            <a:chOff x="767622" y="302987"/>
            <a:chExt cx="1513165" cy="171476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2D534557-429D-2BD3-4AB9-84DB823E598F}"/>
                </a:ext>
              </a:extLst>
            </p:cNvPr>
            <p:cNvSpPr/>
            <p:nvPr/>
          </p:nvSpPr>
          <p:spPr>
            <a:xfrm>
              <a:off x="767622" y="303870"/>
              <a:ext cx="1513165" cy="170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F97EC9-3636-5225-B91F-BF847DFC9B70}"/>
                </a:ext>
              </a:extLst>
            </p:cNvPr>
            <p:cNvSpPr txBox="1"/>
            <p:nvPr/>
          </p:nvSpPr>
          <p:spPr>
            <a:xfrm>
              <a:off x="809711" y="302987"/>
              <a:ext cx="1413946" cy="170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6601DFE-F82D-7DF1-F728-9AB4B6BCFBCD}"/>
              </a:ext>
            </a:extLst>
          </p:cNvPr>
          <p:cNvSpPr txBox="1"/>
          <p:nvPr/>
        </p:nvSpPr>
        <p:spPr>
          <a:xfrm>
            <a:off x="-252296" y="1878975"/>
            <a:ext cx="62872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3037F1-3033-F0C7-4621-134C119F7C08}"/>
              </a:ext>
            </a:extLst>
          </p:cNvPr>
          <p:cNvSpPr txBox="1"/>
          <p:nvPr/>
        </p:nvSpPr>
        <p:spPr>
          <a:xfrm>
            <a:off x="693889" y="2570651"/>
            <a:ext cx="166035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34306324-C483-0BF5-B224-6BEF2FF1B0E7}"/>
              </a:ext>
            </a:extLst>
          </p:cNvPr>
          <p:cNvSpPr/>
          <p:nvPr/>
        </p:nvSpPr>
        <p:spPr>
          <a:xfrm>
            <a:off x="-715662" y="5891335"/>
            <a:ext cx="6287787" cy="4670205"/>
          </a:xfrm>
          <a:custGeom>
            <a:avLst/>
            <a:gdLst/>
            <a:ahLst/>
            <a:cxnLst/>
            <a:rect l="l" t="t" r="r" b="b"/>
            <a:pathLst>
              <a:path w="7934803" h="5527913">
                <a:moveTo>
                  <a:pt x="0" y="0"/>
                </a:moveTo>
                <a:lnTo>
                  <a:pt x="7934803" y="0"/>
                </a:lnTo>
                <a:lnTo>
                  <a:pt x="7934803" y="5527912"/>
                </a:lnTo>
                <a:lnTo>
                  <a:pt x="0" y="5527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51D7E6-E703-8B77-3B3D-6638C1795161}"/>
              </a:ext>
            </a:extLst>
          </p:cNvPr>
          <p:cNvGrpSpPr/>
          <p:nvPr/>
        </p:nvGrpSpPr>
        <p:grpSpPr>
          <a:xfrm>
            <a:off x="693890" y="4305300"/>
            <a:ext cx="8992240" cy="1529306"/>
            <a:chOff x="886308" y="4411198"/>
            <a:chExt cx="8799821" cy="152930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998F97-44BE-DF12-D6CE-BB07786CAD4D}"/>
                </a:ext>
              </a:extLst>
            </p:cNvPr>
            <p:cNvSpPr/>
            <p:nvPr/>
          </p:nvSpPr>
          <p:spPr>
            <a:xfrm>
              <a:off x="886308" y="4411198"/>
              <a:ext cx="8799821" cy="152930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E51424-F1FB-5457-55EF-4069C12D5031}"/>
                </a:ext>
              </a:extLst>
            </p:cNvPr>
            <p:cNvSpPr txBox="1"/>
            <p:nvPr/>
          </p:nvSpPr>
          <p:spPr>
            <a:xfrm>
              <a:off x="927175" y="4432399"/>
              <a:ext cx="8758954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chung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,…)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BCDA30-5A68-F958-87FF-1402E2E26C35}"/>
              </a:ext>
            </a:extLst>
          </p:cNvPr>
          <p:cNvGrpSpPr/>
          <p:nvPr/>
        </p:nvGrpSpPr>
        <p:grpSpPr>
          <a:xfrm>
            <a:off x="10134600" y="4326501"/>
            <a:ext cx="7010399" cy="1529306"/>
            <a:chOff x="886309" y="4411198"/>
            <a:chExt cx="7010399" cy="152930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6C5472B-C39D-5ED6-F45E-7327769DFAEF}"/>
                </a:ext>
              </a:extLst>
            </p:cNvPr>
            <p:cNvSpPr/>
            <p:nvPr/>
          </p:nvSpPr>
          <p:spPr>
            <a:xfrm>
              <a:off x="886309" y="4411198"/>
              <a:ext cx="7010399" cy="152930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B47423-2F29-A96C-AB58-1BB025802E93}"/>
                </a:ext>
              </a:extLst>
            </p:cNvPr>
            <p:cNvSpPr txBox="1"/>
            <p:nvPr/>
          </p:nvSpPr>
          <p:spPr>
            <a:xfrm>
              <a:off x="927176" y="4432399"/>
              <a:ext cx="6969532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quang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B33A8C-A689-0498-F9BA-639E4AA947BC}"/>
              </a:ext>
            </a:extLst>
          </p:cNvPr>
          <p:cNvGrpSpPr/>
          <p:nvPr/>
        </p:nvGrpSpPr>
        <p:grpSpPr>
          <a:xfrm>
            <a:off x="4495800" y="6210300"/>
            <a:ext cx="12192000" cy="1598013"/>
            <a:chOff x="886309" y="4342491"/>
            <a:chExt cx="12192000" cy="159801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CA108DC-B26F-D5E4-CB17-509D44772B4F}"/>
                </a:ext>
              </a:extLst>
            </p:cNvPr>
            <p:cNvSpPr/>
            <p:nvPr/>
          </p:nvSpPr>
          <p:spPr>
            <a:xfrm>
              <a:off x="886309" y="4411198"/>
              <a:ext cx="12192000" cy="152930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33CA62-A530-07CF-FC9A-3D04BB3ABB08}"/>
                </a:ext>
              </a:extLst>
            </p:cNvPr>
            <p:cNvSpPr txBox="1"/>
            <p:nvPr/>
          </p:nvSpPr>
          <p:spPr>
            <a:xfrm>
              <a:off x="1026736" y="4342491"/>
              <a:ext cx="11899173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mong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4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FD419DD-98D3-CDC8-A489-44BA12FFAA9A}"/>
              </a:ext>
            </a:extLst>
          </p:cNvPr>
          <p:cNvGrpSpPr/>
          <p:nvPr/>
        </p:nvGrpSpPr>
        <p:grpSpPr>
          <a:xfrm>
            <a:off x="5608033" y="8115300"/>
            <a:ext cx="9327167" cy="1529306"/>
            <a:chOff x="886309" y="4411198"/>
            <a:chExt cx="7220093" cy="152930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643645E-F39B-3F4D-0CC3-2EBF51D0B8AE}"/>
                </a:ext>
              </a:extLst>
            </p:cNvPr>
            <p:cNvSpPr/>
            <p:nvPr/>
          </p:nvSpPr>
          <p:spPr>
            <a:xfrm>
              <a:off x="886309" y="4411198"/>
              <a:ext cx="7010399" cy="152930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93D29EC-83F9-99DB-D465-39D1090907B2}"/>
                </a:ext>
              </a:extLst>
            </p:cNvPr>
            <p:cNvSpPr txBox="1"/>
            <p:nvPr/>
          </p:nvSpPr>
          <p:spPr>
            <a:xfrm>
              <a:off x="1136870" y="4692685"/>
              <a:ext cx="696953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161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879320"/>
          </a:xfrm>
          <a:custGeom>
            <a:avLst/>
            <a:gdLst/>
            <a:ahLst/>
            <a:cxnLst/>
            <a:rect l="l" t="t" r="r" b="b"/>
            <a:pathLst>
              <a:path w="20946756" h="14124356">
                <a:moveTo>
                  <a:pt x="0" y="0"/>
                </a:moveTo>
                <a:lnTo>
                  <a:pt x="20946756" y="0"/>
                </a:lnTo>
                <a:lnTo>
                  <a:pt x="20946756" y="14124356"/>
                </a:lnTo>
                <a:lnTo>
                  <a:pt x="0" y="141243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76800" y="2424650"/>
            <a:ext cx="7093305" cy="6361465"/>
          </a:xfrm>
          <a:custGeom>
            <a:avLst/>
            <a:gdLst/>
            <a:ahLst/>
            <a:cxnLst/>
            <a:rect l="l" t="t" r="r" b="b"/>
            <a:pathLst>
              <a:path w="6322075" h="4536089">
                <a:moveTo>
                  <a:pt x="0" y="0"/>
                </a:moveTo>
                <a:lnTo>
                  <a:pt x="6322075" y="0"/>
                </a:lnTo>
                <a:lnTo>
                  <a:pt x="6322075" y="4536089"/>
                </a:lnTo>
                <a:lnTo>
                  <a:pt x="0" y="453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9387" y="3622577"/>
            <a:ext cx="13145787" cy="6058816"/>
          </a:xfrm>
          <a:custGeom>
            <a:avLst/>
            <a:gdLst/>
            <a:ahLst/>
            <a:cxnLst/>
            <a:rect l="l" t="t" r="r" b="b"/>
            <a:pathLst>
              <a:path w="13899039" h="7134919">
                <a:moveTo>
                  <a:pt x="0" y="0"/>
                </a:moveTo>
                <a:lnTo>
                  <a:pt x="13899039" y="0"/>
                </a:lnTo>
                <a:lnTo>
                  <a:pt x="13899039" y="7134919"/>
                </a:lnTo>
                <a:lnTo>
                  <a:pt x="0" y="713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75672" l="0" r="74745"/>
                      </a14:imgEffect>
                    </a14:imgLayer>
                  </a14:imgProps>
                </a:ext>
              </a:extLst>
            </a:blip>
            <a:stretch>
              <a:fillRect l="-4225" r="-37994" b="-529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99768" y="2849416"/>
            <a:ext cx="7010455" cy="7327931"/>
          </a:xfrm>
          <a:custGeom>
            <a:avLst/>
            <a:gdLst/>
            <a:ahLst/>
            <a:cxnLst/>
            <a:rect l="l" t="t" r="r" b="b"/>
            <a:pathLst>
              <a:path w="6494526" h="8229600">
                <a:moveTo>
                  <a:pt x="0" y="0"/>
                </a:moveTo>
                <a:lnTo>
                  <a:pt x="6494526" y="0"/>
                </a:lnTo>
                <a:lnTo>
                  <a:pt x="64945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6494" y="5991863"/>
            <a:ext cx="5973187" cy="4519699"/>
          </a:xfrm>
          <a:custGeom>
            <a:avLst/>
            <a:gdLst/>
            <a:ahLst/>
            <a:cxnLst/>
            <a:rect l="l" t="t" r="r" b="b"/>
            <a:pathLst>
              <a:path w="7934803" h="5527913">
                <a:moveTo>
                  <a:pt x="0" y="0"/>
                </a:moveTo>
                <a:lnTo>
                  <a:pt x="7934803" y="0"/>
                </a:lnTo>
                <a:lnTo>
                  <a:pt x="7934803" y="5527912"/>
                </a:lnTo>
                <a:lnTo>
                  <a:pt x="0" y="55279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CC9369-9587-739E-A8C8-007A552EF4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70" y="5486500"/>
            <a:ext cx="1441030" cy="1485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61595A-8FA7-9688-4140-19E7A73EA1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494" y="223995"/>
            <a:ext cx="16282179" cy="53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13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182</Words>
  <Application>Microsoft Office PowerPoint</Application>
  <PresentationFormat>Custom</PresentationFormat>
  <Paragraphs>13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nói và nghe</dc:title>
  <dc:creator>THAO LY</dc:creator>
  <cp:lastModifiedBy>Administrator</cp:lastModifiedBy>
  <cp:revision>16</cp:revision>
  <dcterms:created xsi:type="dcterms:W3CDTF">2006-08-16T00:00:00Z</dcterms:created>
  <dcterms:modified xsi:type="dcterms:W3CDTF">2025-09-17T03:04:19Z</dcterms:modified>
  <dc:identifier>DAGJVvrfat4</dc:identifier>
</cp:coreProperties>
</file>