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942" r:id="rId4"/>
    <p:sldId id="2943" r:id="rId5"/>
    <p:sldId id="2944" r:id="rId6"/>
    <p:sldId id="2945" r:id="rId7"/>
    <p:sldId id="2946" r:id="rId8"/>
    <p:sldId id="2947" r:id="rId9"/>
    <p:sldId id="2948" r:id="rId10"/>
    <p:sldId id="284" r:id="rId11"/>
    <p:sldId id="287" r:id="rId12"/>
    <p:sldId id="283" r:id="rId13"/>
    <p:sldId id="282" r:id="rId14"/>
    <p:sldId id="2935" r:id="rId15"/>
    <p:sldId id="274" r:id="rId16"/>
    <p:sldId id="2939" r:id="rId17"/>
    <p:sldId id="2940"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6" autoAdjust="0"/>
    <p:restoredTop sz="94660"/>
  </p:normalViewPr>
  <p:slideViewPr>
    <p:cSldViewPr snapToGrid="0">
      <p:cViewPr>
        <p:scale>
          <a:sx n="33" d="100"/>
          <a:sy n="33" d="100"/>
        </p:scale>
        <p:origin x="135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BEEF9-DF34-7EA2-FB59-E28506AB79A3}"/>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5" name="Footer Placeholder 4">
            <a:extLst>
              <a:ext uri="{FF2B5EF4-FFF2-40B4-BE49-F238E27FC236}">
                <a16:creationId xmlns:a16="http://schemas.microsoft.com/office/drawing/2014/main"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BAE7-075B-5C80-97AD-85AE75E11460}"/>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5" name="Footer Placeholder 4">
            <a:extLst>
              <a:ext uri="{FF2B5EF4-FFF2-40B4-BE49-F238E27FC236}">
                <a16:creationId xmlns:a16="http://schemas.microsoft.com/office/drawing/2014/main"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3325-17C2-ED0D-E316-1022EC118C3F}"/>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5" name="Footer Placeholder 4">
            <a:extLst>
              <a:ext uri="{FF2B5EF4-FFF2-40B4-BE49-F238E27FC236}">
                <a16:creationId xmlns:a16="http://schemas.microsoft.com/office/drawing/2014/main"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DE-ACA6-6307-71EB-54EC17B247E9}"/>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5" name="Footer Placeholder 4">
            <a:extLst>
              <a:ext uri="{FF2B5EF4-FFF2-40B4-BE49-F238E27FC236}">
                <a16:creationId xmlns:a16="http://schemas.microsoft.com/office/drawing/2014/main"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fld id="{CF1F7DCB-AF61-43A1-ACC2-BC07373AB104}" type="datetimeFigureOut">
              <a:rPr lang="en-US" smtClean="0"/>
              <a:t>09/17/2025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3306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2421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889573B0-C730-8808-A291-94AD42709D2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923BB435-72CE-B68A-B78D-964AC8666C5B}"/>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0D0E02F-5A75-C272-D7B8-7DA5F8B36BF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F9169E54-BBC0-B754-01A4-5BA24ABAB03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0251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3798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10" name="TextBox 3">
            <a:extLst>
              <a:ext uri="{FF2B5EF4-FFF2-40B4-BE49-F238E27FC236}">
                <a16:creationId xmlns:a16="http://schemas.microsoft.com/office/drawing/2014/main" id="{7817CB79-6C69-5995-D1BC-77CFAA19C68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73DCFF76-9DCD-453B-0BC5-6D0202162EAD}"/>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EFB88896-897D-4F23-1C7C-95C1DE0948A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5DF9AD77-AF55-8023-8B08-BB0F2174CD4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77149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6239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5" name="TextBox 3">
            <a:extLst>
              <a:ext uri="{FF2B5EF4-FFF2-40B4-BE49-F238E27FC236}">
                <a16:creationId xmlns:a16="http://schemas.microsoft.com/office/drawing/2014/main" id="{5493DBAA-98B6-1057-9574-577DBC4BB62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2">
            <a:extLst>
              <a:ext uri="{FF2B5EF4-FFF2-40B4-BE49-F238E27FC236}">
                <a16:creationId xmlns:a16="http://schemas.microsoft.com/office/drawing/2014/main" id="{671A6582-F374-6503-C938-8239962A36AA}"/>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id="{1A0D0B17-D386-10D0-F871-3D6004F32E8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id="{4734A181-ADD0-D455-9BF6-892338C9F2BD}"/>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394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51C87-04F3-95C5-29F1-15960DBE0910}"/>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5" name="Footer Placeholder 4">
            <a:extLst>
              <a:ext uri="{FF2B5EF4-FFF2-40B4-BE49-F238E27FC236}">
                <a16:creationId xmlns:a16="http://schemas.microsoft.com/office/drawing/2014/main"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98914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11974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798460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215583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p:txBody>
          <a:bodyPr/>
          <a:lstStyle/>
          <a:p>
            <a:fld id="{44B85E81-488F-4409-ADA7-062BFF58938C}" type="datetimeFigureOut">
              <a:rPr lang="en-US" smtClean="0"/>
              <a:t>09/17/2025</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46ECE9D5-8AF9-C27F-D622-0F4DE6F0E660}"/>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3725291A-6738-3963-DEA0-7E8228155CD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E381BE9-4EBE-D31B-64A9-BC46B7BB43E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E7F56999-FCE0-C38E-4AC4-432F657BE9A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330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812B2-F956-4C69-05E2-C5792C69BF81}"/>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6" name="Footer Placeholder 5">
            <a:extLst>
              <a:ext uri="{FF2B5EF4-FFF2-40B4-BE49-F238E27FC236}">
                <a16:creationId xmlns:a16="http://schemas.microsoft.com/office/drawing/2014/main"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8CB31-9289-A624-26CA-539F493AE965}"/>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8" name="Footer Placeholder 7">
            <a:extLst>
              <a:ext uri="{FF2B5EF4-FFF2-40B4-BE49-F238E27FC236}">
                <a16:creationId xmlns:a16="http://schemas.microsoft.com/office/drawing/2014/main"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6F645-7FEF-1357-07CC-6D991D2C8342}"/>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4" name="Footer Placeholder 3">
            <a:extLst>
              <a:ext uri="{FF2B5EF4-FFF2-40B4-BE49-F238E27FC236}">
                <a16:creationId xmlns:a16="http://schemas.microsoft.com/office/drawing/2014/main"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BE1CD-DA04-E61E-8456-A8A03DF9F60E}"/>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3" name="Footer Placeholder 2">
            <a:extLst>
              <a:ext uri="{FF2B5EF4-FFF2-40B4-BE49-F238E27FC236}">
                <a16:creationId xmlns:a16="http://schemas.microsoft.com/office/drawing/2014/main"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FCB62-5099-6B30-1170-8BB4E218276D}"/>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6" name="Footer Placeholder 5">
            <a:extLst>
              <a:ext uri="{FF2B5EF4-FFF2-40B4-BE49-F238E27FC236}">
                <a16:creationId xmlns:a16="http://schemas.microsoft.com/office/drawing/2014/main"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5025-717D-19A9-4C9A-4E1AF3FC6002}"/>
              </a:ext>
            </a:extLst>
          </p:cNvPr>
          <p:cNvSpPr>
            <a:spLocks noGrp="1"/>
          </p:cNvSpPr>
          <p:nvPr>
            <p:ph type="dt" sz="half" idx="10"/>
          </p:nvPr>
        </p:nvSpPr>
        <p:spPr/>
        <p:txBody>
          <a:bodyPr/>
          <a:lstStyle/>
          <a:p>
            <a:fld id="{651DAF46-CD37-4D9E-A2B2-FC0A19234635}" type="datetimeFigureOut">
              <a:rPr lang="en-US" smtClean="0"/>
              <a:t>09/17/2025</a:t>
            </a:fld>
            <a:endParaRPr lang="en-US"/>
          </a:p>
        </p:txBody>
      </p:sp>
      <p:sp>
        <p:nvSpPr>
          <p:cNvPr id="6" name="Footer Placeholder 5">
            <a:extLst>
              <a:ext uri="{FF2B5EF4-FFF2-40B4-BE49-F238E27FC236}">
                <a16:creationId xmlns:a16="http://schemas.microsoft.com/office/drawing/2014/main"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09/17/2025</a:t>
            </a:fld>
            <a:endParaRPr lang="en-US"/>
          </a:p>
        </p:txBody>
      </p:sp>
      <p:sp>
        <p:nvSpPr>
          <p:cNvPr id="5" name="Footer Placeholder 4">
            <a:extLst>
              <a:ext uri="{FF2B5EF4-FFF2-40B4-BE49-F238E27FC236}">
                <a16:creationId xmlns:a16="http://schemas.microsoft.com/office/drawing/2014/main"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09/17/2025</a:t>
            </a:fld>
            <a:endParaRPr lang="en-US"/>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B8578-CDF6-A5AF-EFA4-C1E6FC5C5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76C11-AB7B-2EC1-0F70-029F3223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B5A33-1EBE-AEC3-6018-C73CD8B6F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B85E81-488F-4409-ADA7-062BFF58938C}" type="datetimeFigureOut">
              <a:rPr lang="en-US" smtClean="0"/>
              <a:t>09/17/2025</a:t>
            </a:fld>
            <a:endParaRPr lang="en-US"/>
          </a:p>
        </p:txBody>
      </p:sp>
      <p:sp>
        <p:nvSpPr>
          <p:cNvPr id="5" name="Footer Placeholder 4">
            <a:extLst>
              <a:ext uri="{FF2B5EF4-FFF2-40B4-BE49-F238E27FC236}">
                <a16:creationId xmlns:a16="http://schemas.microsoft.com/office/drawing/2014/main" id="{5EC9DB74-6C1E-43B8-982F-CD24B77EB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02FB0C-A4FA-F55F-43B4-00E3FD98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CDCEED8D-8011-E72E-136D-8C6B1221A2D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0668570-BFF0-1C25-D74D-CAFB95BA79FA}"/>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C23277D-59B1-F781-22C8-AEC97C63FBF5}"/>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D7D7F71-864D-E679-AE0F-D961BEF8A01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2762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933282"/>
          </a:xfrm>
          <a:prstGeom prst="rect">
            <a:avLst/>
          </a:prstGeom>
        </p:spPr>
      </p:pic>
    </p:spTree>
    <p:extLst>
      <p:ext uri="{BB962C8B-B14F-4D97-AF65-F5344CB8AC3E}">
        <p14:creationId xmlns:p14="http://schemas.microsoft.com/office/powerpoint/2010/main" val="1218980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6096000" y="1976235"/>
            <a:ext cx="5449060" cy="2905530"/>
          </a:xfrm>
          <a:prstGeom prst="rect">
            <a:avLst/>
          </a:prstGeom>
        </p:spPr>
      </p:pic>
    </p:spTree>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779A-6A4C-B30B-F2EC-C856B7343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F02D1B-4A8A-7BD0-4001-68C34E5159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30DEFB-6F47-117E-CF63-EC47AF8E0F2A}"/>
              </a:ext>
            </a:extLst>
          </p:cNvPr>
          <p:cNvPicPr>
            <a:picLocks noChangeAspect="1"/>
          </p:cNvPicPr>
          <p:nvPr/>
        </p:nvPicPr>
        <p:blipFill>
          <a:blip r:embed="rId2"/>
          <a:stretch>
            <a:fillRect/>
          </a:stretch>
        </p:blipFill>
        <p:spPr>
          <a:xfrm>
            <a:off x="0" y="-172720"/>
            <a:ext cx="12192000" cy="7162800"/>
          </a:xfrm>
          <a:prstGeom prst="rect">
            <a:avLst/>
          </a:prstGeom>
        </p:spPr>
      </p:pic>
      <p:pic>
        <p:nvPicPr>
          <p:cNvPr id="5" name="Picture 4">
            <a:extLst>
              <a:ext uri="{FF2B5EF4-FFF2-40B4-BE49-F238E27FC236}">
                <a16:creationId xmlns:a16="http://schemas.microsoft.com/office/drawing/2014/main" id="{46552E87-77F2-753B-4EFF-2879E1BC270E}"/>
              </a:ext>
            </a:extLst>
          </p:cNvPr>
          <p:cNvPicPr>
            <a:picLocks noChangeAspect="1"/>
          </p:cNvPicPr>
          <p:nvPr/>
        </p:nvPicPr>
        <p:blipFill>
          <a:blip r:embed="rId3"/>
          <a:stretch>
            <a:fillRect/>
          </a:stretch>
        </p:blipFill>
        <p:spPr>
          <a:xfrm>
            <a:off x="4618467" y="1654910"/>
            <a:ext cx="6206266" cy="3548180"/>
          </a:xfrm>
          <a:prstGeom prst="rect">
            <a:avLst/>
          </a:prstGeom>
        </p:spPr>
      </p:pic>
    </p:spTree>
    <p:extLst>
      <p:ext uri="{BB962C8B-B14F-4D97-AF65-F5344CB8AC3E}">
        <p14:creationId xmlns:p14="http://schemas.microsoft.com/office/powerpoint/2010/main" val="3825578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C87A59-4F55-7FD3-8272-1B04D0920464}"/>
              </a:ext>
            </a:extLst>
          </p:cNvPr>
          <p:cNvGrpSpPr/>
          <p:nvPr/>
        </p:nvGrpSpPr>
        <p:grpSpPr>
          <a:xfrm>
            <a:off x="1584979" y="887819"/>
            <a:ext cx="9022042" cy="248254"/>
            <a:chOff x="1285556" y="-317525"/>
            <a:chExt cx="5309208" cy="1232316"/>
          </a:xfrm>
        </p:grpSpPr>
        <p:sp>
          <p:nvSpPr>
            <p:cNvPr id="5" name="Rectangle: Rounded Corners 4">
              <a:extLst>
                <a:ext uri="{FF2B5EF4-FFF2-40B4-BE49-F238E27FC236}">
                  <a16:creationId xmlns:a16="http://schemas.microsoft.com/office/drawing/2014/main" id="{A90B09C4-F7AB-0E76-7C44-30E54F3D4B6E}"/>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CÙNG CHIA SẺ</a:t>
              </a:r>
            </a:p>
          </p:txBody>
        </p:sp>
        <p:sp>
          <p:nvSpPr>
            <p:cNvPr id="6" name="Rectangle: Rounded Corners 5">
              <a:extLst>
                <a:ext uri="{FF2B5EF4-FFF2-40B4-BE49-F238E27FC236}">
                  <a16:creationId xmlns:a16="http://schemas.microsoft.com/office/drawing/2014/main" id="{2BAA9686-E7E2-BD91-FA32-085D0FB1C1DD}"/>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CÙNG CHIA SẺ</a:t>
              </a:r>
            </a:p>
          </p:txBody>
        </p:sp>
      </p:grpSp>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8" y="3048000"/>
            <a:ext cx="11674161" cy="3553986"/>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1141848" y="1602454"/>
            <a:ext cx="9908303" cy="144554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67611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id="{0270C2CC-B284-F97D-6941-B2B3AB0E77E2}"/>
              </a:ext>
            </a:extLst>
          </p:cNvPr>
          <p:cNvGrpSpPr/>
          <p:nvPr/>
        </p:nvGrpSpPr>
        <p:grpSpPr>
          <a:xfrm>
            <a:off x="770425" y="3052250"/>
            <a:ext cx="11060533" cy="2947877"/>
            <a:chOff x="4444838" y="2434232"/>
            <a:chExt cx="3984268" cy="1172561"/>
          </a:xfrm>
        </p:grpSpPr>
        <p:grpSp>
          <p:nvGrpSpPr>
            <p:cNvPr id="11" name="组合 31">
              <a:extLst>
                <a:ext uri="{FF2B5EF4-FFF2-40B4-BE49-F238E27FC236}">
                  <a16:creationId xmlns:a16="http://schemas.microsoft.com/office/drawing/2014/main"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id="{AF4962C2-B590-D527-7304-A62FC53FA045}"/>
                </a:ext>
              </a:extLst>
            </p:cNvPr>
            <p:cNvSpPr txBox="1"/>
            <p:nvPr/>
          </p:nvSpPr>
          <p:spPr>
            <a:xfrm>
              <a:off x="4581224" y="2615170"/>
              <a:ext cx="3717462" cy="991623"/>
            </a:xfrm>
            <a:prstGeom prst="rect">
              <a:avLst/>
            </a:prstGeom>
            <a:noFill/>
          </p:spPr>
          <p:txBody>
            <a:bodyPr wrap="square" rtlCol="0">
              <a:spAutoFit/>
            </a:bodyPr>
            <a:lstStyle/>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em qua quá trình rèn luyện các bước kiểm soát cảm xúc.</a:t>
              </a:r>
            </a:p>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bạn mà em quan sát được.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0829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3C879-7E93-EAA4-87E2-2B5B2F6C6DB3}"/>
              </a:ext>
            </a:extLst>
          </p:cNvPr>
          <p:cNvPicPr>
            <a:picLocks noChangeAspect="1"/>
          </p:cNvPicPr>
          <p:nvPr/>
        </p:nvPicPr>
        <p:blipFill>
          <a:blip r:embed="rId2"/>
          <a:stretch>
            <a:fillRect/>
          </a:stretch>
        </p:blipFill>
        <p:spPr>
          <a:xfrm>
            <a:off x="437358" y="265780"/>
            <a:ext cx="11317279" cy="3238952"/>
          </a:xfrm>
          <a:prstGeom prst="rect">
            <a:avLst/>
          </a:prstGeom>
        </p:spPr>
      </p:pic>
      <p:pic>
        <p:nvPicPr>
          <p:cNvPr id="7" name="Picture 6">
            <a:extLst>
              <a:ext uri="{FF2B5EF4-FFF2-40B4-BE49-F238E27FC236}">
                <a16:creationId xmlns:a16="http://schemas.microsoft.com/office/drawing/2014/main" id="{9EB395CD-AA0B-9B7C-F9CE-8B93A5E0A3F3}"/>
              </a:ext>
            </a:extLst>
          </p:cNvPr>
          <p:cNvPicPr>
            <a:picLocks noChangeAspect="1"/>
          </p:cNvPicPr>
          <p:nvPr/>
        </p:nvPicPr>
        <p:blipFill>
          <a:blip r:embed="rId3"/>
          <a:stretch>
            <a:fillRect/>
          </a:stretch>
        </p:blipFill>
        <p:spPr>
          <a:xfrm>
            <a:off x="1766282" y="3429000"/>
            <a:ext cx="8104549" cy="3138395"/>
          </a:xfrm>
          <a:prstGeom prst="rect">
            <a:avLst/>
          </a:prstGeom>
        </p:spPr>
      </p:pic>
    </p:spTree>
    <p:extLst>
      <p:ext uri="{BB962C8B-B14F-4D97-AF65-F5344CB8AC3E}">
        <p14:creationId xmlns:p14="http://schemas.microsoft.com/office/powerpoint/2010/main" val="294099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B219C-CC7D-BCAF-D051-581760ADCA3E}"/>
              </a:ext>
            </a:extLst>
          </p:cNvPr>
          <p:cNvPicPr>
            <a:picLocks noChangeAspect="1"/>
          </p:cNvPicPr>
          <p:nvPr/>
        </p:nvPicPr>
        <p:blipFill>
          <a:blip r:embed="rId2"/>
          <a:stretch>
            <a:fillRect/>
          </a:stretch>
        </p:blipFill>
        <p:spPr>
          <a:xfrm>
            <a:off x="0" y="-3972413"/>
            <a:ext cx="11603069" cy="3648584"/>
          </a:xfrm>
          <a:prstGeom prst="rect">
            <a:avLst/>
          </a:prstGeom>
        </p:spPr>
      </p:pic>
      <p:sp>
        <p:nvSpPr>
          <p:cNvPr id="6" name="Rectangle: Rounded Corners 5">
            <a:extLst>
              <a:ext uri="{FF2B5EF4-FFF2-40B4-BE49-F238E27FC236}">
                <a16:creationId xmlns:a16="http://schemas.microsoft.com/office/drawing/2014/main" id="{06BBAAB1-6047-D290-A993-A662FA9B6DD1}"/>
              </a:ext>
            </a:extLst>
          </p:cNvPr>
          <p:cNvSpPr/>
          <p:nvPr/>
        </p:nvSpPr>
        <p:spPr>
          <a:xfrm>
            <a:off x="565733" y="321503"/>
            <a:ext cx="11060533" cy="1570891"/>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Content Placeholder 4" descr="A group of cartoon people&#10;&#10;Description automatically generated">
            <a:extLst>
              <a:ext uri="{FF2B5EF4-FFF2-40B4-BE49-F238E27FC236}">
                <a16:creationId xmlns:a16="http://schemas.microsoft.com/office/drawing/2014/main" id="{F5F6D832-DA5D-8217-FAA1-5FB2F10527DA}"/>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b="9639"/>
          <a:stretch/>
        </p:blipFill>
        <p:spPr>
          <a:xfrm>
            <a:off x="309487" y="2473337"/>
            <a:ext cx="6022636" cy="3844595"/>
          </a:xfrm>
        </p:spPr>
      </p:pic>
      <p:grpSp>
        <p:nvGrpSpPr>
          <p:cNvPr id="8" name="Group 7">
            <a:extLst>
              <a:ext uri="{FF2B5EF4-FFF2-40B4-BE49-F238E27FC236}">
                <a16:creationId xmlns:a16="http://schemas.microsoft.com/office/drawing/2014/main" id="{24B64EE4-5D6E-83DA-34FE-17B64687782E}"/>
              </a:ext>
            </a:extLst>
          </p:cNvPr>
          <p:cNvGrpSpPr/>
          <p:nvPr/>
        </p:nvGrpSpPr>
        <p:grpSpPr>
          <a:xfrm>
            <a:off x="6095998" y="1969604"/>
            <a:ext cx="5530267" cy="4173287"/>
            <a:chOff x="2446413" y="4217614"/>
            <a:chExt cx="3984268" cy="1143764"/>
          </a:xfrm>
        </p:grpSpPr>
        <p:grpSp>
          <p:nvGrpSpPr>
            <p:cNvPr id="9" name="组合 31">
              <a:extLst>
                <a:ext uri="{FF2B5EF4-FFF2-40B4-BE49-F238E27FC236}">
                  <a16:creationId xmlns:a16="http://schemas.microsoft.com/office/drawing/2014/main" id="{69C93B56-8DA0-3B57-910B-22C0E8B313B5}"/>
                </a:ext>
              </a:extLst>
            </p:cNvPr>
            <p:cNvGrpSpPr/>
            <p:nvPr/>
          </p:nvGrpSpPr>
          <p:grpSpPr>
            <a:xfrm>
              <a:off x="2446413" y="4217614"/>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E457E650-A104-CCE7-7345-D7B9D5DB7773}"/>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2" name="圆角矩形 33">
                <a:extLst>
                  <a:ext uri="{FF2B5EF4-FFF2-40B4-BE49-F238E27FC236}">
                    <a16:creationId xmlns:a16="http://schemas.microsoft.com/office/drawing/2014/main" id="{69458751-35AE-C4A7-1747-E57409C33C8F}"/>
                  </a:ext>
                </a:extLst>
              </p:cNvPr>
              <p:cNvSpPr/>
              <p:nvPr/>
            </p:nvSpPr>
            <p:spPr>
              <a:xfrm>
                <a:off x="1405890" y="3354633"/>
                <a:ext cx="2293620" cy="885333"/>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0" name="文本框 41">
              <a:extLst>
                <a:ext uri="{FF2B5EF4-FFF2-40B4-BE49-F238E27FC236}">
                  <a16:creationId xmlns:a16="http://schemas.microsoft.com/office/drawing/2014/main" id="{6D107577-0FF6-F82E-239F-2BBF2EB58A40}"/>
                </a:ext>
              </a:extLst>
            </p:cNvPr>
            <p:cNvSpPr txBox="1"/>
            <p:nvPr/>
          </p:nvSpPr>
          <p:spPr>
            <a:xfrm>
              <a:off x="2715087" y="4290974"/>
              <a:ext cx="2252336" cy="733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Trong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cuộc</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sống</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niềm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buồn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dữ</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hãy</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nhớ</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Hít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thở</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sâu</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3" name="文本框 41">
            <a:extLst>
              <a:ext uri="{FF2B5EF4-FFF2-40B4-BE49-F238E27FC236}">
                <a16:creationId xmlns:a16="http://schemas.microsoft.com/office/drawing/2014/main" id="{4D62ACFC-13AE-8890-6236-527BEA9DA9A5}"/>
              </a:ext>
            </a:extLst>
          </p:cNvPr>
          <p:cNvSpPr txBox="1"/>
          <p:nvPr/>
        </p:nvSpPr>
        <p:spPr>
          <a:xfrm>
            <a:off x="8861131" y="3243489"/>
            <a:ext cx="312630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lâu</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Bao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hờn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đón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ụ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cười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ư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ên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sớm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9108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40713" y="3175000"/>
            <a:ext cx="6255522" cy="3441700"/>
          </a:xfrm>
          <a:prstGeom prst="rect">
            <a:avLst/>
          </a:prstGeom>
        </p:spPr>
      </p:pic>
      <p:sp>
        <p:nvSpPr>
          <p:cNvPr id="7" name="Rectangle: Rounded Corners 6">
            <a:extLst>
              <a:ext uri="{FF2B5EF4-FFF2-40B4-BE49-F238E27FC236}">
                <a16:creationId xmlns:a16="http://schemas.microsoft.com/office/drawing/2014/main" id="{65B4A42F-422E-7208-788D-F410CC4E7120}"/>
              </a:ext>
            </a:extLst>
          </p:cNvPr>
          <p:cNvSpPr/>
          <p:nvPr/>
        </p:nvSpPr>
        <p:spPr>
          <a:xfrm>
            <a:off x="248233" y="1981199"/>
            <a:ext cx="81591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57C2345C-88CD-B503-6872-1D94D1C3CF3A}"/>
              </a:ext>
            </a:extLst>
          </p:cNvPr>
          <p:cNvSpPr/>
          <p:nvPr/>
        </p:nvSpPr>
        <p:spPr>
          <a:xfrm>
            <a:off x="248233" y="3175000"/>
            <a:ext cx="58477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511D301B-513C-FE88-B769-73716694B289}"/>
              </a:ext>
            </a:extLst>
          </p:cNvPr>
          <p:cNvGrpSpPr/>
          <p:nvPr/>
        </p:nvGrpSpPr>
        <p:grpSpPr>
          <a:xfrm>
            <a:off x="987714" y="640935"/>
            <a:ext cx="5959186" cy="1254225"/>
            <a:chOff x="1070809" y="-317525"/>
            <a:chExt cx="7783325" cy="1254225"/>
          </a:xfrm>
        </p:grpSpPr>
        <p:sp>
          <p:nvSpPr>
            <p:cNvPr id="10" name="Rectangle: Rounded Corners 9">
              <a:extLst>
                <a:ext uri="{FF2B5EF4-FFF2-40B4-BE49-F238E27FC236}">
                  <a16:creationId xmlns:a16="http://schemas.microsoft.com/office/drawing/2014/main" id="{ECABFFD0-970F-0781-9768-B079D75D0CC2}"/>
                </a:ext>
              </a:extLst>
            </p:cNvPr>
            <p:cNvSpPr/>
            <p:nvPr/>
          </p:nvSpPr>
          <p:spPr>
            <a:xfrm>
              <a:off x="1070809" y="-317525"/>
              <a:ext cx="7783325"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DẶN DÒ</a:t>
              </a:r>
            </a:p>
          </p:txBody>
        </p:sp>
        <p:sp>
          <p:nvSpPr>
            <p:cNvPr id="11" name="Rectangle: Rounded Corners 10">
              <a:extLst>
                <a:ext uri="{FF2B5EF4-FFF2-40B4-BE49-F238E27FC236}">
                  <a16:creationId xmlns:a16="http://schemas.microsoft.com/office/drawing/2014/main" id="{76B4FCB3-8122-C43E-6C3F-BAAC3C86BFB9}"/>
                </a:ext>
              </a:extLst>
            </p:cNvPr>
            <p:cNvSpPr/>
            <p:nvPr/>
          </p:nvSpPr>
          <p:spPr>
            <a:xfrm>
              <a:off x="1526520" y="-295616"/>
              <a:ext cx="6871902"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DẶN DÒ</a:t>
              </a:r>
            </a:p>
          </p:txBody>
        </p:sp>
      </p:grpSp>
    </p:spTree>
    <p:extLst>
      <p:ext uri="{BB962C8B-B14F-4D97-AF65-F5344CB8AC3E}">
        <p14:creationId xmlns:p14="http://schemas.microsoft.com/office/powerpoint/2010/main" val="303710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45147"/>
          </a:xfrm>
          <a:prstGeom prst="rect">
            <a:avLst/>
          </a:prstGeom>
        </p:spPr>
      </p:pic>
    </p:spTree>
    <p:extLst>
      <p:ext uri="{BB962C8B-B14F-4D97-AF65-F5344CB8AC3E}">
        <p14:creationId xmlns:p14="http://schemas.microsoft.com/office/powerpoint/2010/main" val="142928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845147"/>
          </a:xfrm>
          <a:prstGeom prst="rect">
            <a:avLst/>
          </a:prstGeom>
        </p:spPr>
      </p:pic>
    </p:spTree>
    <p:extLst>
      <p:ext uri="{BB962C8B-B14F-4D97-AF65-F5344CB8AC3E}">
        <p14:creationId xmlns:p14="http://schemas.microsoft.com/office/powerpoint/2010/main" val="59079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81912"/>
            <a:ext cx="12192000" cy="6861683"/>
          </a:xfrm>
          <a:prstGeom prst="rect">
            <a:avLst/>
          </a:prstGeom>
        </p:spPr>
      </p:pic>
    </p:spTree>
    <p:extLst>
      <p:ext uri="{BB962C8B-B14F-4D97-AF65-F5344CB8AC3E}">
        <p14:creationId xmlns:p14="http://schemas.microsoft.com/office/powerpoint/2010/main" val="274290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05727"/>
            <a:ext cx="12192000" cy="7042950"/>
          </a:xfrm>
          <a:prstGeom prst="rect">
            <a:avLst/>
          </a:prstGeom>
        </p:spPr>
      </p:pic>
    </p:spTree>
    <p:extLst>
      <p:ext uri="{BB962C8B-B14F-4D97-AF65-F5344CB8AC3E}">
        <p14:creationId xmlns:p14="http://schemas.microsoft.com/office/powerpoint/2010/main" val="1786703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05728"/>
            <a:ext cx="12192000" cy="7025897"/>
          </a:xfrm>
          <a:prstGeom prst="rect">
            <a:avLst/>
          </a:prstGeom>
        </p:spPr>
      </p:pic>
    </p:spTree>
    <p:extLst>
      <p:ext uri="{BB962C8B-B14F-4D97-AF65-F5344CB8AC3E}">
        <p14:creationId xmlns:p14="http://schemas.microsoft.com/office/powerpoint/2010/main" val="220168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05728"/>
            <a:ext cx="12230414" cy="6963727"/>
          </a:xfrm>
          <a:prstGeom prst="rect">
            <a:avLst/>
          </a:prstGeom>
        </p:spPr>
      </p:pic>
    </p:spTree>
    <p:extLst>
      <p:ext uri="{BB962C8B-B14F-4D97-AF65-F5344CB8AC3E}">
        <p14:creationId xmlns:p14="http://schemas.microsoft.com/office/powerpoint/2010/main" val="2009474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424376" y="533908"/>
            <a:ext cx="11343247" cy="166907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vi-VN" sz="3600" b="1" dirty="0">
                <a:solidFill>
                  <a:prstClr val="black"/>
                </a:solidFill>
                <a:latin typeface="Cambria" panose="02040503050406030204" pitchFamily="18" charset="0"/>
                <a:ea typeface="Cambria" panose="02040503050406030204" pitchFamily="18" charset="0"/>
              </a:rPr>
              <a:t>Ở tranh 1: Nam có thể hít thở sâu, đi ra chỗ thoáng mát hoặc tìm người trò chuyện để giãi bày cảm xúc khó chịu của bản thân.</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D3BE588-CE88-28DF-F836-668801E10E73}"/>
              </a:ext>
            </a:extLst>
          </p:cNvPr>
          <p:cNvPicPr>
            <a:picLocks noChangeAspect="1"/>
          </p:cNvPicPr>
          <p:nvPr/>
        </p:nvPicPr>
        <p:blipFill>
          <a:blip r:embed="rId2"/>
          <a:stretch>
            <a:fillRect/>
          </a:stretch>
        </p:blipFill>
        <p:spPr>
          <a:xfrm>
            <a:off x="2826440" y="2358639"/>
            <a:ext cx="6539121" cy="4156776"/>
          </a:xfrm>
          <a:prstGeom prst="rect">
            <a:avLst/>
          </a:prstGeom>
        </p:spPr>
      </p:pic>
    </p:spTree>
    <p:extLst>
      <p:ext uri="{BB962C8B-B14F-4D97-AF65-F5344CB8AC3E}">
        <p14:creationId xmlns:p14="http://schemas.microsoft.com/office/powerpoint/2010/main" val="18094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527092" y="348253"/>
            <a:ext cx="11242876" cy="1815827"/>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Ở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2: Lan </a:t>
            </a:r>
            <a:r>
              <a:rPr lang="en-US" sz="3600" b="1" dirty="0" err="1">
                <a:solidFill>
                  <a:prstClr val="black"/>
                </a:solidFill>
                <a:latin typeface="Cambria" panose="02040503050406030204" pitchFamily="18" charset="0"/>
                <a:ea typeface="Cambria" panose="02040503050406030204" pitchFamily="18" charset="0"/>
              </a:rPr>
              <a:t>nên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kiềm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phấn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mẹ</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ngoài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hoặc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tâm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a:t>
            </a:r>
            <a:r>
              <a:rPr lang="en-US" sz="3600" b="1" dirty="0">
                <a:solidFill>
                  <a:prstClr val="black"/>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7AC4759D-F8D1-B904-8AC6-2B45CE9F304F}"/>
              </a:ext>
            </a:extLst>
          </p:cNvPr>
          <p:cNvPicPr>
            <a:picLocks noChangeAspect="1"/>
          </p:cNvPicPr>
          <p:nvPr/>
        </p:nvPicPr>
        <p:blipFill rotWithShape="1">
          <a:blip r:embed="rId2"/>
          <a:srcRect l="54507"/>
          <a:stretch/>
        </p:blipFill>
        <p:spPr>
          <a:xfrm>
            <a:off x="3171468" y="2098200"/>
            <a:ext cx="5849063" cy="4493609"/>
          </a:xfrm>
          <a:prstGeom prst="rect">
            <a:avLst/>
          </a:prstGeom>
        </p:spPr>
      </p:pic>
    </p:spTree>
    <p:extLst>
      <p:ext uri="{BB962C8B-B14F-4D97-AF65-F5344CB8AC3E}">
        <p14:creationId xmlns:p14="http://schemas.microsoft.com/office/powerpoint/2010/main" val="35287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TotalTime>
  <Words>265</Words>
  <Application>Microsoft Office PowerPoint</Application>
  <PresentationFormat>Widescreen</PresentationFormat>
  <Paragraphs>31</Paragraphs>
  <Slides>16</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16</vt:i4>
      </vt:variant>
    </vt:vector>
  </HeadingPairs>
  <TitlesOfParts>
    <vt:vector size="34" baseType="lpstr">
      <vt:lpstr>#9Slide05 Aphrodite Pro</vt:lpstr>
      <vt:lpstr>#9Slide05 Bodega Script</vt:lpstr>
      <vt:lpstr>#9Slide07 HoneyCream</vt:lpstr>
      <vt:lpstr>#9Slide07 SVNBango</vt:lpstr>
      <vt:lpstr>Aptos</vt:lpstr>
      <vt:lpstr>Aptos Display</vt:lpstr>
      <vt:lpstr>Arial</vt:lpstr>
      <vt:lpstr>Calibri</vt:lpstr>
      <vt:lpstr>Calibri Light</vt:lpstr>
      <vt:lpstr>Cambria</vt:lpstr>
      <vt:lpstr>等线</vt:lpstr>
      <vt:lpstr>SVN-Newton</vt:lpstr>
      <vt:lpstr>Times New Roman</vt:lpstr>
      <vt:lpstr>字魂131号-酷乐潮玩体</vt:lpstr>
      <vt:lpstr>思源黑体 CN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Administrator</cp:lastModifiedBy>
  <cp:revision>22</cp:revision>
  <dcterms:created xsi:type="dcterms:W3CDTF">2024-06-19T07:12:00Z</dcterms:created>
  <dcterms:modified xsi:type="dcterms:W3CDTF">2025-09-17T03:03:17Z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