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4"/>
  </p:notesMasterIdLst>
  <p:sldIdLst>
    <p:sldId id="259" r:id="rId4"/>
    <p:sldId id="260" r:id="rId5"/>
    <p:sldId id="261" r:id="rId6"/>
    <p:sldId id="257" r:id="rId7"/>
    <p:sldId id="533"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7" r:id="rId21"/>
    <p:sldId id="552"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1308" y="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09/10/2025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3031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1BE2114-F78A-46D0-8271-6B778ADC7B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764631D-8E95-4F6A-B042-7A9B33D1FE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A762D80-35D0-477E-B54F-3CFCA51FBA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820731"/>
            <a:chOff x="177888" y="242199"/>
            <a:chExt cx="11693826" cy="2325934"/>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136138" y="444614"/>
              <a:ext cx="10241433" cy="2123519"/>
            </a:xfrm>
            <a:prstGeom prst="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Chia sẻ với ng</a:t>
              </a:r>
              <a:r>
                <a:rPr lang="vi-VN" sz="4000">
                  <a:solidFill>
                    <a:srgbClr val="C23433"/>
                  </a:solidFill>
                  <a:latin typeface="Cambria" panose="02040503050406030204" pitchFamily="18" charset="0"/>
                  <a:ea typeface="Cambria" panose="02040503050406030204" pitchFamily="18" charset="0"/>
                </a:rPr>
                <a:t>ư</a:t>
              </a:r>
              <a:r>
                <a:rPr lang="en-US" sz="4000">
                  <a:solidFill>
                    <a:srgbClr val="C23433"/>
                  </a:solidFill>
                  <a:latin typeface="Cambria" panose="02040503050406030204" pitchFamily="18" charset="0"/>
                  <a:ea typeface="Cambria" panose="02040503050406030204" pitchFamily="18" charset="0"/>
                </a:rPr>
                <a:t>ời thân về những câu chuyện, kể chuyện sáng tạo.</a:t>
              </a:r>
            </a:p>
            <a:p>
              <a:r>
                <a:rPr lang="en-US" sz="4000">
                  <a:solidFill>
                    <a:srgbClr val="C23433"/>
                  </a:solidFill>
                  <a:latin typeface="Cambria" panose="02040503050406030204" pitchFamily="18" charset="0"/>
                  <a:ea typeface="Cambria" panose="02040503050406030204" pitchFamily="18" charset="0"/>
                </a:rPr>
                <a:t>- Tìm hiểu bài sau: Đọc mở rộng những câu chuyện về thế giới tuổi th</a:t>
              </a:r>
              <a:r>
                <a:rPr lang="vi-VN" sz="4000">
                  <a:solidFill>
                    <a:srgbClr val="C23433"/>
                  </a:solidFill>
                  <a:latin typeface="Cambria" panose="02040503050406030204" pitchFamily="18" charset="0"/>
                  <a:ea typeface="Cambria" panose="02040503050406030204" pitchFamily="18" charset="0"/>
                </a:rPr>
                <a:t>ơ</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75E1AB-FF17-4E22-B8A1-DACFE48ED99E}"/>
              </a:ext>
            </a:extLst>
          </p:cNvPr>
          <p:cNvPicPr>
            <a:picLocks noChangeAspect="1"/>
          </p:cNvPicPr>
          <p:nvPr/>
        </p:nvPicPr>
        <p:blipFill>
          <a:blip r:embed="rId5"/>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0529909D-070B-4680-AE44-B7518CE83FDE}"/>
              </a:ext>
            </a:extLst>
          </p:cNvPr>
          <p:cNvSpPr/>
          <p:nvPr/>
        </p:nvSpPr>
        <p:spPr>
          <a:xfrm>
            <a:off x="1580979" y="1565164"/>
            <a:ext cx="9498501" cy="3966955"/>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2304393" y="2209813"/>
            <a:ext cx="8611565" cy="3108543"/>
          </a:xfrm>
          <a:prstGeom prst="rect">
            <a:avLst/>
          </a:prstGeom>
          <a:noFill/>
        </p:spPr>
        <p:txBody>
          <a:bodyPr wrap="square" rtlCol="0">
            <a:spAutoFit/>
          </a:bodyPr>
          <a:lstStyle/>
          <a:p>
            <a:r>
              <a:rPr lang="vi-VN" sz="2800"/>
              <a:t>- Biết cách viết bài văn kể chuyện sáng tạo (bằng cách đóng vai nhân vật kể lại câu chuyện) với bố cục 3 phần (mở bài, thân bài, kết bài) và các yêu cầu cụ thể của mỗi phần. </a:t>
            </a:r>
            <a:endParaRPr lang="en-US" sz="2800"/>
          </a:p>
          <a:p>
            <a:endParaRPr lang="vi-VN" sz="2800"/>
          </a:p>
          <a:p>
            <a:r>
              <a:rPr lang="vi-VN" sz="2800"/>
              <a:t>- Biết vận dụng kiến thức từ bài học để vận dụng vào thực tiễn</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031891"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2379406" y="3991898"/>
            <a:ext cx="9478298"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chắc là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0"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0"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0" i="0" dirty="0">
                <a:solidFill>
                  <a:srgbClr val="0070C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0" i="0" dirty="0">
                <a:solidFill>
                  <a:srgbClr val="0070C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0" i="0" dirty="0">
                <a:solidFill>
                  <a:srgbClr val="0070C0"/>
                </a:solidFill>
                <a:effectLst/>
                <a:latin typeface="Cambria" panose="02040503050406030204" pitchFamily="18" charset="0"/>
                <a:ea typeface="Cambria" panose="02040503050406030204" pitchFamily="18" charset="0"/>
              </a:rPr>
              <a:t>C.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0" i="0" dirty="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204543" y="419837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4"/>
          <a:stretch>
            <a:fillRect/>
          </a:stretch>
        </p:blipFill>
        <p:spPr>
          <a:xfrm>
            <a:off x="5633884" y="2805494"/>
            <a:ext cx="6368470" cy="1173893"/>
          </a:xfrm>
          <a:prstGeom prst="rect">
            <a:avLst/>
          </a:prstGeom>
        </p:spPr>
      </p:pic>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TotalTime>
  <Words>1244</Words>
  <Application>Microsoft Office PowerPoint</Application>
  <PresentationFormat>Widescreen</PresentationFormat>
  <Paragraphs>74</Paragraphs>
  <Slides>20</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Calibri Light</vt:lpstr>
      <vt:lpstr>Cambria</vt:lpstr>
      <vt:lpstr>等线</vt:lpstr>
      <vt:lpstr>等线 Light</vt:lpstr>
      <vt:lpstr>Times New Roman</vt:lpstr>
      <vt:lpstr>字魂17号-萌趣果冻体</vt:lpstr>
      <vt:lpstr>思源黑体 CN</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29</cp:revision>
  <dcterms:created xsi:type="dcterms:W3CDTF">2024-05-24T01:09:41Z</dcterms:created>
  <dcterms:modified xsi:type="dcterms:W3CDTF">2025-09-10T04:19:01Z</dcterms:modified>
  <cp:category>9Slide.vn</cp:category>
</cp:coreProperties>
</file>