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290"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B240D-76E4-417B-A052-94E5C56C8932}" type="datetimeFigureOut">
              <a:rPr lang="en-US" smtClean="0"/>
              <a:t>09/10/2025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78311-F79C-4B4D-8B81-B41ADB3C056E}" type="slidenum">
              <a:rPr lang="en-US" smtClean="0"/>
              <a:t>‹#›</a:t>
            </a:fld>
            <a:endParaRPr lang="en-US"/>
          </a:p>
        </p:txBody>
      </p:sp>
    </p:spTree>
    <p:extLst>
      <p:ext uri="{BB962C8B-B14F-4D97-AF65-F5344CB8AC3E}">
        <p14:creationId xmlns:p14="http://schemas.microsoft.com/office/powerpoint/2010/main" val="2455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91616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92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95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20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88E1A8-775E-4690-9032-F3D794B48B46}" type="datetimeFigureOut">
              <a:rPr lang="en-US" smtClean="0"/>
              <a:t>09/10/2025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155679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8E1A8-775E-4690-9032-F3D794B48B46}" type="datetimeFigureOut">
              <a:rPr lang="en-US" smtClean="0"/>
              <a:t>09/10/2025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3103417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8E1A8-775E-4690-9032-F3D794B48B46}" type="datetimeFigureOut">
              <a:rPr lang="en-US" smtClean="0"/>
              <a:t>09/10/2025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189000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8E1A8-775E-4690-9032-F3D794B48B46}" type="datetimeFigureOut">
              <a:rPr lang="en-US" smtClean="0"/>
              <a:t>09/10/2025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151824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88E1A8-775E-4690-9032-F3D794B48B46}" type="datetimeFigureOut">
              <a:rPr lang="en-US" smtClean="0"/>
              <a:t>09/10/2025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422226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88E1A8-775E-4690-9032-F3D794B48B46}" type="datetimeFigureOut">
              <a:rPr lang="en-US" smtClean="0"/>
              <a:t>09/10/2025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57869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88E1A8-775E-4690-9032-F3D794B48B46}" type="datetimeFigureOut">
              <a:rPr lang="en-US" smtClean="0"/>
              <a:t>09/10/2025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3795705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88E1A8-775E-4690-9032-F3D794B48B46}" type="datetimeFigureOut">
              <a:rPr lang="en-US" smtClean="0"/>
              <a:t>09/10/2025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220032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8E1A8-775E-4690-9032-F3D794B48B46}" type="datetimeFigureOut">
              <a:rPr lang="en-US" smtClean="0"/>
              <a:t>09/10/2025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118758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88E1A8-775E-4690-9032-F3D794B48B46}" type="datetimeFigureOut">
              <a:rPr lang="en-US" smtClean="0"/>
              <a:t>09/10/2025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209484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88E1A8-775E-4690-9032-F3D794B48B46}" type="datetimeFigureOut">
              <a:rPr lang="en-US" smtClean="0"/>
              <a:t>09/10/2025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686D-9088-4218-873E-91DF5E2E7ABD}" type="slidenum">
              <a:rPr lang="en-US" smtClean="0"/>
              <a:t>‹#›</a:t>
            </a:fld>
            <a:endParaRPr lang="en-US"/>
          </a:p>
        </p:txBody>
      </p:sp>
    </p:spTree>
    <p:extLst>
      <p:ext uri="{BB962C8B-B14F-4D97-AF65-F5344CB8AC3E}">
        <p14:creationId xmlns:p14="http://schemas.microsoft.com/office/powerpoint/2010/main" val="3301501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8E1A8-775E-4690-9032-F3D794B48B46}" type="datetimeFigureOut">
              <a:rPr lang="en-US" smtClean="0"/>
              <a:t>09/10/2025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E686D-9088-4218-873E-91DF5E2E7ABD}" type="slidenum">
              <a:rPr lang="en-US" smtClean="0"/>
              <a:t>‹#›</a:t>
            </a:fld>
            <a:endParaRPr lang="en-US"/>
          </a:p>
        </p:txBody>
      </p:sp>
    </p:spTree>
    <p:extLst>
      <p:ext uri="{BB962C8B-B14F-4D97-AF65-F5344CB8AC3E}">
        <p14:creationId xmlns:p14="http://schemas.microsoft.com/office/powerpoint/2010/main" val="1343681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656608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417376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1424962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4000019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2813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672210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913603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515979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3275837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3823669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796562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1133022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2776341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6131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164236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2144420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279156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199653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956956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252084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4163954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extLst>
      <p:ext uri="{BB962C8B-B14F-4D97-AF65-F5344CB8AC3E}">
        <p14:creationId xmlns:p14="http://schemas.microsoft.com/office/powerpoint/2010/main" val="26631467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591736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64990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666519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055106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984798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18547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4166418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679</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(Body)</vt:lpstr>
      <vt:lpstr>Calibri bold</vt:lpstr>
      <vt:lpstr>Calibri Light</vt:lpstr>
      <vt:lpstr>Cambria</vt:lpstr>
      <vt:lpstr>iCiel Pony</vt:lpstr>
      <vt:lpstr>LNTH-LuoLuoNotangYuanTi 1</vt:lpstr>
      <vt:lpstr>Segoe UI</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2025-09-10T04:16:22Z</dcterms:created>
  <dcterms:modified xsi:type="dcterms:W3CDTF">2025-09-10T04:17:00Z</dcterms:modified>
</cp:coreProperties>
</file>