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8:45:10.828"/>
    </inkml:context>
    <inkml:brush xml:id="br0">
      <inkml:brushProperty name="width" value="0.35" units="cm"/>
      <inkml:brushProperty name="height" value="0.35" units="cm"/>
      <inkml:brushProperty name="color" value="#25D5C4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8:45:32.327"/>
    </inkml:context>
    <inkml:brush xml:id="br0">
      <inkml:brushProperty name="width" value="0.2" units="cm"/>
      <inkml:brushProperty name="height" value="0.2" units="cm"/>
      <inkml:brushProperty name="color" value="#25D5C4"/>
    </inkml:brush>
  </inkml:definitions>
  <inkml:trace contextRef="#ctx0" brushRef="#br0">9 0 24575,'-2'0'0,"-4"0"0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8:45:35.509"/>
    </inkml:context>
    <inkml:brush xml:id="br0">
      <inkml:brushProperty name="width" value="0.2" units="cm"/>
      <inkml:brushProperty name="height" value="0.2" units="cm"/>
      <inkml:brushProperty name="color" value="#25D5C4"/>
    </inkml:brush>
  </inkml:definitions>
  <inkml:trace contextRef="#ctx0" brushRef="#br0">706 1 24575,'-656'0'0,"607"6"-1365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8:45:39.501"/>
    </inkml:context>
    <inkml:brush xml:id="br0">
      <inkml:brushProperty name="width" value="0.2" units="cm"/>
      <inkml:brushProperty name="height" value="0.2" units="cm"/>
      <inkml:brushProperty name="color" value="#25D5C4"/>
    </inkml:brush>
  </inkml:definitions>
  <inkml:trace contextRef="#ctx0" brushRef="#br0">18 0 24575,'-2'0'0,"-4"0"0,-4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8:46:09.572"/>
    </inkml:context>
    <inkml:brush xml:id="br0">
      <inkml:brushProperty name="width" value="0.2" units="cm"/>
      <inkml:brushProperty name="height" value="0.2" units="cm"/>
      <inkml:brushProperty name="color" value="#25D5C4"/>
    </inkml:brush>
  </inkml:definitions>
  <inkml:trace contextRef="#ctx0" brushRef="#br0">446 0 24575,'-10'11'0,"1"1"0,-1 0 0,2 0 0,0 1 0,0 0 0,1 0 0,-9 26 0,11-29 0,0 0 0,0-1 0,-1 1 0,0-1 0,0-1 0,-1 1 0,-15 13 0,11-11 0,1 1 0,0-1 0,-8 15 0,-154 277 0,164-287 0,1 1 0,-8 26 0,11-29 0,0-1 0,-1 1 0,-1-1 0,0-1 0,-12 19 0,5-9-1365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8:46:12.587"/>
    </inkml:context>
    <inkml:brush xml:id="br0">
      <inkml:brushProperty name="width" value="0.2" units="cm"/>
      <inkml:brushProperty name="height" value="0.2" units="cm"/>
      <inkml:brushProperty name="color" value="#25D5C4"/>
    </inkml:brush>
  </inkml:definitions>
  <inkml:trace contextRef="#ctx0" brushRef="#br0">302 1 24575,'0'9'0,"0"1"0,-1-1 0,0 0 0,-1 0 0,0 0 0,-1 0 0,0 0 0,-7 17 0,-2-5 0,-1-2 0,-19 25 0,29-40 0,-18 25 0,2 1 0,2 1 0,0 1 0,-16 46 0,13-38 0,15-30 0,0-1 0,1 1 0,-6 17 0,-25 82 0,31-98-273,0-1 0,0 0 0,-1 0 0,-11 18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7E83C-EC42-4D88-9EA9-8432F81CC60D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6CCF5-C2A5-46B1-B165-054B67341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02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TẠI</a:t>
            </a:r>
            <a:r>
              <a:rPr lang="vi-VN" baseline="0" dirty="0" smtClean="0"/>
              <a:t> MỖI SLIDE CÓ ĐẦU SÓI, THẦY CÔ KÍCH VÀO ĐẦU SÓI ĐỂ ĐI/VỀ NHÉ!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18BC9-7531-4BC6-997E-6469F0531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762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18BC9-7531-4BC6-997E-6469F0531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188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72CE-D1CC-4A70-A401-06A1D7BFD4B9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169B-8FD8-4ABE-BE72-939098840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50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72CE-D1CC-4A70-A401-06A1D7BFD4B9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169B-8FD8-4ABE-BE72-939098840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22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72CE-D1CC-4A70-A401-06A1D7BFD4B9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169B-8FD8-4ABE-BE72-939098840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60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72CE-D1CC-4A70-A401-06A1D7BFD4B9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169B-8FD8-4ABE-BE72-939098840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50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72CE-D1CC-4A70-A401-06A1D7BFD4B9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169B-8FD8-4ABE-BE72-939098840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00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72CE-D1CC-4A70-A401-06A1D7BFD4B9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169B-8FD8-4ABE-BE72-939098840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56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72CE-D1CC-4A70-A401-06A1D7BFD4B9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169B-8FD8-4ABE-BE72-939098840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7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72CE-D1CC-4A70-A401-06A1D7BFD4B9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169B-8FD8-4ABE-BE72-939098840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35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72CE-D1CC-4A70-A401-06A1D7BFD4B9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169B-8FD8-4ABE-BE72-939098840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9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72CE-D1CC-4A70-A401-06A1D7BFD4B9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169B-8FD8-4ABE-BE72-939098840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90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72CE-D1CC-4A70-A401-06A1D7BFD4B9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169B-8FD8-4ABE-BE72-939098840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16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172CE-D1CC-4A70-A401-06A1D7BFD4B9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3169B-8FD8-4ABE-BE72-939098840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4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NULL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6.png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NULL"/><Relationship Id="rId24" Type="http://schemas.openxmlformats.org/officeDocument/2006/relationships/image" Target="../media/image12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../media/image14.png"/><Relationship Id="rId10" Type="http://schemas.openxmlformats.org/officeDocument/2006/relationships/image" Target="../media/image5.png"/><Relationship Id="rId19" Type="http://schemas.openxmlformats.org/officeDocument/2006/relationships/image" Target="NULL"/><Relationship Id="rId4" Type="http://schemas.openxmlformats.org/officeDocument/2006/relationships/image" Target="../media/image2.png"/><Relationship Id="rId9" Type="http://schemas.openxmlformats.org/officeDocument/2006/relationships/image" Target="NULL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image" Target="NUL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4.wav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30.png"/><Relationship Id="rId5" Type="http://schemas.openxmlformats.org/officeDocument/2006/relationships/slide" Target="slide12.xml"/><Relationship Id="rId10" Type="http://schemas.openxmlformats.org/officeDocument/2006/relationships/image" Target="../media/image29.png"/><Relationship Id="rId4" Type="http://schemas.openxmlformats.org/officeDocument/2006/relationships/image" Target="NULL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audio" Target="../media/audio1.wav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6.png"/><Relationship Id="rId18" Type="http://schemas.openxmlformats.org/officeDocument/2006/relationships/customXml" Target="../ink/ink3.xml"/><Relationship Id="rId3" Type="http://schemas.openxmlformats.org/officeDocument/2006/relationships/notesSlide" Target="../notesSlides/notesSlide2.xml"/><Relationship Id="rId21" Type="http://schemas.openxmlformats.org/officeDocument/2006/relationships/image" Target="NULL"/><Relationship Id="rId7" Type="http://schemas.openxmlformats.org/officeDocument/2006/relationships/image" Target="../media/image18.png"/><Relationship Id="rId12" Type="http://schemas.openxmlformats.org/officeDocument/2006/relationships/image" Target="../media/image20.png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slideLayout" Target="../slideLayouts/slideLayout7.xml"/><Relationship Id="rId16" Type="http://schemas.openxmlformats.org/officeDocument/2006/relationships/customXml" Target="../ink/ink2.xml"/><Relationship Id="rId20" Type="http://schemas.openxmlformats.org/officeDocument/2006/relationships/customXml" Target="../ink/ink4.xml"/><Relationship Id="rId1" Type="http://schemas.openxmlformats.org/officeDocument/2006/relationships/tags" Target="../tags/tag2.xml"/><Relationship Id="rId6" Type="http://schemas.openxmlformats.org/officeDocument/2006/relationships/slide" Target="slide2.xml"/><Relationship Id="rId11" Type="http://schemas.openxmlformats.org/officeDocument/2006/relationships/slide" Target="slide15.xml"/><Relationship Id="rId24" Type="http://schemas.openxmlformats.org/officeDocument/2006/relationships/customXml" Target="../ink/ink6.xml"/><Relationship Id="rId5" Type="http://schemas.openxmlformats.org/officeDocument/2006/relationships/image" Target="../media/image17.png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slide" Target="slide3.xml"/><Relationship Id="rId19" Type="http://schemas.openxmlformats.org/officeDocument/2006/relationships/image" Target="NULL"/><Relationship Id="rId4" Type="http://schemas.openxmlformats.org/officeDocument/2006/relationships/audio" Target="../media/audio2.wav"/><Relationship Id="rId9" Type="http://schemas.openxmlformats.org/officeDocument/2006/relationships/image" Target="../media/image19.png"/><Relationship Id="rId14" Type="http://schemas.openxmlformats.org/officeDocument/2006/relationships/customXml" Target="../ink/ink1.xml"/><Relationship Id="rId22" Type="http://schemas.openxmlformats.org/officeDocument/2006/relationships/customXml" Target="../ink/ink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9597242" y="726496"/>
            <a:ext cx="2036957" cy="3151965"/>
          </a:xfrm>
          <a:custGeom>
            <a:avLst/>
            <a:gdLst/>
            <a:ahLst/>
            <a:cxnLst/>
            <a:rect l="l" t="t" r="r" b="b"/>
            <a:pathLst>
              <a:path w="3055435" h="4727947">
                <a:moveTo>
                  <a:pt x="3055435" y="0"/>
                </a:moveTo>
                <a:lnTo>
                  <a:pt x="0" y="0"/>
                </a:lnTo>
                <a:lnTo>
                  <a:pt x="0" y="4727946"/>
                </a:lnTo>
                <a:lnTo>
                  <a:pt x="3055435" y="4727946"/>
                </a:lnTo>
                <a:lnTo>
                  <a:pt x="305543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1381493" y="779431"/>
            <a:ext cx="1311832" cy="542771"/>
          </a:xfrm>
          <a:custGeom>
            <a:avLst/>
            <a:gdLst/>
            <a:ahLst/>
            <a:cxnLst/>
            <a:rect l="l" t="t" r="r" b="b"/>
            <a:pathLst>
              <a:path w="1967748" h="814156">
                <a:moveTo>
                  <a:pt x="1967749" y="0"/>
                </a:moveTo>
                <a:lnTo>
                  <a:pt x="0" y="0"/>
                </a:lnTo>
                <a:lnTo>
                  <a:pt x="0" y="814156"/>
                </a:lnTo>
                <a:lnTo>
                  <a:pt x="1967749" y="814156"/>
                </a:lnTo>
                <a:lnTo>
                  <a:pt x="196774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-180378">
            <a:off x="-396370" y="3319675"/>
            <a:ext cx="13516325" cy="2820340"/>
          </a:xfrm>
          <a:custGeom>
            <a:avLst/>
            <a:gdLst/>
            <a:ahLst/>
            <a:cxnLst/>
            <a:rect l="l" t="t" r="r" b="b"/>
            <a:pathLst>
              <a:path w="20274487" h="4230510">
                <a:moveTo>
                  <a:pt x="0" y="0"/>
                </a:moveTo>
                <a:lnTo>
                  <a:pt x="20274486" y="0"/>
                </a:lnTo>
                <a:lnTo>
                  <a:pt x="20274486" y="4230510"/>
                </a:lnTo>
                <a:lnTo>
                  <a:pt x="0" y="42305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b="-40778"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185795" y="3172172"/>
            <a:ext cx="1394574" cy="1875345"/>
          </a:xfrm>
          <a:custGeom>
            <a:avLst/>
            <a:gdLst/>
            <a:ahLst/>
            <a:cxnLst/>
            <a:rect l="l" t="t" r="r" b="b"/>
            <a:pathLst>
              <a:path w="2091861" h="2813017">
                <a:moveTo>
                  <a:pt x="0" y="0"/>
                </a:moveTo>
                <a:lnTo>
                  <a:pt x="2091862" y="0"/>
                </a:lnTo>
                <a:lnTo>
                  <a:pt x="2091862" y="2813016"/>
                </a:lnTo>
                <a:lnTo>
                  <a:pt x="0" y="28130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-329761" y="5406287"/>
            <a:ext cx="12953445" cy="1856971"/>
            <a:chOff x="0" y="0"/>
            <a:chExt cx="5117410" cy="73361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17411" cy="733618"/>
            </a:xfrm>
            <a:custGeom>
              <a:avLst/>
              <a:gdLst/>
              <a:ahLst/>
              <a:cxnLst/>
              <a:rect l="l" t="t" r="r" b="b"/>
              <a:pathLst>
                <a:path w="5117411" h="733618">
                  <a:moveTo>
                    <a:pt x="0" y="0"/>
                  </a:moveTo>
                  <a:lnTo>
                    <a:pt x="5117411" y="0"/>
                  </a:lnTo>
                  <a:lnTo>
                    <a:pt x="5117411" y="733618"/>
                  </a:lnTo>
                  <a:lnTo>
                    <a:pt x="0" y="733618"/>
                  </a:lnTo>
                  <a:close/>
                </a:path>
              </a:pathLst>
            </a:custGeom>
            <a:solidFill>
              <a:srgbClr val="35684E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5117410" cy="77171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023368" y="1833768"/>
            <a:ext cx="8145265" cy="3764241"/>
            <a:chOff x="0" y="0"/>
            <a:chExt cx="3217882" cy="148710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17882" cy="1487107"/>
            </a:xfrm>
            <a:custGeom>
              <a:avLst/>
              <a:gdLst/>
              <a:ahLst/>
              <a:cxnLst/>
              <a:rect l="l" t="t" r="r" b="b"/>
              <a:pathLst>
                <a:path w="3217882" h="1487107">
                  <a:moveTo>
                    <a:pt x="19643" y="0"/>
                  </a:moveTo>
                  <a:lnTo>
                    <a:pt x="3198239" y="0"/>
                  </a:lnTo>
                  <a:cubicBezTo>
                    <a:pt x="3203449" y="0"/>
                    <a:pt x="3208445" y="2070"/>
                    <a:pt x="3212129" y="5753"/>
                  </a:cubicBezTo>
                  <a:cubicBezTo>
                    <a:pt x="3215813" y="9437"/>
                    <a:pt x="3217882" y="14434"/>
                    <a:pt x="3217882" y="19643"/>
                  </a:cubicBezTo>
                  <a:lnTo>
                    <a:pt x="3217882" y="1467464"/>
                  </a:lnTo>
                  <a:cubicBezTo>
                    <a:pt x="3217882" y="1478313"/>
                    <a:pt x="3209088" y="1487107"/>
                    <a:pt x="3198239" y="1487107"/>
                  </a:cubicBezTo>
                  <a:lnTo>
                    <a:pt x="19643" y="1487107"/>
                  </a:lnTo>
                  <a:cubicBezTo>
                    <a:pt x="8795" y="1487107"/>
                    <a:pt x="0" y="1478313"/>
                    <a:pt x="0" y="1467464"/>
                  </a:cubicBezTo>
                  <a:lnTo>
                    <a:pt x="0" y="19643"/>
                  </a:lnTo>
                  <a:cubicBezTo>
                    <a:pt x="0" y="8795"/>
                    <a:pt x="8795" y="0"/>
                    <a:pt x="19643" y="0"/>
                  </a:cubicBezTo>
                  <a:close/>
                </a:path>
              </a:pathLst>
            </a:custGeom>
            <a:solidFill>
              <a:srgbClr val="FEFEFE"/>
            </a:solidFill>
            <a:ln w="57150" cap="rnd">
              <a:solidFill>
                <a:srgbClr val="7D4C2A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217882" cy="15252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-687353" y="2409343"/>
            <a:ext cx="1570435" cy="649767"/>
          </a:xfrm>
          <a:custGeom>
            <a:avLst/>
            <a:gdLst/>
            <a:ahLst/>
            <a:cxnLst/>
            <a:rect l="l" t="t" r="r" b="b"/>
            <a:pathLst>
              <a:path w="2355652" h="974651">
                <a:moveTo>
                  <a:pt x="0" y="0"/>
                </a:moveTo>
                <a:lnTo>
                  <a:pt x="2355652" y="0"/>
                </a:lnTo>
                <a:lnTo>
                  <a:pt x="2355652" y="974651"/>
                </a:lnTo>
                <a:lnTo>
                  <a:pt x="0" y="9746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-461027" y="-302586"/>
            <a:ext cx="2977215" cy="2605063"/>
          </a:xfrm>
          <a:custGeom>
            <a:avLst/>
            <a:gdLst/>
            <a:ahLst/>
            <a:cxnLst/>
            <a:rect l="l" t="t" r="r" b="b"/>
            <a:pathLst>
              <a:path w="4465823" h="3907595">
                <a:moveTo>
                  <a:pt x="0" y="0"/>
                </a:moveTo>
                <a:lnTo>
                  <a:pt x="4465823" y="0"/>
                </a:lnTo>
                <a:lnTo>
                  <a:pt x="4465823" y="3907596"/>
                </a:lnTo>
                <a:lnTo>
                  <a:pt x="0" y="39075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247213" y="1538617"/>
            <a:ext cx="660888" cy="594799"/>
          </a:xfrm>
          <a:custGeom>
            <a:avLst/>
            <a:gdLst/>
            <a:ahLst/>
            <a:cxnLst/>
            <a:rect l="l" t="t" r="r" b="b"/>
            <a:pathLst>
              <a:path w="991332" h="892199">
                <a:moveTo>
                  <a:pt x="0" y="0"/>
                </a:moveTo>
                <a:lnTo>
                  <a:pt x="991331" y="0"/>
                </a:lnTo>
                <a:lnTo>
                  <a:pt x="991331" y="892199"/>
                </a:lnTo>
                <a:lnTo>
                  <a:pt x="0" y="8921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8777873" y="3878460"/>
            <a:ext cx="4425788" cy="2456313"/>
          </a:xfrm>
          <a:custGeom>
            <a:avLst/>
            <a:gdLst/>
            <a:ahLst/>
            <a:cxnLst/>
            <a:rect l="l" t="t" r="r" b="b"/>
            <a:pathLst>
              <a:path w="6638682" h="3684469">
                <a:moveTo>
                  <a:pt x="6638682" y="0"/>
                </a:moveTo>
                <a:lnTo>
                  <a:pt x="0" y="0"/>
                </a:lnTo>
                <a:lnTo>
                  <a:pt x="0" y="3684469"/>
                </a:lnTo>
                <a:lnTo>
                  <a:pt x="6638682" y="3684469"/>
                </a:lnTo>
                <a:lnTo>
                  <a:pt x="6638682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-3230321" y="5871908"/>
            <a:ext cx="4336471" cy="1192529"/>
          </a:xfrm>
          <a:custGeom>
            <a:avLst/>
            <a:gdLst/>
            <a:ahLst/>
            <a:cxnLst/>
            <a:rect l="l" t="t" r="r" b="b"/>
            <a:pathLst>
              <a:path w="6504707" h="1788794">
                <a:moveTo>
                  <a:pt x="0" y="0"/>
                </a:moveTo>
                <a:lnTo>
                  <a:pt x="6504707" y="0"/>
                </a:lnTo>
                <a:lnTo>
                  <a:pt x="6504707" y="1788795"/>
                </a:lnTo>
                <a:lnTo>
                  <a:pt x="0" y="178879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83082" y="3552325"/>
            <a:ext cx="2387095" cy="4557699"/>
          </a:xfrm>
          <a:custGeom>
            <a:avLst/>
            <a:gdLst/>
            <a:ahLst/>
            <a:cxnLst/>
            <a:rect l="l" t="t" r="r" b="b"/>
            <a:pathLst>
              <a:path w="3580642" h="6836548">
                <a:moveTo>
                  <a:pt x="0" y="0"/>
                </a:moveTo>
                <a:lnTo>
                  <a:pt x="3580642" y="0"/>
                </a:lnTo>
                <a:lnTo>
                  <a:pt x="3580642" y="6836548"/>
                </a:lnTo>
                <a:lnTo>
                  <a:pt x="0" y="683654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6969606" y="5299034"/>
            <a:ext cx="906805" cy="425065"/>
          </a:xfrm>
          <a:custGeom>
            <a:avLst/>
            <a:gdLst/>
            <a:ahLst/>
            <a:cxnLst/>
            <a:rect l="l" t="t" r="r" b="b"/>
            <a:pathLst>
              <a:path w="1360208" h="637597">
                <a:moveTo>
                  <a:pt x="0" y="0"/>
                </a:moveTo>
                <a:lnTo>
                  <a:pt x="1360208" y="0"/>
                </a:lnTo>
                <a:lnTo>
                  <a:pt x="1360208" y="637598"/>
                </a:lnTo>
                <a:lnTo>
                  <a:pt x="0" y="63759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4067625" y="6492513"/>
            <a:ext cx="906805" cy="425065"/>
          </a:xfrm>
          <a:custGeom>
            <a:avLst/>
            <a:gdLst/>
            <a:ahLst/>
            <a:cxnLst/>
            <a:rect l="l" t="t" r="r" b="b"/>
            <a:pathLst>
              <a:path w="1360208" h="637597">
                <a:moveTo>
                  <a:pt x="0" y="0"/>
                </a:moveTo>
                <a:lnTo>
                  <a:pt x="1360208" y="0"/>
                </a:lnTo>
                <a:lnTo>
                  <a:pt x="1360208" y="637598"/>
                </a:lnTo>
                <a:lnTo>
                  <a:pt x="0" y="63759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5101558" y="6251119"/>
            <a:ext cx="599351" cy="591155"/>
          </a:xfrm>
          <a:custGeom>
            <a:avLst/>
            <a:gdLst/>
            <a:ahLst/>
            <a:cxnLst/>
            <a:rect l="l" t="t" r="r" b="b"/>
            <a:pathLst>
              <a:path w="899026" h="886732">
                <a:moveTo>
                  <a:pt x="0" y="0"/>
                </a:moveTo>
                <a:lnTo>
                  <a:pt x="899026" y="0"/>
                </a:lnTo>
                <a:lnTo>
                  <a:pt x="899026" y="886731"/>
                </a:lnTo>
                <a:lnTo>
                  <a:pt x="0" y="88673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7691521" y="5846268"/>
            <a:ext cx="599351" cy="591155"/>
          </a:xfrm>
          <a:custGeom>
            <a:avLst/>
            <a:gdLst/>
            <a:ahLst/>
            <a:cxnLst/>
            <a:rect l="l" t="t" r="r" b="b"/>
            <a:pathLst>
              <a:path w="899026" h="886732">
                <a:moveTo>
                  <a:pt x="0" y="0"/>
                </a:moveTo>
                <a:lnTo>
                  <a:pt x="899026" y="0"/>
                </a:lnTo>
                <a:lnTo>
                  <a:pt x="899026" y="886731"/>
                </a:lnTo>
                <a:lnTo>
                  <a:pt x="0" y="88673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0600433" y="4226408"/>
            <a:ext cx="1765935" cy="2743200"/>
          </a:xfrm>
          <a:custGeom>
            <a:avLst/>
            <a:gdLst/>
            <a:ahLst/>
            <a:cxnLst/>
            <a:rect l="l" t="t" r="r" b="b"/>
            <a:pathLst>
              <a:path w="2648903" h="4114800">
                <a:moveTo>
                  <a:pt x="0" y="0"/>
                </a:moveTo>
                <a:lnTo>
                  <a:pt x="2648902" y="0"/>
                </a:lnTo>
                <a:lnTo>
                  <a:pt x="26489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8311203" y="4174378"/>
            <a:ext cx="2162102" cy="2743200"/>
          </a:xfrm>
          <a:custGeom>
            <a:avLst/>
            <a:gdLst/>
            <a:ahLst/>
            <a:cxnLst/>
            <a:rect l="l" t="t" r="r" b="b"/>
            <a:pathLst>
              <a:path w="3243153" h="4114800">
                <a:moveTo>
                  <a:pt x="0" y="0"/>
                </a:moveTo>
                <a:lnTo>
                  <a:pt x="3243153" y="0"/>
                </a:lnTo>
                <a:lnTo>
                  <a:pt x="324315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631" y="-57000"/>
            <a:ext cx="13243262" cy="744933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B3830A5-ED5F-701C-CCB8-BDA31CEC8A4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754194" y="482728"/>
            <a:ext cx="2785533" cy="116858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562800" y="4773784"/>
            <a:ext cx="3543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Trang 117,118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60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9480224-30B4-8B05-F2D0-E62CE055480F}"/>
              </a:ext>
            </a:extLst>
          </p:cNvPr>
          <p:cNvGrpSpPr/>
          <p:nvPr/>
        </p:nvGrpSpPr>
        <p:grpSpPr>
          <a:xfrm>
            <a:off x="1888999" y="448446"/>
            <a:ext cx="4278337" cy="896554"/>
            <a:chOff x="330935" y="-47311"/>
            <a:chExt cx="13726384" cy="1983318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BCA0EA1B-2949-910E-A3DB-0F50099B0177}"/>
                </a:ext>
              </a:extLst>
            </p:cNvPr>
            <p:cNvSpPr/>
            <p:nvPr/>
          </p:nvSpPr>
          <p:spPr>
            <a:xfrm>
              <a:off x="330935" y="-47311"/>
              <a:ext cx="13726384" cy="1983318"/>
            </a:xfrm>
            <a:custGeom>
              <a:avLst/>
              <a:gdLst>
                <a:gd name="connsiteX0" fmla="*/ 0 w 11932920"/>
                <a:gd name="connsiteY0" fmla="*/ 0 h 1710781"/>
                <a:gd name="connsiteX1" fmla="*/ 11932920 w 11932920"/>
                <a:gd name="connsiteY1" fmla="*/ 0 h 1710781"/>
                <a:gd name="connsiteX2" fmla="*/ 11932920 w 11932920"/>
                <a:gd name="connsiteY2" fmla="*/ 1710781 h 1710781"/>
                <a:gd name="connsiteX3" fmla="*/ 0 w 11932920"/>
                <a:gd name="connsiteY3" fmla="*/ 1710781 h 1710781"/>
                <a:gd name="connsiteX4" fmla="*/ 0 w 11932920"/>
                <a:gd name="connsiteY4" fmla="*/ 0 h 171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2920" h="1710781" fill="none" extrusionOk="0">
                  <a:moveTo>
                    <a:pt x="0" y="0"/>
                  </a:moveTo>
                  <a:cubicBezTo>
                    <a:pt x="3894799" y="-133017"/>
                    <a:pt x="6957242" y="-123057"/>
                    <a:pt x="11932920" y="0"/>
                  </a:cubicBezTo>
                  <a:cubicBezTo>
                    <a:pt x="11781855" y="306264"/>
                    <a:pt x="11935788" y="1228254"/>
                    <a:pt x="11932920" y="1710781"/>
                  </a:cubicBezTo>
                  <a:cubicBezTo>
                    <a:pt x="6069223" y="1708580"/>
                    <a:pt x="2854444" y="1581010"/>
                    <a:pt x="0" y="1710781"/>
                  </a:cubicBezTo>
                  <a:cubicBezTo>
                    <a:pt x="66034" y="1169151"/>
                    <a:pt x="34881" y="356270"/>
                    <a:pt x="0" y="0"/>
                  </a:cubicBezTo>
                  <a:close/>
                </a:path>
                <a:path w="11932920" h="1710781" stroke="0" extrusionOk="0">
                  <a:moveTo>
                    <a:pt x="0" y="0"/>
                  </a:moveTo>
                  <a:cubicBezTo>
                    <a:pt x="5260551" y="-157587"/>
                    <a:pt x="8849332" y="-63908"/>
                    <a:pt x="11932920" y="0"/>
                  </a:cubicBezTo>
                  <a:cubicBezTo>
                    <a:pt x="11890298" y="255585"/>
                    <a:pt x="11929257" y="1165646"/>
                    <a:pt x="11932920" y="1710781"/>
                  </a:cubicBezTo>
                  <a:cubicBezTo>
                    <a:pt x="7499845" y="1609783"/>
                    <a:pt x="2568714" y="1831837"/>
                    <a:pt x="0" y="1710781"/>
                  </a:cubicBezTo>
                  <a:cubicBezTo>
                    <a:pt x="119464" y="1236510"/>
                    <a:pt x="102617" y="813765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8881294"/>
                        <a:gd name="connsiteY0" fmla="*/ 0 h 2021175"/>
                        <a:gd name="connsiteX1" fmla="*/ 8881294 w 8881294"/>
                        <a:gd name="connsiteY1" fmla="*/ 0 h 2021175"/>
                        <a:gd name="connsiteX2" fmla="*/ 8881294 w 8881294"/>
                        <a:gd name="connsiteY2" fmla="*/ 2021175 h 2021175"/>
                        <a:gd name="connsiteX3" fmla="*/ 0 w 8881294"/>
                        <a:gd name="connsiteY3" fmla="*/ 2021175 h 2021175"/>
                        <a:gd name="connsiteX4" fmla="*/ 0 w 8881294"/>
                        <a:gd name="connsiteY4" fmla="*/ 0 h 2021175"/>
                        <a:gd name="connsiteX0" fmla="*/ 0 w 8881294"/>
                        <a:gd name="connsiteY0" fmla="*/ 0 h 2021175"/>
                        <a:gd name="connsiteX1" fmla="*/ 8881294 w 8881294"/>
                        <a:gd name="connsiteY1" fmla="*/ 0 h 2021175"/>
                        <a:gd name="connsiteX2" fmla="*/ 8881294 w 8881294"/>
                        <a:gd name="connsiteY2" fmla="*/ 2021175 h 2021175"/>
                        <a:gd name="connsiteX3" fmla="*/ 0 w 8881294"/>
                        <a:gd name="connsiteY3" fmla="*/ 2021175 h 2021175"/>
                        <a:gd name="connsiteX4" fmla="*/ 0 w 8881294"/>
                        <a:gd name="connsiteY4" fmla="*/ 0 h 20211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881294" h="2021175" fill="none" extrusionOk="0">
                          <a:moveTo>
                            <a:pt x="0" y="0"/>
                          </a:moveTo>
                          <a:cubicBezTo>
                            <a:pt x="3236039" y="31745"/>
                            <a:pt x="5119187" y="-49490"/>
                            <a:pt x="8881294" y="0"/>
                          </a:cubicBezTo>
                          <a:cubicBezTo>
                            <a:pt x="8745009" y="392870"/>
                            <a:pt x="8836653" y="1438050"/>
                            <a:pt x="8881294" y="2021175"/>
                          </a:cubicBezTo>
                          <a:cubicBezTo>
                            <a:pt x="4881054" y="1832861"/>
                            <a:pt x="2050004" y="1688720"/>
                            <a:pt x="0" y="2021175"/>
                          </a:cubicBezTo>
                          <a:cubicBezTo>
                            <a:pt x="63487" y="1338332"/>
                            <a:pt x="49250" y="447061"/>
                            <a:pt x="0" y="0"/>
                          </a:cubicBezTo>
                          <a:close/>
                        </a:path>
                        <a:path w="8881294" h="2021175" stroke="0" extrusionOk="0">
                          <a:moveTo>
                            <a:pt x="0" y="0"/>
                          </a:moveTo>
                          <a:cubicBezTo>
                            <a:pt x="4166680" y="-111737"/>
                            <a:pt x="6670642" y="-88484"/>
                            <a:pt x="8881294" y="0"/>
                          </a:cubicBezTo>
                          <a:cubicBezTo>
                            <a:pt x="8803184" y="258331"/>
                            <a:pt x="8921317" y="1314882"/>
                            <a:pt x="8881294" y="2021175"/>
                          </a:cubicBezTo>
                          <a:cubicBezTo>
                            <a:pt x="5858548" y="1923787"/>
                            <a:pt x="2186724" y="2316103"/>
                            <a:pt x="0" y="2021175"/>
                          </a:cubicBezTo>
                          <a:cubicBezTo>
                            <a:pt x="47319" y="1450402"/>
                            <a:pt x="76476" y="984031"/>
                            <a:pt x="0" y="0"/>
                          </a:cubicBezTo>
                          <a:close/>
                        </a:path>
                        <a:path w="8881294" h="2021175" fill="none" stroke="0" extrusionOk="0">
                          <a:moveTo>
                            <a:pt x="0" y="0"/>
                          </a:moveTo>
                          <a:cubicBezTo>
                            <a:pt x="3162729" y="-141640"/>
                            <a:pt x="5407822" y="196506"/>
                            <a:pt x="8881294" y="0"/>
                          </a:cubicBezTo>
                          <a:cubicBezTo>
                            <a:pt x="8661386" y="350780"/>
                            <a:pt x="8878418" y="1540253"/>
                            <a:pt x="8881294" y="2021175"/>
                          </a:cubicBezTo>
                          <a:cubicBezTo>
                            <a:pt x="4392781" y="1775997"/>
                            <a:pt x="2153243" y="1788564"/>
                            <a:pt x="0" y="2021175"/>
                          </a:cubicBezTo>
                          <a:cubicBezTo>
                            <a:pt x="65106" y="1348085"/>
                            <a:pt x="21059" y="364278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B5AFA55-6D76-E01F-7C63-E560F09C916B}"/>
                </a:ext>
              </a:extLst>
            </p:cNvPr>
            <p:cNvSpPr txBox="1"/>
            <p:nvPr/>
          </p:nvSpPr>
          <p:spPr>
            <a:xfrm>
              <a:off x="330935" y="286316"/>
              <a:ext cx="13622080" cy="7550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-150" normalizeH="0" baseline="0" noProof="0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cs typeface="+mn-cs"/>
                </a:rPr>
                <a:t>Cho</a:t>
              </a:r>
              <a:r>
                <a:rPr kumimoji="0" lang="vi-VN" altLang="en-US" sz="4400" b="1" i="0" u="none" strike="noStrike" kern="0" cap="none" spc="-150" normalizeH="0" noProof="0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cs typeface="+mn-cs"/>
                </a:rPr>
                <a:t> biểu đồ sau:</a:t>
              </a:r>
              <a:endParaRPr kumimoji="0" lang="en-US" altLang="en-US" sz="44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F5CAE4B-EBE0-B81D-A3AB-A6774FDA02D3}"/>
              </a:ext>
            </a:extLst>
          </p:cNvPr>
          <p:cNvSpPr/>
          <p:nvPr/>
        </p:nvSpPr>
        <p:spPr>
          <a:xfrm>
            <a:off x="389106" y="4770467"/>
            <a:ext cx="5276054" cy="1722656"/>
          </a:xfrm>
          <a:prstGeom prst="roundRect">
            <a:avLst>
              <a:gd name="adj" fmla="val 13859"/>
            </a:avLst>
          </a:prstGeom>
          <a:solidFill>
            <a:schemeClr val="bg1"/>
          </a:solidFill>
          <a:ln w="38100">
            <a:solidFill>
              <a:srgbClr val="28A3B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120 người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241" t="12316" r="50567" b="6549"/>
          <a:stretch/>
        </p:blipFill>
        <p:spPr>
          <a:xfrm>
            <a:off x="6594673" y="0"/>
            <a:ext cx="5597327" cy="6858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64204" y="1906622"/>
            <a:ext cx="56031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b) Trung bình mỗi đội có bao nhiêu người tham gia đồng diễn?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34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9480224-30B4-8B05-F2D0-E62CE055480F}"/>
              </a:ext>
            </a:extLst>
          </p:cNvPr>
          <p:cNvGrpSpPr/>
          <p:nvPr/>
        </p:nvGrpSpPr>
        <p:grpSpPr>
          <a:xfrm>
            <a:off x="1888999" y="448446"/>
            <a:ext cx="4278337" cy="896554"/>
            <a:chOff x="330935" y="-47311"/>
            <a:chExt cx="13726384" cy="1983318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BCA0EA1B-2949-910E-A3DB-0F50099B0177}"/>
                </a:ext>
              </a:extLst>
            </p:cNvPr>
            <p:cNvSpPr/>
            <p:nvPr/>
          </p:nvSpPr>
          <p:spPr>
            <a:xfrm>
              <a:off x="330935" y="-47311"/>
              <a:ext cx="13726384" cy="1983318"/>
            </a:xfrm>
            <a:custGeom>
              <a:avLst/>
              <a:gdLst>
                <a:gd name="connsiteX0" fmla="*/ 0 w 11932920"/>
                <a:gd name="connsiteY0" fmla="*/ 0 h 1710781"/>
                <a:gd name="connsiteX1" fmla="*/ 11932920 w 11932920"/>
                <a:gd name="connsiteY1" fmla="*/ 0 h 1710781"/>
                <a:gd name="connsiteX2" fmla="*/ 11932920 w 11932920"/>
                <a:gd name="connsiteY2" fmla="*/ 1710781 h 1710781"/>
                <a:gd name="connsiteX3" fmla="*/ 0 w 11932920"/>
                <a:gd name="connsiteY3" fmla="*/ 1710781 h 1710781"/>
                <a:gd name="connsiteX4" fmla="*/ 0 w 11932920"/>
                <a:gd name="connsiteY4" fmla="*/ 0 h 171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2920" h="1710781" fill="none" extrusionOk="0">
                  <a:moveTo>
                    <a:pt x="0" y="0"/>
                  </a:moveTo>
                  <a:cubicBezTo>
                    <a:pt x="3894799" y="-133017"/>
                    <a:pt x="6957242" y="-123057"/>
                    <a:pt x="11932920" y="0"/>
                  </a:cubicBezTo>
                  <a:cubicBezTo>
                    <a:pt x="11781855" y="306264"/>
                    <a:pt x="11935788" y="1228254"/>
                    <a:pt x="11932920" y="1710781"/>
                  </a:cubicBezTo>
                  <a:cubicBezTo>
                    <a:pt x="6069223" y="1708580"/>
                    <a:pt x="2854444" y="1581010"/>
                    <a:pt x="0" y="1710781"/>
                  </a:cubicBezTo>
                  <a:cubicBezTo>
                    <a:pt x="66034" y="1169151"/>
                    <a:pt x="34881" y="356270"/>
                    <a:pt x="0" y="0"/>
                  </a:cubicBezTo>
                  <a:close/>
                </a:path>
                <a:path w="11932920" h="1710781" stroke="0" extrusionOk="0">
                  <a:moveTo>
                    <a:pt x="0" y="0"/>
                  </a:moveTo>
                  <a:cubicBezTo>
                    <a:pt x="5260551" y="-157587"/>
                    <a:pt x="8849332" y="-63908"/>
                    <a:pt x="11932920" y="0"/>
                  </a:cubicBezTo>
                  <a:cubicBezTo>
                    <a:pt x="11890298" y="255585"/>
                    <a:pt x="11929257" y="1165646"/>
                    <a:pt x="11932920" y="1710781"/>
                  </a:cubicBezTo>
                  <a:cubicBezTo>
                    <a:pt x="7499845" y="1609783"/>
                    <a:pt x="2568714" y="1831837"/>
                    <a:pt x="0" y="1710781"/>
                  </a:cubicBezTo>
                  <a:cubicBezTo>
                    <a:pt x="119464" y="1236510"/>
                    <a:pt x="102617" y="813765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8881294"/>
                        <a:gd name="connsiteY0" fmla="*/ 0 h 2021175"/>
                        <a:gd name="connsiteX1" fmla="*/ 8881294 w 8881294"/>
                        <a:gd name="connsiteY1" fmla="*/ 0 h 2021175"/>
                        <a:gd name="connsiteX2" fmla="*/ 8881294 w 8881294"/>
                        <a:gd name="connsiteY2" fmla="*/ 2021175 h 2021175"/>
                        <a:gd name="connsiteX3" fmla="*/ 0 w 8881294"/>
                        <a:gd name="connsiteY3" fmla="*/ 2021175 h 2021175"/>
                        <a:gd name="connsiteX4" fmla="*/ 0 w 8881294"/>
                        <a:gd name="connsiteY4" fmla="*/ 0 h 2021175"/>
                        <a:gd name="connsiteX0" fmla="*/ 0 w 8881294"/>
                        <a:gd name="connsiteY0" fmla="*/ 0 h 2021175"/>
                        <a:gd name="connsiteX1" fmla="*/ 8881294 w 8881294"/>
                        <a:gd name="connsiteY1" fmla="*/ 0 h 2021175"/>
                        <a:gd name="connsiteX2" fmla="*/ 8881294 w 8881294"/>
                        <a:gd name="connsiteY2" fmla="*/ 2021175 h 2021175"/>
                        <a:gd name="connsiteX3" fmla="*/ 0 w 8881294"/>
                        <a:gd name="connsiteY3" fmla="*/ 2021175 h 2021175"/>
                        <a:gd name="connsiteX4" fmla="*/ 0 w 8881294"/>
                        <a:gd name="connsiteY4" fmla="*/ 0 h 20211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881294" h="2021175" fill="none" extrusionOk="0">
                          <a:moveTo>
                            <a:pt x="0" y="0"/>
                          </a:moveTo>
                          <a:cubicBezTo>
                            <a:pt x="3236039" y="31745"/>
                            <a:pt x="5119187" y="-49490"/>
                            <a:pt x="8881294" y="0"/>
                          </a:cubicBezTo>
                          <a:cubicBezTo>
                            <a:pt x="8745009" y="392870"/>
                            <a:pt x="8836653" y="1438050"/>
                            <a:pt x="8881294" y="2021175"/>
                          </a:cubicBezTo>
                          <a:cubicBezTo>
                            <a:pt x="4881054" y="1832861"/>
                            <a:pt x="2050004" y="1688720"/>
                            <a:pt x="0" y="2021175"/>
                          </a:cubicBezTo>
                          <a:cubicBezTo>
                            <a:pt x="63487" y="1338332"/>
                            <a:pt x="49250" y="447061"/>
                            <a:pt x="0" y="0"/>
                          </a:cubicBezTo>
                          <a:close/>
                        </a:path>
                        <a:path w="8881294" h="2021175" stroke="0" extrusionOk="0">
                          <a:moveTo>
                            <a:pt x="0" y="0"/>
                          </a:moveTo>
                          <a:cubicBezTo>
                            <a:pt x="4166680" y="-111737"/>
                            <a:pt x="6670642" y="-88484"/>
                            <a:pt x="8881294" y="0"/>
                          </a:cubicBezTo>
                          <a:cubicBezTo>
                            <a:pt x="8803184" y="258331"/>
                            <a:pt x="8921317" y="1314882"/>
                            <a:pt x="8881294" y="2021175"/>
                          </a:cubicBezTo>
                          <a:cubicBezTo>
                            <a:pt x="5858548" y="1923787"/>
                            <a:pt x="2186724" y="2316103"/>
                            <a:pt x="0" y="2021175"/>
                          </a:cubicBezTo>
                          <a:cubicBezTo>
                            <a:pt x="47319" y="1450402"/>
                            <a:pt x="76476" y="984031"/>
                            <a:pt x="0" y="0"/>
                          </a:cubicBezTo>
                          <a:close/>
                        </a:path>
                        <a:path w="8881294" h="2021175" fill="none" stroke="0" extrusionOk="0">
                          <a:moveTo>
                            <a:pt x="0" y="0"/>
                          </a:moveTo>
                          <a:cubicBezTo>
                            <a:pt x="3162729" y="-141640"/>
                            <a:pt x="5407822" y="196506"/>
                            <a:pt x="8881294" y="0"/>
                          </a:cubicBezTo>
                          <a:cubicBezTo>
                            <a:pt x="8661386" y="350780"/>
                            <a:pt x="8878418" y="1540253"/>
                            <a:pt x="8881294" y="2021175"/>
                          </a:cubicBezTo>
                          <a:cubicBezTo>
                            <a:pt x="4392781" y="1775997"/>
                            <a:pt x="2153243" y="1788564"/>
                            <a:pt x="0" y="2021175"/>
                          </a:cubicBezTo>
                          <a:cubicBezTo>
                            <a:pt x="65106" y="1348085"/>
                            <a:pt x="21059" y="364278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B5AFA55-6D76-E01F-7C63-E560F09C916B}"/>
                </a:ext>
              </a:extLst>
            </p:cNvPr>
            <p:cNvSpPr txBox="1"/>
            <p:nvPr/>
          </p:nvSpPr>
          <p:spPr>
            <a:xfrm>
              <a:off x="330935" y="286316"/>
              <a:ext cx="13622080" cy="7550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-150" normalizeH="0" baseline="0" noProof="0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cs typeface="+mn-cs"/>
                </a:rPr>
                <a:t>Cho</a:t>
              </a:r>
              <a:r>
                <a:rPr kumimoji="0" lang="vi-VN" altLang="en-US" sz="4400" b="1" i="0" u="none" strike="noStrike" kern="0" cap="none" spc="-150" normalizeH="0" noProof="0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cs typeface="+mn-cs"/>
                </a:rPr>
                <a:t> biểu đồ sau:</a:t>
              </a:r>
              <a:endParaRPr kumimoji="0" lang="en-US" altLang="en-US" sz="44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F5CAE4B-EBE0-B81D-A3AB-A6774FDA02D3}"/>
              </a:ext>
            </a:extLst>
          </p:cNvPr>
          <p:cNvSpPr/>
          <p:nvPr/>
        </p:nvSpPr>
        <p:spPr>
          <a:xfrm>
            <a:off x="389106" y="4770467"/>
            <a:ext cx="5276054" cy="1722656"/>
          </a:xfrm>
          <a:prstGeom prst="roundRect">
            <a:avLst>
              <a:gd name="adj" fmla="val 13859"/>
            </a:avLst>
          </a:prstGeom>
          <a:solidFill>
            <a:schemeClr val="bg1"/>
          </a:solidFill>
          <a:ln w="38100">
            <a:solidFill>
              <a:srgbClr val="28A3B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600" noProof="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 HAI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241" t="12316" r="50567" b="6549"/>
          <a:stretch/>
        </p:blipFill>
        <p:spPr>
          <a:xfrm>
            <a:off x="6594673" y="0"/>
            <a:ext cx="5597327" cy="6858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64204" y="1906622"/>
            <a:ext cx="5603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c) Đội nào có số người tham gia nhiều nhất?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86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9480224-30B4-8B05-F2D0-E62CE055480F}"/>
              </a:ext>
            </a:extLst>
          </p:cNvPr>
          <p:cNvGrpSpPr/>
          <p:nvPr/>
        </p:nvGrpSpPr>
        <p:grpSpPr>
          <a:xfrm>
            <a:off x="1888999" y="448446"/>
            <a:ext cx="4278337" cy="896554"/>
            <a:chOff x="330935" y="-47311"/>
            <a:chExt cx="13726384" cy="1983318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BCA0EA1B-2949-910E-A3DB-0F50099B0177}"/>
                </a:ext>
              </a:extLst>
            </p:cNvPr>
            <p:cNvSpPr/>
            <p:nvPr/>
          </p:nvSpPr>
          <p:spPr>
            <a:xfrm>
              <a:off x="330935" y="-47311"/>
              <a:ext cx="13726384" cy="1983318"/>
            </a:xfrm>
            <a:custGeom>
              <a:avLst/>
              <a:gdLst>
                <a:gd name="connsiteX0" fmla="*/ 0 w 11932920"/>
                <a:gd name="connsiteY0" fmla="*/ 0 h 1710781"/>
                <a:gd name="connsiteX1" fmla="*/ 11932920 w 11932920"/>
                <a:gd name="connsiteY1" fmla="*/ 0 h 1710781"/>
                <a:gd name="connsiteX2" fmla="*/ 11932920 w 11932920"/>
                <a:gd name="connsiteY2" fmla="*/ 1710781 h 1710781"/>
                <a:gd name="connsiteX3" fmla="*/ 0 w 11932920"/>
                <a:gd name="connsiteY3" fmla="*/ 1710781 h 1710781"/>
                <a:gd name="connsiteX4" fmla="*/ 0 w 11932920"/>
                <a:gd name="connsiteY4" fmla="*/ 0 h 171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2920" h="1710781" fill="none" extrusionOk="0">
                  <a:moveTo>
                    <a:pt x="0" y="0"/>
                  </a:moveTo>
                  <a:cubicBezTo>
                    <a:pt x="3894799" y="-133017"/>
                    <a:pt x="6957242" y="-123057"/>
                    <a:pt x="11932920" y="0"/>
                  </a:cubicBezTo>
                  <a:cubicBezTo>
                    <a:pt x="11781855" y="306264"/>
                    <a:pt x="11935788" y="1228254"/>
                    <a:pt x="11932920" y="1710781"/>
                  </a:cubicBezTo>
                  <a:cubicBezTo>
                    <a:pt x="6069223" y="1708580"/>
                    <a:pt x="2854444" y="1581010"/>
                    <a:pt x="0" y="1710781"/>
                  </a:cubicBezTo>
                  <a:cubicBezTo>
                    <a:pt x="66034" y="1169151"/>
                    <a:pt x="34881" y="356270"/>
                    <a:pt x="0" y="0"/>
                  </a:cubicBezTo>
                  <a:close/>
                </a:path>
                <a:path w="11932920" h="1710781" stroke="0" extrusionOk="0">
                  <a:moveTo>
                    <a:pt x="0" y="0"/>
                  </a:moveTo>
                  <a:cubicBezTo>
                    <a:pt x="5260551" y="-157587"/>
                    <a:pt x="8849332" y="-63908"/>
                    <a:pt x="11932920" y="0"/>
                  </a:cubicBezTo>
                  <a:cubicBezTo>
                    <a:pt x="11890298" y="255585"/>
                    <a:pt x="11929257" y="1165646"/>
                    <a:pt x="11932920" y="1710781"/>
                  </a:cubicBezTo>
                  <a:cubicBezTo>
                    <a:pt x="7499845" y="1609783"/>
                    <a:pt x="2568714" y="1831837"/>
                    <a:pt x="0" y="1710781"/>
                  </a:cubicBezTo>
                  <a:cubicBezTo>
                    <a:pt x="119464" y="1236510"/>
                    <a:pt x="102617" y="813765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8881294"/>
                        <a:gd name="connsiteY0" fmla="*/ 0 h 2021175"/>
                        <a:gd name="connsiteX1" fmla="*/ 8881294 w 8881294"/>
                        <a:gd name="connsiteY1" fmla="*/ 0 h 2021175"/>
                        <a:gd name="connsiteX2" fmla="*/ 8881294 w 8881294"/>
                        <a:gd name="connsiteY2" fmla="*/ 2021175 h 2021175"/>
                        <a:gd name="connsiteX3" fmla="*/ 0 w 8881294"/>
                        <a:gd name="connsiteY3" fmla="*/ 2021175 h 2021175"/>
                        <a:gd name="connsiteX4" fmla="*/ 0 w 8881294"/>
                        <a:gd name="connsiteY4" fmla="*/ 0 h 2021175"/>
                        <a:gd name="connsiteX0" fmla="*/ 0 w 8881294"/>
                        <a:gd name="connsiteY0" fmla="*/ 0 h 2021175"/>
                        <a:gd name="connsiteX1" fmla="*/ 8881294 w 8881294"/>
                        <a:gd name="connsiteY1" fmla="*/ 0 h 2021175"/>
                        <a:gd name="connsiteX2" fmla="*/ 8881294 w 8881294"/>
                        <a:gd name="connsiteY2" fmla="*/ 2021175 h 2021175"/>
                        <a:gd name="connsiteX3" fmla="*/ 0 w 8881294"/>
                        <a:gd name="connsiteY3" fmla="*/ 2021175 h 2021175"/>
                        <a:gd name="connsiteX4" fmla="*/ 0 w 8881294"/>
                        <a:gd name="connsiteY4" fmla="*/ 0 h 20211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881294" h="2021175" fill="none" extrusionOk="0">
                          <a:moveTo>
                            <a:pt x="0" y="0"/>
                          </a:moveTo>
                          <a:cubicBezTo>
                            <a:pt x="3236039" y="31745"/>
                            <a:pt x="5119187" y="-49490"/>
                            <a:pt x="8881294" y="0"/>
                          </a:cubicBezTo>
                          <a:cubicBezTo>
                            <a:pt x="8745009" y="392870"/>
                            <a:pt x="8836653" y="1438050"/>
                            <a:pt x="8881294" y="2021175"/>
                          </a:cubicBezTo>
                          <a:cubicBezTo>
                            <a:pt x="4881054" y="1832861"/>
                            <a:pt x="2050004" y="1688720"/>
                            <a:pt x="0" y="2021175"/>
                          </a:cubicBezTo>
                          <a:cubicBezTo>
                            <a:pt x="63487" y="1338332"/>
                            <a:pt x="49250" y="447061"/>
                            <a:pt x="0" y="0"/>
                          </a:cubicBezTo>
                          <a:close/>
                        </a:path>
                        <a:path w="8881294" h="2021175" stroke="0" extrusionOk="0">
                          <a:moveTo>
                            <a:pt x="0" y="0"/>
                          </a:moveTo>
                          <a:cubicBezTo>
                            <a:pt x="4166680" y="-111737"/>
                            <a:pt x="6670642" y="-88484"/>
                            <a:pt x="8881294" y="0"/>
                          </a:cubicBezTo>
                          <a:cubicBezTo>
                            <a:pt x="8803184" y="258331"/>
                            <a:pt x="8921317" y="1314882"/>
                            <a:pt x="8881294" y="2021175"/>
                          </a:cubicBezTo>
                          <a:cubicBezTo>
                            <a:pt x="5858548" y="1923787"/>
                            <a:pt x="2186724" y="2316103"/>
                            <a:pt x="0" y="2021175"/>
                          </a:cubicBezTo>
                          <a:cubicBezTo>
                            <a:pt x="47319" y="1450402"/>
                            <a:pt x="76476" y="984031"/>
                            <a:pt x="0" y="0"/>
                          </a:cubicBezTo>
                          <a:close/>
                        </a:path>
                        <a:path w="8881294" h="2021175" fill="none" stroke="0" extrusionOk="0">
                          <a:moveTo>
                            <a:pt x="0" y="0"/>
                          </a:moveTo>
                          <a:cubicBezTo>
                            <a:pt x="3162729" y="-141640"/>
                            <a:pt x="5407822" y="196506"/>
                            <a:pt x="8881294" y="0"/>
                          </a:cubicBezTo>
                          <a:cubicBezTo>
                            <a:pt x="8661386" y="350780"/>
                            <a:pt x="8878418" y="1540253"/>
                            <a:pt x="8881294" y="2021175"/>
                          </a:cubicBezTo>
                          <a:cubicBezTo>
                            <a:pt x="4392781" y="1775997"/>
                            <a:pt x="2153243" y="1788564"/>
                            <a:pt x="0" y="2021175"/>
                          </a:cubicBezTo>
                          <a:cubicBezTo>
                            <a:pt x="65106" y="1348085"/>
                            <a:pt x="21059" y="364278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B5AFA55-6D76-E01F-7C63-E560F09C916B}"/>
                </a:ext>
              </a:extLst>
            </p:cNvPr>
            <p:cNvSpPr txBox="1"/>
            <p:nvPr/>
          </p:nvSpPr>
          <p:spPr>
            <a:xfrm>
              <a:off x="330935" y="286316"/>
              <a:ext cx="13622080" cy="7550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-150" normalizeH="0" baseline="0" noProof="0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cs typeface="+mn-cs"/>
                </a:rPr>
                <a:t>Cho</a:t>
              </a:r>
              <a:r>
                <a:rPr kumimoji="0" lang="vi-VN" altLang="en-US" sz="4400" b="1" i="0" u="none" strike="noStrike" kern="0" cap="none" spc="-150" normalizeH="0" noProof="0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cs typeface="+mn-cs"/>
                </a:rPr>
                <a:t> biểu đồ sau:</a:t>
              </a:r>
              <a:endParaRPr kumimoji="0" lang="en-US" altLang="en-US" sz="44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F5CAE4B-EBE0-B81D-A3AB-A6774FDA02D3}"/>
              </a:ext>
            </a:extLst>
          </p:cNvPr>
          <p:cNvSpPr/>
          <p:nvPr/>
        </p:nvSpPr>
        <p:spPr>
          <a:xfrm>
            <a:off x="389106" y="4770467"/>
            <a:ext cx="5276054" cy="1722656"/>
          </a:xfrm>
          <a:prstGeom prst="roundRect">
            <a:avLst>
              <a:gd name="adj" fmla="val 13859"/>
            </a:avLst>
          </a:prstGeom>
          <a:solidFill>
            <a:schemeClr val="bg1"/>
          </a:solidFill>
          <a:ln w="38100">
            <a:solidFill>
              <a:srgbClr val="28A3B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600" noProof="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 BA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241" t="12316" r="50567" b="6549"/>
          <a:stretch/>
        </p:blipFill>
        <p:spPr>
          <a:xfrm>
            <a:off x="6594673" y="0"/>
            <a:ext cx="5597327" cy="6858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64204" y="1906622"/>
            <a:ext cx="5603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c) Đội nào có số người tham gia ít nhất?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50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9480224-30B4-8B05-F2D0-E62CE055480F}"/>
              </a:ext>
            </a:extLst>
          </p:cNvPr>
          <p:cNvGrpSpPr/>
          <p:nvPr/>
        </p:nvGrpSpPr>
        <p:grpSpPr>
          <a:xfrm>
            <a:off x="1888999" y="448446"/>
            <a:ext cx="4278337" cy="896554"/>
            <a:chOff x="330935" y="-47311"/>
            <a:chExt cx="13726384" cy="1983318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BCA0EA1B-2949-910E-A3DB-0F50099B0177}"/>
                </a:ext>
              </a:extLst>
            </p:cNvPr>
            <p:cNvSpPr/>
            <p:nvPr/>
          </p:nvSpPr>
          <p:spPr>
            <a:xfrm>
              <a:off x="330935" y="-47311"/>
              <a:ext cx="13726384" cy="1983318"/>
            </a:xfrm>
            <a:custGeom>
              <a:avLst/>
              <a:gdLst>
                <a:gd name="connsiteX0" fmla="*/ 0 w 11932920"/>
                <a:gd name="connsiteY0" fmla="*/ 0 h 1710781"/>
                <a:gd name="connsiteX1" fmla="*/ 11932920 w 11932920"/>
                <a:gd name="connsiteY1" fmla="*/ 0 h 1710781"/>
                <a:gd name="connsiteX2" fmla="*/ 11932920 w 11932920"/>
                <a:gd name="connsiteY2" fmla="*/ 1710781 h 1710781"/>
                <a:gd name="connsiteX3" fmla="*/ 0 w 11932920"/>
                <a:gd name="connsiteY3" fmla="*/ 1710781 h 1710781"/>
                <a:gd name="connsiteX4" fmla="*/ 0 w 11932920"/>
                <a:gd name="connsiteY4" fmla="*/ 0 h 171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2920" h="1710781" fill="none" extrusionOk="0">
                  <a:moveTo>
                    <a:pt x="0" y="0"/>
                  </a:moveTo>
                  <a:cubicBezTo>
                    <a:pt x="3894799" y="-133017"/>
                    <a:pt x="6957242" y="-123057"/>
                    <a:pt x="11932920" y="0"/>
                  </a:cubicBezTo>
                  <a:cubicBezTo>
                    <a:pt x="11781855" y="306264"/>
                    <a:pt x="11935788" y="1228254"/>
                    <a:pt x="11932920" y="1710781"/>
                  </a:cubicBezTo>
                  <a:cubicBezTo>
                    <a:pt x="6069223" y="1708580"/>
                    <a:pt x="2854444" y="1581010"/>
                    <a:pt x="0" y="1710781"/>
                  </a:cubicBezTo>
                  <a:cubicBezTo>
                    <a:pt x="66034" y="1169151"/>
                    <a:pt x="34881" y="356270"/>
                    <a:pt x="0" y="0"/>
                  </a:cubicBezTo>
                  <a:close/>
                </a:path>
                <a:path w="11932920" h="1710781" stroke="0" extrusionOk="0">
                  <a:moveTo>
                    <a:pt x="0" y="0"/>
                  </a:moveTo>
                  <a:cubicBezTo>
                    <a:pt x="5260551" y="-157587"/>
                    <a:pt x="8849332" y="-63908"/>
                    <a:pt x="11932920" y="0"/>
                  </a:cubicBezTo>
                  <a:cubicBezTo>
                    <a:pt x="11890298" y="255585"/>
                    <a:pt x="11929257" y="1165646"/>
                    <a:pt x="11932920" y="1710781"/>
                  </a:cubicBezTo>
                  <a:cubicBezTo>
                    <a:pt x="7499845" y="1609783"/>
                    <a:pt x="2568714" y="1831837"/>
                    <a:pt x="0" y="1710781"/>
                  </a:cubicBezTo>
                  <a:cubicBezTo>
                    <a:pt x="119464" y="1236510"/>
                    <a:pt x="102617" y="813765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8881294"/>
                        <a:gd name="connsiteY0" fmla="*/ 0 h 2021175"/>
                        <a:gd name="connsiteX1" fmla="*/ 8881294 w 8881294"/>
                        <a:gd name="connsiteY1" fmla="*/ 0 h 2021175"/>
                        <a:gd name="connsiteX2" fmla="*/ 8881294 w 8881294"/>
                        <a:gd name="connsiteY2" fmla="*/ 2021175 h 2021175"/>
                        <a:gd name="connsiteX3" fmla="*/ 0 w 8881294"/>
                        <a:gd name="connsiteY3" fmla="*/ 2021175 h 2021175"/>
                        <a:gd name="connsiteX4" fmla="*/ 0 w 8881294"/>
                        <a:gd name="connsiteY4" fmla="*/ 0 h 2021175"/>
                        <a:gd name="connsiteX0" fmla="*/ 0 w 8881294"/>
                        <a:gd name="connsiteY0" fmla="*/ 0 h 2021175"/>
                        <a:gd name="connsiteX1" fmla="*/ 8881294 w 8881294"/>
                        <a:gd name="connsiteY1" fmla="*/ 0 h 2021175"/>
                        <a:gd name="connsiteX2" fmla="*/ 8881294 w 8881294"/>
                        <a:gd name="connsiteY2" fmla="*/ 2021175 h 2021175"/>
                        <a:gd name="connsiteX3" fmla="*/ 0 w 8881294"/>
                        <a:gd name="connsiteY3" fmla="*/ 2021175 h 2021175"/>
                        <a:gd name="connsiteX4" fmla="*/ 0 w 8881294"/>
                        <a:gd name="connsiteY4" fmla="*/ 0 h 20211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881294" h="2021175" fill="none" extrusionOk="0">
                          <a:moveTo>
                            <a:pt x="0" y="0"/>
                          </a:moveTo>
                          <a:cubicBezTo>
                            <a:pt x="3236039" y="31745"/>
                            <a:pt x="5119187" y="-49490"/>
                            <a:pt x="8881294" y="0"/>
                          </a:cubicBezTo>
                          <a:cubicBezTo>
                            <a:pt x="8745009" y="392870"/>
                            <a:pt x="8836653" y="1438050"/>
                            <a:pt x="8881294" y="2021175"/>
                          </a:cubicBezTo>
                          <a:cubicBezTo>
                            <a:pt x="4881054" y="1832861"/>
                            <a:pt x="2050004" y="1688720"/>
                            <a:pt x="0" y="2021175"/>
                          </a:cubicBezTo>
                          <a:cubicBezTo>
                            <a:pt x="63487" y="1338332"/>
                            <a:pt x="49250" y="447061"/>
                            <a:pt x="0" y="0"/>
                          </a:cubicBezTo>
                          <a:close/>
                        </a:path>
                        <a:path w="8881294" h="2021175" stroke="0" extrusionOk="0">
                          <a:moveTo>
                            <a:pt x="0" y="0"/>
                          </a:moveTo>
                          <a:cubicBezTo>
                            <a:pt x="4166680" y="-111737"/>
                            <a:pt x="6670642" y="-88484"/>
                            <a:pt x="8881294" y="0"/>
                          </a:cubicBezTo>
                          <a:cubicBezTo>
                            <a:pt x="8803184" y="258331"/>
                            <a:pt x="8921317" y="1314882"/>
                            <a:pt x="8881294" y="2021175"/>
                          </a:cubicBezTo>
                          <a:cubicBezTo>
                            <a:pt x="5858548" y="1923787"/>
                            <a:pt x="2186724" y="2316103"/>
                            <a:pt x="0" y="2021175"/>
                          </a:cubicBezTo>
                          <a:cubicBezTo>
                            <a:pt x="47319" y="1450402"/>
                            <a:pt x="76476" y="984031"/>
                            <a:pt x="0" y="0"/>
                          </a:cubicBezTo>
                          <a:close/>
                        </a:path>
                        <a:path w="8881294" h="2021175" fill="none" stroke="0" extrusionOk="0">
                          <a:moveTo>
                            <a:pt x="0" y="0"/>
                          </a:moveTo>
                          <a:cubicBezTo>
                            <a:pt x="3162729" y="-141640"/>
                            <a:pt x="5407822" y="196506"/>
                            <a:pt x="8881294" y="0"/>
                          </a:cubicBezTo>
                          <a:cubicBezTo>
                            <a:pt x="8661386" y="350780"/>
                            <a:pt x="8878418" y="1540253"/>
                            <a:pt x="8881294" y="2021175"/>
                          </a:cubicBezTo>
                          <a:cubicBezTo>
                            <a:pt x="4392781" y="1775997"/>
                            <a:pt x="2153243" y="1788564"/>
                            <a:pt x="0" y="2021175"/>
                          </a:cubicBezTo>
                          <a:cubicBezTo>
                            <a:pt x="65106" y="1348085"/>
                            <a:pt x="21059" y="364278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B5AFA55-6D76-E01F-7C63-E560F09C916B}"/>
                </a:ext>
              </a:extLst>
            </p:cNvPr>
            <p:cNvSpPr txBox="1"/>
            <p:nvPr/>
          </p:nvSpPr>
          <p:spPr>
            <a:xfrm>
              <a:off x="330935" y="286316"/>
              <a:ext cx="13622080" cy="7550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-150" normalizeH="0" baseline="0" noProof="0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cs typeface="+mn-cs"/>
                </a:rPr>
                <a:t>Cho</a:t>
              </a:r>
              <a:r>
                <a:rPr kumimoji="0" lang="vi-VN" altLang="en-US" sz="4400" b="1" i="0" u="none" strike="noStrike" kern="0" cap="none" spc="-150" normalizeH="0" noProof="0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cs typeface="+mn-cs"/>
                </a:rPr>
                <a:t> biểu đồ sau:</a:t>
              </a:r>
              <a:endParaRPr kumimoji="0" lang="en-US" altLang="en-US" sz="44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F5CAE4B-EBE0-B81D-A3AB-A6774FDA02D3}"/>
              </a:ext>
            </a:extLst>
          </p:cNvPr>
          <p:cNvSpPr/>
          <p:nvPr/>
        </p:nvSpPr>
        <p:spPr>
          <a:xfrm>
            <a:off x="389106" y="4770467"/>
            <a:ext cx="5276054" cy="1722656"/>
          </a:xfrm>
          <a:prstGeom prst="roundRect">
            <a:avLst>
              <a:gd name="adj" fmla="val 13859"/>
            </a:avLst>
          </a:prstGeom>
          <a:solidFill>
            <a:schemeClr val="bg1"/>
          </a:solidFill>
          <a:ln w="38100">
            <a:solidFill>
              <a:srgbClr val="28A3B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600" noProof="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 người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8" name="Picture 27">
            <a:hlinkClick r:id="rId2" action="ppaction://hlinksldjump"/>
            <a:extLst>
              <a:ext uri="{FF2B5EF4-FFF2-40B4-BE49-F238E27FC236}">
                <a16:creationId xmlns:a16="http://schemas.microsoft.com/office/drawing/2014/main" id="{EB4C6814-CC2F-D923-7D42-DD2F0AC3B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035" y="602550"/>
            <a:ext cx="2541067" cy="16348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6241" t="12316" r="50567" b="6549"/>
          <a:stretch/>
        </p:blipFill>
        <p:spPr>
          <a:xfrm>
            <a:off x="6594673" y="0"/>
            <a:ext cx="5597327" cy="6858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64204" y="1906622"/>
            <a:ext cx="5603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c) Hai đội đó hơn kém nhau bao nhiêu người?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89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176E7F-15A3-C499-9753-FCAE868E3095}"/>
              </a:ext>
            </a:extLst>
          </p:cNvPr>
          <p:cNvGrpSpPr/>
          <p:nvPr/>
        </p:nvGrpSpPr>
        <p:grpSpPr>
          <a:xfrm>
            <a:off x="2330245" y="551158"/>
            <a:ext cx="9743959" cy="2068352"/>
            <a:chOff x="1124179" y="147365"/>
            <a:chExt cx="12490639" cy="2578130"/>
          </a:xfrm>
        </p:grpSpPr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id="{9ED47F7C-FF5E-8622-2394-375E5AA8BB52}"/>
                </a:ext>
              </a:extLst>
            </p:cNvPr>
            <p:cNvSpPr/>
            <p:nvPr/>
          </p:nvSpPr>
          <p:spPr>
            <a:xfrm>
              <a:off x="1124179" y="147365"/>
              <a:ext cx="12292887" cy="2578130"/>
            </a:xfrm>
            <a:custGeom>
              <a:avLst/>
              <a:gdLst>
                <a:gd name="connsiteX0" fmla="*/ 0 w 11932920"/>
                <a:gd name="connsiteY0" fmla="*/ 0 h 1710781"/>
                <a:gd name="connsiteX1" fmla="*/ 11932920 w 11932920"/>
                <a:gd name="connsiteY1" fmla="*/ 0 h 1710781"/>
                <a:gd name="connsiteX2" fmla="*/ 11932920 w 11932920"/>
                <a:gd name="connsiteY2" fmla="*/ 1710781 h 1710781"/>
                <a:gd name="connsiteX3" fmla="*/ 0 w 11932920"/>
                <a:gd name="connsiteY3" fmla="*/ 1710781 h 1710781"/>
                <a:gd name="connsiteX4" fmla="*/ 0 w 11932920"/>
                <a:gd name="connsiteY4" fmla="*/ 0 h 171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2920" h="1710781" fill="none" extrusionOk="0">
                  <a:moveTo>
                    <a:pt x="0" y="0"/>
                  </a:moveTo>
                  <a:cubicBezTo>
                    <a:pt x="3894799" y="-133017"/>
                    <a:pt x="6957242" y="-123057"/>
                    <a:pt x="11932920" y="0"/>
                  </a:cubicBezTo>
                  <a:cubicBezTo>
                    <a:pt x="11781855" y="306264"/>
                    <a:pt x="11935788" y="1228254"/>
                    <a:pt x="11932920" y="1710781"/>
                  </a:cubicBezTo>
                  <a:cubicBezTo>
                    <a:pt x="6069223" y="1708580"/>
                    <a:pt x="2854444" y="1581010"/>
                    <a:pt x="0" y="1710781"/>
                  </a:cubicBezTo>
                  <a:cubicBezTo>
                    <a:pt x="66034" y="1169151"/>
                    <a:pt x="34881" y="356270"/>
                    <a:pt x="0" y="0"/>
                  </a:cubicBezTo>
                  <a:close/>
                </a:path>
                <a:path w="11932920" h="1710781" stroke="0" extrusionOk="0">
                  <a:moveTo>
                    <a:pt x="0" y="0"/>
                  </a:moveTo>
                  <a:cubicBezTo>
                    <a:pt x="5260551" y="-157587"/>
                    <a:pt x="8849332" y="-63908"/>
                    <a:pt x="11932920" y="0"/>
                  </a:cubicBezTo>
                  <a:cubicBezTo>
                    <a:pt x="11890298" y="255585"/>
                    <a:pt x="11929257" y="1165646"/>
                    <a:pt x="11932920" y="1710781"/>
                  </a:cubicBezTo>
                  <a:cubicBezTo>
                    <a:pt x="7499845" y="1609783"/>
                    <a:pt x="2568714" y="1831837"/>
                    <a:pt x="0" y="1710781"/>
                  </a:cubicBezTo>
                  <a:cubicBezTo>
                    <a:pt x="119464" y="1236510"/>
                    <a:pt x="102617" y="813765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8495071"/>
                        <a:gd name="connsiteY0" fmla="*/ 0 h 2068352"/>
                        <a:gd name="connsiteX1" fmla="*/ 8495071 w 8495071"/>
                        <a:gd name="connsiteY1" fmla="*/ 0 h 2068352"/>
                        <a:gd name="connsiteX2" fmla="*/ 8495071 w 8495071"/>
                        <a:gd name="connsiteY2" fmla="*/ 2068351 h 2068352"/>
                        <a:gd name="connsiteX3" fmla="*/ 0 w 8495071"/>
                        <a:gd name="connsiteY3" fmla="*/ 2068351 h 2068352"/>
                        <a:gd name="connsiteX4" fmla="*/ 0 w 8495071"/>
                        <a:gd name="connsiteY4" fmla="*/ 0 h 2068352"/>
                        <a:gd name="connsiteX0" fmla="*/ 0 w 8495071"/>
                        <a:gd name="connsiteY0" fmla="*/ 0 h 2068352"/>
                        <a:gd name="connsiteX1" fmla="*/ 8495071 w 8495071"/>
                        <a:gd name="connsiteY1" fmla="*/ 0 h 2068352"/>
                        <a:gd name="connsiteX2" fmla="*/ 8495071 w 8495071"/>
                        <a:gd name="connsiteY2" fmla="*/ 2068351 h 2068352"/>
                        <a:gd name="connsiteX3" fmla="*/ 0 w 8495071"/>
                        <a:gd name="connsiteY3" fmla="*/ 2068351 h 2068352"/>
                        <a:gd name="connsiteX4" fmla="*/ 0 w 8495071"/>
                        <a:gd name="connsiteY4" fmla="*/ 0 h 20683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495071" h="2068352" fill="none" extrusionOk="0">
                          <a:moveTo>
                            <a:pt x="0" y="0"/>
                          </a:moveTo>
                          <a:cubicBezTo>
                            <a:pt x="2851335" y="-116785"/>
                            <a:pt x="4735535" y="205267"/>
                            <a:pt x="8495071" y="0"/>
                          </a:cubicBezTo>
                          <a:cubicBezTo>
                            <a:pt x="8371204" y="391518"/>
                            <a:pt x="8464685" y="1475923"/>
                            <a:pt x="8495071" y="2068351"/>
                          </a:cubicBezTo>
                          <a:cubicBezTo>
                            <a:pt x="4475798" y="1986538"/>
                            <a:pt x="1947776" y="1708649"/>
                            <a:pt x="0" y="2068351"/>
                          </a:cubicBezTo>
                          <a:cubicBezTo>
                            <a:pt x="55592" y="1387812"/>
                            <a:pt x="42127" y="450156"/>
                            <a:pt x="0" y="0"/>
                          </a:cubicBezTo>
                          <a:close/>
                        </a:path>
                        <a:path w="8495071" h="2068352" stroke="0" extrusionOk="0">
                          <a:moveTo>
                            <a:pt x="0" y="0"/>
                          </a:moveTo>
                          <a:cubicBezTo>
                            <a:pt x="4110306" y="-82362"/>
                            <a:pt x="6343980" y="-84055"/>
                            <a:pt x="8495071" y="0"/>
                          </a:cubicBezTo>
                          <a:cubicBezTo>
                            <a:pt x="8423906" y="270613"/>
                            <a:pt x="8529189" y="1355798"/>
                            <a:pt x="8495071" y="2068351"/>
                          </a:cubicBezTo>
                          <a:cubicBezTo>
                            <a:pt x="5454837" y="1955416"/>
                            <a:pt x="2136805" y="2384976"/>
                            <a:pt x="0" y="2068351"/>
                          </a:cubicBezTo>
                          <a:cubicBezTo>
                            <a:pt x="13419" y="1476953"/>
                            <a:pt x="73153" y="1006108"/>
                            <a:pt x="0" y="0"/>
                          </a:cubicBezTo>
                          <a:close/>
                        </a:path>
                        <a:path w="8495071" h="2068352" fill="none" stroke="0" extrusionOk="0">
                          <a:moveTo>
                            <a:pt x="0" y="0"/>
                          </a:moveTo>
                          <a:cubicBezTo>
                            <a:pt x="2976729" y="-148830"/>
                            <a:pt x="5041249" y="-17280"/>
                            <a:pt x="8495071" y="0"/>
                          </a:cubicBezTo>
                          <a:cubicBezTo>
                            <a:pt x="8337633" y="365146"/>
                            <a:pt x="8492389" y="1569006"/>
                            <a:pt x="8495071" y="2068351"/>
                          </a:cubicBezTo>
                          <a:cubicBezTo>
                            <a:pt x="4267290" y="1961514"/>
                            <a:pt x="2071856" y="1801844"/>
                            <a:pt x="0" y="2068351"/>
                          </a:cubicBezTo>
                          <a:cubicBezTo>
                            <a:pt x="59388" y="1387770"/>
                            <a:pt x="19133" y="364899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*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E06162A-D4DB-0180-F1A1-9479ADCC01AA}"/>
                    </a:ext>
                  </a:extLst>
                </p:cNvPr>
                <p:cNvSpPr txBox="1"/>
                <p:nvPr/>
              </p:nvSpPr>
              <p:spPr>
                <a:xfrm>
                  <a:off x="1124179" y="311127"/>
                  <a:ext cx="12490639" cy="218958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>
                    <a:spcBef>
                      <a:spcPct val="50000"/>
                    </a:spcBef>
                    <a:defRPr/>
                  </a:pPr>
                  <a:r>
                    <a:rPr kumimoji="0" lang="vi-VN" altLang="en-US" sz="2800" i="0" u="none" strike="noStrike" kern="0" normalizeH="0" baseline="0" noProof="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Bài</a:t>
                  </a:r>
                  <a:r>
                    <a:rPr lang="vi-VN" altLang="en-US" sz="2800" kern="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" panose="02040503050406030204" pitchFamily="18" charset="0"/>
                      <a:ea typeface="Cambria" panose="02040503050406030204" pitchFamily="18" charset="0"/>
                    </a:rPr>
                    <a:t> 3: Cùng đi một quãng đường, ô tô màu đỏ đi </a:t>
                  </a:r>
                  <a:r>
                    <a:rPr lang="vi-VN" altLang="en-US" sz="2800" kern="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" panose="02040503050406030204" pitchFamily="18" charset="0"/>
                      <a:ea typeface="Cambria" panose="02040503050406030204" pitchFamily="18" charset="0"/>
                    </a:rPr>
                    <a:t>hết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altLang="en-US" sz="2800" i="1" kern="0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altLang="en-US" sz="2800" kern="0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altLang="en-US" sz="2800" i="0" kern="0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vi-VN" altLang="en-US" sz="2800" kern="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" panose="02040503050406030204" pitchFamily="18" charset="0"/>
                      <a:ea typeface="Cambria" panose="02040503050406030204" pitchFamily="18" charset="0"/>
                    </a:rPr>
                    <a:t>  giờ, ô tô màu xanh đi hết 780 giây, ô tô màu đen đi hết 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altLang="en-US" sz="2800" i="1" kern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altLang="en-US" sz="2800" i="1" kern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altLang="en-US" sz="2800" i="1" kern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vi-VN" altLang="en-US" sz="2800" i="1" kern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altLang="en-US" sz="2800" kern="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" panose="02040503050406030204" pitchFamily="18" charset="0"/>
                      <a:ea typeface="Cambria" panose="02040503050406030204" pitchFamily="18" charset="0"/>
                    </a:rPr>
                    <a:t>giờ</a:t>
                  </a:r>
                  <a:r>
                    <a:rPr lang="vi-VN" altLang="en-US" sz="2800" kern="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" panose="02040503050406030204" pitchFamily="18" charset="0"/>
                      <a:ea typeface="Cambria" panose="02040503050406030204" pitchFamily="18" charset="0"/>
                    </a:rPr>
                    <a:t>, ô tô màu trắng đi hết 11 phút. Hỏi ô tô nào đi hết nhiều thời </a:t>
                  </a:r>
                  <a:r>
                    <a:rPr lang="vi-VN" altLang="en-US" sz="2800" kern="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" panose="02040503050406030204" pitchFamily="18" charset="0"/>
                      <a:ea typeface="Cambria" panose="02040503050406030204" pitchFamily="18" charset="0"/>
                    </a:rPr>
                    <a:t>gian?</a:t>
                  </a:r>
                  <a:endParaRPr kumimoji="0" lang="en-US" altLang="en-US" sz="2800" i="0" u="none" strike="noStrike" kern="0" normalizeH="0" baseline="0" noProof="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E06162A-D4DB-0180-F1A1-9479ADCC01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4179" y="311127"/>
                  <a:ext cx="12490639" cy="2189585"/>
                </a:xfrm>
                <a:prstGeom prst="rect">
                  <a:avLst/>
                </a:prstGeom>
                <a:blipFill>
                  <a:blip r:embed="rId4"/>
                  <a:stretch>
                    <a:fillRect l="-313" r="-1251" b="-104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0" name="Picture 29">
            <a:hlinkClick r:id="rId5" action="ppaction://hlinksldjump"/>
            <a:extLst>
              <a:ext uri="{FF2B5EF4-FFF2-40B4-BE49-F238E27FC236}">
                <a16:creationId xmlns:a16="http://schemas.microsoft.com/office/drawing/2014/main" id="{C5227EA0-0077-96F5-7C34-62FE7378E0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029" y="743451"/>
            <a:ext cx="2541067" cy="163481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175B4C6E-3A0A-3337-C50E-366E49F9896A}"/>
              </a:ext>
            </a:extLst>
          </p:cNvPr>
          <p:cNvGrpSpPr/>
          <p:nvPr/>
        </p:nvGrpSpPr>
        <p:grpSpPr>
          <a:xfrm>
            <a:off x="7005893" y="3020586"/>
            <a:ext cx="4537107" cy="1129886"/>
            <a:chOff x="6700677" y="2864057"/>
            <a:chExt cx="4537107" cy="1129886"/>
          </a:xfrm>
          <a:solidFill>
            <a:schemeClr val="bg1"/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DD88406-1D1B-7B6E-91DE-39B1BCC5845A}"/>
                </a:ext>
              </a:extLst>
            </p:cNvPr>
            <p:cNvSpPr/>
            <p:nvPr/>
          </p:nvSpPr>
          <p:spPr>
            <a:xfrm>
              <a:off x="6700677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AA40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2708D2F-DACC-6CE2-B59F-D653C718AD7B}"/>
                </a:ext>
              </a:extLst>
            </p:cNvPr>
            <p:cNvSpPr txBox="1"/>
            <p:nvPr/>
          </p:nvSpPr>
          <p:spPr>
            <a:xfrm>
              <a:off x="7212345" y="3082802"/>
              <a:ext cx="3750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1" kern="0" noProof="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Ô tô màu xanh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0AE5347-F8AA-FCEE-0F5C-C26FB0000FEA}"/>
              </a:ext>
            </a:extLst>
          </p:cNvPr>
          <p:cNvGrpSpPr/>
          <p:nvPr/>
        </p:nvGrpSpPr>
        <p:grpSpPr>
          <a:xfrm>
            <a:off x="1186079" y="3075067"/>
            <a:ext cx="4537107" cy="1129886"/>
            <a:chOff x="981375" y="2864057"/>
            <a:chExt cx="4537107" cy="1129886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0E1EA385-CF7F-F5E3-1D83-78EC787B0E00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9A42FC8-9E50-5545-B388-79490411AAE0}"/>
                </a:ext>
              </a:extLst>
            </p:cNvPr>
            <p:cNvSpPr txBox="1"/>
            <p:nvPr/>
          </p:nvSpPr>
          <p:spPr>
            <a:xfrm>
              <a:off x="1207441" y="2997525"/>
              <a:ext cx="3750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1" kern="0" noProof="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Ô tô màu đỏ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0F12829-F0C7-C0D6-DFD9-F059A997F813}"/>
              </a:ext>
            </a:extLst>
          </p:cNvPr>
          <p:cNvGrpSpPr/>
          <p:nvPr/>
        </p:nvGrpSpPr>
        <p:grpSpPr>
          <a:xfrm>
            <a:off x="1137459" y="4901904"/>
            <a:ext cx="4571065" cy="1129886"/>
            <a:chOff x="947417" y="4872764"/>
            <a:chExt cx="4571065" cy="1129886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D88353EE-15CB-5140-720F-F98E2B0ED92E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33CF482-4F99-E9CA-71AF-DBC44F873B52}"/>
                </a:ext>
              </a:extLst>
            </p:cNvPr>
            <p:cNvSpPr txBox="1"/>
            <p:nvPr/>
          </p:nvSpPr>
          <p:spPr>
            <a:xfrm>
              <a:off x="947417" y="4988261"/>
              <a:ext cx="42808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1" kern="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Ô tô màu đen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9FFB652-462E-4D6E-F367-90CE34BBDA5C}"/>
              </a:ext>
            </a:extLst>
          </p:cNvPr>
          <p:cNvGrpSpPr/>
          <p:nvPr/>
        </p:nvGrpSpPr>
        <p:grpSpPr>
          <a:xfrm>
            <a:off x="6818533" y="4816367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A5537115-E517-52AC-3504-6836ED3CCAA8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6D263B9-5953-B2AF-7ADE-67CCE9444D1B}"/>
                </a:ext>
              </a:extLst>
            </p:cNvPr>
            <p:cNvSpPr txBox="1"/>
            <p:nvPr/>
          </p:nvSpPr>
          <p:spPr>
            <a:xfrm>
              <a:off x="7572747" y="4881745"/>
              <a:ext cx="3460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1" kern="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Ô tô màu trắng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E1E8EA9F-1C9C-B840-7DE5-1E087E9A831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066325" y="3208535"/>
            <a:ext cx="953350" cy="85753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CE7447D-F763-C946-0A21-8E0386E6956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2974" y="3128265"/>
            <a:ext cx="891076" cy="89646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CE08317-9E03-82E6-20EF-C8B440589FD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96833" y="5018615"/>
            <a:ext cx="891076" cy="89646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198AD55-95EB-E401-4991-08BDF3D0CF9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26930" y="4933078"/>
            <a:ext cx="891076" cy="89646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0D14B42-D383-A5C1-6C7E-5C1E765BDC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36" y="2869797"/>
            <a:ext cx="1475271" cy="149203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4451F88-504B-70B9-0424-A85AE0C9DDA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341835" y="2916556"/>
            <a:ext cx="1385564" cy="140086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4820A1D-C71F-BC94-797D-C163A85205A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50703"/>
          <a:stretch/>
        </p:blipFill>
        <p:spPr>
          <a:xfrm>
            <a:off x="129722" y="4681454"/>
            <a:ext cx="1487889" cy="157078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D0A72EB-F92E-12FF-919D-7FEC5A87AAB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90376" y="4614463"/>
            <a:ext cx="1365186" cy="157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1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615AF46-FD5D-4B1D-815B-71DE35E24D10}"/>
              </a:ext>
            </a:extLst>
          </p:cNvPr>
          <p:cNvGrpSpPr/>
          <p:nvPr/>
        </p:nvGrpSpPr>
        <p:grpSpPr>
          <a:xfrm>
            <a:off x="224095" y="1879485"/>
            <a:ext cx="6254527" cy="6797588"/>
            <a:chOff x="226633" y="-47312"/>
            <a:chExt cx="13830686" cy="3728052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314F7F10-038C-698D-9626-69B63EA4223A}"/>
                </a:ext>
              </a:extLst>
            </p:cNvPr>
            <p:cNvSpPr/>
            <p:nvPr/>
          </p:nvSpPr>
          <p:spPr>
            <a:xfrm>
              <a:off x="226633" y="-47312"/>
              <a:ext cx="13830686" cy="2478511"/>
            </a:xfrm>
            <a:custGeom>
              <a:avLst/>
              <a:gdLst>
                <a:gd name="connsiteX0" fmla="*/ 0 w 11932920"/>
                <a:gd name="connsiteY0" fmla="*/ 0 h 1710781"/>
                <a:gd name="connsiteX1" fmla="*/ 11932920 w 11932920"/>
                <a:gd name="connsiteY1" fmla="*/ 0 h 1710781"/>
                <a:gd name="connsiteX2" fmla="*/ 11932920 w 11932920"/>
                <a:gd name="connsiteY2" fmla="*/ 1710781 h 1710781"/>
                <a:gd name="connsiteX3" fmla="*/ 0 w 11932920"/>
                <a:gd name="connsiteY3" fmla="*/ 1710781 h 1710781"/>
                <a:gd name="connsiteX4" fmla="*/ 0 w 11932920"/>
                <a:gd name="connsiteY4" fmla="*/ 0 h 171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2920" h="1710781" fill="none" extrusionOk="0">
                  <a:moveTo>
                    <a:pt x="0" y="0"/>
                  </a:moveTo>
                  <a:cubicBezTo>
                    <a:pt x="3894799" y="-133017"/>
                    <a:pt x="6957242" y="-123057"/>
                    <a:pt x="11932920" y="0"/>
                  </a:cubicBezTo>
                  <a:cubicBezTo>
                    <a:pt x="11781855" y="306264"/>
                    <a:pt x="11935788" y="1228254"/>
                    <a:pt x="11932920" y="1710781"/>
                  </a:cubicBezTo>
                  <a:cubicBezTo>
                    <a:pt x="6069223" y="1708580"/>
                    <a:pt x="2854444" y="1581010"/>
                    <a:pt x="0" y="1710781"/>
                  </a:cubicBezTo>
                  <a:cubicBezTo>
                    <a:pt x="66034" y="1169151"/>
                    <a:pt x="34881" y="356270"/>
                    <a:pt x="0" y="0"/>
                  </a:cubicBezTo>
                  <a:close/>
                </a:path>
                <a:path w="11932920" h="1710781" stroke="0" extrusionOk="0">
                  <a:moveTo>
                    <a:pt x="0" y="0"/>
                  </a:moveTo>
                  <a:cubicBezTo>
                    <a:pt x="5260551" y="-157587"/>
                    <a:pt x="8849332" y="-63908"/>
                    <a:pt x="11932920" y="0"/>
                  </a:cubicBezTo>
                  <a:cubicBezTo>
                    <a:pt x="11890298" y="255585"/>
                    <a:pt x="11929257" y="1165646"/>
                    <a:pt x="11932920" y="1710781"/>
                  </a:cubicBezTo>
                  <a:cubicBezTo>
                    <a:pt x="7499845" y="1609783"/>
                    <a:pt x="2568714" y="1831837"/>
                    <a:pt x="0" y="1710781"/>
                  </a:cubicBezTo>
                  <a:cubicBezTo>
                    <a:pt x="119464" y="1236510"/>
                    <a:pt x="102617" y="813765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9704439"/>
                        <a:gd name="connsiteY0" fmla="*/ 0 h 1775204"/>
                        <a:gd name="connsiteX1" fmla="*/ 9704439 w 9704439"/>
                        <a:gd name="connsiteY1" fmla="*/ 0 h 1775204"/>
                        <a:gd name="connsiteX2" fmla="*/ 9704439 w 9704439"/>
                        <a:gd name="connsiteY2" fmla="*/ 1775204 h 1775204"/>
                        <a:gd name="connsiteX3" fmla="*/ 0 w 9704439"/>
                        <a:gd name="connsiteY3" fmla="*/ 1775204 h 1775204"/>
                        <a:gd name="connsiteX4" fmla="*/ 0 w 9704439"/>
                        <a:gd name="connsiteY4" fmla="*/ 0 h 1775204"/>
                        <a:gd name="connsiteX0" fmla="*/ 0 w 9704439"/>
                        <a:gd name="connsiteY0" fmla="*/ 0 h 1775204"/>
                        <a:gd name="connsiteX1" fmla="*/ 9704439 w 9704439"/>
                        <a:gd name="connsiteY1" fmla="*/ 0 h 1775204"/>
                        <a:gd name="connsiteX2" fmla="*/ 9704439 w 9704439"/>
                        <a:gd name="connsiteY2" fmla="*/ 1775204 h 1775204"/>
                        <a:gd name="connsiteX3" fmla="*/ 0 w 9704439"/>
                        <a:gd name="connsiteY3" fmla="*/ 1775204 h 1775204"/>
                        <a:gd name="connsiteX4" fmla="*/ 0 w 9704439"/>
                        <a:gd name="connsiteY4" fmla="*/ 0 h 17752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704439" h="1775204" fill="none" extrusionOk="0">
                          <a:moveTo>
                            <a:pt x="0" y="0"/>
                          </a:moveTo>
                          <a:cubicBezTo>
                            <a:pt x="3555934" y="79561"/>
                            <a:pt x="5618965" y="-64150"/>
                            <a:pt x="9704439" y="0"/>
                          </a:cubicBezTo>
                          <a:cubicBezTo>
                            <a:pt x="9562083" y="343176"/>
                            <a:pt x="9680606" y="1267205"/>
                            <a:pt x="9704439" y="1775204"/>
                          </a:cubicBezTo>
                          <a:cubicBezTo>
                            <a:pt x="5206702" y="1634672"/>
                            <a:pt x="2208572" y="1369192"/>
                            <a:pt x="0" y="1775204"/>
                          </a:cubicBezTo>
                          <a:cubicBezTo>
                            <a:pt x="63086" y="1185077"/>
                            <a:pt x="69177" y="415512"/>
                            <a:pt x="0" y="0"/>
                          </a:cubicBezTo>
                          <a:close/>
                        </a:path>
                        <a:path w="9704439" h="1775204" stroke="0" extrusionOk="0">
                          <a:moveTo>
                            <a:pt x="0" y="0"/>
                          </a:moveTo>
                          <a:cubicBezTo>
                            <a:pt x="4408757" y="-124848"/>
                            <a:pt x="7267173" y="-77156"/>
                            <a:pt x="9704439" y="0"/>
                          </a:cubicBezTo>
                          <a:cubicBezTo>
                            <a:pt x="9651027" y="247576"/>
                            <a:pt x="9724980" y="1175291"/>
                            <a:pt x="9704439" y="1775204"/>
                          </a:cubicBezTo>
                          <a:cubicBezTo>
                            <a:pt x="6248695" y="1682252"/>
                            <a:pt x="2287415" y="2010455"/>
                            <a:pt x="0" y="1775204"/>
                          </a:cubicBezTo>
                          <a:cubicBezTo>
                            <a:pt x="55729" y="1272663"/>
                            <a:pt x="83480" y="850463"/>
                            <a:pt x="0" y="0"/>
                          </a:cubicBezTo>
                          <a:close/>
                        </a:path>
                        <a:path w="9704439" h="1775204" fill="none" stroke="0" extrusionOk="0">
                          <a:moveTo>
                            <a:pt x="0" y="0"/>
                          </a:moveTo>
                          <a:cubicBezTo>
                            <a:pt x="3293805" y="-130601"/>
                            <a:pt x="5806846" y="93830"/>
                            <a:pt x="9704439" y="0"/>
                          </a:cubicBezTo>
                          <a:cubicBezTo>
                            <a:pt x="9554050" y="314966"/>
                            <a:pt x="9703209" y="1337893"/>
                            <a:pt x="9704439" y="1775204"/>
                          </a:cubicBezTo>
                          <a:cubicBezTo>
                            <a:pt x="4770836" y="1451129"/>
                            <a:pt x="2438129" y="1318761"/>
                            <a:pt x="0" y="1775204"/>
                          </a:cubicBezTo>
                          <a:cubicBezTo>
                            <a:pt x="57846" y="1204558"/>
                            <a:pt x="25829" y="34037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8713750-21EB-4B78-C9D5-9C33E9D26D12}"/>
                </a:ext>
              </a:extLst>
            </p:cNvPr>
            <p:cNvSpPr txBox="1"/>
            <p:nvPr/>
          </p:nvSpPr>
          <p:spPr>
            <a:xfrm>
              <a:off x="431905" y="114126"/>
              <a:ext cx="12883120" cy="35666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kumimoji="0" lang="vi-VN" altLang="en-US" sz="4000" i="0" u="none" strike="noStrike" kern="0" normalizeH="0" baseline="0" noProof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</a:rPr>
                <a:t>Bài</a:t>
              </a:r>
              <a:r>
                <a:rPr lang="vi-VN" altLang="en-US" sz="4000" kern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</a:rPr>
                <a:t> 4: Cho hình chữ nhật ABCD và hình thoi MNPQ (như hình bên). Hãy nêu các cặp cạnh vuông góc và các cặp cạnh song song trong mỗi hình đó</a:t>
              </a:r>
              <a:r>
                <a:rPr lang="vi-VN" altLang="en-US" sz="4000" kern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</a:rPr>
                <a:t>.  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858" t="17613" r="24822" b="35106"/>
          <a:stretch/>
        </p:blipFill>
        <p:spPr>
          <a:xfrm>
            <a:off x="6550789" y="1337266"/>
            <a:ext cx="5641211" cy="372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4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hlinkClick r:id="rId2" action="ppaction://hlinksldjump"/>
            <a:extLst>
              <a:ext uri="{FF2B5EF4-FFF2-40B4-BE49-F238E27FC236}">
                <a16:creationId xmlns:a16="http://schemas.microsoft.com/office/drawing/2014/main" id="{6407F680-376F-7286-7C74-C41F17BC6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0933" y="-19932"/>
            <a:ext cx="2541067" cy="16348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4858" t="17613" r="24822" b="35106"/>
          <a:stretch/>
        </p:blipFill>
        <p:spPr>
          <a:xfrm>
            <a:off x="6550789" y="1337266"/>
            <a:ext cx="5641211" cy="37211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4789" y="797474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ABCD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36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 AD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AB; DA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DC; CD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CB; BA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BC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6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 AB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DC; AD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BC</a:t>
            </a:r>
            <a:endParaRPr lang="vi-VN" sz="36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thoi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MNPQ:Các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 MN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QP; NP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MQ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6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6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615AF46-FD5D-4B1D-815B-71DE35E24D10}"/>
              </a:ext>
            </a:extLst>
          </p:cNvPr>
          <p:cNvGrpSpPr/>
          <p:nvPr/>
        </p:nvGrpSpPr>
        <p:grpSpPr>
          <a:xfrm>
            <a:off x="288029" y="2378263"/>
            <a:ext cx="5826510" cy="3147048"/>
            <a:chOff x="226633" y="-47312"/>
            <a:chExt cx="13830686" cy="2505687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314F7F10-038C-698D-9626-69B63EA4223A}"/>
                </a:ext>
              </a:extLst>
            </p:cNvPr>
            <p:cNvSpPr/>
            <p:nvPr/>
          </p:nvSpPr>
          <p:spPr>
            <a:xfrm>
              <a:off x="226633" y="-47312"/>
              <a:ext cx="13830686" cy="2478511"/>
            </a:xfrm>
            <a:custGeom>
              <a:avLst/>
              <a:gdLst>
                <a:gd name="connsiteX0" fmla="*/ 0 w 11932920"/>
                <a:gd name="connsiteY0" fmla="*/ 0 h 1710781"/>
                <a:gd name="connsiteX1" fmla="*/ 11932920 w 11932920"/>
                <a:gd name="connsiteY1" fmla="*/ 0 h 1710781"/>
                <a:gd name="connsiteX2" fmla="*/ 11932920 w 11932920"/>
                <a:gd name="connsiteY2" fmla="*/ 1710781 h 1710781"/>
                <a:gd name="connsiteX3" fmla="*/ 0 w 11932920"/>
                <a:gd name="connsiteY3" fmla="*/ 1710781 h 1710781"/>
                <a:gd name="connsiteX4" fmla="*/ 0 w 11932920"/>
                <a:gd name="connsiteY4" fmla="*/ 0 h 171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2920" h="1710781" fill="none" extrusionOk="0">
                  <a:moveTo>
                    <a:pt x="0" y="0"/>
                  </a:moveTo>
                  <a:cubicBezTo>
                    <a:pt x="3894799" y="-133017"/>
                    <a:pt x="6957242" y="-123057"/>
                    <a:pt x="11932920" y="0"/>
                  </a:cubicBezTo>
                  <a:cubicBezTo>
                    <a:pt x="11781855" y="306264"/>
                    <a:pt x="11935788" y="1228254"/>
                    <a:pt x="11932920" y="1710781"/>
                  </a:cubicBezTo>
                  <a:cubicBezTo>
                    <a:pt x="6069223" y="1708580"/>
                    <a:pt x="2854444" y="1581010"/>
                    <a:pt x="0" y="1710781"/>
                  </a:cubicBezTo>
                  <a:cubicBezTo>
                    <a:pt x="66034" y="1169151"/>
                    <a:pt x="34881" y="356270"/>
                    <a:pt x="0" y="0"/>
                  </a:cubicBezTo>
                  <a:close/>
                </a:path>
                <a:path w="11932920" h="1710781" stroke="0" extrusionOk="0">
                  <a:moveTo>
                    <a:pt x="0" y="0"/>
                  </a:moveTo>
                  <a:cubicBezTo>
                    <a:pt x="5260551" y="-157587"/>
                    <a:pt x="8849332" y="-63908"/>
                    <a:pt x="11932920" y="0"/>
                  </a:cubicBezTo>
                  <a:cubicBezTo>
                    <a:pt x="11890298" y="255585"/>
                    <a:pt x="11929257" y="1165646"/>
                    <a:pt x="11932920" y="1710781"/>
                  </a:cubicBezTo>
                  <a:cubicBezTo>
                    <a:pt x="7499845" y="1609783"/>
                    <a:pt x="2568714" y="1831837"/>
                    <a:pt x="0" y="1710781"/>
                  </a:cubicBezTo>
                  <a:cubicBezTo>
                    <a:pt x="119464" y="1236510"/>
                    <a:pt x="102617" y="813765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9704439"/>
                        <a:gd name="connsiteY0" fmla="*/ 0 h 1775204"/>
                        <a:gd name="connsiteX1" fmla="*/ 9704439 w 9704439"/>
                        <a:gd name="connsiteY1" fmla="*/ 0 h 1775204"/>
                        <a:gd name="connsiteX2" fmla="*/ 9704439 w 9704439"/>
                        <a:gd name="connsiteY2" fmla="*/ 1775204 h 1775204"/>
                        <a:gd name="connsiteX3" fmla="*/ 0 w 9704439"/>
                        <a:gd name="connsiteY3" fmla="*/ 1775204 h 1775204"/>
                        <a:gd name="connsiteX4" fmla="*/ 0 w 9704439"/>
                        <a:gd name="connsiteY4" fmla="*/ 0 h 1775204"/>
                        <a:gd name="connsiteX0" fmla="*/ 0 w 9704439"/>
                        <a:gd name="connsiteY0" fmla="*/ 0 h 1775204"/>
                        <a:gd name="connsiteX1" fmla="*/ 9704439 w 9704439"/>
                        <a:gd name="connsiteY1" fmla="*/ 0 h 1775204"/>
                        <a:gd name="connsiteX2" fmla="*/ 9704439 w 9704439"/>
                        <a:gd name="connsiteY2" fmla="*/ 1775204 h 1775204"/>
                        <a:gd name="connsiteX3" fmla="*/ 0 w 9704439"/>
                        <a:gd name="connsiteY3" fmla="*/ 1775204 h 1775204"/>
                        <a:gd name="connsiteX4" fmla="*/ 0 w 9704439"/>
                        <a:gd name="connsiteY4" fmla="*/ 0 h 17752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704439" h="1775204" fill="none" extrusionOk="0">
                          <a:moveTo>
                            <a:pt x="0" y="0"/>
                          </a:moveTo>
                          <a:cubicBezTo>
                            <a:pt x="3555934" y="79561"/>
                            <a:pt x="5618965" y="-64150"/>
                            <a:pt x="9704439" y="0"/>
                          </a:cubicBezTo>
                          <a:cubicBezTo>
                            <a:pt x="9562083" y="343176"/>
                            <a:pt x="9680606" y="1267205"/>
                            <a:pt x="9704439" y="1775204"/>
                          </a:cubicBezTo>
                          <a:cubicBezTo>
                            <a:pt x="5206702" y="1634672"/>
                            <a:pt x="2208572" y="1369192"/>
                            <a:pt x="0" y="1775204"/>
                          </a:cubicBezTo>
                          <a:cubicBezTo>
                            <a:pt x="63086" y="1185077"/>
                            <a:pt x="69177" y="415512"/>
                            <a:pt x="0" y="0"/>
                          </a:cubicBezTo>
                          <a:close/>
                        </a:path>
                        <a:path w="9704439" h="1775204" stroke="0" extrusionOk="0">
                          <a:moveTo>
                            <a:pt x="0" y="0"/>
                          </a:moveTo>
                          <a:cubicBezTo>
                            <a:pt x="4408757" y="-124848"/>
                            <a:pt x="7267173" y="-77156"/>
                            <a:pt x="9704439" y="0"/>
                          </a:cubicBezTo>
                          <a:cubicBezTo>
                            <a:pt x="9651027" y="247576"/>
                            <a:pt x="9724980" y="1175291"/>
                            <a:pt x="9704439" y="1775204"/>
                          </a:cubicBezTo>
                          <a:cubicBezTo>
                            <a:pt x="6248695" y="1682252"/>
                            <a:pt x="2287415" y="2010455"/>
                            <a:pt x="0" y="1775204"/>
                          </a:cubicBezTo>
                          <a:cubicBezTo>
                            <a:pt x="55729" y="1272663"/>
                            <a:pt x="83480" y="850463"/>
                            <a:pt x="0" y="0"/>
                          </a:cubicBezTo>
                          <a:close/>
                        </a:path>
                        <a:path w="9704439" h="1775204" fill="none" stroke="0" extrusionOk="0">
                          <a:moveTo>
                            <a:pt x="0" y="0"/>
                          </a:moveTo>
                          <a:cubicBezTo>
                            <a:pt x="3293805" y="-130601"/>
                            <a:pt x="5806846" y="93830"/>
                            <a:pt x="9704439" y="0"/>
                          </a:cubicBezTo>
                          <a:cubicBezTo>
                            <a:pt x="9554050" y="314966"/>
                            <a:pt x="9703209" y="1337893"/>
                            <a:pt x="9704439" y="1775204"/>
                          </a:cubicBezTo>
                          <a:cubicBezTo>
                            <a:pt x="4770836" y="1451129"/>
                            <a:pt x="2438129" y="1318761"/>
                            <a:pt x="0" y="1775204"/>
                          </a:cubicBezTo>
                          <a:cubicBezTo>
                            <a:pt x="57846" y="1204558"/>
                            <a:pt x="25829" y="34037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8713750-21EB-4B78-C9D5-9C33E9D26D12}"/>
                    </a:ext>
                  </a:extLst>
                </p:cNvPr>
                <p:cNvSpPr txBox="1"/>
                <p:nvPr/>
              </p:nvSpPr>
              <p:spPr>
                <a:xfrm>
                  <a:off x="700415" y="-22232"/>
                  <a:ext cx="12883120" cy="248060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>
                    <a:spcBef>
                      <a:spcPct val="50000"/>
                    </a:spcBef>
                    <a:defRPr/>
                  </a:pPr>
                  <a:r>
                    <a:rPr kumimoji="0" lang="vi-VN" altLang="en-US" sz="3200" i="0" u="none" strike="noStrike" kern="0" normalizeH="0" baseline="0" noProof="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Bài</a:t>
                  </a:r>
                  <a:r>
                    <a:rPr lang="vi-VN" altLang="en-US" sz="3200" kern="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" panose="02040503050406030204" pitchFamily="18" charset="0"/>
                      <a:ea typeface="Cambria" panose="02040503050406030204" pitchFamily="18" charset="0"/>
                    </a:rPr>
                    <a:t> 5: Trong thùng có 100 </a:t>
                  </a:r>
                  <a:r>
                    <a:rPr lang="vi-VN" altLang="en-US" sz="3200" kern="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" panose="02040503050406030204" pitchFamily="18" charset="0"/>
                      <a:ea typeface="Cambria" panose="02040503050406030204" pitchFamily="18" charset="0"/>
                    </a:rPr>
                    <a:t>ℓ </a:t>
                  </a:r>
                  <a:r>
                    <a:rPr lang="vi-VN" altLang="en-US" sz="3200" kern="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" panose="02040503050406030204" pitchFamily="18" charset="0"/>
                      <a:ea typeface="Cambria" panose="02040503050406030204" pitchFamily="18" charset="0"/>
                    </a:rPr>
                    <a:t>dầu, Người ta lấy 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altLang="en-US" sz="3200" i="1" kern="0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altLang="en-US" sz="3200" kern="0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altLang="en-US" sz="3200" i="0" kern="0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vi-VN" altLang="en-US" sz="3200" kern="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" panose="02040503050406030204" pitchFamily="18" charset="0"/>
                      <a:ea typeface="Cambria" panose="02040503050406030204" pitchFamily="18" charset="0"/>
                    </a:rPr>
                    <a:t> số lít dầu trong thùng rót đều ra 8 cái can. Hỏi 3 can như vậy có bao nhiêu lít dầu</a:t>
                  </a:r>
                  <a:r>
                    <a:rPr lang="vi-VN" altLang="en-US" sz="3200" kern="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" panose="02040503050406030204" pitchFamily="18" charset="0"/>
                      <a:ea typeface="Cambria" panose="02040503050406030204" pitchFamily="18" charset="0"/>
                    </a:rPr>
                    <a:t>?</a:t>
                  </a:r>
                  <a:endParaRPr kumimoji="0" lang="en-US" altLang="en-US" sz="3200" i="0" u="none" strike="noStrike" kern="0" normalizeH="0" baseline="0" noProof="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8713750-21EB-4B78-C9D5-9C33E9D26D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415" y="-22232"/>
                  <a:ext cx="12883120" cy="2480607"/>
                </a:xfrm>
                <a:prstGeom prst="rect">
                  <a:avLst/>
                </a:prstGeom>
                <a:blipFill>
                  <a:blip r:embed="rId2"/>
                  <a:stretch>
                    <a:fillRect l="-1910" t="-2935" r="-35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012986" y="1095000"/>
                <a:ext cx="7730247" cy="46599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lít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dầu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ở 8 </a:t>
                </a:r>
                <a:r>
                  <a:rPr lang="en-US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cái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can </a:t>
                </a:r>
                <a:r>
                  <a:rPr lang="en-US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vi-VN" sz="40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100</a:t>
                </a:r>
                <a:r>
                  <a:rPr lang="vi-VN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vi-VN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40(lít)</a:t>
                </a:r>
                <a:endParaRPr lang="vi-VN" sz="40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lít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dầu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ở </a:t>
                </a:r>
                <a:r>
                  <a:rPr lang="en-US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can </a:t>
                </a:r>
                <a:r>
                  <a:rPr lang="en-US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vi-VN" sz="40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40 : 8 = 5 (</a:t>
                </a:r>
                <a:r>
                  <a:rPr lang="en-US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lít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endParaRPr lang="vi-VN" sz="40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lít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dầu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ở 3 can </a:t>
                </a:r>
                <a:r>
                  <a:rPr lang="en-US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vi-VN" sz="40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5 x 3 = 15 (</a:t>
                </a:r>
                <a:r>
                  <a:rPr lang="en-US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lít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endParaRPr lang="vi-VN" sz="40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: 15 </a:t>
                </a:r>
                <a:r>
                  <a:rPr lang="en-US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lít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dầu</a:t>
                </a:r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986" y="1095000"/>
                <a:ext cx="7730247" cy="4659994"/>
              </a:xfrm>
              <a:prstGeom prst="rect">
                <a:avLst/>
              </a:prstGeom>
              <a:blipFill>
                <a:blip r:embed="rId3"/>
                <a:stretch>
                  <a:fillRect t="-2356" b="-4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46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CCDC4FD-9046-94D1-ABA8-CE8AAC0D28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722" y="-12659"/>
            <a:ext cx="2005256" cy="30402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E8B6EE-EB21-AC7F-922B-A3A7BB2A39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7352" y="4180062"/>
            <a:ext cx="1474410" cy="31151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8D66349-AAE2-B1C1-D3FE-CFA1E29BA1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9740" y="1474365"/>
            <a:ext cx="2622680" cy="16932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4ECF2C4-0625-69E3-2E2C-E7E12E69AD6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3" t="57527" r="77968" b="24875"/>
          <a:stretch/>
        </p:blipFill>
        <p:spPr>
          <a:xfrm>
            <a:off x="362459" y="4469594"/>
            <a:ext cx="2456777" cy="17037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A7238CD-209F-8E38-C811-A724276A61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1058" y="4343500"/>
            <a:ext cx="2439798" cy="156966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364A7568-1ACF-F06F-C291-3C323D554577}"/>
              </a:ext>
            </a:extLst>
          </p:cNvPr>
          <p:cNvGrpSpPr/>
          <p:nvPr/>
        </p:nvGrpSpPr>
        <p:grpSpPr>
          <a:xfrm>
            <a:off x="2723535" y="-62887"/>
            <a:ext cx="3495943" cy="1953761"/>
            <a:chOff x="2723535" y="-62887"/>
            <a:chExt cx="3495943" cy="195376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BDA1FC0-66CE-9A4C-D768-EFFAFED45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723535" y="-62887"/>
              <a:ext cx="3495943" cy="195376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4E32A58-661B-504E-C202-8A719116EFDC}"/>
                </a:ext>
              </a:extLst>
            </p:cNvPr>
            <p:cNvSpPr txBox="1"/>
            <p:nvPr/>
          </p:nvSpPr>
          <p:spPr>
            <a:xfrm>
              <a:off x="3239483" y="221495"/>
              <a:ext cx="274836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Hãy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giúp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tôi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giải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cứu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Thỏ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con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nhé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" name="Picture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61B19A-831A-EEAE-F545-92260BC81F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38527" y="5802691"/>
            <a:ext cx="2749534" cy="12863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F5576E-7ABC-90B2-08D4-24AF4A09C64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1616" y="2677237"/>
            <a:ext cx="10778662" cy="17131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4232A5-1E9C-7600-9FA1-ED6848A67E2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322517" y="-148598"/>
            <a:ext cx="1369952" cy="14135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010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176E7F-15A3-C499-9753-FCAE868E3095}"/>
              </a:ext>
            </a:extLst>
          </p:cNvPr>
          <p:cNvGrpSpPr/>
          <p:nvPr/>
        </p:nvGrpSpPr>
        <p:grpSpPr>
          <a:xfrm>
            <a:off x="2030511" y="743452"/>
            <a:ext cx="9074237" cy="912094"/>
            <a:chOff x="226633" y="147365"/>
            <a:chExt cx="13830686" cy="2021573"/>
          </a:xfrm>
        </p:grpSpPr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id="{9ED47F7C-FF5E-8622-2394-375E5AA8BB52}"/>
                </a:ext>
              </a:extLst>
            </p:cNvPr>
            <p:cNvSpPr/>
            <p:nvPr/>
          </p:nvSpPr>
          <p:spPr>
            <a:xfrm>
              <a:off x="226633" y="147365"/>
              <a:ext cx="13830686" cy="2021573"/>
            </a:xfrm>
            <a:custGeom>
              <a:avLst/>
              <a:gdLst>
                <a:gd name="connsiteX0" fmla="*/ 0 w 11932920"/>
                <a:gd name="connsiteY0" fmla="*/ 0 h 1710781"/>
                <a:gd name="connsiteX1" fmla="*/ 11932920 w 11932920"/>
                <a:gd name="connsiteY1" fmla="*/ 0 h 1710781"/>
                <a:gd name="connsiteX2" fmla="*/ 11932920 w 11932920"/>
                <a:gd name="connsiteY2" fmla="*/ 1710781 h 1710781"/>
                <a:gd name="connsiteX3" fmla="*/ 0 w 11932920"/>
                <a:gd name="connsiteY3" fmla="*/ 1710781 h 1710781"/>
                <a:gd name="connsiteX4" fmla="*/ 0 w 11932920"/>
                <a:gd name="connsiteY4" fmla="*/ 0 h 171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2920" h="1710781" fill="none" extrusionOk="0">
                  <a:moveTo>
                    <a:pt x="0" y="0"/>
                  </a:moveTo>
                  <a:cubicBezTo>
                    <a:pt x="3894799" y="-133017"/>
                    <a:pt x="6957242" y="-123057"/>
                    <a:pt x="11932920" y="0"/>
                  </a:cubicBezTo>
                  <a:cubicBezTo>
                    <a:pt x="11781855" y="306264"/>
                    <a:pt x="11935788" y="1228254"/>
                    <a:pt x="11932920" y="1710781"/>
                  </a:cubicBezTo>
                  <a:cubicBezTo>
                    <a:pt x="6069223" y="1708580"/>
                    <a:pt x="2854444" y="1581010"/>
                    <a:pt x="0" y="1710781"/>
                  </a:cubicBezTo>
                  <a:cubicBezTo>
                    <a:pt x="66034" y="1169151"/>
                    <a:pt x="34881" y="356270"/>
                    <a:pt x="0" y="0"/>
                  </a:cubicBezTo>
                  <a:close/>
                </a:path>
                <a:path w="11932920" h="1710781" stroke="0" extrusionOk="0">
                  <a:moveTo>
                    <a:pt x="0" y="0"/>
                  </a:moveTo>
                  <a:cubicBezTo>
                    <a:pt x="5260551" y="-157587"/>
                    <a:pt x="8849332" y="-63908"/>
                    <a:pt x="11932920" y="0"/>
                  </a:cubicBezTo>
                  <a:cubicBezTo>
                    <a:pt x="11890298" y="255585"/>
                    <a:pt x="11929257" y="1165646"/>
                    <a:pt x="11932920" y="1710781"/>
                  </a:cubicBezTo>
                  <a:cubicBezTo>
                    <a:pt x="7499845" y="1609783"/>
                    <a:pt x="2568714" y="1831837"/>
                    <a:pt x="0" y="1710781"/>
                  </a:cubicBezTo>
                  <a:cubicBezTo>
                    <a:pt x="119464" y="1236510"/>
                    <a:pt x="102617" y="813765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9074237"/>
                        <a:gd name="connsiteY0" fmla="*/ 0 h 1547797"/>
                        <a:gd name="connsiteX1" fmla="*/ 9074237 w 9074237"/>
                        <a:gd name="connsiteY1" fmla="*/ 0 h 1547797"/>
                        <a:gd name="connsiteX2" fmla="*/ 9074237 w 9074237"/>
                        <a:gd name="connsiteY2" fmla="*/ 1547797 h 1547797"/>
                        <a:gd name="connsiteX3" fmla="*/ 0 w 9074237"/>
                        <a:gd name="connsiteY3" fmla="*/ 1547797 h 1547797"/>
                        <a:gd name="connsiteX4" fmla="*/ 0 w 9074237"/>
                        <a:gd name="connsiteY4" fmla="*/ 0 h 15477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237" h="1547797" fill="none" extrusionOk="0">
                          <a:moveTo>
                            <a:pt x="0" y="0"/>
                          </a:moveTo>
                          <a:cubicBezTo>
                            <a:pt x="4145116" y="-133017"/>
                            <a:pt x="8118801" y="-123057"/>
                            <a:pt x="9074237" y="0"/>
                          </a:cubicBezTo>
                          <a:cubicBezTo>
                            <a:pt x="9129671" y="665863"/>
                            <a:pt x="9143623" y="1053140"/>
                            <a:pt x="9074237" y="1547797"/>
                          </a:cubicBezTo>
                          <a:cubicBezTo>
                            <a:pt x="7467587" y="1545596"/>
                            <a:pt x="3185324" y="1418026"/>
                            <a:pt x="0" y="1547797"/>
                          </a:cubicBezTo>
                          <a:cubicBezTo>
                            <a:pt x="122536" y="964011"/>
                            <a:pt x="-31985" y="452964"/>
                            <a:pt x="0" y="0"/>
                          </a:cubicBezTo>
                          <a:close/>
                        </a:path>
                        <a:path w="9074237" h="1547797" stroke="0" extrusionOk="0">
                          <a:moveTo>
                            <a:pt x="0" y="0"/>
                          </a:moveTo>
                          <a:cubicBezTo>
                            <a:pt x="2180241" y="-157587"/>
                            <a:pt x="7515209" y="-63908"/>
                            <a:pt x="9074237" y="0"/>
                          </a:cubicBezTo>
                          <a:cubicBezTo>
                            <a:pt x="9093700" y="383213"/>
                            <a:pt x="9036734" y="1322580"/>
                            <a:pt x="9074237" y="1547797"/>
                          </a:cubicBezTo>
                          <a:cubicBezTo>
                            <a:pt x="5197410" y="1446799"/>
                            <a:pt x="3416549" y="1668853"/>
                            <a:pt x="0" y="1547797"/>
                          </a:cubicBezTo>
                          <a:cubicBezTo>
                            <a:pt x="137812" y="1254501"/>
                            <a:pt x="53474" y="403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*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06162A-D4DB-0180-F1A1-9479ADCC01AA}"/>
                </a:ext>
              </a:extLst>
            </p:cNvPr>
            <p:cNvSpPr txBox="1"/>
            <p:nvPr/>
          </p:nvSpPr>
          <p:spPr>
            <a:xfrm>
              <a:off x="435239" y="214936"/>
              <a:ext cx="13622080" cy="10853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en-US" sz="4800" b="1" kern="0" spc="-150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Bài 1: Đặt tính rồi tính</a:t>
              </a:r>
              <a:endParaRPr kumimoji="0" lang="en-US" altLang="en-US" sz="48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</a:endParaRPr>
            </a:p>
          </p:txBody>
        </p:sp>
      </p:grpSp>
      <p:sp>
        <p:nvSpPr>
          <p:cNvPr id="5" name="4"/>
          <p:cNvSpPr/>
          <p:nvPr/>
        </p:nvSpPr>
        <p:spPr>
          <a:xfrm>
            <a:off x="130036" y="2167992"/>
            <a:ext cx="6415143" cy="11114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6600" dirty="0" smtClean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34 187 + 26 305</a:t>
            </a:r>
            <a:endParaRPr lang="en-GB" sz="6600" dirty="0">
              <a:solidFill>
                <a:srgbClr val="4472C4">
                  <a:lumMod val="50000"/>
                </a:srgb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4"/>
          <p:cNvSpPr/>
          <p:nvPr/>
        </p:nvSpPr>
        <p:spPr>
          <a:xfrm>
            <a:off x="130037" y="4054543"/>
            <a:ext cx="6492144" cy="11114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6600" dirty="0" smtClean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73 506 – 28 375</a:t>
            </a:r>
            <a:endParaRPr lang="en-GB" sz="6600" dirty="0">
              <a:solidFill>
                <a:srgbClr val="4472C4">
                  <a:lumMod val="50000"/>
                </a:srgb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4"/>
          <p:cNvSpPr/>
          <p:nvPr/>
        </p:nvSpPr>
        <p:spPr>
          <a:xfrm>
            <a:off x="7093818" y="2167992"/>
            <a:ext cx="4835491" cy="11114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6600" dirty="0" smtClean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4</a:t>
            </a:r>
            <a:r>
              <a:rPr lang="en-US" sz="6600" dirty="0" smtClean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6</a:t>
            </a:r>
            <a:r>
              <a:rPr lang="vi-VN" sz="6600" dirty="0" smtClean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 125 x 3</a:t>
            </a:r>
            <a:endParaRPr lang="en-GB" sz="6600" dirty="0">
              <a:solidFill>
                <a:srgbClr val="4472C4">
                  <a:lumMod val="50000"/>
                </a:srgb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4"/>
          <p:cNvSpPr/>
          <p:nvPr/>
        </p:nvSpPr>
        <p:spPr>
          <a:xfrm>
            <a:off x="7093818" y="4054543"/>
            <a:ext cx="4835491" cy="11114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6600" dirty="0" smtClean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3 756 : 12</a:t>
            </a:r>
            <a:endParaRPr lang="en-GB" sz="6600" dirty="0">
              <a:solidFill>
                <a:srgbClr val="4472C4">
                  <a:lumMod val="50000"/>
                </a:srgb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94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"/>
          <p:cNvSpPr/>
          <p:nvPr/>
        </p:nvSpPr>
        <p:spPr>
          <a:xfrm>
            <a:off x="2536352" y="743451"/>
            <a:ext cx="8642187" cy="11114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7200" dirty="0" smtClean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34 187 + 26 305</a:t>
            </a:r>
            <a:endParaRPr lang="en-GB" sz="7200" dirty="0">
              <a:solidFill>
                <a:srgbClr val="4472C4">
                  <a:lumMod val="50000"/>
                </a:srgbClr>
              </a:solidFill>
              <a:latin typeface="UTM Avo" panose="020406030505060202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431393" y="1940189"/>
          <a:ext cx="7026186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031">
                  <a:extLst>
                    <a:ext uri="{9D8B030D-6E8A-4147-A177-3AD203B41FA5}">
                      <a16:colId xmlns:a16="http://schemas.microsoft.com/office/drawing/2014/main" val="1557089255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4089970364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534873662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3652225901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277731298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1851046290"/>
                    </a:ext>
                  </a:extLst>
                </a:gridCol>
              </a:tblGrid>
              <a:tr h="1226567"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183001"/>
                  </a:ext>
                </a:extLst>
              </a:tr>
              <a:tr h="1226567"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6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5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155894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2736295" y="3382499"/>
            <a:ext cx="49855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85573" y="4678660"/>
            <a:ext cx="763416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3455747" y="4834133"/>
          <a:ext cx="7001832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972">
                  <a:extLst>
                    <a:ext uri="{9D8B030D-6E8A-4147-A177-3AD203B41FA5}">
                      <a16:colId xmlns:a16="http://schemas.microsoft.com/office/drawing/2014/main" val="468234498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3824374505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3558463631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3783352600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2482274872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772170226"/>
                    </a:ext>
                  </a:extLst>
                </a:gridCol>
              </a:tblGrid>
              <a:tr h="1081677"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rgbClr val="C00000"/>
                          </a:solidFill>
                        </a:rPr>
                        <a:t>9</a:t>
                      </a:r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35422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2985573" y="3147461"/>
            <a:ext cx="0" cy="452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35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"/>
          <p:cNvSpPr/>
          <p:nvPr/>
        </p:nvSpPr>
        <p:spPr>
          <a:xfrm>
            <a:off x="2536352" y="743451"/>
            <a:ext cx="8642187" cy="11114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7200" dirty="0" smtClean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73 506 – 28 375</a:t>
            </a:r>
            <a:endParaRPr lang="en-GB" sz="7200" dirty="0">
              <a:solidFill>
                <a:srgbClr val="4472C4">
                  <a:lumMod val="50000"/>
                </a:srgbClr>
              </a:solidFill>
              <a:latin typeface="UTM Avo" panose="020406030505060202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431393" y="1940189"/>
          <a:ext cx="7026186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031">
                  <a:extLst>
                    <a:ext uri="{9D8B030D-6E8A-4147-A177-3AD203B41FA5}">
                      <a16:colId xmlns:a16="http://schemas.microsoft.com/office/drawing/2014/main" val="1557089255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4089970364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534873662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3652225901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277731298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1851046290"/>
                    </a:ext>
                  </a:extLst>
                </a:gridCol>
              </a:tblGrid>
              <a:tr h="1226567"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5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6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183001"/>
                  </a:ext>
                </a:extLst>
              </a:tr>
              <a:tr h="1226567"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5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155894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2736295" y="3382499"/>
            <a:ext cx="49855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85573" y="4678660"/>
            <a:ext cx="763416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3455747" y="4834133"/>
          <a:ext cx="7001832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972">
                  <a:extLst>
                    <a:ext uri="{9D8B030D-6E8A-4147-A177-3AD203B41FA5}">
                      <a16:colId xmlns:a16="http://schemas.microsoft.com/office/drawing/2014/main" val="468234498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3824374505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3558463631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3783352600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2482274872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772170226"/>
                    </a:ext>
                  </a:extLst>
                </a:gridCol>
              </a:tblGrid>
              <a:tr h="1081677"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35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712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"/>
          <p:cNvSpPr/>
          <p:nvPr/>
        </p:nvSpPr>
        <p:spPr>
          <a:xfrm>
            <a:off x="2536352" y="743451"/>
            <a:ext cx="8642187" cy="11114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7200" dirty="0" smtClean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4</a:t>
            </a:r>
            <a:r>
              <a:rPr lang="en-US" sz="7200" dirty="0" smtClean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6</a:t>
            </a:r>
            <a:r>
              <a:rPr lang="vi-VN" sz="7200" dirty="0" smtClean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 125 x 3</a:t>
            </a:r>
            <a:endParaRPr lang="en-GB" sz="7200" dirty="0">
              <a:solidFill>
                <a:srgbClr val="4472C4">
                  <a:lumMod val="50000"/>
                </a:srgbClr>
              </a:solidFill>
              <a:latin typeface="UTM Avo" panose="020406030505060202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431393" y="1940189"/>
          <a:ext cx="7026186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031">
                  <a:extLst>
                    <a:ext uri="{9D8B030D-6E8A-4147-A177-3AD203B41FA5}">
                      <a16:colId xmlns:a16="http://schemas.microsoft.com/office/drawing/2014/main" val="1557089255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4089970364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534873662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3652225901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277731298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1851046290"/>
                    </a:ext>
                  </a:extLst>
                </a:gridCol>
              </a:tblGrid>
              <a:tr h="1226567"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6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5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183001"/>
                  </a:ext>
                </a:extLst>
              </a:tr>
              <a:tr h="1226567"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155894"/>
                  </a:ext>
                </a:extLst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2985573" y="4678660"/>
            <a:ext cx="763416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3455747" y="4834133"/>
          <a:ext cx="7001832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972">
                  <a:extLst>
                    <a:ext uri="{9D8B030D-6E8A-4147-A177-3AD203B41FA5}">
                      <a16:colId xmlns:a16="http://schemas.microsoft.com/office/drawing/2014/main" val="468234498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3824374505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3558463631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3783352600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2482274872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772170226"/>
                    </a:ext>
                  </a:extLst>
                </a:gridCol>
              </a:tblGrid>
              <a:tr h="1081677"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>
                          <a:solidFill>
                            <a:srgbClr val="C00000"/>
                          </a:solidFill>
                        </a:rPr>
                        <a:t>8</a:t>
                      </a:r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3542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28211" y="2868328"/>
                <a:ext cx="159779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211" y="2868328"/>
                <a:ext cx="1597793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889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"/>
          <p:cNvSpPr/>
          <p:nvPr/>
        </p:nvSpPr>
        <p:spPr>
          <a:xfrm>
            <a:off x="2536353" y="743451"/>
            <a:ext cx="4518966" cy="11114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7200" dirty="0" smtClean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3 756 : 12</a:t>
            </a:r>
            <a:endParaRPr lang="en-GB" sz="7200" dirty="0">
              <a:solidFill>
                <a:srgbClr val="4472C4">
                  <a:lumMod val="50000"/>
                </a:srgbClr>
              </a:solidFill>
              <a:latin typeface="UTM Avo" panose="020406030505060202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126352" y="1990578"/>
            <a:ext cx="4890153" cy="4035193"/>
            <a:chOff x="5126352" y="1990578"/>
            <a:chExt cx="4890153" cy="4035193"/>
          </a:xfrm>
        </p:grpSpPr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49A5B6EA-7785-4347-B566-2A96329B47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6352" y="1990578"/>
              <a:ext cx="4890153" cy="4035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4727" tIns="47364" rIns="94727" bIns="4736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09630"/>
              <a:r>
                <a:rPr lang="vi-VN" altLang="en-US" sz="6400" b="1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3756     12</a:t>
              </a:r>
              <a:endParaRPr lang="en-US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  <a:p>
              <a:pPr defTabSz="609630"/>
              <a:r>
                <a:rPr lang="vi-VN" alt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  <a:r>
                <a:rPr lang="vi-VN" altLang="en-US" sz="6400" b="1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 15</a:t>
              </a:r>
              <a:r>
                <a:rPr lang="en-US" altLang="en-US" sz="6400" b="1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</a:t>
              </a:r>
              <a:r>
                <a:rPr lang="vi-VN" altLang="en-US" sz="6400" b="1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 313</a:t>
              </a:r>
              <a:endParaRPr lang="en-US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  <a:p>
              <a:pPr defTabSz="609630"/>
              <a:r>
                <a:rPr lang="en-US" alt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</a:t>
              </a:r>
              <a:r>
                <a:rPr lang="vi-VN" alt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  <a:r>
                <a:rPr lang="vi-VN" altLang="en-US" sz="6400" b="1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 36</a:t>
              </a:r>
              <a:endParaRPr lang="en-US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  <a:p>
              <a:pPr defTabSz="609630"/>
              <a:r>
                <a:rPr lang="en-US" alt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</a:t>
              </a:r>
              <a:r>
                <a:rPr lang="vi-VN" alt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  <a:r>
                <a:rPr lang="vi-VN" altLang="en-US" sz="6400" b="1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0</a:t>
              </a:r>
              <a:endParaRPr lang="en-US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7238198" y="2002055"/>
              <a:ext cx="0" cy="1896177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228573" y="2974206"/>
              <a:ext cx="2204185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040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DE8B6EE-EB21-AC7F-922B-A3A7BB2A3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6489" y="3431751"/>
            <a:ext cx="1621677" cy="3426249"/>
          </a:xfrm>
          <a:prstGeom prst="rect">
            <a:avLst/>
          </a:prstGeom>
        </p:spPr>
      </p:pic>
      <p:pic>
        <p:nvPicPr>
          <p:cNvPr id="17" name="Picture 16">
            <a:hlinkClick r:id="rId6" action="ppaction://hlinksldjump"/>
            <a:extLst>
              <a:ext uri="{FF2B5EF4-FFF2-40B4-BE49-F238E27FC236}">
                <a16:creationId xmlns:a16="http://schemas.microsoft.com/office/drawing/2014/main" id="{98D66349-AAE2-B1C1-D3FE-CFA1E29BA1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1257" y="2037145"/>
            <a:ext cx="1737511" cy="1121761"/>
          </a:xfrm>
          <a:prstGeom prst="rect">
            <a:avLst/>
          </a:prstGeom>
        </p:spPr>
      </p:pic>
      <p:pic>
        <p:nvPicPr>
          <p:cNvPr id="18" name="Picture 17">
            <a:hlinkClick r:id="rId8" action="ppaction://hlinksldjump"/>
            <a:extLst>
              <a:ext uri="{FF2B5EF4-FFF2-40B4-BE49-F238E27FC236}">
                <a16:creationId xmlns:a16="http://schemas.microsoft.com/office/drawing/2014/main" id="{A3346B54-EFD9-9E09-5727-D874E4D436C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27" t="33548" r="39444" b="50108"/>
          <a:stretch/>
        </p:blipFill>
        <p:spPr>
          <a:xfrm>
            <a:off x="5329084" y="2868561"/>
            <a:ext cx="1740310" cy="1120877"/>
          </a:xfrm>
          <a:prstGeom prst="rect">
            <a:avLst/>
          </a:prstGeom>
        </p:spPr>
      </p:pic>
      <p:pic>
        <p:nvPicPr>
          <p:cNvPr id="19" name="Picture 18">
            <a:hlinkClick r:id="rId10" action="ppaction://hlinksldjump"/>
            <a:extLst>
              <a:ext uri="{FF2B5EF4-FFF2-40B4-BE49-F238E27FC236}">
                <a16:creationId xmlns:a16="http://schemas.microsoft.com/office/drawing/2014/main" id="{A4ECF2C4-0625-69E3-2E2C-E7E12E69AD6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3" t="57527" r="77968" b="24875"/>
          <a:stretch/>
        </p:blipFill>
        <p:spPr>
          <a:xfrm>
            <a:off x="850814" y="4505632"/>
            <a:ext cx="1740310" cy="1206910"/>
          </a:xfrm>
          <a:prstGeom prst="rect">
            <a:avLst/>
          </a:prstGeom>
        </p:spPr>
      </p:pic>
      <p:pic>
        <p:nvPicPr>
          <p:cNvPr id="21" name="Picture 20">
            <a:hlinkClick r:id="rId11" action="ppaction://hlinksldjump"/>
            <a:extLst>
              <a:ext uri="{FF2B5EF4-FFF2-40B4-BE49-F238E27FC236}">
                <a16:creationId xmlns:a16="http://schemas.microsoft.com/office/drawing/2014/main" id="{3A7238CD-209F-8E38-C811-A724276A61B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37650" y="3612913"/>
            <a:ext cx="1743607" cy="11217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619E9F-6769-40B8-31A7-FDDC696563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9206634" y="850468"/>
            <a:ext cx="1205480" cy="18276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D0BD2D-461D-4923-686A-CCCA3BE9DE5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6111073" y="2624333"/>
            <a:ext cx="1205480" cy="18276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88351B-5A89-1C54-A10E-BD5620E7396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95979" y="3464860"/>
            <a:ext cx="1205480" cy="18276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DE0DB3F-EF27-8C12-BDF2-F99C6FB35B12}"/>
                  </a:ext>
                </a:extLst>
              </p14:cNvPr>
              <p14:cNvContentPartPr/>
              <p14:nvPr/>
            </p14:nvContentPartPr>
            <p14:xfrm>
              <a:off x="7825207" y="835403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DE0DB3F-EF27-8C12-BDF2-F99C6FB35B1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62567" y="772763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8F594E5-0E2C-8E6C-9BE4-CD56A3B66694}"/>
                  </a:ext>
                </a:extLst>
              </p14:cNvPr>
              <p14:cNvContentPartPr/>
              <p14:nvPr/>
            </p14:nvContentPartPr>
            <p14:xfrm>
              <a:off x="8136247" y="790763"/>
              <a:ext cx="360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8F594E5-0E2C-8E6C-9BE4-CD56A3B6669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100607" y="754763"/>
                <a:ext cx="752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DE407E1-7678-3C5B-745C-725C2520A1CD}"/>
                  </a:ext>
                </a:extLst>
              </p14:cNvPr>
              <p14:cNvContentPartPr/>
              <p14:nvPr/>
            </p14:nvContentPartPr>
            <p14:xfrm>
              <a:off x="7676634" y="1694003"/>
              <a:ext cx="254160" cy="2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DE407E1-7678-3C5B-745C-725C2520A1C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640994" y="1658363"/>
                <a:ext cx="3258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1B0E6B6-C0C0-47F2-4C83-9FB2355CE89A}"/>
                  </a:ext>
                </a:extLst>
              </p14:cNvPr>
              <p14:cNvContentPartPr/>
              <p14:nvPr/>
            </p14:nvContentPartPr>
            <p14:xfrm>
              <a:off x="8121847" y="1694003"/>
              <a:ext cx="684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1B0E6B6-C0C0-47F2-4C83-9FB2355CE89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085847" y="1658003"/>
                <a:ext cx="784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49A274B-CEAB-6EBB-F57F-41B42A82A025}"/>
                  </a:ext>
                </a:extLst>
              </p14:cNvPr>
              <p14:cNvContentPartPr/>
              <p14:nvPr/>
            </p14:nvContentPartPr>
            <p14:xfrm>
              <a:off x="4366327" y="4420391"/>
              <a:ext cx="160560" cy="2775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49A274B-CEAB-6EBB-F57F-41B42A82A02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30687" y="4384391"/>
                <a:ext cx="23220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720B328-4AC7-19C1-E94C-5207B2DDC39D}"/>
                  </a:ext>
                </a:extLst>
              </p14:cNvPr>
              <p14:cNvContentPartPr/>
              <p14:nvPr/>
            </p14:nvContentPartPr>
            <p14:xfrm>
              <a:off x="4390087" y="4425791"/>
              <a:ext cx="109080" cy="2383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720B328-4AC7-19C1-E94C-5207B2DDC39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54447" y="4390151"/>
                <a:ext cx="180720" cy="30996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FCCDC4FD-9046-94D1-ABA8-CE8AAC0D287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7776" y="442721"/>
            <a:ext cx="1363395" cy="20670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897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7 0.1331 L 0.0487 0.1331 L 0.06237 0.13727 C 0.06367 0.13773 0.06497 0.13889 0.0664 0.13889 C 0.09166 0.13889 0.11692 0.13773 0.14218 0.13727 C 0.14518 0.1368 0.14817 0.1368 0.15104 0.13588 C 0.15729 0.13403 0.16328 0.1294 0.16953 0.1287 L 0.18411 0.12731 C 0.18659 0.12639 0.18893 0.12523 0.1914 0.12453 C 0.19297 0.12384 0.19466 0.12384 0.19622 0.12291 C 0.20052 0.12106 0.20625 0.11782 0.21067 0.11435 C 0.21185 0.11342 0.21289 0.11227 0.21393 0.11157 C 0.21718 0.10903 0.22044 0.10717 0.22357 0.1044 C 0.22539 0.10278 0.22682 0.10046 0.22851 0.09861 C 0.23034 0.09653 0.23242 0.09537 0.23411 0.09282 C 0.23802 0.08703 0.24362 0.07685 0.247 0.06852 C 0.24817 0.06574 0.24909 0.06273 0.25026 0.05995 C 0.25182 0.05602 0.25364 0.05254 0.25508 0.04838 C 0.25664 0.04421 0.25768 0.03981 0.25911 0.03541 C 0.26067 0.03102 0.2625 0.02708 0.26393 0.02268 C 0.26497 0.01944 0.26549 0.01574 0.2664 0.0125 C 0.26758 0.0081 0.26914 0.00416 0.27044 -0.00023 C 0.27187 -0.00556 0.27291 -0.01111 0.27448 -0.01621 C 0.27565 -0.02014 0.27734 -0.02361 0.27851 -0.02755 C 0.27942 -0.03125 0.27995 -0.03519 0.28086 -0.03912 C 0.28216 -0.04445 0.28372 -0.04954 0.28489 -0.05486 C 0.28776 -0.06759 0.28698 -0.0669 0.28893 -0.07917 C 0.28945 -0.08218 0.2901 -0.08496 0.29049 -0.08773 C 0.29114 -0.09167 0.29153 -0.0956 0.29218 -0.09931 C 0.29375 -0.11019 0.29596 -0.12315 0.29948 -0.13218 C 0.30052 -0.13519 0.30156 -0.13797 0.3026 -0.14097 C 0.30351 -0.14329 0.30403 -0.14607 0.30508 -0.14815 C 0.30651 -0.15093 0.30833 -0.15278 0.30989 -0.15533 C 0.3108 -0.15648 0.31133 -0.15857 0.31237 -0.15949 C 0.32213 -0.17014 0.32682 -0.17084 0.33893 -0.17685 C 0.35078 -0.18241 0.347 -0.18079 0.35989 -0.18241 C 0.36341 -0.18403 0.36679 -0.18588 0.37044 -0.18681 C 0.38242 -0.18982 0.39713 -0.19028 0.40911 -0.19097 L 0.48489 -0.18959 C 0.4888 -0.18935 0.49245 -0.18658 0.49622 -0.18542 C 0.50026 -0.18403 0.50429 -0.1838 0.50833 -0.18241 C 0.51692 -0.17963 0.52552 -0.17593 0.53411 -0.17246 C 0.53867 -0.1706 0.5431 -0.16806 0.54778 -0.16667 L 0.56393 -0.1625 C 0.57474 -0.15602 0.57591 -0.15463 0.58646 -0.15093 C 0.58997 -0.14977 0.59349 -0.14931 0.597 -0.14815 C 0.6233 -0.13797 0.58359 -0.14954 0.61549 -0.14097 C 0.61849 -0.13843 0.62135 -0.13588 0.62435 -0.1338 C 0.62682 -0.13195 0.62929 -0.13125 0.63164 -0.1294 C 0.64075 -0.12246 0.63073 -0.12685 0.63971 -0.12361 C 0.64414 -0.11852 0.64036 -0.12361 0.64375 -0.11644 C 0.64453 -0.11505 0.64544 -0.11366 0.64622 -0.11227 C 0.647 -0.11042 0.64765 -0.1081 0.64857 -0.10648 C 0.64974 -0.10463 0.65143 -0.10394 0.6526 -0.10209 C 0.65521 -0.09815 0.65781 -0.09398 0.65989 -0.08935 C 0.6638 -0.08056 0.66185 -0.08426 0.66549 -0.07778 C 0.66588 -0.07547 0.66705 -0.0669 0.66718 -0.06482 C 0.66732 -0.05093 0.66718 -0.03704 0.66718 -0.02338 " pathEditMode="relative" ptsTypes="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2 0.07824 L -0.03282 0.07824 C -0.03425 0.07245 -0.03594 0.06689 -0.03685 0.06111 C -0.03763 0.05648 -0.03737 0.05138 -0.03776 0.04676 C -0.03815 0.03981 -0.03985 0.02546 -0.04089 0.02083 C -0.04154 0.01851 -0.04206 0.0162 -0.04258 0.01365 C -0.04362 0.00879 -0.04336 0.00787 -0.04492 0.00231 C -0.04545 0.00069 -0.0461 -0.0007 -0.04662 -0.00209 C -0.04688 -0.00394 -0.04701 -0.00602 -0.0474 -0.00787 C -0.04779 -0.01019 -0.04857 -0.0125 -0.04896 -0.01505 C -0.04948 -0.01783 -0.04961 -0.02061 -0.04987 -0.02362 C -0.04987 -0.02362 -0.05117 -0.04699 -0.05143 -0.04792 C -0.05352 -0.05903 -0.05664 -0.06945 -0.06107 -0.07801 C -0.06224 -0.08033 -0.0638 -0.08172 -0.06511 -0.0838 C -0.0668 -0.08658 -0.06823 -0.08982 -0.06992 -0.09237 C -0.07318 -0.09723 -0.07657 -0.09977 -0.08047 -0.10232 C -0.08151 -0.10301 -0.08255 -0.10324 -0.08373 -0.10371 L -0.13854 -0.10232 C -0.1461 -0.10186 -0.16107 -0.09954 -0.16107 -0.09954 C -0.16185 -0.09931 -0.18581 -0.09167 -0.19258 -0.08658 C -0.19701 -0.08334 -0.20091 -0.07824 -0.20547 -0.07524 C -0.22279 -0.06366 -0.2142 -0.07014 -0.23125 -0.0551 C -0.23334 -0.05324 -0.23581 -0.05209 -0.23763 -0.04931 C -0.24857 -0.03334 -0.24375 -0.03889 -0.25143 -0.03079 C -0.25196 -0.0294 -0.25235 -0.02778 -0.253 -0.02639 C -0.25599 -0.02037 -0.25599 -0.02246 -0.25782 -0.01644 C -0.25899 -0.01274 -0.26107 -0.00487 -0.26107 -0.00487 C -0.2638 0.0199 -0.26159 -0.00278 -0.26107 0.05532 C -0.26068 0.09398 -0.26094 0.13263 -0.26029 0.17129 C -0.2599 0.19213 -0.25586 0.20717 -0.24571 0.22152 C -0.2431 0.22546 -0.24011 0.2287 -0.23763 0.2331 C -0.2224 0.26018 -0.24375 0.22176 -0.228 0.25162 C -0.22565 0.25601 -0.22318 0.26018 -0.22071 0.26458 C -0.21966 0.26643 -0.21836 0.26805 -0.21758 0.27037 C -0.21446 0.27916 -0.21576 0.275 -0.21354 0.2831 C -0.21328 0.28541 -0.21185 0.29722 -0.21185 0.29884 C -0.21185 0.30463 -0.21185 0.31064 -0.21263 0.3162 C -0.21289 0.31782 -0.2142 0.31875 -0.21511 0.31898 C -0.21771 0.31967 -0.22045 0.31898 -0.22318 0.31898 L -0.22318 0.31898 " pathEditMode="relative" ptsTypes="AAAAAAAAAAAAAAAAAAAAAAAAAAAAAAAAAAAAAAAA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 -0.0125 L -0.0168 -0.0125 C -0.01706 -0.01968 -0.01484 -0.07106 -0.02252 -0.09005 C -0.0237 -0.09305 -0.02552 -0.09537 -0.02734 -0.09722 C -0.02982 -0.09954 -0.03268 -0.10139 -0.03542 -0.10278 C -0.03932 -0.10509 -0.04336 -0.10764 -0.04752 -0.10856 C -0.05495 -0.11042 -0.0625 -0.11042 -0.07005 -0.11134 C -0.08489 -0.10995 -0.09987 -0.1118 -0.11445 -0.10718 C -0.12279 -0.10463 -0.1306 -0.09792 -0.13789 -0.09005 C -0.15443 -0.07176 -0.17226 -0.05509 -0.18542 -0.02986 C -0.18867 -0.02361 -0.19206 -0.01759 -0.19505 -0.01111 C -0.19792 -0.00509 -0.20026 0.00162 -0.20312 0.00741 C -0.20586 0.01273 -0.20924 0.01667 -0.21198 0.02176 C -0.21719 0.03125 -0.2276 0.05255 -0.23216 0.06482 C -0.23646 0.07593 -0.23932 0.08912 -0.24427 0.09931 C -0.25443 0.11945 -0.2556 0.12431 -0.26693 0.13935 C -0.26862 0.14167 -0.27057 0.14352 -0.27252 0.14514 C -0.27799 0.14931 -0.27943 0.14931 -0.28463 0.15093 C -0.28789 0.15023 -0.29114 0.15046 -0.29427 0.14931 C -0.29544 0.14907 -0.29648 0.14745 -0.29752 0.14653 L -0.29909 0.14514 " pathEditMode="relative" ptsTypes="AAAAAAAAAAAAAAAAAAA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1 0.08472 L -0.0871 0.08495 C -0.08177 0.08912 -0.07669 0.09444 -0.07109 0.09768 C -0.05937 0.10393 -0.03502 0.10301 -0.02591 0.10347 C -0.00885 0.10277 0.01211 0.10324 0.02982 0.09907 C 0.03946 0.09676 0.04896 0.09143 0.05873 0.09051 C 0.08972 0.0875 0.12058 0.08842 0.15157 0.0875 C 0.15391 0.08703 0.15639 0.0868 0.15873 0.08611 C 0.17396 0.08263 0.17253 0.08194 0.18464 0.08032 C 0.21211 0.07685 0.22748 0.07801 0.26198 0.07754 L 0.37891 0.07615 C 0.41498 0.07453 0.40209 0.07476 0.41771 0.07476 " pathEditMode="relative" rAng="0" ptsTypes="AAAAAAAAAAAA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34" y="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9480224-30B4-8B05-F2D0-E62CE055480F}"/>
              </a:ext>
            </a:extLst>
          </p:cNvPr>
          <p:cNvGrpSpPr/>
          <p:nvPr/>
        </p:nvGrpSpPr>
        <p:grpSpPr>
          <a:xfrm>
            <a:off x="1888999" y="448446"/>
            <a:ext cx="4278337" cy="896554"/>
            <a:chOff x="330935" y="-47311"/>
            <a:chExt cx="13726384" cy="1983318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BCA0EA1B-2949-910E-A3DB-0F50099B0177}"/>
                </a:ext>
              </a:extLst>
            </p:cNvPr>
            <p:cNvSpPr/>
            <p:nvPr/>
          </p:nvSpPr>
          <p:spPr>
            <a:xfrm>
              <a:off x="330935" y="-47311"/>
              <a:ext cx="13726384" cy="1983318"/>
            </a:xfrm>
            <a:custGeom>
              <a:avLst/>
              <a:gdLst>
                <a:gd name="connsiteX0" fmla="*/ 0 w 11932920"/>
                <a:gd name="connsiteY0" fmla="*/ 0 h 1710781"/>
                <a:gd name="connsiteX1" fmla="*/ 11932920 w 11932920"/>
                <a:gd name="connsiteY1" fmla="*/ 0 h 1710781"/>
                <a:gd name="connsiteX2" fmla="*/ 11932920 w 11932920"/>
                <a:gd name="connsiteY2" fmla="*/ 1710781 h 1710781"/>
                <a:gd name="connsiteX3" fmla="*/ 0 w 11932920"/>
                <a:gd name="connsiteY3" fmla="*/ 1710781 h 1710781"/>
                <a:gd name="connsiteX4" fmla="*/ 0 w 11932920"/>
                <a:gd name="connsiteY4" fmla="*/ 0 h 171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2920" h="1710781" fill="none" extrusionOk="0">
                  <a:moveTo>
                    <a:pt x="0" y="0"/>
                  </a:moveTo>
                  <a:cubicBezTo>
                    <a:pt x="3894799" y="-133017"/>
                    <a:pt x="6957242" y="-123057"/>
                    <a:pt x="11932920" y="0"/>
                  </a:cubicBezTo>
                  <a:cubicBezTo>
                    <a:pt x="11781855" y="306264"/>
                    <a:pt x="11935788" y="1228254"/>
                    <a:pt x="11932920" y="1710781"/>
                  </a:cubicBezTo>
                  <a:cubicBezTo>
                    <a:pt x="6069223" y="1708580"/>
                    <a:pt x="2854444" y="1581010"/>
                    <a:pt x="0" y="1710781"/>
                  </a:cubicBezTo>
                  <a:cubicBezTo>
                    <a:pt x="66034" y="1169151"/>
                    <a:pt x="34881" y="356270"/>
                    <a:pt x="0" y="0"/>
                  </a:cubicBezTo>
                  <a:close/>
                </a:path>
                <a:path w="11932920" h="1710781" stroke="0" extrusionOk="0">
                  <a:moveTo>
                    <a:pt x="0" y="0"/>
                  </a:moveTo>
                  <a:cubicBezTo>
                    <a:pt x="5260551" y="-157587"/>
                    <a:pt x="8849332" y="-63908"/>
                    <a:pt x="11932920" y="0"/>
                  </a:cubicBezTo>
                  <a:cubicBezTo>
                    <a:pt x="11890298" y="255585"/>
                    <a:pt x="11929257" y="1165646"/>
                    <a:pt x="11932920" y="1710781"/>
                  </a:cubicBezTo>
                  <a:cubicBezTo>
                    <a:pt x="7499845" y="1609783"/>
                    <a:pt x="2568714" y="1831837"/>
                    <a:pt x="0" y="1710781"/>
                  </a:cubicBezTo>
                  <a:cubicBezTo>
                    <a:pt x="119464" y="1236510"/>
                    <a:pt x="102617" y="813765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8881294"/>
                        <a:gd name="connsiteY0" fmla="*/ 0 h 2021175"/>
                        <a:gd name="connsiteX1" fmla="*/ 8881294 w 8881294"/>
                        <a:gd name="connsiteY1" fmla="*/ 0 h 2021175"/>
                        <a:gd name="connsiteX2" fmla="*/ 8881294 w 8881294"/>
                        <a:gd name="connsiteY2" fmla="*/ 2021175 h 2021175"/>
                        <a:gd name="connsiteX3" fmla="*/ 0 w 8881294"/>
                        <a:gd name="connsiteY3" fmla="*/ 2021175 h 2021175"/>
                        <a:gd name="connsiteX4" fmla="*/ 0 w 8881294"/>
                        <a:gd name="connsiteY4" fmla="*/ 0 h 2021175"/>
                        <a:gd name="connsiteX0" fmla="*/ 0 w 8881294"/>
                        <a:gd name="connsiteY0" fmla="*/ 0 h 2021175"/>
                        <a:gd name="connsiteX1" fmla="*/ 8881294 w 8881294"/>
                        <a:gd name="connsiteY1" fmla="*/ 0 h 2021175"/>
                        <a:gd name="connsiteX2" fmla="*/ 8881294 w 8881294"/>
                        <a:gd name="connsiteY2" fmla="*/ 2021175 h 2021175"/>
                        <a:gd name="connsiteX3" fmla="*/ 0 w 8881294"/>
                        <a:gd name="connsiteY3" fmla="*/ 2021175 h 2021175"/>
                        <a:gd name="connsiteX4" fmla="*/ 0 w 8881294"/>
                        <a:gd name="connsiteY4" fmla="*/ 0 h 20211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881294" h="2021175" fill="none" extrusionOk="0">
                          <a:moveTo>
                            <a:pt x="0" y="0"/>
                          </a:moveTo>
                          <a:cubicBezTo>
                            <a:pt x="3236039" y="31745"/>
                            <a:pt x="5119187" y="-49490"/>
                            <a:pt x="8881294" y="0"/>
                          </a:cubicBezTo>
                          <a:cubicBezTo>
                            <a:pt x="8745009" y="392870"/>
                            <a:pt x="8836653" y="1438050"/>
                            <a:pt x="8881294" y="2021175"/>
                          </a:cubicBezTo>
                          <a:cubicBezTo>
                            <a:pt x="4881054" y="1832861"/>
                            <a:pt x="2050004" y="1688720"/>
                            <a:pt x="0" y="2021175"/>
                          </a:cubicBezTo>
                          <a:cubicBezTo>
                            <a:pt x="63487" y="1338332"/>
                            <a:pt x="49250" y="447061"/>
                            <a:pt x="0" y="0"/>
                          </a:cubicBezTo>
                          <a:close/>
                        </a:path>
                        <a:path w="8881294" h="2021175" stroke="0" extrusionOk="0">
                          <a:moveTo>
                            <a:pt x="0" y="0"/>
                          </a:moveTo>
                          <a:cubicBezTo>
                            <a:pt x="4166680" y="-111737"/>
                            <a:pt x="6670642" y="-88484"/>
                            <a:pt x="8881294" y="0"/>
                          </a:cubicBezTo>
                          <a:cubicBezTo>
                            <a:pt x="8803184" y="258331"/>
                            <a:pt x="8921317" y="1314882"/>
                            <a:pt x="8881294" y="2021175"/>
                          </a:cubicBezTo>
                          <a:cubicBezTo>
                            <a:pt x="5858548" y="1923787"/>
                            <a:pt x="2186724" y="2316103"/>
                            <a:pt x="0" y="2021175"/>
                          </a:cubicBezTo>
                          <a:cubicBezTo>
                            <a:pt x="47319" y="1450402"/>
                            <a:pt x="76476" y="984031"/>
                            <a:pt x="0" y="0"/>
                          </a:cubicBezTo>
                          <a:close/>
                        </a:path>
                        <a:path w="8881294" h="2021175" fill="none" stroke="0" extrusionOk="0">
                          <a:moveTo>
                            <a:pt x="0" y="0"/>
                          </a:moveTo>
                          <a:cubicBezTo>
                            <a:pt x="3162729" y="-141640"/>
                            <a:pt x="5407822" y="196506"/>
                            <a:pt x="8881294" y="0"/>
                          </a:cubicBezTo>
                          <a:cubicBezTo>
                            <a:pt x="8661386" y="350780"/>
                            <a:pt x="8878418" y="1540253"/>
                            <a:pt x="8881294" y="2021175"/>
                          </a:cubicBezTo>
                          <a:cubicBezTo>
                            <a:pt x="4392781" y="1775997"/>
                            <a:pt x="2153243" y="1788564"/>
                            <a:pt x="0" y="2021175"/>
                          </a:cubicBezTo>
                          <a:cubicBezTo>
                            <a:pt x="65106" y="1348085"/>
                            <a:pt x="21059" y="364278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B5AFA55-6D76-E01F-7C63-E560F09C916B}"/>
                </a:ext>
              </a:extLst>
            </p:cNvPr>
            <p:cNvSpPr txBox="1"/>
            <p:nvPr/>
          </p:nvSpPr>
          <p:spPr>
            <a:xfrm>
              <a:off x="330935" y="286316"/>
              <a:ext cx="13622080" cy="7550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-150" normalizeH="0" baseline="0" noProof="0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cs typeface="+mn-cs"/>
                </a:rPr>
                <a:t>Cho</a:t>
              </a:r>
              <a:r>
                <a:rPr kumimoji="0" lang="vi-VN" altLang="en-US" sz="4400" b="1" i="0" u="none" strike="noStrike" kern="0" cap="none" spc="-150" normalizeH="0" noProof="0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cs typeface="+mn-cs"/>
                </a:rPr>
                <a:t> biểu đồ sau:</a:t>
              </a:r>
              <a:endParaRPr kumimoji="0" lang="en-US" altLang="en-US" sz="44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F5CAE4B-EBE0-B81D-A3AB-A6774FDA02D3}"/>
              </a:ext>
            </a:extLst>
          </p:cNvPr>
          <p:cNvSpPr/>
          <p:nvPr/>
        </p:nvSpPr>
        <p:spPr>
          <a:xfrm>
            <a:off x="564204" y="3872174"/>
            <a:ext cx="5276054" cy="2815502"/>
          </a:xfrm>
          <a:prstGeom prst="roundRect">
            <a:avLst>
              <a:gd name="adj" fmla="val 13859"/>
            </a:avLst>
          </a:prstGeom>
          <a:solidFill>
            <a:schemeClr val="bg1"/>
          </a:solidFill>
          <a:ln w="38100">
            <a:solidFill>
              <a:srgbClr val="28A3B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 Một: 120 người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 Hai: 140 người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 Ba: 100 người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241" t="12316" r="50567" b="6549"/>
          <a:stretch/>
        </p:blipFill>
        <p:spPr>
          <a:xfrm>
            <a:off x="6594673" y="0"/>
            <a:ext cx="5597327" cy="6858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64204" y="2237362"/>
            <a:ext cx="5603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a) Mỗi đội có bao nhiêu người tham gia đồng diễn?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AB93675-FFD0-4AD1-91AD-8FDD4FDC2B9D}:386"/>
  <p:tag name="ISPRING_CUSTOM_TIMING_USED" val="1"/>
  <p:tag name="ISPRING_SLIDE_INDENT_LEVEL" val="1"/>
  <p:tag name="GENSWF_SLIDE_TITLE" val="Tro chơi: Giải cứu thỏ con."/>
  <p:tag name="GENSWF_ADVANCE_TIME" val="19.750"/>
  <p:tag name="ISPRING_SLIDE_ID_2" val="{06151A5C-0463-4020-AA92-CEC4E629F08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BADDDF-8368-4F81-BD34-C585C5AEA2B8}:388"/>
  <p:tag name="TIMING" val="|0.001|5"/>
  <p:tag name="ISPRING_CUSTOM_TIMING_USED" val="1"/>
  <p:tag name="ISPRING_SLIDE_INDENT_LEVEL" val="2"/>
  <p:tag name="ISPRING_SLIDE_ID_2" val="{F33F176A-1F73-4A57-8530-1B9AE0155165}"/>
  <p:tag name="GENSWF_ADVANCE_TIME" val="13.96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373</Words>
  <Application>Microsoft Office PowerPoint</Application>
  <PresentationFormat>Widescreen</PresentationFormat>
  <Paragraphs>106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Cambria Math</vt:lpstr>
      <vt:lpstr>Times New Roman</vt:lpstr>
      <vt:lpstr>UTM Avo</vt:lpstr>
      <vt:lpstr>字魂37号-波纹乖乖体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</cp:revision>
  <dcterms:created xsi:type="dcterms:W3CDTF">2024-05-03T04:49:21Z</dcterms:created>
  <dcterms:modified xsi:type="dcterms:W3CDTF">2024-05-03T04:53:59Z</dcterms:modified>
</cp:coreProperties>
</file>