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D7F7-99C5-4690-8268-E2B5AE83063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A7044-9129-483F-A3EC-E2E2295F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7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C87AD-9F09-4EC7-99B3-077516D9F9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4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05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92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4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50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5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54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4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6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1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1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4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18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EBC2-6AA9-46AD-9958-3EF83E912CE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9BB6-8AA1-4B79-9DFC-8CFE3CD4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8.gif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17" Type="http://schemas.openxmlformats.org/officeDocument/2006/relationships/image" Target="NULL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8.gif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NULL"/><Relationship Id="rId5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8.gif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NULL"/><Relationship Id="rId5" Type="http://schemas.openxmlformats.org/officeDocument/2006/relationships/image" Target="../media/image8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8.gif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25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31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98" y="5134011"/>
            <a:ext cx="762000" cy="1352550"/>
          </a:xfrm>
          <a:prstGeom prst="rect">
            <a:avLst/>
          </a:prstGeom>
        </p:spPr>
      </p:pic>
      <p:pic>
        <p:nvPicPr>
          <p:cNvPr id="32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5" y="507667"/>
            <a:ext cx="753783" cy="718886"/>
          </a:xfrm>
          <a:prstGeom prst="rect">
            <a:avLst/>
          </a:prstGeom>
        </p:spPr>
      </p:pic>
      <p:pic>
        <p:nvPicPr>
          <p:cNvPr id="33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36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4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41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2" y="2210960"/>
            <a:ext cx="857250" cy="838200"/>
          </a:xfrm>
          <a:prstGeom prst="rect">
            <a:avLst/>
          </a:prstGeom>
        </p:spPr>
      </p:pic>
      <p:pic>
        <p:nvPicPr>
          <p:cNvPr id="4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13" y="595171"/>
            <a:ext cx="857250" cy="962025"/>
          </a:xfrm>
          <a:prstGeom prst="rect">
            <a:avLst/>
          </a:prstGeom>
        </p:spPr>
      </p:pic>
      <p:pic>
        <p:nvPicPr>
          <p:cNvPr id="43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411" y="580180"/>
            <a:ext cx="1271238" cy="16307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2" b="92065" l="3726" r="91731">
                        <a14:foregroundMark x1="22762" y1="34343" x2="36801" y2="34343"/>
                        <a14:foregroundMark x1="13130" y1="39976" x2="24671" y2="52453"/>
                        <a14:foregroundMark x1="30259" y1="54210" x2="31895" y2="54210"/>
                        <a14:foregroundMark x1="39119" y1="54997" x2="39119" y2="54997"/>
                        <a14:foregroundMark x1="34393" y1="75893" x2="35438" y2="87159"/>
                        <a14:foregroundMark x1="29214" y1="76015" x2="27760" y2="87280"/>
                        <a14:foregroundMark x1="13448" y1="36947" x2="13448" y2="36947"/>
                        <a14:foregroundMark x1="11586" y1="37674" x2="11586" y2="37674"/>
                        <a14:foregroundMark x1="10950" y1="40157" x2="10950" y2="40157"/>
                        <a14:foregroundMark x1="10722" y1="42459" x2="10722" y2="42459"/>
                        <a14:foregroundMark x1="9950" y1="39976" x2="9950" y2="39976"/>
                        <a14:foregroundMark x1="10722" y1="37311" x2="10722" y2="37311"/>
                        <a14:foregroundMark x1="74284" y1="19382" x2="66879" y2="86917"/>
                        <a14:foregroundMark x1="76511" y1="75893" x2="77283" y2="87159"/>
                        <a14:foregroundMark x1="64289" y1="51787" x2="63835" y2="56935"/>
                        <a14:foregroundMark x1="64471" y1="50394" x2="62063" y2="58086"/>
                        <a14:foregroundMark x1="78237" y1="50515" x2="79600" y2="57299"/>
                        <a14:foregroundMark x1="79191" y1="52695" x2="80236" y2="57056"/>
                        <a14:foregroundMark x1="78828" y1="50273" x2="80373" y2="55663"/>
                        <a14:foregroundMark x1="78146" y1="49606" x2="78146" y2="49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86" y="2791949"/>
            <a:ext cx="5930065" cy="444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6587" y="0"/>
            <a:ext cx="9114310" cy="594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97" y="-22380"/>
            <a:ext cx="2233340" cy="2233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" y="5844896"/>
            <a:ext cx="93276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73598" y="157239"/>
            <a:ext cx="2127208" cy="1393099"/>
            <a:chOff x="8380597" y="2121878"/>
            <a:chExt cx="2127208" cy="1393099"/>
          </a:xfrm>
        </p:grpSpPr>
        <p:pic>
          <p:nvPicPr>
            <p:cNvPr id="3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7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050" name="Picture 2" descr="https://img.loigiaihay.com/picture/2023/0526/20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80" y="1675898"/>
            <a:ext cx="3989545" cy="15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486230" y="819384"/>
            <a:ext cx="2025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lang="en-US" sz="32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lang="en-US" sz="7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4471" y="85378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endParaRPr lang="en-US" sz="2800" b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+ 4) : 2 = 17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4 = 13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2800" u="sng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17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13 </a:t>
            </a:r>
            <a:r>
              <a:rPr lang="en-US" sz="280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endParaRPr lang="en-US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962" y="4135132"/>
            <a:ext cx="10448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lang="en-US" sz="2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r>
              <a:rPr lang="en-US" sz="28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– 4) : 2 = 13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Đội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nghệ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là:13 + 4 = 17 (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2800" u="sng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28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2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nữ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13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8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17 </a:t>
            </a:r>
            <a:r>
              <a:rPr lang="en-US" sz="280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endParaRPr lang="en-US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33" y="213132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03724 0.0051 L 0.06849 0.075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46453" y="43997"/>
            <a:ext cx="2127208" cy="1393099"/>
            <a:chOff x="8380597" y="2121878"/>
            <a:chExt cx="2127208" cy="1393099"/>
          </a:xfrm>
        </p:grpSpPr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14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0120" y="740547"/>
                <a:ext cx="10195560" cy="2968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    </a:t>
                </a:r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31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Người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ta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từ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lên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miền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núi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trong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Hai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trong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Hỏi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đã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bao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nhiêu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  <a:endParaRPr lang="en-US" sz="3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740547"/>
                <a:ext cx="10195560" cy="2968633"/>
              </a:xfrm>
              <a:prstGeom prst="rect">
                <a:avLst/>
              </a:prstGeom>
              <a:blipFill>
                <a:blip r:embed="rId5"/>
                <a:stretch>
                  <a:fillRect l="-1555" t="-2669" r="-1495" b="-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4984" y="3496198"/>
                <a:ext cx="4055056" cy="260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Tóm</a:t>
                </a:r>
                <a:r>
                  <a:rPr lang="en-US" sz="28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tắt</a:t>
                </a:r>
                <a:endParaRPr lang="en-US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31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 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?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84" y="3496198"/>
                <a:ext cx="4055056" cy="2606867"/>
              </a:xfrm>
              <a:prstGeom prst="rect">
                <a:avLst/>
              </a:prstGeom>
              <a:blipFill>
                <a:blip r:embed="rId6"/>
                <a:stretch>
                  <a:fillRect l="-3003" t="-2576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1241958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46453" y="43997"/>
            <a:ext cx="2127208" cy="1393099"/>
            <a:chOff x="8380597" y="2121878"/>
            <a:chExt cx="2127208" cy="1393099"/>
          </a:xfrm>
        </p:grpSpPr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14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8424" y="1268124"/>
                <a:ext cx="4055056" cy="260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Tóm</a:t>
                </a:r>
                <a:r>
                  <a:rPr lang="en-US" sz="28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tắt</a:t>
                </a:r>
                <a:endParaRPr lang="en-US" sz="28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31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endPara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? </a:t>
                </a:r>
                <a:r>
                  <a:rPr lang="en-US" sz="2800" dirty="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28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24" y="1268124"/>
                <a:ext cx="4055056" cy="2606867"/>
              </a:xfrm>
              <a:prstGeom prst="rect">
                <a:avLst/>
              </a:prstGeom>
              <a:blipFill>
                <a:blip r:embed="rId5"/>
                <a:stretch>
                  <a:fillRect l="-3003" t="-2336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2663" y="968685"/>
                <a:ext cx="7118610" cy="511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Bài</a:t>
                </a:r>
                <a:r>
                  <a:rPr lang="en-US" sz="32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giải</a:t>
                </a:r>
                <a:endParaRPr lang="en-US" sz="3200" b="1" dirty="0" smtClean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Đổi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31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tấn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 315 </a:t>
                </a:r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endParaRPr lang="en-US" sz="3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là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315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en-US" sz="36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=126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Hai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là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 </a:t>
                </a:r>
                <a:endParaRPr lang="en-US" sz="3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315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=135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r>
                  <a:rPr lang="en-US" sz="32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Cả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đợt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chuyển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được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là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126 </a:t>
                </a: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+ 135 = 261 (</a:t>
                </a:r>
                <a:r>
                  <a:rPr lang="en-US" sz="3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 algn="ctr"/>
                <a:r>
                  <a:rPr lang="en-US" sz="3200" b="1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Đáp</a:t>
                </a:r>
                <a:r>
                  <a:rPr lang="en-US" sz="3200" b="1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số</a:t>
                </a:r>
                <a:r>
                  <a:rPr lang="en-US" sz="3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261 </a:t>
                </a:r>
                <a:r>
                  <a:rPr lang="en-US" sz="3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tạ</a:t>
                </a:r>
                <a:r>
                  <a:rPr lang="en-US" sz="3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3200" b="1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muối</a:t>
                </a:r>
                <a:endPara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63" y="968685"/>
                <a:ext cx="7118610" cy="5110566"/>
              </a:xfrm>
              <a:prstGeom prst="rect">
                <a:avLst/>
              </a:prstGeom>
              <a:blipFill>
                <a:blip r:embed="rId6"/>
                <a:stretch>
                  <a:fillRect l="-942" t="-1551" r="-1027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Truck Clipart Vector Art, Icons, and Graphics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66139" y="4133043"/>
            <a:ext cx="3537667" cy="19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423" y="427904"/>
            <a:ext cx="11413155" cy="6002192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59643" y="4004030"/>
            <a:ext cx="2490828" cy="2570273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1109677" y="12552"/>
            <a:ext cx="1924459" cy="1995601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0939"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473429" y="1004948"/>
            <a:ext cx="949045" cy="101910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1617971" y="459605"/>
            <a:ext cx="730213" cy="784114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9433870" y="-662682"/>
            <a:ext cx="1597593" cy="2396731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760" r="-4467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528042" y="2722363"/>
            <a:ext cx="5412153" cy="4202272"/>
          </a:xfrm>
          <a:custGeom>
            <a:avLst/>
            <a:gdLst/>
            <a:ahLst/>
            <a:cxnLst/>
            <a:rect l="l" t="t" r="r" b="b"/>
            <a:pathLst>
              <a:path w="10483567" h="8229600">
                <a:moveTo>
                  <a:pt x="0" y="0"/>
                </a:moveTo>
                <a:lnTo>
                  <a:pt x="10483566" y="0"/>
                </a:lnTo>
                <a:lnTo>
                  <a:pt x="104835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538" y="1691611"/>
            <a:ext cx="6287553" cy="3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7" y="60481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6017" y="411741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30" y="4302849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9" y="1220972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19587" y="-17658"/>
            <a:ext cx="8199831" cy="1981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6668" y="1576431"/>
                <a:ext cx="6024406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Đã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tô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màu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hình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4400" dirty="0" err="1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nào</a:t>
                </a:r>
                <a:r>
                  <a:rPr lang="en-US" sz="44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?</a:t>
                </a:r>
                <a:endParaRPr lang="en-US" sz="4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68" y="1576431"/>
                <a:ext cx="6024406" cy="1054006"/>
              </a:xfrm>
              <a:prstGeom prst="rect">
                <a:avLst/>
              </a:prstGeom>
              <a:blipFill>
                <a:blip r:embed="rId14"/>
                <a:stretch>
                  <a:fillRect l="-4150" r="-3138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3267" y="2854529"/>
            <a:ext cx="9275087" cy="199151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47841" y="4099047"/>
            <a:ext cx="633509" cy="694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59487" y="5029313"/>
            <a:ext cx="8534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nêu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phân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hiển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thị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tô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3200" b="1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endParaRPr lang="en-US" sz="3200" b="1" i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17284" y="2550831"/>
                <a:ext cx="482824" cy="9017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84" y="2550831"/>
                <a:ext cx="482824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485251" y="2550830"/>
                <a:ext cx="482824" cy="9017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251" y="2550830"/>
                <a:ext cx="482824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975097" y="2545444"/>
                <a:ext cx="482824" cy="9017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97" y="2545444"/>
                <a:ext cx="482824" cy="9017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34" grpId="0"/>
      <p:bldP spid="12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97" y="60481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4.79167E-6 0.00023 C -0.00235 0.00232 -0.00808 0.00741 -0.01003 0.01181 C -0.01277 0.01736 -0.01133 0.01551 -0.01433 0.01783 C -0.01498 0.01922 -0.01576 0.02107 -0.01641 0.02222 C -0.01706 0.02338 -0.01797 0.02408 -0.01849 0.025 C -0.01915 0.02639 -0.01941 0.02847 -0.02006 0.02986 C -0.02058 0.03102 -0.02149 0.03172 -0.02214 0.03264 C -0.02904 0.04491 -0.02006 0.03009 -0.02566 0.04167 C -0.02631 0.04306 -0.02709 0.04375 -0.02774 0.04468 L -0.03204 0.0581 C -0.03243 0.05972 -0.03282 0.06158 -0.03347 0.06273 L -0.03555 0.06736 C -0.03672 0.07431 -0.0362 0.07246 -0.0392 0.08079 C -0.03933 0.08148 -0.04232 0.08935 -0.04271 0.09121 C -0.04545 0.1044 -0.04232 0.0963 -0.0461 0.10463 C -0.04636 0.10672 -0.04649 0.1088 -0.04688 0.11065 C -0.04727 0.11227 -0.04805 0.11366 -0.04844 0.11505 C -0.0487 0.11736 -0.04844 0.12037 -0.04896 0.12269 C -0.04974 0.12593 -0.05183 0.13172 -0.05183 0.13195 C -0.05365 0.1507 -0.05131 0.13009 -0.05404 0.14375 C -0.05443 0.1456 -0.05443 0.14769 -0.05469 0.14977 C -0.05508 0.15185 -0.05573 0.15371 -0.05612 0.15579 C -0.05652 0.15741 -0.05638 0.15996 -0.05691 0.16158 C -0.05743 0.16366 -0.05821 0.16551 -0.05899 0.16759 L -0.06042 0.17639 C -0.06055 0.17801 -0.06081 0.17963 -0.06107 0.18125 C -0.06316 0.19005 -0.06224 0.18519 -0.06394 0.19607 C -0.0642 0.19746 -0.06459 0.19908 -0.06459 0.2007 L -0.06615 0.21273 C -0.06693 0.23056 -0.0668 0.22153 -0.0668 0.23982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16864" y="1673199"/>
                <a:ext cx="3621504" cy="11701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002060"/>
                    </a:solidFill>
                  </a:rPr>
                  <a:t> ;</a:t>
                </a:r>
                <a:r>
                  <a:rPr lang="en-US" sz="4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64" y="1673199"/>
                <a:ext cx="3621504" cy="1170192"/>
              </a:xfrm>
              <a:prstGeom prst="rect">
                <a:avLst/>
              </a:prstGeom>
              <a:blipFill>
                <a:blip r:embed="rId7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65" y="207763"/>
            <a:ext cx="8785097" cy="1877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63764" y="3079184"/>
                <a:ext cx="3677673" cy="11701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64" y="3079184"/>
                <a:ext cx="3677673" cy="11701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63763" y="4729944"/>
                <a:ext cx="3677673" cy="11701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63" y="4729944"/>
                <a:ext cx="3677673" cy="11701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14833" y="3079184"/>
                <a:ext cx="3793090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33" y="3079184"/>
                <a:ext cx="3793090" cy="1159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414832" y="4729944"/>
                <a:ext cx="3793090" cy="11594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32" y="4729944"/>
                <a:ext cx="3793090" cy="11594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6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2" grpId="0"/>
      <p:bldP spid="3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34" y="2148283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0989 0.14352 L 0.03476 0.19792 L 0.12721 0.2724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384033" y="777620"/>
                <a:ext cx="2296847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33" y="777620"/>
                <a:ext cx="2296847" cy="1159228"/>
              </a:xfrm>
              <a:prstGeom prst="rect">
                <a:avLst/>
              </a:prstGeom>
              <a:blipFill>
                <a:blip r:embed="rId7"/>
                <a:stretch>
                  <a:fillRect l="-9284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31" y="-2082"/>
            <a:ext cx="2920237" cy="2840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01300" y="777620"/>
                <a:ext cx="2578976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00" y="777620"/>
                <a:ext cx="2578976" cy="1159228"/>
              </a:xfrm>
              <a:prstGeom prst="rect">
                <a:avLst/>
              </a:prstGeom>
              <a:blipFill>
                <a:blip r:embed="rId9"/>
                <a:stretch>
                  <a:fillRect l="-8274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84033" y="2011809"/>
                <a:ext cx="2218300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33" y="2011809"/>
                <a:ext cx="2218300" cy="1159228"/>
              </a:xfrm>
              <a:prstGeom prst="rect">
                <a:avLst/>
              </a:prstGeom>
              <a:blipFill>
                <a:blip r:embed="rId10"/>
                <a:stretch>
                  <a:fillRect l="-9615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01300" y="2013453"/>
                <a:ext cx="1943161" cy="1159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00" y="2013453"/>
                <a:ext cx="1943161" cy="1159228"/>
              </a:xfrm>
              <a:prstGeom prst="rect">
                <a:avLst/>
              </a:prstGeom>
              <a:blipFill>
                <a:blip r:embed="rId11"/>
                <a:stretch>
                  <a:fillRect l="-10972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44111" y="3288077"/>
                <a:ext cx="2097818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11" y="3288077"/>
                <a:ext cx="2097818" cy="1070358"/>
              </a:xfrm>
              <a:prstGeom prst="rect">
                <a:avLst/>
              </a:prstGeom>
              <a:blipFill>
                <a:blip r:embed="rId12"/>
                <a:stretch>
                  <a:fillRect l="-869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41929" y="3288077"/>
                <a:ext cx="2229265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29" y="3288077"/>
                <a:ext cx="2229265" cy="1080424"/>
              </a:xfrm>
              <a:prstGeom prst="rect">
                <a:avLst/>
              </a:prstGeom>
              <a:blipFill>
                <a:blip r:embed="rId13"/>
                <a:stretch>
                  <a:fillRect l="-8493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71194" y="3299652"/>
                <a:ext cx="1063112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194" y="3299652"/>
                <a:ext cx="1063112" cy="1070358"/>
              </a:xfrm>
              <a:prstGeom prst="rect">
                <a:avLst/>
              </a:prstGeom>
              <a:blipFill>
                <a:blip r:embed="rId14"/>
                <a:stretch>
                  <a:fillRect l="-1714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44111" y="4612649"/>
                <a:ext cx="2370329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11" y="4612649"/>
                <a:ext cx="2370329" cy="1070358"/>
              </a:xfrm>
              <a:prstGeom prst="rect">
                <a:avLst/>
              </a:prstGeom>
              <a:blipFill>
                <a:blip r:embed="rId15"/>
                <a:stretch>
                  <a:fillRect l="-7712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022954" y="4612649"/>
                <a:ext cx="2229265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54" y="4612649"/>
                <a:ext cx="2229265" cy="1080424"/>
              </a:xfrm>
              <a:prstGeom prst="rect">
                <a:avLst/>
              </a:prstGeom>
              <a:blipFill>
                <a:blip r:embed="rId16"/>
                <a:stretch>
                  <a:fillRect l="-8470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229069" y="4624224"/>
                <a:ext cx="1063112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69" y="4624224"/>
                <a:ext cx="1063112" cy="1080424"/>
              </a:xfrm>
              <a:prstGeom prst="rect">
                <a:avLst/>
              </a:prstGeom>
              <a:blipFill>
                <a:blip r:embed="rId17"/>
                <a:stretch>
                  <a:fillRect l="-17816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382458" y="3288128"/>
                <a:ext cx="2041713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58" y="3288128"/>
                <a:ext cx="2041713" cy="1070358"/>
              </a:xfrm>
              <a:prstGeom prst="rect">
                <a:avLst/>
              </a:prstGeom>
              <a:blipFill>
                <a:blip r:embed="rId18"/>
                <a:stretch>
                  <a:fillRect l="-925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365643" y="3288077"/>
                <a:ext cx="1899879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43" y="3288077"/>
                <a:ext cx="1899879" cy="1070358"/>
              </a:xfrm>
              <a:prstGeom prst="rect">
                <a:avLst/>
              </a:prstGeom>
              <a:blipFill>
                <a:blip r:embed="rId19"/>
                <a:stretch>
                  <a:fillRect l="-961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155142" y="3288077"/>
                <a:ext cx="1063112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142" y="3288077"/>
                <a:ext cx="1063112" cy="1080424"/>
              </a:xfrm>
              <a:prstGeom prst="rect">
                <a:avLst/>
              </a:prstGeom>
              <a:blipFill>
                <a:blip r:embed="rId20"/>
                <a:stretch>
                  <a:fillRect l="-17816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82458" y="4599921"/>
                <a:ext cx="1788246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58" y="4599921"/>
                <a:ext cx="1788246" cy="1070358"/>
              </a:xfrm>
              <a:prstGeom prst="rect">
                <a:avLst/>
              </a:prstGeom>
              <a:blipFill>
                <a:blip r:embed="rId21"/>
                <a:stretch>
                  <a:fillRect l="-10580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104201" y="4611496"/>
                <a:ext cx="1963166" cy="10677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01" y="4611496"/>
                <a:ext cx="1963166" cy="1067728"/>
              </a:xfrm>
              <a:prstGeom prst="rect">
                <a:avLst/>
              </a:prstGeom>
              <a:blipFill>
                <a:blip r:embed="rId22"/>
                <a:stretch>
                  <a:fillRect l="-931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24311" y="4599921"/>
                <a:ext cx="1063112" cy="10804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311" y="4599921"/>
                <a:ext cx="1063112" cy="1080424"/>
              </a:xfrm>
              <a:prstGeom prst="rect">
                <a:avLst/>
              </a:prstGeom>
              <a:blipFill>
                <a:blip r:embed="rId23"/>
                <a:stretch>
                  <a:fillRect l="-17143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3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  <p:bldP spid="19" grpId="0"/>
      <p:bldP spid="20" grpId="0"/>
      <p:bldP spid="21" grpId="0"/>
      <p:bldP spid="23" grpId="0"/>
      <p:bldP spid="24" grpId="0"/>
      <p:bldP spid="27" grpId="0"/>
      <p:bldP spid="28" grpId="0"/>
      <p:bldP spid="29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0" y="-88733"/>
            <a:ext cx="152171" cy="1707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345825"/>
            <a:ext cx="1028700" cy="1200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8" y="1077796"/>
            <a:ext cx="523875" cy="8382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2" y="4867439"/>
            <a:ext cx="762000" cy="13525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26" y="5053177"/>
            <a:ext cx="542925" cy="9810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246510" y="4064737"/>
            <a:ext cx="857250" cy="8382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806884" y="1468315"/>
            <a:ext cx="6627262" cy="3133107"/>
          </a:xfrm>
          <a:custGeom>
            <a:avLst/>
            <a:gdLst>
              <a:gd name="connsiteX0" fmla="*/ 991393 w 6627262"/>
              <a:gd name="connsiteY0" fmla="*/ 0 h 3133107"/>
              <a:gd name="connsiteX1" fmla="*/ 24239 w 6627262"/>
              <a:gd name="connsiteY1" fmla="*/ 1090247 h 3133107"/>
              <a:gd name="connsiteX2" fmla="*/ 393516 w 6627262"/>
              <a:gd name="connsiteY2" fmla="*/ 2373923 h 3133107"/>
              <a:gd name="connsiteX3" fmla="*/ 1492554 w 6627262"/>
              <a:gd name="connsiteY3" fmla="*/ 2963008 h 3133107"/>
              <a:gd name="connsiteX4" fmla="*/ 2661931 w 6627262"/>
              <a:gd name="connsiteY4" fmla="*/ 3015762 h 3133107"/>
              <a:gd name="connsiteX5" fmla="*/ 3901647 w 6627262"/>
              <a:gd name="connsiteY5" fmla="*/ 1521070 h 3133107"/>
              <a:gd name="connsiteX6" fmla="*/ 5062231 w 6627262"/>
              <a:gd name="connsiteY6" fmla="*/ 1028700 h 3133107"/>
              <a:gd name="connsiteX7" fmla="*/ 6627262 w 6627262"/>
              <a:gd name="connsiteY7" fmla="*/ 1688123 h 313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262" h="3133107">
                <a:moveTo>
                  <a:pt x="991393" y="0"/>
                </a:moveTo>
                <a:cubicBezTo>
                  <a:pt x="557639" y="347296"/>
                  <a:pt x="123885" y="694593"/>
                  <a:pt x="24239" y="1090247"/>
                </a:cubicBezTo>
                <a:cubicBezTo>
                  <a:pt x="-75407" y="1485901"/>
                  <a:pt x="148797" y="2061796"/>
                  <a:pt x="393516" y="2373923"/>
                </a:cubicBezTo>
                <a:cubicBezTo>
                  <a:pt x="638235" y="2686050"/>
                  <a:pt x="1114485" y="2856035"/>
                  <a:pt x="1492554" y="2963008"/>
                </a:cubicBezTo>
                <a:cubicBezTo>
                  <a:pt x="1870623" y="3069981"/>
                  <a:pt x="2260415" y="3256085"/>
                  <a:pt x="2661931" y="3015762"/>
                </a:cubicBezTo>
                <a:cubicBezTo>
                  <a:pt x="3063447" y="2775439"/>
                  <a:pt x="3501597" y="1852247"/>
                  <a:pt x="3901647" y="1521070"/>
                </a:cubicBezTo>
                <a:cubicBezTo>
                  <a:pt x="4301697" y="1189893"/>
                  <a:pt x="4607962" y="1000858"/>
                  <a:pt x="5062231" y="1028700"/>
                </a:cubicBezTo>
                <a:cubicBezTo>
                  <a:pt x="5516500" y="1056542"/>
                  <a:pt x="6071881" y="1372332"/>
                  <a:pt x="6627262" y="16881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56ECF0-F131-4DEB-B56A-1743B9A7B547}"/>
              </a:ext>
            </a:extLst>
          </p:cNvPr>
          <p:cNvGrpSpPr/>
          <p:nvPr/>
        </p:nvGrpSpPr>
        <p:grpSpPr>
          <a:xfrm>
            <a:off x="3312113" y="342450"/>
            <a:ext cx="2127208" cy="1393099"/>
            <a:chOff x="1302106" y="2596907"/>
            <a:chExt cx="2127208" cy="13930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4991F-7387-4222-9C90-7D0FA40DA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106" y="2596907"/>
              <a:ext cx="2127208" cy="13930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DEAABA-20DC-409A-B90E-B1561677E2DA}"/>
                </a:ext>
              </a:extLst>
            </p:cNvPr>
            <p:cNvSpPr txBox="1"/>
            <p:nvPr/>
          </p:nvSpPr>
          <p:spPr>
            <a:xfrm>
              <a:off x="1829155" y="3086888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D0C8C3-8A45-4279-97CF-95E21D0B643D}"/>
              </a:ext>
            </a:extLst>
          </p:cNvPr>
          <p:cNvGrpSpPr/>
          <p:nvPr/>
        </p:nvGrpSpPr>
        <p:grpSpPr>
          <a:xfrm>
            <a:off x="1494579" y="2422398"/>
            <a:ext cx="2127208" cy="1393099"/>
            <a:chOff x="3602267" y="3403901"/>
            <a:chExt cx="2127208" cy="139309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238297A-AC7F-4F4A-8992-59441BDB3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67" y="3403901"/>
              <a:ext cx="2127208" cy="139309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9D4E878-DCC9-4049-8096-79D2D9753994}"/>
                </a:ext>
              </a:extLst>
            </p:cNvPr>
            <p:cNvSpPr txBox="1"/>
            <p:nvPr/>
          </p:nvSpPr>
          <p:spPr>
            <a:xfrm>
              <a:off x="4145800" y="3879000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7AB305-D619-4490-AFED-42305D3A59A7}"/>
              </a:ext>
            </a:extLst>
          </p:cNvPr>
          <p:cNvGrpSpPr/>
          <p:nvPr/>
        </p:nvGrpSpPr>
        <p:grpSpPr>
          <a:xfrm>
            <a:off x="4198253" y="3990989"/>
            <a:ext cx="2127208" cy="1393099"/>
            <a:chOff x="5886113" y="2513895"/>
            <a:chExt cx="2127208" cy="13930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5B62E5-1447-4C23-A653-986348D6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113" y="2513895"/>
              <a:ext cx="2127208" cy="13930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9DBA4E2-5F70-4DF7-A732-2FFB1D637A0C}"/>
                </a:ext>
              </a:extLst>
            </p:cNvPr>
            <p:cNvSpPr txBox="1"/>
            <p:nvPr/>
          </p:nvSpPr>
          <p:spPr>
            <a:xfrm>
              <a:off x="6461276" y="2991052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3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6075526" y="1738924"/>
            <a:ext cx="2127208" cy="1393099"/>
            <a:chOff x="8380597" y="2121878"/>
            <a:chExt cx="2127208" cy="139309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8815643" y="2860284"/>
            <a:ext cx="2127208" cy="1393099"/>
            <a:chOff x="8380597" y="2121878"/>
            <a:chExt cx="2127208" cy="1393099"/>
          </a:xfrm>
        </p:grpSpPr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6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68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5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1026" name="Picture 2" descr="Mario Star Gif - Ice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09" y="3823778"/>
            <a:ext cx="811579" cy="8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64 -0.00232 L 0.11901 -0.01598 L 0.18933 -0.19653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614762" y="506708"/>
            <a:ext cx="10829664" cy="603452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369248" y="812060"/>
            <a:ext cx="84857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30 bạn tham gia đội văn nghệ của trường. Trong đó, số bạn nam hơn số bạn nữ là 4 bạn. Hỏi đội văn nghệ đó có bao nhiêu bạn nam, bao nhiều bạn nữ?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380B0E3D-3745-4F0B-AFC1-5764C9716E63}"/>
              </a:ext>
            </a:extLst>
          </p:cNvPr>
          <p:cNvGrpSpPr/>
          <p:nvPr/>
        </p:nvGrpSpPr>
        <p:grpSpPr>
          <a:xfrm>
            <a:off x="173598" y="157239"/>
            <a:ext cx="2127208" cy="1393099"/>
            <a:chOff x="8380597" y="2121878"/>
            <a:chExt cx="2127208" cy="1393099"/>
          </a:xfrm>
        </p:grpSpPr>
        <p:pic>
          <p:nvPicPr>
            <p:cNvPr id="33" name="图片 24">
              <a:extLst>
                <a:ext uri="{FF2B5EF4-FFF2-40B4-BE49-F238E27FC236}">
                  <a16:creationId xmlns:a16="http://schemas.microsoft.com/office/drawing/2014/main" id="{C96A06AF-3CD9-4A21-9E55-2EDE6B0FE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97" y="2121878"/>
              <a:ext cx="2127208" cy="1393099"/>
            </a:xfrm>
            <a:prstGeom prst="rect">
              <a:avLst/>
            </a:prstGeom>
          </p:spPr>
        </p:pic>
        <p:sp>
          <p:nvSpPr>
            <p:cNvPr id="37" name="文本框 32">
              <a:extLst>
                <a:ext uri="{FF2B5EF4-FFF2-40B4-BE49-F238E27FC236}">
                  <a16:creationId xmlns:a16="http://schemas.microsoft.com/office/drawing/2014/main" id="{8D2DA8AD-3910-4580-8EE6-D3DE827F08D2}"/>
                </a:ext>
              </a:extLst>
            </p:cNvPr>
            <p:cNvSpPr txBox="1"/>
            <p:nvPr/>
          </p:nvSpPr>
          <p:spPr>
            <a:xfrm>
              <a:off x="8890203" y="2596907"/>
              <a:ext cx="1151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Bài</a:t>
              </a:r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  <a:latin typeface="#9Slide07 IcielHelena" pitchFamily="2" charset="0"/>
                  <a:ea typeface="思源黑体 CN Medium" panose="020B0600000000000000" pitchFamily="34" charset="-122"/>
                </a:rPr>
                <a:t> 4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#9Slide07 IcielHelena" pitchFamily="2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9" b="89957" l="5248" r="98017">
                        <a14:foregroundMark x1="8264" y1="46807" x2="17934" y2="63856"/>
                        <a14:foregroundMark x1="14132" y1="76317" x2="15289" y2="84253"/>
                        <a14:foregroundMark x1="38182" y1="59392" x2="38182" y2="59392"/>
                        <a14:foregroundMark x1="64298" y1="76627" x2="64421" y2="84067"/>
                        <a14:foregroundMark x1="92603" y1="70924" x2="93306" y2="72846"/>
                        <a14:foregroundMark x1="42190" y1="73342" x2="42438" y2="82703"/>
                        <a14:backgroundMark x1="24008" y1="14817" x2="27231" y2="42467"/>
                        <a14:backgroundMark x1="45413" y1="14321" x2="53017" y2="34036"/>
                        <a14:backgroundMark x1="72231" y1="15003" x2="77190" y2="34842"/>
                        <a14:backgroundMark x1="77190" y1="56479" x2="76157" y2="68196"/>
                        <a14:backgroundMark x1="74876" y1="70614" x2="72231" y2="76813"/>
                        <a14:backgroundMark x1="78678" y1="29324" x2="75455" y2="45071"/>
                        <a14:backgroundMark x1="72107" y1="49535" x2="70868" y2="50403"/>
                        <a14:backgroundMark x1="54959" y1="32982" x2="57273" y2="49039"/>
                        <a14:backgroundMark x1="47479" y1="22939" x2="49793" y2="43149"/>
                        <a14:backgroundMark x1="50248" y1="42467" x2="43802" y2="51953"/>
                        <a14:backgroundMark x1="56240" y1="50775" x2="56116" y2="57843"/>
                        <a14:backgroundMark x1="56033" y1="62492" x2="50950" y2="68506"/>
                        <a14:backgroundMark x1="46364" y1="64228" x2="45992" y2="70118"/>
                        <a14:backgroundMark x1="30702" y1="38686" x2="33678" y2="68010"/>
                        <a14:backgroundMark x1="69256" y1="70242" x2="69256" y2="74892"/>
                        <a14:backgroundMark x1="66157" y1="74396" x2="66157" y2="75635"/>
                        <a14:backgroundMark x1="63140" y1="72474" x2="63512" y2="74768"/>
                        <a14:backgroundMark x1="28512" y1="63856" x2="25289" y2="72660"/>
                        <a14:backgroundMark x1="11364" y1="60074" x2="10455" y2="66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40" b="10234"/>
          <a:stretch/>
        </p:blipFill>
        <p:spPr>
          <a:xfrm>
            <a:off x="0" y="3173225"/>
            <a:ext cx="5877023" cy="3415244"/>
          </a:xfrm>
          <a:prstGeom prst="rect">
            <a:avLst/>
          </a:prstGeom>
        </p:spPr>
      </p:pic>
      <p:pic>
        <p:nvPicPr>
          <p:cNvPr id="2050" name="Picture 2" descr="https://img.loigiaihay.com/picture/2023/0526/20_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40" y="3890376"/>
            <a:ext cx="5038480" cy="19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199454" y="3132064"/>
            <a:ext cx="2025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lang="en-US" sz="32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lang="en-US" sz="7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1016</Words>
  <Application>Microsoft Office PowerPoint</Application>
  <PresentationFormat>Widescreen</PresentationFormat>
  <Paragraphs>109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#9Slide07 IcielHelena</vt:lpstr>
      <vt:lpstr>Arial</vt:lpstr>
      <vt:lpstr>Calibri</vt:lpstr>
      <vt:lpstr>Calibri Light</vt:lpstr>
      <vt:lpstr>Cambria Math</vt:lpstr>
      <vt:lpstr>等线</vt:lpstr>
      <vt:lpstr>Open Sans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2024-05-03T04:49:00Z</dcterms:created>
  <dcterms:modified xsi:type="dcterms:W3CDTF">2024-05-03T04:54:18Z</dcterms:modified>
</cp:coreProperties>
</file>