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708"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C86703-06E3-4ACE-8F52-1D4522CD7683}" type="datetimeFigureOut">
              <a:rPr lang="en-US" smtClean="0"/>
              <a:t>04/17/2025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D54E88-A453-4460-8000-96A1DDE9D7C6}" type="slidenum">
              <a:rPr lang="en-US" smtClean="0"/>
              <a:t>‹#›</a:t>
            </a:fld>
            <a:endParaRPr lang="en-US"/>
          </a:p>
        </p:txBody>
      </p:sp>
    </p:spTree>
    <p:extLst>
      <p:ext uri="{BB962C8B-B14F-4D97-AF65-F5344CB8AC3E}">
        <p14:creationId xmlns:p14="http://schemas.microsoft.com/office/powerpoint/2010/main" val="402293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86703-06E3-4ACE-8F52-1D4522CD7683}" type="datetimeFigureOut">
              <a:rPr lang="en-US" smtClean="0"/>
              <a:t>04/17/2025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D54E88-A453-4460-8000-96A1DDE9D7C6}" type="slidenum">
              <a:rPr lang="en-US" smtClean="0"/>
              <a:t>‹#›</a:t>
            </a:fld>
            <a:endParaRPr lang="en-US"/>
          </a:p>
        </p:txBody>
      </p:sp>
    </p:spTree>
    <p:extLst>
      <p:ext uri="{BB962C8B-B14F-4D97-AF65-F5344CB8AC3E}">
        <p14:creationId xmlns:p14="http://schemas.microsoft.com/office/powerpoint/2010/main" val="418165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86703-06E3-4ACE-8F52-1D4522CD7683}" type="datetimeFigureOut">
              <a:rPr lang="en-US" smtClean="0"/>
              <a:t>04/17/2025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D54E88-A453-4460-8000-96A1DDE9D7C6}" type="slidenum">
              <a:rPr lang="en-US" smtClean="0"/>
              <a:t>‹#›</a:t>
            </a:fld>
            <a:endParaRPr lang="en-US"/>
          </a:p>
        </p:txBody>
      </p:sp>
    </p:spTree>
    <p:extLst>
      <p:ext uri="{BB962C8B-B14F-4D97-AF65-F5344CB8AC3E}">
        <p14:creationId xmlns:p14="http://schemas.microsoft.com/office/powerpoint/2010/main" val="912255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86703-06E3-4ACE-8F52-1D4522CD7683}" type="datetimeFigureOut">
              <a:rPr lang="en-US" smtClean="0"/>
              <a:t>04/17/2025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D54E88-A453-4460-8000-96A1DDE9D7C6}" type="slidenum">
              <a:rPr lang="en-US" smtClean="0"/>
              <a:t>‹#›</a:t>
            </a:fld>
            <a:endParaRPr lang="en-US"/>
          </a:p>
        </p:txBody>
      </p:sp>
    </p:spTree>
    <p:extLst>
      <p:ext uri="{BB962C8B-B14F-4D97-AF65-F5344CB8AC3E}">
        <p14:creationId xmlns:p14="http://schemas.microsoft.com/office/powerpoint/2010/main" val="1135867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EC86703-06E3-4ACE-8F52-1D4522CD7683}" type="datetimeFigureOut">
              <a:rPr lang="en-US" smtClean="0"/>
              <a:t>04/17/2025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D54E88-A453-4460-8000-96A1DDE9D7C6}" type="slidenum">
              <a:rPr lang="en-US" smtClean="0"/>
              <a:t>‹#›</a:t>
            </a:fld>
            <a:endParaRPr lang="en-US"/>
          </a:p>
        </p:txBody>
      </p:sp>
    </p:spTree>
    <p:extLst>
      <p:ext uri="{BB962C8B-B14F-4D97-AF65-F5344CB8AC3E}">
        <p14:creationId xmlns:p14="http://schemas.microsoft.com/office/powerpoint/2010/main" val="4287127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C86703-06E3-4ACE-8F52-1D4522CD7683}" type="datetimeFigureOut">
              <a:rPr lang="en-US" smtClean="0"/>
              <a:t>04/17/2025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D54E88-A453-4460-8000-96A1DDE9D7C6}" type="slidenum">
              <a:rPr lang="en-US" smtClean="0"/>
              <a:t>‹#›</a:t>
            </a:fld>
            <a:endParaRPr lang="en-US"/>
          </a:p>
        </p:txBody>
      </p:sp>
    </p:spTree>
    <p:extLst>
      <p:ext uri="{BB962C8B-B14F-4D97-AF65-F5344CB8AC3E}">
        <p14:creationId xmlns:p14="http://schemas.microsoft.com/office/powerpoint/2010/main" val="4266341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C86703-06E3-4ACE-8F52-1D4522CD7683}" type="datetimeFigureOut">
              <a:rPr lang="en-US" smtClean="0"/>
              <a:t>04/17/2025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D54E88-A453-4460-8000-96A1DDE9D7C6}" type="slidenum">
              <a:rPr lang="en-US" smtClean="0"/>
              <a:t>‹#›</a:t>
            </a:fld>
            <a:endParaRPr lang="en-US"/>
          </a:p>
        </p:txBody>
      </p:sp>
    </p:spTree>
    <p:extLst>
      <p:ext uri="{BB962C8B-B14F-4D97-AF65-F5344CB8AC3E}">
        <p14:creationId xmlns:p14="http://schemas.microsoft.com/office/powerpoint/2010/main" val="2195483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C86703-06E3-4ACE-8F52-1D4522CD7683}" type="datetimeFigureOut">
              <a:rPr lang="en-US" smtClean="0"/>
              <a:t>04/17/2025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D54E88-A453-4460-8000-96A1DDE9D7C6}" type="slidenum">
              <a:rPr lang="en-US" smtClean="0"/>
              <a:t>‹#›</a:t>
            </a:fld>
            <a:endParaRPr lang="en-US"/>
          </a:p>
        </p:txBody>
      </p:sp>
    </p:spTree>
    <p:extLst>
      <p:ext uri="{BB962C8B-B14F-4D97-AF65-F5344CB8AC3E}">
        <p14:creationId xmlns:p14="http://schemas.microsoft.com/office/powerpoint/2010/main" val="659950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C86703-06E3-4ACE-8F52-1D4522CD7683}" type="datetimeFigureOut">
              <a:rPr lang="en-US" smtClean="0"/>
              <a:t>04/17/2025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D54E88-A453-4460-8000-96A1DDE9D7C6}" type="slidenum">
              <a:rPr lang="en-US" smtClean="0"/>
              <a:t>‹#›</a:t>
            </a:fld>
            <a:endParaRPr lang="en-US"/>
          </a:p>
        </p:txBody>
      </p:sp>
    </p:spTree>
    <p:extLst>
      <p:ext uri="{BB962C8B-B14F-4D97-AF65-F5344CB8AC3E}">
        <p14:creationId xmlns:p14="http://schemas.microsoft.com/office/powerpoint/2010/main" val="132366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EC86703-06E3-4ACE-8F52-1D4522CD7683}" type="datetimeFigureOut">
              <a:rPr lang="en-US" smtClean="0"/>
              <a:t>04/17/2025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D54E88-A453-4460-8000-96A1DDE9D7C6}" type="slidenum">
              <a:rPr lang="en-US" smtClean="0"/>
              <a:t>‹#›</a:t>
            </a:fld>
            <a:endParaRPr lang="en-US"/>
          </a:p>
        </p:txBody>
      </p:sp>
    </p:spTree>
    <p:extLst>
      <p:ext uri="{BB962C8B-B14F-4D97-AF65-F5344CB8AC3E}">
        <p14:creationId xmlns:p14="http://schemas.microsoft.com/office/powerpoint/2010/main" val="4002334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EC86703-06E3-4ACE-8F52-1D4522CD7683}" type="datetimeFigureOut">
              <a:rPr lang="en-US" smtClean="0"/>
              <a:t>04/17/2025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D54E88-A453-4460-8000-96A1DDE9D7C6}" type="slidenum">
              <a:rPr lang="en-US" smtClean="0"/>
              <a:t>‹#›</a:t>
            </a:fld>
            <a:endParaRPr lang="en-US"/>
          </a:p>
        </p:txBody>
      </p:sp>
    </p:spTree>
    <p:extLst>
      <p:ext uri="{BB962C8B-B14F-4D97-AF65-F5344CB8AC3E}">
        <p14:creationId xmlns:p14="http://schemas.microsoft.com/office/powerpoint/2010/main" val="1333144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C86703-06E3-4ACE-8F52-1D4522CD7683}" type="datetimeFigureOut">
              <a:rPr lang="en-US" smtClean="0"/>
              <a:t>04/17/2025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D54E88-A453-4460-8000-96A1DDE9D7C6}" type="slidenum">
              <a:rPr lang="en-US" smtClean="0"/>
              <a:t>‹#›</a:t>
            </a:fld>
            <a:endParaRPr lang="en-US"/>
          </a:p>
        </p:txBody>
      </p:sp>
    </p:spTree>
    <p:extLst>
      <p:ext uri="{BB962C8B-B14F-4D97-AF65-F5344CB8AC3E}">
        <p14:creationId xmlns:p14="http://schemas.microsoft.com/office/powerpoint/2010/main" val="1785622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e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22.sv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6.emf"/><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2.svg"/></Relationships>
</file>

<file path=ppt/slides/_rels/slide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2.sv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1.emf"/><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7759" y="3997872"/>
            <a:ext cx="12329759" cy="2860129"/>
          </a:xfrm>
          <a:custGeom>
            <a:avLst/>
            <a:gdLst/>
            <a:ahLst/>
            <a:cxnLst/>
            <a:rect l="l" t="t" r="r" b="b"/>
            <a:pathLst>
              <a:path w="18494638" h="4290193">
                <a:moveTo>
                  <a:pt x="0" y="0"/>
                </a:moveTo>
                <a:lnTo>
                  <a:pt x="18494638" y="0"/>
                </a:lnTo>
                <a:lnTo>
                  <a:pt x="18494638" y="4290193"/>
                </a:lnTo>
                <a:lnTo>
                  <a:pt x="0" y="4290193"/>
                </a:lnTo>
                <a:lnTo>
                  <a:pt x="0" y="0"/>
                </a:lnTo>
                <a:close/>
              </a:path>
            </a:pathLst>
          </a:custGeom>
          <a:blipFill>
            <a:blip r:embed="rId2"/>
            <a:stretch>
              <a:fillRect t="-46187" b="-46187"/>
            </a:stretch>
          </a:blipFill>
        </p:spPr>
      </p:sp>
      <p:sp>
        <p:nvSpPr>
          <p:cNvPr id="3" name="Freeform 3"/>
          <p:cNvSpPr/>
          <p:nvPr/>
        </p:nvSpPr>
        <p:spPr>
          <a:xfrm>
            <a:off x="8115024" y="5206498"/>
            <a:ext cx="3765012" cy="982041"/>
          </a:xfrm>
          <a:custGeom>
            <a:avLst/>
            <a:gdLst/>
            <a:ahLst/>
            <a:cxnLst/>
            <a:rect l="l" t="t" r="r" b="b"/>
            <a:pathLst>
              <a:path w="5647518" h="1473061">
                <a:moveTo>
                  <a:pt x="0" y="0"/>
                </a:moveTo>
                <a:lnTo>
                  <a:pt x="5647518" y="0"/>
                </a:lnTo>
                <a:lnTo>
                  <a:pt x="5647518" y="1473060"/>
                </a:lnTo>
                <a:lnTo>
                  <a:pt x="0" y="1473060"/>
                </a:lnTo>
                <a:lnTo>
                  <a:pt x="0" y="0"/>
                </a:lnTo>
                <a:close/>
              </a:path>
            </a:pathLst>
          </a:custGeom>
          <a:blipFill>
            <a:blip r:embed="rId3"/>
            <a:stretch>
              <a:fillRect/>
            </a:stretch>
          </a:blipFill>
        </p:spPr>
      </p:sp>
      <p:sp>
        <p:nvSpPr>
          <p:cNvPr id="5" name="Freeform 5"/>
          <p:cNvSpPr/>
          <p:nvPr/>
        </p:nvSpPr>
        <p:spPr>
          <a:xfrm>
            <a:off x="7180798" y="3560588"/>
            <a:ext cx="2783696" cy="782915"/>
          </a:xfrm>
          <a:custGeom>
            <a:avLst/>
            <a:gdLst/>
            <a:ahLst/>
            <a:cxnLst/>
            <a:rect l="l" t="t" r="r" b="b"/>
            <a:pathLst>
              <a:path w="4175544" h="1174372">
                <a:moveTo>
                  <a:pt x="0" y="0"/>
                </a:moveTo>
                <a:lnTo>
                  <a:pt x="4175544" y="0"/>
                </a:lnTo>
                <a:lnTo>
                  <a:pt x="4175544" y="1174372"/>
                </a:lnTo>
                <a:lnTo>
                  <a:pt x="0" y="1174372"/>
                </a:lnTo>
                <a:lnTo>
                  <a:pt x="0" y="0"/>
                </a:lnTo>
                <a:close/>
              </a:path>
            </a:pathLst>
          </a:custGeom>
          <a:blipFill>
            <a:blip r:embed="rId4"/>
            <a:stretch>
              <a:fillRect/>
            </a:stretch>
          </a:blipFill>
        </p:spPr>
      </p:sp>
      <p:sp>
        <p:nvSpPr>
          <p:cNvPr id="6" name="Freeform 6"/>
          <p:cNvSpPr/>
          <p:nvPr/>
        </p:nvSpPr>
        <p:spPr>
          <a:xfrm>
            <a:off x="4621954" y="3560588"/>
            <a:ext cx="2783696" cy="782915"/>
          </a:xfrm>
          <a:custGeom>
            <a:avLst/>
            <a:gdLst/>
            <a:ahLst/>
            <a:cxnLst/>
            <a:rect l="l" t="t" r="r" b="b"/>
            <a:pathLst>
              <a:path w="4175544" h="1174372">
                <a:moveTo>
                  <a:pt x="0" y="0"/>
                </a:moveTo>
                <a:lnTo>
                  <a:pt x="4175544" y="0"/>
                </a:lnTo>
                <a:lnTo>
                  <a:pt x="4175544" y="1174372"/>
                </a:lnTo>
                <a:lnTo>
                  <a:pt x="0" y="1174372"/>
                </a:lnTo>
                <a:lnTo>
                  <a:pt x="0" y="0"/>
                </a:lnTo>
                <a:close/>
              </a:path>
            </a:pathLst>
          </a:custGeom>
          <a:blipFill>
            <a:blip r:embed="rId4"/>
            <a:stretch>
              <a:fillRect/>
            </a:stretch>
          </a:blipFill>
        </p:spPr>
      </p:sp>
      <p:sp>
        <p:nvSpPr>
          <p:cNvPr id="7" name="Freeform 7"/>
          <p:cNvSpPr/>
          <p:nvPr/>
        </p:nvSpPr>
        <p:spPr>
          <a:xfrm flipH="1">
            <a:off x="2017275" y="3560588"/>
            <a:ext cx="2783696" cy="782915"/>
          </a:xfrm>
          <a:custGeom>
            <a:avLst/>
            <a:gdLst/>
            <a:ahLst/>
            <a:cxnLst/>
            <a:rect l="l" t="t" r="r" b="b"/>
            <a:pathLst>
              <a:path w="4175544" h="1174372">
                <a:moveTo>
                  <a:pt x="4175543" y="0"/>
                </a:moveTo>
                <a:lnTo>
                  <a:pt x="0" y="0"/>
                </a:lnTo>
                <a:lnTo>
                  <a:pt x="0" y="1174372"/>
                </a:lnTo>
                <a:lnTo>
                  <a:pt x="4175543" y="1174372"/>
                </a:lnTo>
                <a:lnTo>
                  <a:pt x="4175543" y="0"/>
                </a:lnTo>
                <a:close/>
              </a:path>
            </a:pathLst>
          </a:custGeom>
          <a:blipFill>
            <a:blip r:embed="rId4"/>
            <a:stretch>
              <a:fillRect/>
            </a:stretch>
          </a:blipFill>
        </p:spPr>
      </p:sp>
      <p:sp>
        <p:nvSpPr>
          <p:cNvPr id="8" name="Freeform 8"/>
          <p:cNvSpPr/>
          <p:nvPr/>
        </p:nvSpPr>
        <p:spPr>
          <a:xfrm>
            <a:off x="2893001" y="5019714"/>
            <a:ext cx="1058824" cy="209118"/>
          </a:xfrm>
          <a:custGeom>
            <a:avLst/>
            <a:gdLst/>
            <a:ahLst/>
            <a:cxnLst/>
            <a:rect l="l" t="t" r="r" b="b"/>
            <a:pathLst>
              <a:path w="1588236" h="313677">
                <a:moveTo>
                  <a:pt x="0" y="0"/>
                </a:moveTo>
                <a:lnTo>
                  <a:pt x="1588236" y="0"/>
                </a:lnTo>
                <a:lnTo>
                  <a:pt x="1588236" y="313676"/>
                </a:lnTo>
                <a:lnTo>
                  <a:pt x="0" y="313676"/>
                </a:lnTo>
                <a:lnTo>
                  <a:pt x="0" y="0"/>
                </a:lnTo>
                <a:close/>
              </a:path>
            </a:pathLst>
          </a:custGeom>
          <a:blipFill>
            <a:blip r:embed="rId5">
              <a:alphaModFix amt="75000"/>
            </a:blip>
            <a:stretch>
              <a:fillRect/>
            </a:stretch>
          </a:blipFill>
        </p:spPr>
      </p:sp>
      <p:sp>
        <p:nvSpPr>
          <p:cNvPr id="9" name="Freeform 9"/>
          <p:cNvSpPr/>
          <p:nvPr/>
        </p:nvSpPr>
        <p:spPr>
          <a:xfrm>
            <a:off x="5990884" y="4953868"/>
            <a:ext cx="1154333" cy="227981"/>
          </a:xfrm>
          <a:custGeom>
            <a:avLst/>
            <a:gdLst/>
            <a:ahLst/>
            <a:cxnLst/>
            <a:rect l="l" t="t" r="r" b="b"/>
            <a:pathLst>
              <a:path w="1731499" h="341971">
                <a:moveTo>
                  <a:pt x="0" y="0"/>
                </a:moveTo>
                <a:lnTo>
                  <a:pt x="1731499" y="0"/>
                </a:lnTo>
                <a:lnTo>
                  <a:pt x="1731499" y="341971"/>
                </a:lnTo>
                <a:lnTo>
                  <a:pt x="0" y="341971"/>
                </a:lnTo>
                <a:lnTo>
                  <a:pt x="0" y="0"/>
                </a:lnTo>
                <a:close/>
              </a:path>
            </a:pathLst>
          </a:custGeom>
          <a:blipFill>
            <a:blip r:embed="rId5">
              <a:alphaModFix amt="75000"/>
            </a:blip>
            <a:stretch>
              <a:fillRect/>
            </a:stretch>
          </a:blipFill>
        </p:spPr>
      </p:sp>
      <p:sp>
        <p:nvSpPr>
          <p:cNvPr id="10" name="Freeform 10"/>
          <p:cNvSpPr/>
          <p:nvPr/>
        </p:nvSpPr>
        <p:spPr>
          <a:xfrm>
            <a:off x="4216941" y="5159346"/>
            <a:ext cx="1124642" cy="222117"/>
          </a:xfrm>
          <a:custGeom>
            <a:avLst/>
            <a:gdLst/>
            <a:ahLst/>
            <a:cxnLst/>
            <a:rect l="l" t="t" r="r" b="b"/>
            <a:pathLst>
              <a:path w="1686963" h="333175">
                <a:moveTo>
                  <a:pt x="0" y="0"/>
                </a:moveTo>
                <a:lnTo>
                  <a:pt x="1686963" y="0"/>
                </a:lnTo>
                <a:lnTo>
                  <a:pt x="1686963" y="333175"/>
                </a:lnTo>
                <a:lnTo>
                  <a:pt x="0" y="333175"/>
                </a:lnTo>
                <a:lnTo>
                  <a:pt x="0" y="0"/>
                </a:lnTo>
                <a:close/>
              </a:path>
            </a:pathLst>
          </a:custGeom>
          <a:blipFill>
            <a:blip r:embed="rId5">
              <a:alphaModFix amt="75000"/>
            </a:blip>
            <a:stretch>
              <a:fillRect/>
            </a:stretch>
          </a:blipFill>
        </p:spPr>
      </p:sp>
      <p:sp>
        <p:nvSpPr>
          <p:cNvPr id="11" name="Freeform 11"/>
          <p:cNvSpPr/>
          <p:nvPr/>
        </p:nvSpPr>
        <p:spPr>
          <a:xfrm>
            <a:off x="5500704" y="3341472"/>
            <a:ext cx="1119122" cy="2356046"/>
          </a:xfrm>
          <a:custGeom>
            <a:avLst/>
            <a:gdLst/>
            <a:ahLst/>
            <a:cxnLst/>
            <a:rect l="l" t="t" r="r" b="b"/>
            <a:pathLst>
              <a:path w="1678683" h="3534069">
                <a:moveTo>
                  <a:pt x="0" y="0"/>
                </a:moveTo>
                <a:lnTo>
                  <a:pt x="1678683" y="0"/>
                </a:lnTo>
                <a:lnTo>
                  <a:pt x="1678683" y="3534069"/>
                </a:lnTo>
                <a:lnTo>
                  <a:pt x="0" y="3534069"/>
                </a:lnTo>
                <a:lnTo>
                  <a:pt x="0" y="0"/>
                </a:lnTo>
                <a:close/>
              </a:path>
            </a:pathLst>
          </a:custGeom>
          <a:blipFill>
            <a:blip r:embed="rId6"/>
            <a:stretch>
              <a:fillRect/>
            </a:stretch>
          </a:blipFill>
        </p:spPr>
      </p:sp>
      <p:sp>
        <p:nvSpPr>
          <p:cNvPr id="12" name="Freeform 12"/>
          <p:cNvSpPr/>
          <p:nvPr/>
        </p:nvSpPr>
        <p:spPr>
          <a:xfrm>
            <a:off x="2865884" y="3382884"/>
            <a:ext cx="1681901" cy="1972904"/>
          </a:xfrm>
          <a:custGeom>
            <a:avLst/>
            <a:gdLst/>
            <a:ahLst/>
            <a:cxnLst/>
            <a:rect l="l" t="t" r="r" b="b"/>
            <a:pathLst>
              <a:path w="2522851" h="2959356">
                <a:moveTo>
                  <a:pt x="0" y="0"/>
                </a:moveTo>
                <a:lnTo>
                  <a:pt x="2522852" y="0"/>
                </a:lnTo>
                <a:lnTo>
                  <a:pt x="2522852" y="2959357"/>
                </a:lnTo>
                <a:lnTo>
                  <a:pt x="0" y="2959357"/>
                </a:lnTo>
                <a:lnTo>
                  <a:pt x="0" y="0"/>
                </a:lnTo>
                <a:close/>
              </a:path>
            </a:pathLst>
          </a:custGeom>
          <a:blipFill>
            <a:blip r:embed="rId7"/>
            <a:stretch>
              <a:fillRect/>
            </a:stretch>
          </a:blipFill>
        </p:spPr>
      </p:sp>
      <p:sp>
        <p:nvSpPr>
          <p:cNvPr id="13" name="Freeform 13"/>
          <p:cNvSpPr/>
          <p:nvPr/>
        </p:nvSpPr>
        <p:spPr>
          <a:xfrm>
            <a:off x="7680457" y="3322283"/>
            <a:ext cx="1397965" cy="2052058"/>
          </a:xfrm>
          <a:custGeom>
            <a:avLst/>
            <a:gdLst/>
            <a:ahLst/>
            <a:cxnLst/>
            <a:rect l="l" t="t" r="r" b="b"/>
            <a:pathLst>
              <a:path w="2096947" h="3078087">
                <a:moveTo>
                  <a:pt x="0" y="0"/>
                </a:moveTo>
                <a:lnTo>
                  <a:pt x="2096947" y="0"/>
                </a:lnTo>
                <a:lnTo>
                  <a:pt x="2096947" y="3078087"/>
                </a:lnTo>
                <a:lnTo>
                  <a:pt x="0" y="3078087"/>
                </a:lnTo>
                <a:lnTo>
                  <a:pt x="0" y="0"/>
                </a:lnTo>
                <a:close/>
              </a:path>
            </a:pathLst>
          </a:custGeom>
          <a:blipFill>
            <a:blip r:embed="rId8"/>
            <a:stretch>
              <a:fillRect/>
            </a:stretch>
          </a:blipFill>
        </p:spPr>
      </p:sp>
      <p:sp>
        <p:nvSpPr>
          <p:cNvPr id="14" name="Freeform 14"/>
          <p:cNvSpPr/>
          <p:nvPr/>
        </p:nvSpPr>
        <p:spPr>
          <a:xfrm>
            <a:off x="451929" y="5317158"/>
            <a:ext cx="3765012" cy="982041"/>
          </a:xfrm>
          <a:custGeom>
            <a:avLst/>
            <a:gdLst/>
            <a:ahLst/>
            <a:cxnLst/>
            <a:rect l="l" t="t" r="r" b="b"/>
            <a:pathLst>
              <a:path w="5647518" h="1473061">
                <a:moveTo>
                  <a:pt x="0" y="0"/>
                </a:moveTo>
                <a:lnTo>
                  <a:pt x="5647518" y="0"/>
                </a:lnTo>
                <a:lnTo>
                  <a:pt x="5647518" y="1473061"/>
                </a:lnTo>
                <a:lnTo>
                  <a:pt x="0" y="1473061"/>
                </a:lnTo>
                <a:lnTo>
                  <a:pt x="0" y="0"/>
                </a:lnTo>
                <a:close/>
              </a:path>
            </a:pathLst>
          </a:custGeom>
          <a:blipFill>
            <a:blip r:embed="rId3"/>
            <a:stretch>
              <a:fillRect/>
            </a:stretch>
          </a:blipFill>
        </p:spPr>
      </p:sp>
      <p:sp>
        <p:nvSpPr>
          <p:cNvPr id="15" name="Freeform 15"/>
          <p:cNvSpPr/>
          <p:nvPr/>
        </p:nvSpPr>
        <p:spPr>
          <a:xfrm>
            <a:off x="8996785" y="4853138"/>
            <a:ext cx="1703754" cy="1446061"/>
          </a:xfrm>
          <a:custGeom>
            <a:avLst/>
            <a:gdLst/>
            <a:ahLst/>
            <a:cxnLst/>
            <a:rect l="l" t="t" r="r" b="b"/>
            <a:pathLst>
              <a:path w="2555631" h="2169092">
                <a:moveTo>
                  <a:pt x="0" y="0"/>
                </a:moveTo>
                <a:lnTo>
                  <a:pt x="2555631" y="0"/>
                </a:lnTo>
                <a:lnTo>
                  <a:pt x="2555631" y="2169092"/>
                </a:lnTo>
                <a:lnTo>
                  <a:pt x="0" y="2169092"/>
                </a:lnTo>
                <a:lnTo>
                  <a:pt x="0" y="0"/>
                </a:lnTo>
                <a:close/>
              </a:path>
            </a:pathLst>
          </a:custGeom>
          <a:blipFill>
            <a:blip r:embed="rId9"/>
            <a:stretch>
              <a:fillRect/>
            </a:stretch>
          </a:blipFill>
        </p:spPr>
      </p:sp>
      <p:sp>
        <p:nvSpPr>
          <p:cNvPr id="16" name="Freeform 16"/>
          <p:cNvSpPr/>
          <p:nvPr/>
        </p:nvSpPr>
        <p:spPr>
          <a:xfrm>
            <a:off x="2427684" y="4953868"/>
            <a:ext cx="876400" cy="1469853"/>
          </a:xfrm>
          <a:custGeom>
            <a:avLst/>
            <a:gdLst/>
            <a:ahLst/>
            <a:cxnLst/>
            <a:rect l="l" t="t" r="r" b="b"/>
            <a:pathLst>
              <a:path w="1314600" h="2204780">
                <a:moveTo>
                  <a:pt x="0" y="0"/>
                </a:moveTo>
                <a:lnTo>
                  <a:pt x="1314601" y="0"/>
                </a:lnTo>
                <a:lnTo>
                  <a:pt x="1314601" y="2204780"/>
                </a:lnTo>
                <a:lnTo>
                  <a:pt x="0" y="2204780"/>
                </a:lnTo>
                <a:lnTo>
                  <a:pt x="0" y="0"/>
                </a:lnTo>
                <a:close/>
              </a:path>
            </a:pathLst>
          </a:custGeom>
          <a:blipFill>
            <a:blip r:embed="rId10"/>
            <a:stretch>
              <a:fillRect/>
            </a:stretch>
          </a:blipFill>
        </p:spPr>
      </p:sp>
      <p:sp>
        <p:nvSpPr>
          <p:cNvPr id="17" name="Freeform 17"/>
          <p:cNvSpPr/>
          <p:nvPr/>
        </p:nvSpPr>
        <p:spPr>
          <a:xfrm>
            <a:off x="2376714" y="4507700"/>
            <a:ext cx="392229" cy="370656"/>
          </a:xfrm>
          <a:custGeom>
            <a:avLst/>
            <a:gdLst/>
            <a:ahLst/>
            <a:cxnLst/>
            <a:rect l="l" t="t" r="r" b="b"/>
            <a:pathLst>
              <a:path w="588343" h="555984">
                <a:moveTo>
                  <a:pt x="0" y="0"/>
                </a:moveTo>
                <a:lnTo>
                  <a:pt x="588343" y="0"/>
                </a:lnTo>
                <a:lnTo>
                  <a:pt x="588343" y="555984"/>
                </a:lnTo>
                <a:lnTo>
                  <a:pt x="0" y="555984"/>
                </a:lnTo>
                <a:lnTo>
                  <a:pt x="0" y="0"/>
                </a:lnTo>
                <a:close/>
              </a:path>
            </a:pathLst>
          </a:custGeom>
          <a:blipFill>
            <a:blip r:embed="rId11"/>
            <a:stretch>
              <a:fillRect/>
            </a:stretch>
          </a:blipFill>
        </p:spPr>
      </p:sp>
      <p:sp>
        <p:nvSpPr>
          <p:cNvPr id="21" name="Freeform 21"/>
          <p:cNvSpPr/>
          <p:nvPr/>
        </p:nvSpPr>
        <p:spPr>
          <a:xfrm>
            <a:off x="9633792" y="3555166"/>
            <a:ext cx="2783696" cy="782915"/>
          </a:xfrm>
          <a:custGeom>
            <a:avLst/>
            <a:gdLst/>
            <a:ahLst/>
            <a:cxnLst/>
            <a:rect l="l" t="t" r="r" b="b"/>
            <a:pathLst>
              <a:path w="4175544" h="1174372">
                <a:moveTo>
                  <a:pt x="0" y="0"/>
                </a:moveTo>
                <a:lnTo>
                  <a:pt x="4175544" y="0"/>
                </a:lnTo>
                <a:lnTo>
                  <a:pt x="4175544" y="1174372"/>
                </a:lnTo>
                <a:lnTo>
                  <a:pt x="0" y="1174372"/>
                </a:lnTo>
                <a:lnTo>
                  <a:pt x="0" y="0"/>
                </a:lnTo>
                <a:close/>
              </a:path>
            </a:pathLst>
          </a:custGeom>
          <a:blipFill>
            <a:blip r:embed="rId4"/>
            <a:stretch>
              <a:fillRect/>
            </a:stretch>
          </a:blipFill>
        </p:spPr>
      </p:sp>
      <p:sp>
        <p:nvSpPr>
          <p:cNvPr id="22" name="Freeform 22"/>
          <p:cNvSpPr/>
          <p:nvPr/>
        </p:nvSpPr>
        <p:spPr>
          <a:xfrm flipH="1">
            <a:off x="-210868" y="3555166"/>
            <a:ext cx="2783696" cy="782915"/>
          </a:xfrm>
          <a:custGeom>
            <a:avLst/>
            <a:gdLst/>
            <a:ahLst/>
            <a:cxnLst/>
            <a:rect l="l" t="t" r="r" b="b"/>
            <a:pathLst>
              <a:path w="4175544" h="1174372">
                <a:moveTo>
                  <a:pt x="4175544" y="0"/>
                </a:moveTo>
                <a:lnTo>
                  <a:pt x="0" y="0"/>
                </a:lnTo>
                <a:lnTo>
                  <a:pt x="0" y="1174372"/>
                </a:lnTo>
                <a:lnTo>
                  <a:pt x="4175544" y="1174372"/>
                </a:lnTo>
                <a:lnTo>
                  <a:pt x="4175544" y="0"/>
                </a:lnTo>
                <a:close/>
              </a:path>
            </a:pathLst>
          </a:custGeom>
          <a:blipFill>
            <a:blip r:embed="rId4"/>
            <a:stretch>
              <a:fillRect/>
            </a:stretch>
          </a:blipFill>
        </p:spPr>
      </p:sp>
      <p:pic>
        <p:nvPicPr>
          <p:cNvPr id="25" name="Picture 24">
            <a:extLst>
              <a:ext uri="{FF2B5EF4-FFF2-40B4-BE49-F238E27FC236}">
                <a16:creationId xmlns:a16="http://schemas.microsoft.com/office/drawing/2014/main" id="{5EA69580-9336-8042-8CA7-C59C92F45551}"/>
              </a:ext>
            </a:extLst>
          </p:cNvPr>
          <p:cNvPicPr>
            <a:picLocks noChangeAspect="1"/>
          </p:cNvPicPr>
          <p:nvPr/>
        </p:nvPicPr>
        <p:blipFill rotWithShape="1">
          <a:blip r:embed="rId12"/>
          <a:srcRect l="75534" t="50341" r="11570" b="17541"/>
          <a:stretch/>
        </p:blipFill>
        <p:spPr>
          <a:xfrm>
            <a:off x="5590338" y="2663918"/>
            <a:ext cx="1422400" cy="762001"/>
          </a:xfrm>
          <a:prstGeom prst="rect">
            <a:avLst/>
          </a:prstGeom>
        </p:spPr>
      </p:pic>
      <p:pic>
        <p:nvPicPr>
          <p:cNvPr id="19" name="Picture 18"/>
          <p:cNvPicPr>
            <a:picLocks noChangeAspect="1"/>
          </p:cNvPicPr>
          <p:nvPr/>
        </p:nvPicPr>
        <p:blipFill>
          <a:blip r:embed="rId13"/>
          <a:stretch>
            <a:fillRect/>
          </a:stretch>
        </p:blipFill>
        <p:spPr>
          <a:xfrm>
            <a:off x="4170347" y="4029667"/>
            <a:ext cx="3928465" cy="1297135"/>
          </a:xfrm>
          <a:prstGeom prst="rect">
            <a:avLst/>
          </a:prstGeom>
        </p:spPr>
      </p:pic>
      <p:pic>
        <p:nvPicPr>
          <p:cNvPr id="20" name="Picture 19"/>
          <p:cNvPicPr>
            <a:picLocks noChangeAspect="1"/>
          </p:cNvPicPr>
          <p:nvPr/>
        </p:nvPicPr>
        <p:blipFill>
          <a:blip r:embed="rId14"/>
          <a:stretch>
            <a:fillRect/>
          </a:stretch>
        </p:blipFill>
        <p:spPr>
          <a:xfrm>
            <a:off x="1235005" y="4964229"/>
            <a:ext cx="9790635" cy="1966535"/>
          </a:xfrm>
          <a:prstGeom prst="rect">
            <a:avLst/>
          </a:prstGeom>
        </p:spPr>
      </p:pic>
    </p:spTree>
    <p:extLst>
      <p:ext uri="{BB962C8B-B14F-4D97-AF65-F5344CB8AC3E}">
        <p14:creationId xmlns:p14="http://schemas.microsoft.com/office/powerpoint/2010/main" val="850246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0"/>
                                        <p:tgtEl>
                                          <p:spTgt spid="13"/>
                                        </p:tgtEl>
                                      </p:cBhvr>
                                    </p:animEffect>
                                    <p:anim calcmode="lin" valueType="num">
                                      <p:cBhvr>
                                        <p:cTn id="58" dur="1000" fill="hold"/>
                                        <p:tgtEl>
                                          <p:spTgt spid="13"/>
                                        </p:tgtEl>
                                        <p:attrNameLst>
                                          <p:attrName>ppt_x</p:attrName>
                                        </p:attrNameLst>
                                      </p:cBhvr>
                                      <p:tavLst>
                                        <p:tav tm="0">
                                          <p:val>
                                            <p:strVal val="#ppt_x"/>
                                          </p:val>
                                        </p:tav>
                                        <p:tav tm="100000">
                                          <p:val>
                                            <p:strVal val="#ppt_x"/>
                                          </p:val>
                                        </p:tav>
                                      </p:tavLst>
                                    </p:anim>
                                    <p:anim calcmode="lin" valueType="num">
                                      <p:cBhvr>
                                        <p:cTn id="59" dur="1000" fill="hold"/>
                                        <p:tgtEl>
                                          <p:spTgt spid="13"/>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000"/>
                                        <p:tgtEl>
                                          <p:spTgt spid="14"/>
                                        </p:tgtEl>
                                      </p:cBhvr>
                                    </p:animEffect>
                                    <p:anim calcmode="lin" valueType="num">
                                      <p:cBhvr>
                                        <p:cTn id="63" dur="1000" fill="hold"/>
                                        <p:tgtEl>
                                          <p:spTgt spid="14"/>
                                        </p:tgtEl>
                                        <p:attrNameLst>
                                          <p:attrName>ppt_x</p:attrName>
                                        </p:attrNameLst>
                                      </p:cBhvr>
                                      <p:tavLst>
                                        <p:tav tm="0">
                                          <p:val>
                                            <p:strVal val="#ppt_x"/>
                                          </p:val>
                                        </p:tav>
                                        <p:tav tm="100000">
                                          <p:val>
                                            <p:strVal val="#ppt_x"/>
                                          </p:val>
                                        </p:tav>
                                      </p:tavLst>
                                    </p:anim>
                                    <p:anim calcmode="lin" valueType="num">
                                      <p:cBhvr>
                                        <p:cTn id="64" dur="1000" fill="hold"/>
                                        <p:tgtEl>
                                          <p:spTgt spid="14"/>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1000" fill="hold"/>
                                        <p:tgtEl>
                                          <p:spTgt spid="15"/>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1000"/>
                                        <p:tgtEl>
                                          <p:spTgt spid="16"/>
                                        </p:tgtEl>
                                      </p:cBhvr>
                                    </p:animEffect>
                                    <p:anim calcmode="lin" valueType="num">
                                      <p:cBhvr>
                                        <p:cTn id="73" dur="1000" fill="hold"/>
                                        <p:tgtEl>
                                          <p:spTgt spid="16"/>
                                        </p:tgtEl>
                                        <p:attrNameLst>
                                          <p:attrName>ppt_x</p:attrName>
                                        </p:attrNameLst>
                                      </p:cBhvr>
                                      <p:tavLst>
                                        <p:tav tm="0">
                                          <p:val>
                                            <p:strVal val="#ppt_x"/>
                                          </p:val>
                                        </p:tav>
                                        <p:tav tm="100000">
                                          <p:val>
                                            <p:strVal val="#ppt_x"/>
                                          </p:val>
                                        </p:tav>
                                      </p:tavLst>
                                    </p:anim>
                                    <p:anim calcmode="lin" valueType="num">
                                      <p:cBhvr>
                                        <p:cTn id="74" dur="1000" fill="hold"/>
                                        <p:tgtEl>
                                          <p:spTgt spid="16"/>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1000"/>
                                        <p:tgtEl>
                                          <p:spTgt spid="17"/>
                                        </p:tgtEl>
                                      </p:cBhvr>
                                    </p:animEffect>
                                    <p:anim calcmode="lin" valueType="num">
                                      <p:cBhvr>
                                        <p:cTn id="78" dur="1000" fill="hold"/>
                                        <p:tgtEl>
                                          <p:spTgt spid="17"/>
                                        </p:tgtEl>
                                        <p:attrNameLst>
                                          <p:attrName>ppt_x</p:attrName>
                                        </p:attrNameLst>
                                      </p:cBhvr>
                                      <p:tavLst>
                                        <p:tav tm="0">
                                          <p:val>
                                            <p:strVal val="#ppt_x"/>
                                          </p:val>
                                        </p:tav>
                                        <p:tav tm="100000">
                                          <p:val>
                                            <p:strVal val="#ppt_x"/>
                                          </p:val>
                                        </p:tav>
                                      </p:tavLst>
                                    </p:anim>
                                    <p:anim calcmode="lin" valueType="num">
                                      <p:cBhvr>
                                        <p:cTn id="79" dur="1000" fill="hold"/>
                                        <p:tgtEl>
                                          <p:spTgt spid="1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1000"/>
                                        <p:tgtEl>
                                          <p:spTgt spid="21"/>
                                        </p:tgtEl>
                                      </p:cBhvr>
                                    </p:animEffect>
                                    <p:anim calcmode="lin" valueType="num">
                                      <p:cBhvr>
                                        <p:cTn id="83" dur="1000" fill="hold"/>
                                        <p:tgtEl>
                                          <p:spTgt spid="21"/>
                                        </p:tgtEl>
                                        <p:attrNameLst>
                                          <p:attrName>ppt_x</p:attrName>
                                        </p:attrNameLst>
                                      </p:cBhvr>
                                      <p:tavLst>
                                        <p:tav tm="0">
                                          <p:val>
                                            <p:strVal val="#ppt_x"/>
                                          </p:val>
                                        </p:tav>
                                        <p:tav tm="100000">
                                          <p:val>
                                            <p:strVal val="#ppt_x"/>
                                          </p:val>
                                        </p:tav>
                                      </p:tavLst>
                                    </p:anim>
                                    <p:anim calcmode="lin" valueType="num">
                                      <p:cBhvr>
                                        <p:cTn id="84" dur="1000" fill="hold"/>
                                        <p:tgtEl>
                                          <p:spTgt spid="21"/>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fade">
                                      <p:cBhvr>
                                        <p:cTn id="87" dur="1000"/>
                                        <p:tgtEl>
                                          <p:spTgt spid="22"/>
                                        </p:tgtEl>
                                      </p:cBhvr>
                                    </p:animEffect>
                                    <p:anim calcmode="lin" valueType="num">
                                      <p:cBhvr>
                                        <p:cTn id="88" dur="1000" fill="hold"/>
                                        <p:tgtEl>
                                          <p:spTgt spid="22"/>
                                        </p:tgtEl>
                                        <p:attrNameLst>
                                          <p:attrName>ppt_x</p:attrName>
                                        </p:attrNameLst>
                                      </p:cBhvr>
                                      <p:tavLst>
                                        <p:tav tm="0">
                                          <p:val>
                                            <p:strVal val="#ppt_x"/>
                                          </p:val>
                                        </p:tav>
                                        <p:tav tm="100000">
                                          <p:val>
                                            <p:strVal val="#ppt_x"/>
                                          </p:val>
                                        </p:tav>
                                      </p:tavLst>
                                    </p:anim>
                                    <p:anim calcmode="lin" valueType="num">
                                      <p:cBhvr>
                                        <p:cTn id="89" dur="1000" fill="hold"/>
                                        <p:tgtEl>
                                          <p:spTgt spid="22"/>
                                        </p:tgtEl>
                                        <p:attrNameLst>
                                          <p:attrName>ppt_y</p:attrName>
                                        </p:attrNameLst>
                                      </p:cBhvr>
                                      <p:tavLst>
                                        <p:tav tm="0">
                                          <p:val>
                                            <p:strVal val="#ppt_y+.1"/>
                                          </p:val>
                                        </p:tav>
                                        <p:tav tm="100000">
                                          <p:val>
                                            <p:strVal val="#ppt_y"/>
                                          </p:val>
                                        </p:tav>
                                      </p:tavLst>
                                    </p:anim>
                                  </p:childTnLst>
                                </p:cTn>
                              </p:par>
                            </p:childTnLst>
                          </p:cTn>
                        </p:par>
                        <p:par>
                          <p:cTn id="90" fill="hold">
                            <p:stCondLst>
                              <p:cond delay="1000"/>
                            </p:stCondLst>
                            <p:childTnLst>
                              <p:par>
                                <p:cTn id="91" presetID="22" presetClass="entr" presetSubtype="4" fill="hold" nodeType="after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wipe(down)">
                                      <p:cBhvr>
                                        <p:cTn id="93" dur="500"/>
                                        <p:tgtEl>
                                          <p:spTgt spid="20"/>
                                        </p:tgtEl>
                                      </p:cBhvr>
                                    </p:animEffect>
                                  </p:childTnLst>
                                </p:cTn>
                              </p:par>
                            </p:childTnLst>
                          </p:cTn>
                        </p:par>
                        <p:par>
                          <p:cTn id="94" fill="hold">
                            <p:stCondLst>
                              <p:cond delay="1500"/>
                            </p:stCondLst>
                            <p:childTnLst>
                              <p:par>
                                <p:cTn id="95" presetID="14" presetClass="entr" presetSubtype="10" fill="hold" nodeType="after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randombar(horizontal)">
                                      <p:cBhvr>
                                        <p:cTn id="97" dur="500"/>
                                        <p:tgtEl>
                                          <p:spTgt spid="19"/>
                                        </p:tgtEl>
                                      </p:cBhvr>
                                    </p:animEffect>
                                  </p:childTnLst>
                                </p:cTn>
                              </p:par>
                              <p:par>
                                <p:cTn id="98" presetID="37" presetClass="entr" presetSubtype="0" fill="hold" nodeType="withEffect">
                                  <p:stCondLst>
                                    <p:cond delay="0"/>
                                  </p:stCondLst>
                                  <p:childTnLst>
                                    <p:set>
                                      <p:cBhvr>
                                        <p:cTn id="99" dur="1" fill="hold">
                                          <p:stCondLst>
                                            <p:cond delay="0"/>
                                          </p:stCondLst>
                                        </p:cTn>
                                        <p:tgtEl>
                                          <p:spTgt spid="25"/>
                                        </p:tgtEl>
                                        <p:attrNameLst>
                                          <p:attrName>style.visibility</p:attrName>
                                        </p:attrNameLst>
                                      </p:cBhvr>
                                      <p:to>
                                        <p:strVal val="visible"/>
                                      </p:to>
                                    </p:set>
                                    <p:animEffect transition="in" filter="fade">
                                      <p:cBhvr>
                                        <p:cTn id="100" dur="1000"/>
                                        <p:tgtEl>
                                          <p:spTgt spid="25"/>
                                        </p:tgtEl>
                                      </p:cBhvr>
                                    </p:animEffect>
                                    <p:anim calcmode="lin" valueType="num">
                                      <p:cBhvr>
                                        <p:cTn id="101" dur="1000" fill="hold"/>
                                        <p:tgtEl>
                                          <p:spTgt spid="25"/>
                                        </p:tgtEl>
                                        <p:attrNameLst>
                                          <p:attrName>ppt_x</p:attrName>
                                        </p:attrNameLst>
                                      </p:cBhvr>
                                      <p:tavLst>
                                        <p:tav tm="0">
                                          <p:val>
                                            <p:strVal val="#ppt_x"/>
                                          </p:val>
                                        </p:tav>
                                        <p:tav tm="100000">
                                          <p:val>
                                            <p:strVal val="#ppt_x"/>
                                          </p:val>
                                        </p:tav>
                                      </p:tavLst>
                                    </p:anim>
                                    <p:anim calcmode="lin" valueType="num">
                                      <p:cBhvr>
                                        <p:cTn id="102" dur="900" decel="100000" fill="hold"/>
                                        <p:tgtEl>
                                          <p:spTgt spid="25"/>
                                        </p:tgtEl>
                                        <p:attrNameLst>
                                          <p:attrName>ppt_y</p:attrName>
                                        </p:attrNameLst>
                                      </p:cBhvr>
                                      <p:tavLst>
                                        <p:tav tm="0">
                                          <p:val>
                                            <p:strVal val="#ppt_y+1"/>
                                          </p:val>
                                        </p:tav>
                                        <p:tav tm="100000">
                                          <p:val>
                                            <p:strVal val="#ppt_y-.03"/>
                                          </p:val>
                                        </p:tav>
                                      </p:tavLst>
                                    </p:anim>
                                    <p:anim calcmode="lin" valueType="num">
                                      <p:cBhvr>
                                        <p:cTn id="103"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7759" y="-1162147"/>
            <a:ext cx="12329759" cy="8020147"/>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grpSp>
        <p:nvGrpSpPr>
          <p:cNvPr id="9" name="Group 8">
            <a:extLst>
              <a:ext uri="{FF2B5EF4-FFF2-40B4-BE49-F238E27FC236}">
                <a16:creationId xmlns:a16="http://schemas.microsoft.com/office/drawing/2014/main" id="{DA1B4BEF-6A54-5144-A9D3-A04207DC47CC}"/>
              </a:ext>
            </a:extLst>
          </p:cNvPr>
          <p:cNvGrpSpPr/>
          <p:nvPr/>
        </p:nvGrpSpPr>
        <p:grpSpPr>
          <a:xfrm>
            <a:off x="691078" y="298991"/>
            <a:ext cx="10809845" cy="6260019"/>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sz="1200"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285229" y="731092"/>
            <a:ext cx="9852163" cy="584775"/>
          </a:xfrm>
          <a:prstGeom prst="rect">
            <a:avLst/>
          </a:prstGeom>
          <a:noFill/>
        </p:spPr>
        <p:txBody>
          <a:bodyPr wrap="square" rtlCol="0">
            <a:spAutoFit/>
          </a:bodyPr>
          <a:lstStyle/>
          <a:p>
            <a:r>
              <a:rPr lang="en-VN" sz="3200" b="1" dirty="0">
                <a:solidFill>
                  <a:srgbClr val="E54784"/>
                </a:solidFill>
                <a:latin typeface="Cambria" panose="02040503050406030204" pitchFamily="18" charset="0"/>
              </a:rPr>
              <a:t>1. Tìm hiểu một số quyền và bổn phận của trẻ em</a:t>
            </a:r>
          </a:p>
        </p:txBody>
      </p:sp>
      <p:sp>
        <p:nvSpPr>
          <p:cNvPr id="17" name="TextBox 16">
            <a:extLst>
              <a:ext uri="{FF2B5EF4-FFF2-40B4-BE49-F238E27FC236}">
                <a16:creationId xmlns:a16="http://schemas.microsoft.com/office/drawing/2014/main" id="{D2A6FAB2-D7DF-424C-88AC-7B354A4A7025}"/>
              </a:ext>
            </a:extLst>
          </p:cNvPr>
          <p:cNvSpPr txBox="1"/>
          <p:nvPr/>
        </p:nvSpPr>
        <p:spPr>
          <a:xfrm>
            <a:off x="1828800" y="1285090"/>
            <a:ext cx="7467600" cy="543675"/>
          </a:xfrm>
          <a:prstGeom prst="rect">
            <a:avLst/>
          </a:prstGeom>
          <a:noFill/>
        </p:spPr>
        <p:txBody>
          <a:bodyPr wrap="square" rtlCol="0">
            <a:spAutoFit/>
          </a:bodyPr>
          <a:lstStyle/>
          <a:p>
            <a:r>
              <a:rPr lang="en-VN" sz="2933" i="1" dirty="0">
                <a:latin typeface="Cambria" panose="02040503050406030204" pitchFamily="18" charset="0"/>
              </a:rPr>
              <a:t>a. Tìm hiểu một số quyền của trẻ em</a:t>
            </a:r>
          </a:p>
        </p:txBody>
      </p:sp>
      <p:sp>
        <p:nvSpPr>
          <p:cNvPr id="3" name="TextBox 2">
            <a:extLst>
              <a:ext uri="{FF2B5EF4-FFF2-40B4-BE49-F238E27FC236}">
                <a16:creationId xmlns:a16="http://schemas.microsoft.com/office/drawing/2014/main" id="{49B4C2C4-3201-044A-A29C-A4A1CF24553B}"/>
              </a:ext>
            </a:extLst>
          </p:cNvPr>
          <p:cNvSpPr txBox="1"/>
          <p:nvPr/>
        </p:nvSpPr>
        <p:spPr>
          <a:xfrm>
            <a:off x="1293498" y="1839088"/>
            <a:ext cx="9604999" cy="4279954"/>
          </a:xfrm>
          <a:prstGeom prst="rect">
            <a:avLst/>
          </a:prstGeom>
          <a:noFill/>
        </p:spPr>
        <p:txBody>
          <a:bodyPr wrap="square" rtlCol="0">
            <a:spAutoFit/>
          </a:bodyPr>
          <a:lstStyle/>
          <a:p>
            <a:pPr marL="304815">
              <a:spcAft>
                <a:spcPts val="533"/>
              </a:spcAft>
            </a:pPr>
            <a:r>
              <a:rPr lang="en-US" sz="2133" dirty="0" err="1">
                <a:latin typeface="Cambria" panose="02040503050406030204" pitchFamily="18" charset="0"/>
                <a:ea typeface="Times New Roman" panose="02020603050405020304" pitchFamily="18" charset="0"/>
              </a:rPr>
              <a:t>Ngoài</a:t>
            </a:r>
            <a:r>
              <a:rPr lang="en-US" sz="2133" dirty="0">
                <a:latin typeface="Cambria" panose="02040503050406030204" pitchFamily="18" charset="0"/>
                <a:ea typeface="Times New Roman" panose="02020603050405020304" pitchFamily="18" charset="0"/>
              </a:rPr>
              <a:t> ra, </a:t>
            </a:r>
            <a:r>
              <a:rPr lang="en-US" sz="2133" dirty="0" err="1">
                <a:latin typeface="Cambria" panose="02040503050406030204" pitchFamily="18" charset="0"/>
                <a:ea typeface="Times New Roman" panose="02020603050405020304" pitchFamily="18" charset="0"/>
              </a:rPr>
              <a:t>trẻ</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em</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còn</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có</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rất</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nhiều</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quyền</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khác</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như</a:t>
            </a:r>
            <a:r>
              <a:rPr lang="en-US" sz="2133" dirty="0">
                <a:latin typeface="Cambria" panose="02040503050406030204" pitchFamily="18" charset="0"/>
                <a:ea typeface="Times New Roman" panose="02020603050405020304" pitchFamily="18" charset="0"/>
              </a:rPr>
              <a:t>: </a:t>
            </a:r>
          </a:p>
          <a:p>
            <a:pPr marL="609630" indent="-304815">
              <a:spcAft>
                <a:spcPts val="533"/>
              </a:spcAft>
              <a:buFont typeface="Arial" panose="020B0604020202020204" pitchFamily="34" charset="0"/>
              <a:buChar char="•"/>
            </a:pPr>
            <a:r>
              <a:rPr lang="en-US" sz="2133" dirty="0" err="1">
                <a:latin typeface="Cambria" panose="02040503050406030204" pitchFamily="18" charset="0"/>
                <a:ea typeface="Times New Roman" panose="02020603050405020304" pitchFamily="18" charset="0"/>
              </a:rPr>
              <a:t>Quyền</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được</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bảo</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vệ</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để</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không</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bị</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bóc</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lột</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sức</a:t>
            </a:r>
            <a:r>
              <a:rPr lang="en-US" sz="2133" dirty="0">
                <a:latin typeface="Cambria" panose="02040503050406030204" pitchFamily="18" charset="0"/>
                <a:ea typeface="Times New Roman" panose="02020603050405020304" pitchFamily="18" charset="0"/>
              </a:rPr>
              <a:t> lao </a:t>
            </a:r>
            <a:r>
              <a:rPr lang="en-US" sz="2133" dirty="0" err="1">
                <a:latin typeface="Cambria" panose="02040503050406030204" pitchFamily="18" charset="0"/>
                <a:ea typeface="Times New Roman" panose="02020603050405020304" pitchFamily="18" charset="0"/>
              </a:rPr>
              <a:t>động</a:t>
            </a:r>
            <a:r>
              <a:rPr lang="en-US" sz="2133" dirty="0">
                <a:latin typeface="Cambria" panose="02040503050406030204" pitchFamily="18" charset="0"/>
                <a:ea typeface="Times New Roman" panose="02020603050405020304" pitchFamily="18" charset="0"/>
              </a:rPr>
              <a:t>; </a:t>
            </a:r>
          </a:p>
          <a:p>
            <a:pPr marL="609630" indent="-304815">
              <a:spcAft>
                <a:spcPts val="533"/>
              </a:spcAft>
              <a:buFont typeface="Arial" panose="020B0604020202020204" pitchFamily="34" charset="0"/>
              <a:buChar char="•"/>
            </a:pPr>
            <a:r>
              <a:rPr lang="en-US" sz="2133" dirty="0" err="1">
                <a:latin typeface="Cambria" panose="02040503050406030204" pitchFamily="18" charset="0"/>
                <a:ea typeface="Times New Roman" panose="02020603050405020304" pitchFamily="18" charset="0"/>
              </a:rPr>
              <a:t>Quyền</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được</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bảo</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vệ</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để</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không</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bị</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bạo</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lực</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bỏ</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rơi</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bỏ</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mặc</a:t>
            </a:r>
            <a:r>
              <a:rPr lang="en-US" sz="2133" dirty="0">
                <a:latin typeface="Cambria" panose="02040503050406030204" pitchFamily="18" charset="0"/>
                <a:ea typeface="Times New Roman" panose="02020603050405020304" pitchFamily="18" charset="0"/>
              </a:rPr>
              <a:t>; </a:t>
            </a:r>
          </a:p>
          <a:p>
            <a:pPr marL="609630" indent="-304815">
              <a:spcAft>
                <a:spcPts val="533"/>
              </a:spcAft>
              <a:buFont typeface="Arial" panose="020B0604020202020204" pitchFamily="34" charset="0"/>
              <a:buChar char="•"/>
            </a:pPr>
            <a:r>
              <a:rPr lang="en-US" sz="2133" dirty="0" err="1">
                <a:latin typeface="Cambria" panose="02040503050406030204" pitchFamily="18" charset="0"/>
                <a:ea typeface="Times New Roman" panose="02020603050405020304" pitchFamily="18" charset="0"/>
              </a:rPr>
              <a:t>Quyền</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được</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bảo</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vệ</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để</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không</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bị</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mua</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bán</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bắt</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cóc</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đánh</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tráo</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chiếm</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đoạt</a:t>
            </a:r>
            <a:r>
              <a:rPr lang="en-US" sz="2133" dirty="0">
                <a:latin typeface="Cambria" panose="02040503050406030204" pitchFamily="18" charset="0"/>
                <a:ea typeface="Times New Roman" panose="02020603050405020304" pitchFamily="18" charset="0"/>
              </a:rPr>
              <a:t>; </a:t>
            </a:r>
          </a:p>
          <a:p>
            <a:pPr marL="609630" indent="-304815">
              <a:spcAft>
                <a:spcPts val="533"/>
              </a:spcAft>
              <a:buFont typeface="Arial" panose="020B0604020202020204" pitchFamily="34" charset="0"/>
              <a:buChar char="•"/>
            </a:pPr>
            <a:r>
              <a:rPr lang="en-US" sz="2133" dirty="0" err="1">
                <a:latin typeface="Cambria" panose="02040503050406030204" pitchFamily="18" charset="0"/>
                <a:ea typeface="Times New Roman" panose="02020603050405020304" pitchFamily="18" charset="0"/>
              </a:rPr>
              <a:t>Quyền</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được</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bảo</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vệ</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khỏi</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chất</a:t>
            </a:r>
            <a:r>
              <a:rPr lang="en-US" sz="2133" dirty="0">
                <a:latin typeface="Cambria" panose="02040503050406030204" pitchFamily="18" charset="0"/>
                <a:ea typeface="Times New Roman" panose="02020603050405020304" pitchFamily="18" charset="0"/>
              </a:rPr>
              <a:t> ma </a:t>
            </a:r>
            <a:r>
              <a:rPr lang="en-US" sz="2133" dirty="0" err="1">
                <a:latin typeface="Cambria" panose="02040503050406030204" pitchFamily="18" charset="0"/>
                <a:ea typeface="Times New Roman" panose="02020603050405020304" pitchFamily="18" charset="0"/>
              </a:rPr>
              <a:t>tuý</a:t>
            </a:r>
            <a:r>
              <a:rPr lang="en-US" sz="2133" dirty="0">
                <a:latin typeface="Cambria" panose="02040503050406030204" pitchFamily="18" charset="0"/>
                <a:ea typeface="Times New Roman" panose="02020603050405020304" pitchFamily="18" charset="0"/>
              </a:rPr>
              <a:t>; </a:t>
            </a:r>
          </a:p>
          <a:p>
            <a:pPr marL="609630" indent="-304815">
              <a:spcAft>
                <a:spcPts val="533"/>
              </a:spcAft>
              <a:buFont typeface="Arial" panose="020B0604020202020204" pitchFamily="34" charset="0"/>
              <a:buChar char="•"/>
            </a:pPr>
            <a:r>
              <a:rPr lang="en-US" sz="2133" dirty="0" err="1">
                <a:latin typeface="Cambria" panose="02040503050406030204" pitchFamily="18" charset="0"/>
                <a:ea typeface="Times New Roman" panose="02020603050405020304" pitchFamily="18" charset="0"/>
              </a:rPr>
              <a:t>Quyền</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được</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bảo</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vệ</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trong</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tố</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tụng</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và</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xử</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lí</a:t>
            </a:r>
            <a:r>
              <a:rPr lang="en-US" sz="2133" dirty="0">
                <a:latin typeface="Cambria" panose="02040503050406030204" pitchFamily="18" charset="0"/>
                <a:ea typeface="Times New Roman" panose="02020603050405020304" pitchFamily="18" charset="0"/>
              </a:rPr>
              <a:t> vi </a:t>
            </a:r>
            <a:r>
              <a:rPr lang="en-US" sz="2133" dirty="0" err="1">
                <a:latin typeface="Cambria" panose="02040503050406030204" pitchFamily="18" charset="0"/>
                <a:ea typeface="Times New Roman" panose="02020603050405020304" pitchFamily="18" charset="0"/>
              </a:rPr>
              <a:t>phạm</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hành</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chính</a:t>
            </a:r>
            <a:r>
              <a:rPr lang="en-US" sz="2133" dirty="0">
                <a:latin typeface="Cambria" panose="02040503050406030204" pitchFamily="18" charset="0"/>
                <a:ea typeface="Times New Roman" panose="02020603050405020304" pitchFamily="18" charset="0"/>
              </a:rPr>
              <a:t>;</a:t>
            </a:r>
          </a:p>
          <a:p>
            <a:pPr marL="609630" indent="-304815">
              <a:spcAft>
                <a:spcPts val="533"/>
              </a:spcAft>
              <a:buFont typeface="Arial" panose="020B0604020202020204" pitchFamily="34" charset="0"/>
              <a:buChar char="•"/>
            </a:pPr>
            <a:r>
              <a:rPr lang="en-US" sz="2133" dirty="0" err="1">
                <a:latin typeface="Cambria" panose="02040503050406030204" pitchFamily="18" charset="0"/>
                <a:ea typeface="Times New Roman" panose="02020603050405020304" pitchFamily="18" charset="0"/>
              </a:rPr>
              <a:t>Quyền</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được</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bảo</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vệ</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khi</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gặp</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thiên</a:t>
            </a:r>
            <a:r>
              <a:rPr lang="en-US" sz="2133" dirty="0">
                <a:latin typeface="Cambria" panose="02040503050406030204" pitchFamily="18" charset="0"/>
                <a:ea typeface="Times New Roman" panose="02020603050405020304" pitchFamily="18" charset="0"/>
              </a:rPr>
              <a:t> tai, </a:t>
            </a:r>
            <a:r>
              <a:rPr lang="en-US" sz="2133" dirty="0" err="1">
                <a:latin typeface="Cambria" panose="02040503050406030204" pitchFamily="18" charset="0"/>
                <a:ea typeface="Times New Roman" panose="02020603050405020304" pitchFamily="18" charset="0"/>
              </a:rPr>
              <a:t>thảm</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hoạ</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ở</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nhiễm</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môi</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trường</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xung</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đột</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vũ</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trang</a:t>
            </a:r>
            <a:r>
              <a:rPr lang="en-US" sz="2133" dirty="0">
                <a:latin typeface="Cambria" panose="02040503050406030204" pitchFamily="18" charset="0"/>
                <a:ea typeface="Times New Roman" panose="02020603050405020304" pitchFamily="18" charset="0"/>
              </a:rPr>
              <a:t>; </a:t>
            </a:r>
          </a:p>
          <a:p>
            <a:pPr marL="609630" indent="-304815">
              <a:spcAft>
                <a:spcPts val="533"/>
              </a:spcAft>
              <a:buFont typeface="Arial" panose="020B0604020202020204" pitchFamily="34" charset="0"/>
              <a:buChar char="•"/>
            </a:pPr>
            <a:r>
              <a:rPr lang="en-US" sz="2133" dirty="0" err="1">
                <a:latin typeface="Cambria" panose="02040503050406030204" pitchFamily="18" charset="0"/>
                <a:ea typeface="Times New Roman" panose="02020603050405020304" pitchFamily="18" charset="0"/>
              </a:rPr>
              <a:t>Quyền</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được</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bảo</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đảm</a:t>
            </a:r>
            <a:r>
              <a:rPr lang="en-US" sz="2133" dirty="0">
                <a:latin typeface="Cambria" panose="02040503050406030204" pitchFamily="18" charset="0"/>
                <a:ea typeface="Times New Roman" panose="02020603050405020304" pitchFamily="18" charset="0"/>
              </a:rPr>
              <a:t> an </a:t>
            </a:r>
            <a:r>
              <a:rPr lang="en-US" sz="2133" dirty="0" err="1">
                <a:latin typeface="Cambria" panose="02040503050406030204" pitchFamily="18" charset="0"/>
                <a:ea typeface="Times New Roman" panose="02020603050405020304" pitchFamily="18" charset="0"/>
              </a:rPr>
              <a:t>sinh</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xã</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hội</a:t>
            </a:r>
            <a:r>
              <a:rPr lang="en-US" sz="2133" dirty="0">
                <a:latin typeface="Cambria" panose="02040503050406030204" pitchFamily="18" charset="0"/>
                <a:ea typeface="Times New Roman" panose="02020603050405020304" pitchFamily="18" charset="0"/>
              </a:rPr>
              <a:t>; </a:t>
            </a:r>
          </a:p>
          <a:p>
            <a:pPr marL="609630" indent="-304815">
              <a:spcAft>
                <a:spcPts val="533"/>
              </a:spcAft>
              <a:buFont typeface="Arial" panose="020B0604020202020204" pitchFamily="34" charset="0"/>
              <a:buChar char="•"/>
            </a:pPr>
            <a:r>
              <a:rPr lang="en-US" sz="2133" dirty="0" err="1">
                <a:latin typeface="Cambria" panose="02040503050406030204" pitchFamily="18" charset="0"/>
                <a:ea typeface="Times New Roman" panose="02020603050405020304" pitchFamily="18" charset="0"/>
              </a:rPr>
              <a:t>Quyền</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được</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tiếp</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cận</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thông</a:t>
            </a:r>
            <a:r>
              <a:rPr lang="en-US" sz="2133" dirty="0">
                <a:latin typeface="Cambria" panose="02040503050406030204" pitchFamily="18" charset="0"/>
                <a:ea typeface="Times New Roman" panose="02020603050405020304" pitchFamily="18" charset="0"/>
              </a:rPr>
              <a:t> tin </a:t>
            </a:r>
            <a:r>
              <a:rPr lang="en-US" sz="2133" dirty="0" err="1">
                <a:latin typeface="Cambria" panose="02040503050406030204" pitchFamily="18" charset="0"/>
                <a:ea typeface="Times New Roman" panose="02020603050405020304" pitchFamily="18" charset="0"/>
              </a:rPr>
              <a:t>và</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tham</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gia</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hoạt</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động</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xã</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hội</a:t>
            </a:r>
            <a:r>
              <a:rPr lang="en-US" sz="2133" dirty="0">
                <a:latin typeface="Cambria" panose="02040503050406030204" pitchFamily="18" charset="0"/>
                <a:ea typeface="Times New Roman" panose="02020603050405020304" pitchFamily="18" charset="0"/>
              </a:rPr>
              <a:t>,...</a:t>
            </a:r>
            <a:r>
              <a:rPr lang="en-VN" sz="2133" dirty="0">
                <a:latin typeface="Cambria" panose="02040503050406030204" pitchFamily="18" charset="0"/>
              </a:rPr>
              <a:t> </a:t>
            </a:r>
            <a:endParaRPr lang="en-US" sz="2133" dirty="0">
              <a:latin typeface="Cambria" panose="02040503050406030204" pitchFamily="18" charset="0"/>
              <a:ea typeface="Times New Roman" panose="02020603050405020304" pitchFamily="18" charset="0"/>
            </a:endParaRPr>
          </a:p>
          <a:p>
            <a:pPr marL="609630" indent="-304815">
              <a:spcAft>
                <a:spcPts val="533"/>
              </a:spcAft>
              <a:buFont typeface="Arial" panose="020B0604020202020204" pitchFamily="34" charset="0"/>
              <a:buChar char="•"/>
            </a:pPr>
            <a:endParaRPr lang="en-US" sz="2133" dirty="0">
              <a:latin typeface="Cambria" panose="02040503050406030204" pitchFamily="18" charset="0"/>
              <a:ea typeface="Times New Roman" panose="02020603050405020304" pitchFamily="18" charset="0"/>
            </a:endParaRPr>
          </a:p>
        </p:txBody>
      </p:sp>
    </p:spTree>
    <p:extLst>
      <p:ext uri="{BB962C8B-B14F-4D97-AF65-F5344CB8AC3E}">
        <p14:creationId xmlns:p14="http://schemas.microsoft.com/office/powerpoint/2010/main" val="58785903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7759" y="-1162147"/>
            <a:ext cx="12329759" cy="8020147"/>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grpSp>
        <p:nvGrpSpPr>
          <p:cNvPr id="9" name="Group 8">
            <a:extLst>
              <a:ext uri="{FF2B5EF4-FFF2-40B4-BE49-F238E27FC236}">
                <a16:creationId xmlns:a16="http://schemas.microsoft.com/office/drawing/2014/main" id="{DA1B4BEF-6A54-5144-A9D3-A04207DC47CC}"/>
              </a:ext>
            </a:extLst>
          </p:cNvPr>
          <p:cNvGrpSpPr/>
          <p:nvPr/>
        </p:nvGrpSpPr>
        <p:grpSpPr>
          <a:xfrm>
            <a:off x="691078" y="298991"/>
            <a:ext cx="10809845" cy="6260019"/>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sz="1200"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285229" y="731092"/>
            <a:ext cx="9852163" cy="584775"/>
          </a:xfrm>
          <a:prstGeom prst="rect">
            <a:avLst/>
          </a:prstGeom>
          <a:noFill/>
        </p:spPr>
        <p:txBody>
          <a:bodyPr wrap="square" rtlCol="0">
            <a:spAutoFit/>
          </a:bodyPr>
          <a:lstStyle/>
          <a:p>
            <a:r>
              <a:rPr lang="en-VN" sz="3200" b="1" dirty="0">
                <a:solidFill>
                  <a:srgbClr val="E54784"/>
                </a:solidFill>
                <a:latin typeface="Cambria" panose="02040503050406030204" pitchFamily="18" charset="0"/>
              </a:rPr>
              <a:t>1. Tìm hiểu một số quyền và bổn phận của trẻ em</a:t>
            </a:r>
          </a:p>
        </p:txBody>
      </p:sp>
      <p:sp>
        <p:nvSpPr>
          <p:cNvPr id="17" name="TextBox 16">
            <a:extLst>
              <a:ext uri="{FF2B5EF4-FFF2-40B4-BE49-F238E27FC236}">
                <a16:creationId xmlns:a16="http://schemas.microsoft.com/office/drawing/2014/main" id="{D2A6FAB2-D7DF-424C-88AC-7B354A4A7025}"/>
              </a:ext>
            </a:extLst>
          </p:cNvPr>
          <p:cNvSpPr txBox="1"/>
          <p:nvPr/>
        </p:nvSpPr>
        <p:spPr>
          <a:xfrm>
            <a:off x="1828800" y="1285090"/>
            <a:ext cx="7467600" cy="543675"/>
          </a:xfrm>
          <a:prstGeom prst="rect">
            <a:avLst/>
          </a:prstGeom>
          <a:noFill/>
        </p:spPr>
        <p:txBody>
          <a:bodyPr wrap="square" rtlCol="0">
            <a:spAutoFit/>
          </a:bodyPr>
          <a:lstStyle/>
          <a:p>
            <a:r>
              <a:rPr lang="en-VN" sz="2933" i="1" dirty="0">
                <a:latin typeface="Cambria" panose="02040503050406030204" pitchFamily="18" charset="0"/>
              </a:rPr>
              <a:t>b. Tìm hiểu một số bổn phận của trẻ em</a:t>
            </a:r>
          </a:p>
        </p:txBody>
      </p:sp>
      <p:sp>
        <p:nvSpPr>
          <p:cNvPr id="20" name="TextBox 19">
            <a:extLst>
              <a:ext uri="{FF2B5EF4-FFF2-40B4-BE49-F238E27FC236}">
                <a16:creationId xmlns:a16="http://schemas.microsoft.com/office/drawing/2014/main" id="{E7ACD74D-3FD9-BC4A-99CD-90D9A1A536A2}"/>
              </a:ext>
            </a:extLst>
          </p:cNvPr>
          <p:cNvSpPr txBox="1"/>
          <p:nvPr/>
        </p:nvSpPr>
        <p:spPr>
          <a:xfrm>
            <a:off x="6239776" y="4017342"/>
            <a:ext cx="4879975" cy="2308324"/>
          </a:xfrm>
          <a:prstGeom prst="rect">
            <a:avLst/>
          </a:prstGeom>
          <a:noFill/>
        </p:spPr>
        <p:txBody>
          <a:bodyPr wrap="square" rtlCol="0">
            <a:spAutoFit/>
          </a:bodyPr>
          <a:lstStyle/>
          <a:p>
            <a:r>
              <a:rPr lang="en-VN" sz="2400" b="1" dirty="0">
                <a:latin typeface="Cambria" panose="02040503050406030204" pitchFamily="18" charset="0"/>
              </a:rPr>
              <a:t>THẢO LUẬN NHÓM ĐÔI </a:t>
            </a:r>
            <a:r>
              <a:rPr lang="en-VN" sz="2400" dirty="0">
                <a:latin typeface="Cambria" panose="02040503050406030204" pitchFamily="18" charset="0"/>
              </a:rPr>
              <a:t>và cho biết:</a:t>
            </a:r>
          </a:p>
          <a:p>
            <a:pPr marL="381019" indent="-381019">
              <a:buFont typeface="Arial" panose="020B0604020202020204" pitchFamily="34" charset="0"/>
              <a:buChar char="•"/>
            </a:pPr>
            <a:r>
              <a:rPr lang="en-VN" sz="2400" dirty="0">
                <a:latin typeface="Cambria" panose="02040503050406030204" pitchFamily="18" charset="0"/>
              </a:rPr>
              <a:t>Các bạn trong tranh đã thực hiện bổn phận g ì?</a:t>
            </a:r>
          </a:p>
          <a:p>
            <a:pPr marL="381019" indent="-381019">
              <a:buFont typeface="Arial" panose="020B0604020202020204" pitchFamily="34" charset="0"/>
              <a:buChar char="•"/>
            </a:pPr>
            <a:r>
              <a:rPr lang="en-VN" sz="2400" dirty="0">
                <a:latin typeface="Cambria" panose="02040503050406030204" pitchFamily="18" charset="0"/>
              </a:rPr>
              <a:t>Em còn biết những bổn phận nào khác của trẻ em</a:t>
            </a:r>
          </a:p>
        </p:txBody>
      </p:sp>
      <p:pic>
        <p:nvPicPr>
          <p:cNvPr id="3" name="Picture 2">
            <a:extLst>
              <a:ext uri="{FF2B5EF4-FFF2-40B4-BE49-F238E27FC236}">
                <a16:creationId xmlns:a16="http://schemas.microsoft.com/office/drawing/2014/main" id="{49C4A9C8-C49B-0A4A-B553-8492E91AC9CC}"/>
              </a:ext>
            </a:extLst>
          </p:cNvPr>
          <p:cNvPicPr>
            <a:picLocks noChangeAspect="1"/>
          </p:cNvPicPr>
          <p:nvPr/>
        </p:nvPicPr>
        <p:blipFill rotWithShape="1">
          <a:blip r:embed="rId3"/>
          <a:srcRect t="1668"/>
          <a:stretch/>
        </p:blipFill>
        <p:spPr>
          <a:xfrm>
            <a:off x="1438814" y="1901101"/>
            <a:ext cx="4126869" cy="2070157"/>
          </a:xfrm>
          <a:prstGeom prst="rect">
            <a:avLst/>
          </a:prstGeom>
        </p:spPr>
      </p:pic>
      <p:pic>
        <p:nvPicPr>
          <p:cNvPr id="4" name="Picture 3">
            <a:extLst>
              <a:ext uri="{FF2B5EF4-FFF2-40B4-BE49-F238E27FC236}">
                <a16:creationId xmlns:a16="http://schemas.microsoft.com/office/drawing/2014/main" id="{794BE997-3AE8-274F-A1C1-6BED6CADAAC6}"/>
              </a:ext>
            </a:extLst>
          </p:cNvPr>
          <p:cNvPicPr>
            <a:picLocks noChangeAspect="1"/>
          </p:cNvPicPr>
          <p:nvPr/>
        </p:nvPicPr>
        <p:blipFill rotWithShape="1">
          <a:blip r:embed="rId4"/>
          <a:srcRect b="48054"/>
          <a:stretch/>
        </p:blipFill>
        <p:spPr>
          <a:xfrm>
            <a:off x="5562600" y="1907049"/>
            <a:ext cx="4738633" cy="2003132"/>
          </a:xfrm>
          <a:prstGeom prst="rect">
            <a:avLst/>
          </a:prstGeom>
        </p:spPr>
      </p:pic>
      <p:pic>
        <p:nvPicPr>
          <p:cNvPr id="21" name="Picture 20">
            <a:extLst>
              <a:ext uri="{FF2B5EF4-FFF2-40B4-BE49-F238E27FC236}">
                <a16:creationId xmlns:a16="http://schemas.microsoft.com/office/drawing/2014/main" id="{250E931F-8913-D545-8642-BBE2132DFCA3}"/>
              </a:ext>
            </a:extLst>
          </p:cNvPr>
          <p:cNvPicPr>
            <a:picLocks noChangeAspect="1"/>
          </p:cNvPicPr>
          <p:nvPr/>
        </p:nvPicPr>
        <p:blipFill rotWithShape="1">
          <a:blip r:embed="rId4"/>
          <a:srcRect t="50163"/>
          <a:stretch/>
        </p:blipFill>
        <p:spPr>
          <a:xfrm>
            <a:off x="1438814" y="3871518"/>
            <a:ext cx="4679401" cy="1897773"/>
          </a:xfrm>
          <a:prstGeom prst="rect">
            <a:avLst/>
          </a:prstGeom>
        </p:spPr>
      </p:pic>
    </p:spTree>
    <p:extLst>
      <p:ext uri="{BB962C8B-B14F-4D97-AF65-F5344CB8AC3E}">
        <p14:creationId xmlns:p14="http://schemas.microsoft.com/office/powerpoint/2010/main" val="2636608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par>
                                <p:cTn id="13" presetID="5"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par>
                                <p:cTn id="16" presetID="5" presetClass="entr" presetSubtype="1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heckerboard(across)">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7759" y="-1162147"/>
            <a:ext cx="12329759" cy="8020147"/>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grpSp>
        <p:nvGrpSpPr>
          <p:cNvPr id="9" name="Group 8">
            <a:extLst>
              <a:ext uri="{FF2B5EF4-FFF2-40B4-BE49-F238E27FC236}">
                <a16:creationId xmlns:a16="http://schemas.microsoft.com/office/drawing/2014/main" id="{DA1B4BEF-6A54-5144-A9D3-A04207DC47CC}"/>
              </a:ext>
            </a:extLst>
          </p:cNvPr>
          <p:cNvGrpSpPr/>
          <p:nvPr/>
        </p:nvGrpSpPr>
        <p:grpSpPr>
          <a:xfrm>
            <a:off x="691078" y="298991"/>
            <a:ext cx="10809845" cy="6260019"/>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sz="1200"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285229" y="731092"/>
            <a:ext cx="9852163" cy="584775"/>
          </a:xfrm>
          <a:prstGeom prst="rect">
            <a:avLst/>
          </a:prstGeom>
          <a:noFill/>
        </p:spPr>
        <p:txBody>
          <a:bodyPr wrap="square" rtlCol="0">
            <a:spAutoFit/>
          </a:bodyPr>
          <a:lstStyle/>
          <a:p>
            <a:r>
              <a:rPr lang="en-VN" sz="3200" b="1" dirty="0">
                <a:solidFill>
                  <a:srgbClr val="E54784"/>
                </a:solidFill>
                <a:latin typeface="Cambria" panose="02040503050406030204" pitchFamily="18" charset="0"/>
              </a:rPr>
              <a:t>1. Tìm hiểu một số quyền và bổn phận của trẻ em</a:t>
            </a:r>
          </a:p>
        </p:txBody>
      </p:sp>
      <p:sp>
        <p:nvSpPr>
          <p:cNvPr id="17" name="TextBox 16">
            <a:extLst>
              <a:ext uri="{FF2B5EF4-FFF2-40B4-BE49-F238E27FC236}">
                <a16:creationId xmlns:a16="http://schemas.microsoft.com/office/drawing/2014/main" id="{D2A6FAB2-D7DF-424C-88AC-7B354A4A7025}"/>
              </a:ext>
            </a:extLst>
          </p:cNvPr>
          <p:cNvSpPr txBox="1"/>
          <p:nvPr/>
        </p:nvSpPr>
        <p:spPr>
          <a:xfrm>
            <a:off x="1828800" y="1285090"/>
            <a:ext cx="7467600" cy="543675"/>
          </a:xfrm>
          <a:prstGeom prst="rect">
            <a:avLst/>
          </a:prstGeom>
          <a:noFill/>
        </p:spPr>
        <p:txBody>
          <a:bodyPr wrap="square" rtlCol="0">
            <a:spAutoFit/>
          </a:bodyPr>
          <a:lstStyle/>
          <a:p>
            <a:r>
              <a:rPr lang="en-VN" sz="2933" i="1" dirty="0">
                <a:latin typeface="Cambria" panose="02040503050406030204" pitchFamily="18" charset="0"/>
              </a:rPr>
              <a:t>b. Tìm hiểu một số bổn phận của trẻ em</a:t>
            </a:r>
          </a:p>
        </p:txBody>
      </p:sp>
      <p:sp>
        <p:nvSpPr>
          <p:cNvPr id="20" name="TextBox 19">
            <a:extLst>
              <a:ext uri="{FF2B5EF4-FFF2-40B4-BE49-F238E27FC236}">
                <a16:creationId xmlns:a16="http://schemas.microsoft.com/office/drawing/2014/main" id="{E7ACD74D-3FD9-BC4A-99CD-90D9A1A536A2}"/>
              </a:ext>
            </a:extLst>
          </p:cNvPr>
          <p:cNvSpPr txBox="1"/>
          <p:nvPr/>
        </p:nvSpPr>
        <p:spPr>
          <a:xfrm>
            <a:off x="1178736" y="3498172"/>
            <a:ext cx="9834522" cy="2678234"/>
          </a:xfrm>
          <a:prstGeom prst="rect">
            <a:avLst/>
          </a:prstGeom>
          <a:noFill/>
        </p:spPr>
        <p:txBody>
          <a:bodyPr wrap="square" rtlCol="0">
            <a:spAutoFit/>
          </a:bodyPr>
          <a:lstStyle/>
          <a:p>
            <a:r>
              <a:rPr lang="vi-VN" sz="1867" dirty="0">
                <a:latin typeface="Cambria" panose="02040503050406030204" pitchFamily="18" charset="0"/>
              </a:rPr>
              <a:t>1. Bổn phận rèn luyện thân thể</a:t>
            </a:r>
          </a:p>
          <a:p>
            <a:r>
              <a:rPr lang="vi-VN" sz="1867" dirty="0">
                <a:latin typeface="Cambria" panose="02040503050406030204" pitchFamily="18" charset="0"/>
              </a:rPr>
              <a:t>2. Bổn phận phụ giúp cha mẹ và các thành viên trong gia đình những công việc phù hợp với độ tuổi, giới tính</a:t>
            </a:r>
          </a:p>
          <a:p>
            <a:r>
              <a:rPr lang="vi-VN" sz="1867" dirty="0">
                <a:latin typeface="Cambria" panose="02040503050406030204" pitchFamily="18" charset="0"/>
              </a:rPr>
              <a:t>3. Bổn phận kính trọng, lễ phép với ông bà, cha mẹ</a:t>
            </a:r>
          </a:p>
          <a:p>
            <a:r>
              <a:rPr lang="vi-VN" sz="1867" dirty="0">
                <a:latin typeface="Cambria" panose="02040503050406030204" pitchFamily="18" charset="0"/>
              </a:rPr>
              <a:t>4. Bổn phận giúp đỡ người già, người khuyết tật, phụ nữ mang thai, trẻ nhỏ, người gặp hoàn cảnh khó khăn phù hợp với khả năng, sức khỏe và độ tuổi</a:t>
            </a:r>
          </a:p>
          <a:p>
            <a:r>
              <a:rPr lang="vi-VN" sz="1867" dirty="0">
                <a:latin typeface="Cambria" panose="02040503050406030204" pitchFamily="18" charset="0"/>
              </a:rPr>
              <a:t>5. Bổn phận bảo vệ, giữ gìn, sử dụng tài sản, tài nguyên, bảo vệ môi trường phù hợp với khả năng và độ tuổi của trẻ em</a:t>
            </a:r>
          </a:p>
          <a:p>
            <a:r>
              <a:rPr lang="vi-VN" sz="1867" dirty="0">
                <a:latin typeface="Cambria" panose="02040503050406030204" pitchFamily="18" charset="0"/>
              </a:rPr>
              <a:t>6. Bổn phận thương yêu, đoàn kết, chia sẻ khó khăn, tôn trọng, giúp đỡ bạn bè</a:t>
            </a:r>
          </a:p>
        </p:txBody>
      </p:sp>
      <p:pic>
        <p:nvPicPr>
          <p:cNvPr id="3" name="Picture 2">
            <a:extLst>
              <a:ext uri="{FF2B5EF4-FFF2-40B4-BE49-F238E27FC236}">
                <a16:creationId xmlns:a16="http://schemas.microsoft.com/office/drawing/2014/main" id="{49C4A9C8-C49B-0A4A-B553-8492E91AC9CC}"/>
              </a:ext>
            </a:extLst>
          </p:cNvPr>
          <p:cNvPicPr>
            <a:picLocks noChangeAspect="1"/>
          </p:cNvPicPr>
          <p:nvPr/>
        </p:nvPicPr>
        <p:blipFill rotWithShape="1">
          <a:blip r:embed="rId3"/>
          <a:srcRect t="1668"/>
          <a:stretch/>
        </p:blipFill>
        <p:spPr>
          <a:xfrm>
            <a:off x="1438814" y="1901101"/>
            <a:ext cx="3031586" cy="1520731"/>
          </a:xfrm>
          <a:prstGeom prst="rect">
            <a:avLst/>
          </a:prstGeom>
        </p:spPr>
      </p:pic>
      <p:pic>
        <p:nvPicPr>
          <p:cNvPr id="4" name="Picture 3">
            <a:extLst>
              <a:ext uri="{FF2B5EF4-FFF2-40B4-BE49-F238E27FC236}">
                <a16:creationId xmlns:a16="http://schemas.microsoft.com/office/drawing/2014/main" id="{794BE997-3AE8-274F-A1C1-6BED6CADAAC6}"/>
              </a:ext>
            </a:extLst>
          </p:cNvPr>
          <p:cNvPicPr>
            <a:picLocks noChangeAspect="1"/>
          </p:cNvPicPr>
          <p:nvPr/>
        </p:nvPicPr>
        <p:blipFill rotWithShape="1">
          <a:blip r:embed="rId4"/>
          <a:srcRect b="48054"/>
          <a:stretch/>
        </p:blipFill>
        <p:spPr>
          <a:xfrm>
            <a:off x="4448629" y="1859760"/>
            <a:ext cx="3518402" cy="1487311"/>
          </a:xfrm>
          <a:prstGeom prst="rect">
            <a:avLst/>
          </a:prstGeom>
        </p:spPr>
      </p:pic>
      <p:pic>
        <p:nvPicPr>
          <p:cNvPr id="21" name="Picture 20">
            <a:extLst>
              <a:ext uri="{FF2B5EF4-FFF2-40B4-BE49-F238E27FC236}">
                <a16:creationId xmlns:a16="http://schemas.microsoft.com/office/drawing/2014/main" id="{250E931F-8913-D545-8642-BBE2132DFCA3}"/>
              </a:ext>
            </a:extLst>
          </p:cNvPr>
          <p:cNvPicPr>
            <a:picLocks noChangeAspect="1"/>
          </p:cNvPicPr>
          <p:nvPr/>
        </p:nvPicPr>
        <p:blipFill rotWithShape="1">
          <a:blip r:embed="rId4"/>
          <a:srcRect t="50163"/>
          <a:stretch/>
        </p:blipFill>
        <p:spPr>
          <a:xfrm>
            <a:off x="7768899" y="1897472"/>
            <a:ext cx="3336386" cy="1353101"/>
          </a:xfrm>
          <a:prstGeom prst="rect">
            <a:avLst/>
          </a:prstGeom>
        </p:spPr>
      </p:pic>
    </p:spTree>
    <p:extLst>
      <p:ext uri="{BB962C8B-B14F-4D97-AF65-F5344CB8AC3E}">
        <p14:creationId xmlns:p14="http://schemas.microsoft.com/office/powerpoint/2010/main" val="242456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additive="base">
                                        <p:cTn id="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xEl>
                                              <p:pRg st="1" end="1"/>
                                            </p:txEl>
                                          </p:spTgt>
                                        </p:tgtEl>
                                        <p:attrNameLst>
                                          <p:attrName>style.visibility</p:attrName>
                                        </p:attrNameLst>
                                      </p:cBhvr>
                                      <p:to>
                                        <p:strVal val="visible"/>
                                      </p:to>
                                    </p:set>
                                    <p:anim calcmode="lin" valueType="num">
                                      <p:cBhvr additive="base">
                                        <p:cTn id="13"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xEl>
                                              <p:pRg st="2" end="2"/>
                                            </p:txEl>
                                          </p:spTgt>
                                        </p:tgtEl>
                                        <p:attrNameLst>
                                          <p:attrName>style.visibility</p:attrName>
                                        </p:attrNameLst>
                                      </p:cBhvr>
                                      <p:to>
                                        <p:strVal val="visible"/>
                                      </p:to>
                                    </p:set>
                                    <p:anim calcmode="lin" valueType="num">
                                      <p:cBhvr additive="base">
                                        <p:cTn id="19"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xEl>
                                              <p:pRg st="3" end="3"/>
                                            </p:txEl>
                                          </p:spTgt>
                                        </p:tgtEl>
                                        <p:attrNameLst>
                                          <p:attrName>style.visibility</p:attrName>
                                        </p:attrNameLst>
                                      </p:cBhvr>
                                      <p:to>
                                        <p:strVal val="visible"/>
                                      </p:to>
                                    </p:set>
                                    <p:anim calcmode="lin" valueType="num">
                                      <p:cBhvr additive="base">
                                        <p:cTn id="25" dur="500" fill="hold"/>
                                        <p:tgtEl>
                                          <p:spTgt spid="2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xEl>
                                              <p:pRg st="4" end="4"/>
                                            </p:txEl>
                                          </p:spTgt>
                                        </p:tgtEl>
                                        <p:attrNameLst>
                                          <p:attrName>style.visibility</p:attrName>
                                        </p:attrNameLst>
                                      </p:cBhvr>
                                      <p:to>
                                        <p:strVal val="visible"/>
                                      </p:to>
                                    </p:set>
                                    <p:anim calcmode="lin" valueType="num">
                                      <p:cBhvr additive="base">
                                        <p:cTn id="31" dur="500" fill="hold"/>
                                        <p:tgtEl>
                                          <p:spTgt spid="2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xEl>
                                              <p:pRg st="5" end="5"/>
                                            </p:txEl>
                                          </p:spTgt>
                                        </p:tgtEl>
                                        <p:attrNameLst>
                                          <p:attrName>style.visibility</p:attrName>
                                        </p:attrNameLst>
                                      </p:cBhvr>
                                      <p:to>
                                        <p:strVal val="visible"/>
                                      </p:to>
                                    </p:set>
                                    <p:anim calcmode="lin" valueType="num">
                                      <p:cBhvr additive="base">
                                        <p:cTn id="37" dur="500" fill="hold"/>
                                        <p:tgtEl>
                                          <p:spTgt spid="2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8F002ED6-5DAB-FB4A-A450-60946123E0D2}"/>
              </a:ext>
            </a:extLst>
          </p:cNvPr>
          <p:cNvSpPr/>
          <p:nvPr/>
        </p:nvSpPr>
        <p:spPr>
          <a:xfrm>
            <a:off x="-137759" y="-1162147"/>
            <a:ext cx="12329759" cy="8020147"/>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sp>
        <p:nvSpPr>
          <p:cNvPr id="2" name="Freeform 2"/>
          <p:cNvSpPr/>
          <p:nvPr/>
        </p:nvSpPr>
        <p:spPr>
          <a:xfrm>
            <a:off x="806927" y="228600"/>
            <a:ext cx="9911873" cy="4786393"/>
          </a:xfrm>
          <a:custGeom>
            <a:avLst/>
            <a:gdLst/>
            <a:ahLst/>
            <a:cxnLst/>
            <a:rect l="l" t="t" r="r" b="b"/>
            <a:pathLst>
              <a:path w="11834140" h="7914081">
                <a:moveTo>
                  <a:pt x="0" y="0"/>
                </a:moveTo>
                <a:lnTo>
                  <a:pt x="11834140" y="0"/>
                </a:lnTo>
                <a:lnTo>
                  <a:pt x="11834140" y="7914081"/>
                </a:lnTo>
                <a:lnTo>
                  <a:pt x="0" y="79140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TextBox 3">
            <a:extLst>
              <a:ext uri="{FF2B5EF4-FFF2-40B4-BE49-F238E27FC236}">
                <a16:creationId xmlns:a16="http://schemas.microsoft.com/office/drawing/2014/main" id="{865CDD6A-DAC8-5645-B1DD-937C7D1C3571}"/>
              </a:ext>
            </a:extLst>
          </p:cNvPr>
          <p:cNvSpPr txBox="1"/>
          <p:nvPr/>
        </p:nvSpPr>
        <p:spPr>
          <a:xfrm>
            <a:off x="1069626" y="804180"/>
            <a:ext cx="9344375" cy="3693319"/>
          </a:xfrm>
          <a:prstGeom prst="rect">
            <a:avLst/>
          </a:prstGeom>
        </p:spPr>
        <p:txBody>
          <a:bodyPr wrap="square" lIns="0" tIns="0" rIns="0" bIns="0" rtlCol="0" anchor="t">
            <a:spAutoFit/>
          </a:bodyPr>
          <a:lstStyle/>
          <a:p>
            <a:pPr algn="just"/>
            <a:r>
              <a:rPr lang="en-US" sz="2400" dirty="0" err="1">
                <a:latin typeface="Cambria" panose="02040503050406030204" pitchFamily="18" charset="0"/>
              </a:rPr>
              <a:t>Trẻ</a:t>
            </a:r>
            <a:r>
              <a:rPr lang="en-US" sz="2400" dirty="0">
                <a:latin typeface="Cambria" panose="02040503050406030204" pitchFamily="18" charset="0"/>
              </a:rPr>
              <a:t> </a:t>
            </a:r>
            <a:r>
              <a:rPr lang="en-US" sz="2400" dirty="0" err="1">
                <a:latin typeface="Cambria" panose="02040503050406030204" pitchFamily="18" charset="0"/>
              </a:rPr>
              <a:t>em</a:t>
            </a:r>
            <a:r>
              <a:rPr lang="en-US" sz="2400" dirty="0">
                <a:latin typeface="Cambria" panose="02040503050406030204" pitchFamily="18" charset="0"/>
              </a:rPr>
              <a:t> </a:t>
            </a:r>
            <a:r>
              <a:rPr lang="en-US" sz="2400" dirty="0" err="1">
                <a:latin typeface="Cambria" panose="02040503050406030204" pitchFamily="18" charset="0"/>
              </a:rPr>
              <a:t>là</a:t>
            </a:r>
            <a:r>
              <a:rPr lang="en-US" sz="2400" dirty="0">
                <a:latin typeface="Cambria" panose="02040503050406030204" pitchFamily="18" charset="0"/>
              </a:rPr>
              <a:t> </a:t>
            </a:r>
            <a:r>
              <a:rPr lang="en-US" sz="2400" dirty="0" err="1">
                <a:latin typeface="Cambria" panose="02040503050406030204" pitchFamily="18" charset="0"/>
              </a:rPr>
              <a:t>đối</a:t>
            </a:r>
            <a:r>
              <a:rPr lang="en-US" sz="2400" dirty="0">
                <a:latin typeface="Cambria" panose="02040503050406030204" pitchFamily="18" charset="0"/>
              </a:rPr>
              <a:t> </a:t>
            </a:r>
            <a:r>
              <a:rPr lang="en-US" sz="2400" dirty="0" err="1">
                <a:latin typeface="Cambria" panose="02040503050406030204" pitchFamily="18" charset="0"/>
              </a:rPr>
              <a:t>tượng</a:t>
            </a:r>
            <a:r>
              <a:rPr lang="en-US" sz="2400" dirty="0">
                <a:latin typeface="Cambria" panose="02040503050406030204" pitchFamily="18" charset="0"/>
              </a:rPr>
              <a:t> </a:t>
            </a:r>
            <a:r>
              <a:rPr lang="en-US" sz="2400" dirty="0" err="1">
                <a:latin typeface="Cambria" panose="02040503050406030204" pitchFamily="18" charset="0"/>
              </a:rPr>
              <a:t>rất</a:t>
            </a:r>
            <a:r>
              <a:rPr lang="en-US" sz="2400" dirty="0">
                <a:latin typeface="Cambria" panose="02040503050406030204" pitchFamily="18" charset="0"/>
              </a:rPr>
              <a:t> </a:t>
            </a:r>
            <a:r>
              <a:rPr lang="en-US" sz="2400" dirty="0" err="1">
                <a:latin typeface="Cambria" panose="02040503050406030204" pitchFamily="18" charset="0"/>
              </a:rPr>
              <a:t>dễ</a:t>
            </a:r>
            <a:r>
              <a:rPr lang="en-US" sz="2400" dirty="0">
                <a:latin typeface="Cambria" panose="02040503050406030204" pitchFamily="18" charset="0"/>
              </a:rPr>
              <a:t> </a:t>
            </a:r>
            <a:r>
              <a:rPr lang="en-US" sz="2400" dirty="0" err="1">
                <a:latin typeface="Cambria" panose="02040503050406030204" pitchFamily="18" charset="0"/>
              </a:rPr>
              <a:t>bị</a:t>
            </a:r>
            <a:r>
              <a:rPr lang="en-US" sz="2400" dirty="0">
                <a:latin typeface="Cambria" panose="02040503050406030204" pitchFamily="18" charset="0"/>
              </a:rPr>
              <a:t> </a:t>
            </a:r>
            <a:r>
              <a:rPr lang="en-US" sz="2400" dirty="0" err="1">
                <a:latin typeface="Cambria" panose="02040503050406030204" pitchFamily="18" charset="0"/>
              </a:rPr>
              <a:t>tổn</a:t>
            </a:r>
            <a:r>
              <a:rPr lang="en-US" sz="2400" dirty="0">
                <a:latin typeface="Cambria" panose="02040503050406030204" pitchFamily="18" charset="0"/>
              </a:rPr>
              <a:t> </a:t>
            </a:r>
            <a:r>
              <a:rPr lang="en-US" sz="2400" dirty="0" err="1">
                <a:latin typeface="Cambria" panose="02040503050406030204" pitchFamily="18" charset="0"/>
              </a:rPr>
              <a:t>thương</a:t>
            </a:r>
            <a:r>
              <a:rPr lang="en-US" sz="2400" dirty="0">
                <a:latin typeface="Cambria" panose="02040503050406030204" pitchFamily="18" charset="0"/>
              </a:rPr>
              <a:t> </a:t>
            </a:r>
            <a:r>
              <a:rPr lang="en-US" sz="2400" dirty="0" err="1">
                <a:latin typeface="Cambria" panose="02040503050406030204" pitchFamily="18" charset="0"/>
              </a:rPr>
              <a:t>bởi</a:t>
            </a:r>
            <a:r>
              <a:rPr lang="en-US" sz="2400" dirty="0">
                <a:latin typeface="Cambria" panose="02040503050406030204" pitchFamily="18" charset="0"/>
              </a:rPr>
              <a:t> </a:t>
            </a:r>
            <a:r>
              <a:rPr lang="en-US" sz="2400" dirty="0" err="1">
                <a:latin typeface="Cambria" panose="02040503050406030204" pitchFamily="18" charset="0"/>
              </a:rPr>
              <a:t>cả</a:t>
            </a:r>
            <a:r>
              <a:rPr lang="en-US" sz="2400" dirty="0">
                <a:latin typeface="Cambria" panose="02040503050406030204" pitchFamily="18" charset="0"/>
              </a:rPr>
              <a:t> </a:t>
            </a:r>
            <a:r>
              <a:rPr lang="en-US" sz="2400" dirty="0" err="1">
                <a:latin typeface="Cambria" panose="02040503050406030204" pitchFamily="18" charset="0"/>
              </a:rPr>
              <a:t>về</a:t>
            </a:r>
            <a:r>
              <a:rPr lang="en-US" sz="2400" dirty="0">
                <a:latin typeface="Cambria" panose="02040503050406030204" pitchFamily="18" charset="0"/>
              </a:rPr>
              <a:t> </a:t>
            </a:r>
            <a:r>
              <a:rPr lang="en-US" sz="2400" dirty="0" err="1">
                <a:latin typeface="Cambria" panose="02040503050406030204" pitchFamily="18" charset="0"/>
              </a:rPr>
              <a:t>thể</a:t>
            </a:r>
            <a:r>
              <a:rPr lang="en-US" sz="2400" dirty="0">
                <a:latin typeface="Cambria" panose="02040503050406030204" pitchFamily="18" charset="0"/>
              </a:rPr>
              <a:t> </a:t>
            </a:r>
            <a:r>
              <a:rPr lang="en-US" sz="2400" dirty="0" err="1">
                <a:latin typeface="Cambria" panose="02040503050406030204" pitchFamily="18" charset="0"/>
              </a:rPr>
              <a:t>chất</a:t>
            </a:r>
            <a:r>
              <a:rPr lang="en-US" sz="2400" dirty="0">
                <a:latin typeface="Cambria" panose="02040503050406030204" pitchFamily="18" charset="0"/>
              </a:rPr>
              <a:t> </a:t>
            </a:r>
            <a:r>
              <a:rPr lang="en-US" sz="2400" dirty="0" err="1">
                <a:latin typeface="Cambria" panose="02040503050406030204" pitchFamily="18" charset="0"/>
              </a:rPr>
              <a:t>và</a:t>
            </a:r>
            <a:r>
              <a:rPr lang="en-US" sz="2400" dirty="0">
                <a:latin typeface="Cambria" panose="02040503050406030204" pitchFamily="18" charset="0"/>
              </a:rPr>
              <a:t> </a:t>
            </a:r>
            <a:r>
              <a:rPr lang="en-US" sz="2400" dirty="0" err="1">
                <a:latin typeface="Cambria" panose="02040503050406030204" pitchFamily="18" charset="0"/>
              </a:rPr>
              <a:t>tinh</a:t>
            </a:r>
            <a:r>
              <a:rPr lang="en-US" sz="2400" dirty="0">
                <a:latin typeface="Cambria" panose="02040503050406030204" pitchFamily="18" charset="0"/>
              </a:rPr>
              <a:t> </a:t>
            </a:r>
            <a:r>
              <a:rPr lang="en-US" sz="2400" dirty="0" err="1">
                <a:latin typeface="Cambria" panose="02040503050406030204" pitchFamily="18" charset="0"/>
              </a:rPr>
              <a:t>thần</a:t>
            </a:r>
            <a:r>
              <a:rPr lang="en-US" sz="2400" dirty="0">
                <a:latin typeface="Cambria" panose="02040503050406030204" pitchFamily="18" charset="0"/>
              </a:rPr>
              <a:t> </a:t>
            </a:r>
            <a:r>
              <a:rPr lang="en-US" sz="2400" dirty="0" err="1">
                <a:latin typeface="Cambria" panose="02040503050406030204" pitchFamily="18" charset="0"/>
              </a:rPr>
              <a:t>chưa</a:t>
            </a:r>
            <a:r>
              <a:rPr lang="en-US" sz="2400" dirty="0">
                <a:latin typeface="Cambria" panose="02040503050406030204" pitchFamily="18" charset="0"/>
              </a:rPr>
              <a:t> </a:t>
            </a:r>
            <a:r>
              <a:rPr lang="en-US" sz="2400" dirty="0" err="1">
                <a:latin typeface="Cambria" panose="02040503050406030204" pitchFamily="18" charset="0"/>
              </a:rPr>
              <a:t>phát</a:t>
            </a:r>
            <a:r>
              <a:rPr lang="en-US" sz="2400" dirty="0">
                <a:latin typeface="Cambria" panose="02040503050406030204" pitchFamily="18" charset="0"/>
              </a:rPr>
              <a:t> </a:t>
            </a:r>
            <a:r>
              <a:rPr lang="en-US" sz="2400" dirty="0" err="1">
                <a:latin typeface="Cambria" panose="02040503050406030204" pitchFamily="18" charset="0"/>
              </a:rPr>
              <a:t>triển</a:t>
            </a:r>
            <a:r>
              <a:rPr lang="en-US" sz="2400" dirty="0">
                <a:latin typeface="Cambria" panose="02040503050406030204" pitchFamily="18" charset="0"/>
              </a:rPr>
              <a:t> </a:t>
            </a:r>
            <a:r>
              <a:rPr lang="en-US" sz="2400" dirty="0" err="1">
                <a:latin typeface="Cambria" panose="02040503050406030204" pitchFamily="18" charset="0"/>
              </a:rPr>
              <a:t>hoàn</a:t>
            </a:r>
            <a:r>
              <a:rPr lang="en-US" sz="2400" dirty="0">
                <a:latin typeface="Cambria" panose="02040503050406030204" pitchFamily="18" charset="0"/>
              </a:rPr>
              <a:t> </a:t>
            </a:r>
            <a:r>
              <a:rPr lang="en-US" sz="2400" dirty="0" err="1">
                <a:latin typeface="Cambria" panose="02040503050406030204" pitchFamily="18" charset="0"/>
              </a:rPr>
              <a:t>thiện</a:t>
            </a:r>
            <a:r>
              <a:rPr lang="en-US" sz="2400" dirty="0">
                <a:latin typeface="Cambria" panose="02040503050406030204" pitchFamily="18" charset="0"/>
              </a:rPr>
              <a:t>. </a:t>
            </a:r>
            <a:r>
              <a:rPr lang="en-US" sz="2400" dirty="0" err="1">
                <a:latin typeface="Cambria" panose="02040503050406030204" pitchFamily="18" charset="0"/>
              </a:rPr>
              <a:t>Vì</a:t>
            </a:r>
            <a:r>
              <a:rPr lang="en-US" sz="2400" dirty="0">
                <a:latin typeface="Cambria" panose="02040503050406030204" pitchFamily="18" charset="0"/>
              </a:rPr>
              <a:t> </a:t>
            </a:r>
            <a:r>
              <a:rPr lang="en-US" sz="2400" dirty="0" err="1">
                <a:latin typeface="Cambria" panose="02040503050406030204" pitchFamily="18" charset="0"/>
              </a:rPr>
              <a:t>vậy</a:t>
            </a:r>
            <a:r>
              <a:rPr lang="en-US" sz="2400" dirty="0">
                <a:latin typeface="Cambria" panose="02040503050406030204" pitchFamily="18" charset="0"/>
              </a:rPr>
              <a:t>, </a:t>
            </a:r>
            <a:r>
              <a:rPr lang="en-US" sz="2400" dirty="0" err="1">
                <a:latin typeface="Cambria" panose="02040503050406030204" pitchFamily="18" charset="0"/>
              </a:rPr>
              <a:t>pháp</a:t>
            </a:r>
            <a:r>
              <a:rPr lang="en-US" sz="2400" dirty="0">
                <a:latin typeface="Cambria" panose="02040503050406030204" pitchFamily="18" charset="0"/>
              </a:rPr>
              <a:t> </a:t>
            </a:r>
            <a:r>
              <a:rPr lang="en-US" sz="2400" dirty="0" err="1">
                <a:latin typeface="Cambria" panose="02040503050406030204" pitchFamily="18" charset="0"/>
              </a:rPr>
              <a:t>luật</a:t>
            </a:r>
            <a:r>
              <a:rPr lang="en-US" sz="2400" dirty="0">
                <a:latin typeface="Cambria" panose="02040503050406030204" pitchFamily="18" charset="0"/>
              </a:rPr>
              <a:t> </a:t>
            </a:r>
            <a:r>
              <a:rPr lang="en-US" sz="2400" dirty="0" err="1">
                <a:latin typeface="Cambria" panose="02040503050406030204" pitchFamily="18" charset="0"/>
              </a:rPr>
              <a:t>trao</a:t>
            </a:r>
            <a:r>
              <a:rPr lang="en-US" sz="2400" dirty="0">
                <a:latin typeface="Cambria" panose="02040503050406030204" pitchFamily="18" charset="0"/>
              </a:rPr>
              <a:t> </a:t>
            </a:r>
            <a:r>
              <a:rPr lang="en-US" sz="2400" dirty="0" err="1">
                <a:latin typeface="Cambria" panose="02040503050406030204" pitchFamily="18" charset="0"/>
              </a:rPr>
              <a:t>cho</a:t>
            </a:r>
            <a:r>
              <a:rPr lang="en-US" sz="2400" dirty="0">
                <a:latin typeface="Cambria" panose="02040503050406030204" pitchFamily="18" charset="0"/>
              </a:rPr>
              <a:t> </a:t>
            </a:r>
            <a:r>
              <a:rPr lang="en-US" sz="2400" dirty="0" err="1">
                <a:latin typeface="Cambria" panose="02040503050406030204" pitchFamily="18" charset="0"/>
              </a:rPr>
              <a:t>trẻ</a:t>
            </a:r>
            <a:r>
              <a:rPr lang="en-US" sz="2400" dirty="0">
                <a:latin typeface="Cambria" panose="02040503050406030204" pitchFamily="18" charset="0"/>
              </a:rPr>
              <a:t> </a:t>
            </a:r>
            <a:r>
              <a:rPr lang="en-US" sz="2400" dirty="0" err="1">
                <a:latin typeface="Cambria" panose="02040503050406030204" pitchFamily="18" charset="0"/>
              </a:rPr>
              <a:t>em</a:t>
            </a:r>
            <a:r>
              <a:rPr lang="en-US" sz="2400" dirty="0">
                <a:latin typeface="Cambria" panose="02040503050406030204" pitchFamily="18" charset="0"/>
              </a:rPr>
              <a:t> </a:t>
            </a:r>
            <a:r>
              <a:rPr lang="en-US" sz="2400" dirty="0" err="1">
                <a:latin typeface="Cambria" panose="02040503050406030204" pitchFamily="18" charset="0"/>
              </a:rPr>
              <a:t>những</a:t>
            </a:r>
            <a:r>
              <a:rPr lang="en-US" sz="2400" dirty="0">
                <a:latin typeface="Cambria" panose="02040503050406030204" pitchFamily="18" charset="0"/>
              </a:rPr>
              <a:t> </a:t>
            </a:r>
            <a:r>
              <a:rPr lang="en-US" sz="2400" dirty="0" err="1">
                <a:latin typeface="Cambria" panose="02040503050406030204" pitchFamily="18" charset="0"/>
              </a:rPr>
              <a:t>quyền</a:t>
            </a:r>
            <a:r>
              <a:rPr lang="en-US" sz="2400" dirty="0">
                <a:latin typeface="Cambria" panose="02040503050406030204" pitchFamily="18" charset="0"/>
              </a:rPr>
              <a:t> </a:t>
            </a:r>
            <a:r>
              <a:rPr lang="en-US" sz="2400" dirty="0" err="1">
                <a:latin typeface="Cambria" panose="02040503050406030204" pitchFamily="18" charset="0"/>
              </a:rPr>
              <a:t>cơ</a:t>
            </a:r>
            <a:r>
              <a:rPr lang="en-US" sz="2400" dirty="0">
                <a:latin typeface="Cambria" panose="02040503050406030204" pitchFamily="18" charset="0"/>
              </a:rPr>
              <a:t> </a:t>
            </a:r>
            <a:r>
              <a:rPr lang="en-US" sz="2400" dirty="0" err="1">
                <a:latin typeface="Cambria" panose="02040503050406030204" pitchFamily="18" charset="0"/>
              </a:rPr>
              <a:t>bản</a:t>
            </a:r>
            <a:r>
              <a:rPr lang="en-US" sz="2400" dirty="0">
                <a:latin typeface="Cambria" panose="02040503050406030204" pitchFamily="18" charset="0"/>
              </a:rPr>
              <a:t> </a:t>
            </a:r>
            <a:r>
              <a:rPr lang="en-US" sz="2400" dirty="0" err="1">
                <a:latin typeface="Cambria" panose="02040503050406030204" pitchFamily="18" charset="0"/>
              </a:rPr>
              <a:t>trong</a:t>
            </a:r>
            <a:r>
              <a:rPr lang="en-US" sz="2400" dirty="0">
                <a:latin typeface="Cambria" panose="02040503050406030204" pitchFamily="18" charset="0"/>
              </a:rPr>
              <a:t> </a:t>
            </a:r>
            <a:r>
              <a:rPr lang="en-US" sz="2400" dirty="0" err="1">
                <a:latin typeface="Cambria" panose="02040503050406030204" pitchFamily="18" charset="0"/>
              </a:rPr>
              <a:t>đó</a:t>
            </a:r>
            <a:r>
              <a:rPr lang="en-US" sz="2400" dirty="0">
                <a:latin typeface="Cambria" panose="02040503050406030204" pitchFamily="18" charset="0"/>
              </a:rPr>
              <a:t> </a:t>
            </a:r>
            <a:r>
              <a:rPr lang="en-US" sz="2400" dirty="0" err="1">
                <a:latin typeface="Cambria" panose="02040503050406030204" pitchFamily="18" charset="0"/>
              </a:rPr>
              <a:t>có</a:t>
            </a:r>
            <a:r>
              <a:rPr lang="en-US" sz="2400" dirty="0">
                <a:latin typeface="Cambria" panose="02040503050406030204" pitchFamily="18" charset="0"/>
              </a:rPr>
              <a:t> </a:t>
            </a:r>
            <a:r>
              <a:rPr lang="en-US" sz="2400" dirty="0" err="1">
                <a:latin typeface="Cambria" panose="02040503050406030204" pitchFamily="18" charset="0"/>
              </a:rPr>
              <a:t>quyền</a:t>
            </a:r>
            <a:r>
              <a:rPr lang="en-US" sz="2400" dirty="0">
                <a:latin typeface="Cambria" panose="02040503050406030204" pitchFamily="18" charset="0"/>
              </a:rPr>
              <a:t> </a:t>
            </a:r>
            <a:r>
              <a:rPr lang="en-US" sz="2400" dirty="0" err="1">
                <a:latin typeface="Cambria" panose="02040503050406030204" pitchFamily="18" charset="0"/>
              </a:rPr>
              <a:t>được</a:t>
            </a:r>
            <a:r>
              <a:rPr lang="en-US" sz="2400" dirty="0">
                <a:latin typeface="Cambria" panose="02040503050406030204" pitchFamily="18" charset="0"/>
              </a:rPr>
              <a:t> </a:t>
            </a:r>
            <a:r>
              <a:rPr lang="en-US" sz="2400" dirty="0" err="1">
                <a:latin typeface="Cambria" panose="02040503050406030204" pitchFamily="18" charset="0"/>
              </a:rPr>
              <a:t>bảo</a:t>
            </a:r>
            <a:r>
              <a:rPr lang="en-US" sz="2400" dirty="0">
                <a:latin typeface="Cambria" panose="02040503050406030204" pitchFamily="18" charset="0"/>
              </a:rPr>
              <a:t> </a:t>
            </a:r>
            <a:r>
              <a:rPr lang="en-US" sz="2400" dirty="0" err="1">
                <a:latin typeface="Cambria" panose="02040503050406030204" pitchFamily="18" charset="0"/>
              </a:rPr>
              <a:t>vệ</a:t>
            </a:r>
            <a:r>
              <a:rPr lang="en-US" sz="2400" dirty="0">
                <a:latin typeface="Cambria" panose="02040503050406030204" pitchFamily="18" charset="0"/>
              </a:rPr>
              <a:t> </a:t>
            </a:r>
            <a:r>
              <a:rPr lang="en-US" sz="2400" dirty="0" err="1">
                <a:latin typeface="Cambria" panose="02040503050406030204" pitchFamily="18" charset="0"/>
              </a:rPr>
              <a:t>chăm</a:t>
            </a:r>
            <a:r>
              <a:rPr lang="en-US" sz="2400" dirty="0">
                <a:latin typeface="Cambria" panose="02040503050406030204" pitchFamily="18" charset="0"/>
              </a:rPr>
              <a:t> </a:t>
            </a:r>
            <a:r>
              <a:rPr lang="en-US" sz="2400" dirty="0" err="1">
                <a:latin typeface="Cambria" panose="02040503050406030204" pitchFamily="18" charset="0"/>
              </a:rPr>
              <a:t>sóc</a:t>
            </a:r>
            <a:r>
              <a:rPr lang="en-US" sz="2400" dirty="0">
                <a:latin typeface="Cambria" panose="02040503050406030204" pitchFamily="18" charset="0"/>
              </a:rPr>
              <a:t> </a:t>
            </a:r>
            <a:r>
              <a:rPr lang="en-US" sz="2400" dirty="0" err="1">
                <a:latin typeface="Cambria" panose="02040503050406030204" pitchFamily="18" charset="0"/>
              </a:rPr>
              <a:t>bởi</a:t>
            </a:r>
            <a:r>
              <a:rPr lang="en-US" sz="2400" dirty="0">
                <a:latin typeface="Cambria" panose="02040503050406030204" pitchFamily="18" charset="0"/>
              </a:rPr>
              <a:t> </a:t>
            </a:r>
            <a:r>
              <a:rPr lang="en-US" sz="2400" dirty="0" err="1">
                <a:latin typeface="Cambria" panose="02040503050406030204" pitchFamily="18" charset="0"/>
              </a:rPr>
              <a:t>gia</a:t>
            </a:r>
            <a:r>
              <a:rPr lang="en-US" sz="2400" dirty="0">
                <a:latin typeface="Cambria" panose="02040503050406030204" pitchFamily="18" charset="0"/>
              </a:rPr>
              <a:t> </a:t>
            </a:r>
            <a:r>
              <a:rPr lang="en-US" sz="2400" dirty="0" err="1">
                <a:latin typeface="Cambria" panose="02040503050406030204" pitchFamily="18" charset="0"/>
              </a:rPr>
              <a:t>đình</a:t>
            </a:r>
            <a:r>
              <a:rPr lang="en-US" sz="2400" dirty="0">
                <a:latin typeface="Cambria" panose="02040503050406030204" pitchFamily="18" charset="0"/>
              </a:rPr>
              <a:t>, </a:t>
            </a:r>
            <a:r>
              <a:rPr lang="en-US" sz="2400" dirty="0" err="1">
                <a:latin typeface="Cambria" panose="02040503050406030204" pitchFamily="18" charset="0"/>
              </a:rPr>
              <a:t>nhà</a:t>
            </a:r>
            <a:r>
              <a:rPr lang="en-US" sz="2400" dirty="0">
                <a:latin typeface="Cambria" panose="02040503050406030204" pitchFamily="18" charset="0"/>
              </a:rPr>
              <a:t> </a:t>
            </a:r>
            <a:r>
              <a:rPr lang="en-US" sz="2400" dirty="0" err="1">
                <a:latin typeface="Cambria" panose="02040503050406030204" pitchFamily="18" charset="0"/>
              </a:rPr>
              <a:t>trường</a:t>
            </a:r>
            <a:r>
              <a:rPr lang="en-US" sz="2400" dirty="0">
                <a:latin typeface="Cambria" panose="02040503050406030204" pitchFamily="18" charset="0"/>
              </a:rPr>
              <a:t>, </a:t>
            </a:r>
            <a:r>
              <a:rPr lang="en-US" sz="2400" dirty="0" err="1">
                <a:latin typeface="Cambria" panose="02040503050406030204" pitchFamily="18" charset="0"/>
              </a:rPr>
              <a:t>cơ</a:t>
            </a:r>
            <a:r>
              <a:rPr lang="en-US" sz="2400" dirty="0">
                <a:latin typeface="Cambria" panose="02040503050406030204" pitchFamily="18" charset="0"/>
              </a:rPr>
              <a:t> </a:t>
            </a:r>
            <a:r>
              <a:rPr lang="en-US" sz="2400" dirty="0" err="1">
                <a:latin typeface="Cambria" panose="02040503050406030204" pitchFamily="18" charset="0"/>
              </a:rPr>
              <a:t>sở</a:t>
            </a:r>
            <a:r>
              <a:rPr lang="en-US" sz="2400" dirty="0">
                <a:latin typeface="Cambria" panose="02040503050406030204" pitchFamily="18" charset="0"/>
              </a:rPr>
              <a:t> </a:t>
            </a:r>
            <a:r>
              <a:rPr lang="en-US" sz="2400" dirty="0" err="1">
                <a:latin typeface="Cambria" panose="02040503050406030204" pitchFamily="18" charset="0"/>
              </a:rPr>
              <a:t>trợ</a:t>
            </a:r>
            <a:r>
              <a:rPr lang="en-US" sz="2400" dirty="0">
                <a:latin typeface="Cambria" panose="02040503050406030204" pitchFamily="18" charset="0"/>
              </a:rPr>
              <a:t> </a:t>
            </a:r>
            <a:r>
              <a:rPr lang="en-US" sz="2400" dirty="0" err="1">
                <a:latin typeface="Cambria" panose="02040503050406030204" pitchFamily="18" charset="0"/>
              </a:rPr>
              <a:t>giúp</a:t>
            </a:r>
            <a:r>
              <a:rPr lang="en-US" sz="2400" dirty="0">
                <a:latin typeface="Cambria" panose="02040503050406030204" pitchFamily="18" charset="0"/>
              </a:rPr>
              <a:t> </a:t>
            </a:r>
            <a:r>
              <a:rPr lang="en-US" sz="2400" dirty="0" err="1">
                <a:latin typeface="Cambria" panose="02040503050406030204" pitchFamily="18" charset="0"/>
              </a:rPr>
              <a:t>xã</a:t>
            </a:r>
            <a:r>
              <a:rPr lang="en-US" sz="2400" dirty="0">
                <a:latin typeface="Cambria" panose="02040503050406030204" pitchFamily="18" charset="0"/>
              </a:rPr>
              <a:t> </a:t>
            </a:r>
            <a:r>
              <a:rPr lang="en-US" sz="2400" dirty="0" err="1">
                <a:latin typeface="Cambria" panose="02040503050406030204" pitchFamily="18" charset="0"/>
              </a:rPr>
              <a:t>hội</a:t>
            </a:r>
            <a:r>
              <a:rPr lang="en-US" sz="2400" dirty="0">
                <a:latin typeface="Cambria" panose="02040503050406030204" pitchFamily="18" charset="0"/>
              </a:rPr>
              <a:t> </a:t>
            </a:r>
            <a:r>
              <a:rPr lang="en-US" sz="2400" dirty="0" err="1">
                <a:latin typeface="Cambria" panose="02040503050406030204" pitchFamily="18" charset="0"/>
              </a:rPr>
              <a:t>và</a:t>
            </a:r>
            <a:r>
              <a:rPr lang="en-US" sz="2400" dirty="0">
                <a:latin typeface="Cambria" panose="02040503050406030204" pitchFamily="18" charset="0"/>
              </a:rPr>
              <a:t> </a:t>
            </a:r>
            <a:r>
              <a:rPr lang="en-US" sz="2400" dirty="0" err="1">
                <a:latin typeface="Cambria" panose="02040503050406030204" pitchFamily="18" charset="0"/>
              </a:rPr>
              <a:t>cơ</a:t>
            </a:r>
            <a:r>
              <a:rPr lang="en-US" sz="2400" dirty="0">
                <a:latin typeface="Cambria" panose="02040503050406030204" pitchFamily="18" charset="0"/>
              </a:rPr>
              <a:t> </a:t>
            </a:r>
            <a:r>
              <a:rPr lang="en-US" sz="2400" dirty="0" err="1">
                <a:latin typeface="Cambria" panose="02040503050406030204" pitchFamily="18" charset="0"/>
              </a:rPr>
              <a:t>sở</a:t>
            </a:r>
            <a:r>
              <a:rPr lang="en-US" sz="2400" dirty="0">
                <a:latin typeface="Cambria" panose="02040503050406030204" pitchFamily="18" charset="0"/>
              </a:rPr>
              <a:t> </a:t>
            </a:r>
            <a:r>
              <a:rPr lang="en-US" sz="2400" dirty="0" err="1">
                <a:latin typeface="Cambria" panose="02040503050406030204" pitchFamily="18" charset="0"/>
              </a:rPr>
              <a:t>giáo</a:t>
            </a:r>
            <a:r>
              <a:rPr lang="en-US" sz="2400" dirty="0">
                <a:latin typeface="Cambria" panose="02040503050406030204" pitchFamily="18" charset="0"/>
              </a:rPr>
              <a:t> </a:t>
            </a:r>
            <a:r>
              <a:rPr lang="en-US" sz="2400" dirty="0" err="1">
                <a:latin typeface="Cambria" panose="02040503050406030204" pitchFamily="18" charset="0"/>
              </a:rPr>
              <a:t>dục</a:t>
            </a:r>
            <a:r>
              <a:rPr lang="en-US" sz="2400" dirty="0">
                <a:latin typeface="Cambria" panose="02040503050406030204" pitchFamily="18" charset="0"/>
              </a:rPr>
              <a:t> </a:t>
            </a:r>
            <a:r>
              <a:rPr lang="en-US" sz="2400" dirty="0" err="1">
                <a:latin typeface="Cambria" panose="02040503050406030204" pitchFamily="18" charset="0"/>
              </a:rPr>
              <a:t>khác</a:t>
            </a:r>
            <a:r>
              <a:rPr lang="en-US" sz="2400" dirty="0">
                <a:latin typeface="Cambria" panose="02040503050406030204" pitchFamily="18" charset="0"/>
              </a:rPr>
              <a:t>, </a:t>
            </a:r>
            <a:r>
              <a:rPr lang="en-US" sz="2400" dirty="0" err="1">
                <a:latin typeface="Cambria" panose="02040503050406030204" pitchFamily="18" charset="0"/>
              </a:rPr>
              <a:t>cộng</a:t>
            </a:r>
            <a:r>
              <a:rPr lang="en-US" sz="2400" dirty="0">
                <a:latin typeface="Cambria" panose="02040503050406030204" pitchFamily="18" charset="0"/>
              </a:rPr>
              <a:t> </a:t>
            </a:r>
            <a:r>
              <a:rPr lang="en-US" sz="2400" dirty="0" err="1">
                <a:latin typeface="Cambria" panose="02040503050406030204" pitchFamily="18" charset="0"/>
              </a:rPr>
              <a:t>đồng</a:t>
            </a:r>
            <a:r>
              <a:rPr lang="en-US" sz="2400" dirty="0">
                <a:latin typeface="Cambria" panose="02040503050406030204" pitchFamily="18" charset="0"/>
              </a:rPr>
              <a:t>, </a:t>
            </a:r>
            <a:r>
              <a:rPr lang="en-US" sz="2400" dirty="0" err="1">
                <a:latin typeface="Cambria" panose="02040503050406030204" pitchFamily="18" charset="0"/>
              </a:rPr>
              <a:t>xã</a:t>
            </a:r>
            <a:r>
              <a:rPr lang="en-US" sz="2400" dirty="0">
                <a:latin typeface="Cambria" panose="02040503050406030204" pitchFamily="18" charset="0"/>
              </a:rPr>
              <a:t> </a:t>
            </a:r>
            <a:r>
              <a:rPr lang="en-US" sz="2400" dirty="0" err="1">
                <a:latin typeface="Cambria" panose="02040503050406030204" pitchFamily="18" charset="0"/>
              </a:rPr>
              <a:t>hội</a:t>
            </a:r>
            <a:r>
              <a:rPr lang="en-US" sz="2400" dirty="0">
                <a:latin typeface="Cambria" panose="02040503050406030204" pitchFamily="18" charset="0"/>
              </a:rPr>
              <a:t>. </a:t>
            </a:r>
            <a:r>
              <a:rPr lang="en-US" sz="2400" dirty="0" err="1">
                <a:latin typeface="Cambria" panose="02040503050406030204" pitchFamily="18" charset="0"/>
              </a:rPr>
              <a:t>Đồng</a:t>
            </a:r>
            <a:r>
              <a:rPr lang="en-US" sz="2400" dirty="0">
                <a:latin typeface="Cambria" panose="02040503050406030204" pitchFamily="18" charset="0"/>
              </a:rPr>
              <a:t> </a:t>
            </a:r>
            <a:r>
              <a:rPr lang="en-US" sz="2400" dirty="0" err="1">
                <a:latin typeface="Cambria" panose="02040503050406030204" pitchFamily="18" charset="0"/>
              </a:rPr>
              <a:t>thời</a:t>
            </a:r>
            <a:r>
              <a:rPr lang="en-US" sz="2400" dirty="0">
                <a:latin typeface="Cambria" panose="02040503050406030204" pitchFamily="18" charset="0"/>
              </a:rPr>
              <a:t>, </a:t>
            </a:r>
            <a:r>
              <a:rPr lang="en-US" sz="2400" dirty="0" err="1">
                <a:latin typeface="Cambria" panose="02040503050406030204" pitchFamily="18" charset="0"/>
              </a:rPr>
              <a:t>trẻ</a:t>
            </a:r>
            <a:r>
              <a:rPr lang="en-US" sz="2400" dirty="0">
                <a:latin typeface="Cambria" panose="02040503050406030204" pitchFamily="18" charset="0"/>
              </a:rPr>
              <a:t> </a:t>
            </a:r>
            <a:r>
              <a:rPr lang="en-US" sz="2400" dirty="0" err="1">
                <a:latin typeface="Cambria" panose="02040503050406030204" pitchFamily="18" charset="0"/>
              </a:rPr>
              <a:t>em</a:t>
            </a:r>
            <a:r>
              <a:rPr lang="en-US" sz="2400" dirty="0">
                <a:latin typeface="Cambria" panose="02040503050406030204" pitchFamily="18" charset="0"/>
              </a:rPr>
              <a:t> </a:t>
            </a:r>
            <a:r>
              <a:rPr lang="en-US" sz="2400" dirty="0" err="1">
                <a:latin typeface="Cambria" panose="02040503050406030204" pitchFamily="18" charset="0"/>
              </a:rPr>
              <a:t>cũng</a:t>
            </a:r>
            <a:r>
              <a:rPr lang="en-US" sz="2400" dirty="0">
                <a:latin typeface="Cambria" panose="02040503050406030204" pitchFamily="18" charset="0"/>
              </a:rPr>
              <a:t> </a:t>
            </a:r>
            <a:r>
              <a:rPr lang="en-US" sz="2400" dirty="0" err="1">
                <a:latin typeface="Cambria" panose="02040503050406030204" pitchFamily="18" charset="0"/>
              </a:rPr>
              <a:t>phải</a:t>
            </a:r>
            <a:r>
              <a:rPr lang="en-US" sz="2400" dirty="0">
                <a:latin typeface="Cambria" panose="02040503050406030204" pitchFamily="18" charset="0"/>
              </a:rPr>
              <a:t> </a:t>
            </a:r>
            <a:r>
              <a:rPr lang="en-US" sz="2400" dirty="0" err="1">
                <a:latin typeface="Cambria" panose="02040503050406030204" pitchFamily="18" charset="0"/>
              </a:rPr>
              <a:t>có</a:t>
            </a:r>
            <a:r>
              <a:rPr lang="en-US" sz="2400" dirty="0">
                <a:latin typeface="Cambria" panose="02040503050406030204" pitchFamily="18" charset="0"/>
              </a:rPr>
              <a:t> </a:t>
            </a:r>
            <a:r>
              <a:rPr lang="en-US" sz="2400" dirty="0" err="1">
                <a:latin typeface="Cambria" panose="02040503050406030204" pitchFamily="18" charset="0"/>
              </a:rPr>
              <a:t>bổn</a:t>
            </a:r>
            <a:r>
              <a:rPr lang="en-US" sz="2400" dirty="0">
                <a:latin typeface="Cambria" panose="02040503050406030204" pitchFamily="18" charset="0"/>
              </a:rPr>
              <a:t> </a:t>
            </a:r>
            <a:r>
              <a:rPr lang="en-US" sz="2400" dirty="0" err="1">
                <a:latin typeface="Cambria" panose="02040503050406030204" pitchFamily="18" charset="0"/>
              </a:rPr>
              <a:t>phận</a:t>
            </a:r>
            <a:r>
              <a:rPr lang="en-US" sz="2400" dirty="0">
                <a:latin typeface="Cambria" panose="02040503050406030204" pitchFamily="18" charset="0"/>
              </a:rPr>
              <a:t> </a:t>
            </a:r>
            <a:r>
              <a:rPr lang="en-US" sz="2400" dirty="0" err="1">
                <a:latin typeface="Cambria" panose="02040503050406030204" pitchFamily="18" charset="0"/>
              </a:rPr>
              <a:t>với</a:t>
            </a:r>
            <a:r>
              <a:rPr lang="en-US" sz="2400" dirty="0">
                <a:latin typeface="Cambria" panose="02040503050406030204" pitchFamily="18" charset="0"/>
              </a:rPr>
              <a:t> </a:t>
            </a:r>
            <a:r>
              <a:rPr lang="en-US" sz="2400" dirty="0" err="1">
                <a:latin typeface="Cambria" panose="02040503050406030204" pitchFamily="18" charset="0"/>
              </a:rPr>
              <a:t>những</a:t>
            </a:r>
            <a:r>
              <a:rPr lang="en-US" sz="2400" dirty="0">
                <a:latin typeface="Cambria" panose="02040503050406030204" pitchFamily="18" charset="0"/>
              </a:rPr>
              <a:t> </a:t>
            </a:r>
            <a:r>
              <a:rPr lang="en-US" sz="2400" dirty="0" err="1">
                <a:latin typeface="Cambria" panose="02040503050406030204" pitchFamily="18" charset="0"/>
              </a:rPr>
              <a:t>người</a:t>
            </a:r>
            <a:r>
              <a:rPr lang="en-US" sz="2400" dirty="0">
                <a:latin typeface="Cambria" panose="02040503050406030204" pitchFamily="18" charset="0"/>
              </a:rPr>
              <a:t> </a:t>
            </a:r>
            <a:r>
              <a:rPr lang="en-US" sz="2400" dirty="0" err="1">
                <a:latin typeface="Cambria" panose="02040503050406030204" pitchFamily="18" charset="0"/>
              </a:rPr>
              <a:t>mà</a:t>
            </a:r>
            <a:r>
              <a:rPr lang="en-US" sz="2400" dirty="0">
                <a:latin typeface="Cambria" panose="02040503050406030204" pitchFamily="18" charset="0"/>
              </a:rPr>
              <a:t> </a:t>
            </a:r>
            <a:r>
              <a:rPr lang="en-US" sz="2400" dirty="0" err="1">
                <a:latin typeface="Cambria" panose="02040503050406030204" pitchFamily="18" charset="0"/>
              </a:rPr>
              <a:t>đã</a:t>
            </a:r>
            <a:r>
              <a:rPr lang="en-US" sz="2400" dirty="0">
                <a:latin typeface="Cambria" panose="02040503050406030204" pitchFamily="18" charset="0"/>
              </a:rPr>
              <a:t> </a:t>
            </a:r>
            <a:r>
              <a:rPr lang="en-US" sz="2400" dirty="0" err="1">
                <a:latin typeface="Cambria" panose="02040503050406030204" pitchFamily="18" charset="0"/>
              </a:rPr>
              <a:t>thực</a:t>
            </a:r>
            <a:r>
              <a:rPr lang="en-US" sz="2400" dirty="0">
                <a:latin typeface="Cambria" panose="02040503050406030204" pitchFamily="18" charset="0"/>
              </a:rPr>
              <a:t> </a:t>
            </a:r>
            <a:r>
              <a:rPr lang="en-US" sz="2400" dirty="0" err="1">
                <a:latin typeface="Cambria" panose="02040503050406030204" pitchFamily="18" charset="0"/>
              </a:rPr>
              <a:t>hiện</a:t>
            </a:r>
            <a:r>
              <a:rPr lang="en-US" sz="2400" dirty="0">
                <a:latin typeface="Cambria" panose="02040503050406030204" pitchFamily="18" charset="0"/>
              </a:rPr>
              <a:t> </a:t>
            </a:r>
            <a:r>
              <a:rPr lang="en-US" sz="2400" dirty="0" err="1">
                <a:latin typeface="Cambria" panose="02040503050406030204" pitchFamily="18" charset="0"/>
              </a:rPr>
              <a:t>trách</a:t>
            </a:r>
            <a:r>
              <a:rPr lang="en-US" sz="2400" dirty="0">
                <a:latin typeface="Cambria" panose="02040503050406030204" pitchFamily="18" charset="0"/>
              </a:rPr>
              <a:t> </a:t>
            </a:r>
            <a:r>
              <a:rPr lang="en-US" sz="2400" dirty="0" err="1">
                <a:latin typeface="Cambria" panose="02040503050406030204" pitchFamily="18" charset="0"/>
              </a:rPr>
              <a:t>nhiệm</a:t>
            </a:r>
            <a:r>
              <a:rPr lang="en-US" sz="2400" dirty="0">
                <a:latin typeface="Cambria" panose="02040503050406030204" pitchFamily="18" charset="0"/>
              </a:rPr>
              <a:t> </a:t>
            </a:r>
            <a:r>
              <a:rPr lang="en-US" sz="2400" dirty="0" err="1">
                <a:latin typeface="Cambria" panose="02040503050406030204" pitchFamily="18" charset="0"/>
              </a:rPr>
              <a:t>bảo</a:t>
            </a:r>
            <a:r>
              <a:rPr lang="en-US" sz="2400" dirty="0">
                <a:latin typeface="Cambria" panose="02040503050406030204" pitchFamily="18" charset="0"/>
              </a:rPr>
              <a:t> </a:t>
            </a:r>
            <a:r>
              <a:rPr lang="en-US" sz="2400" dirty="0" err="1">
                <a:latin typeface="Cambria" panose="02040503050406030204" pitchFamily="18" charset="0"/>
              </a:rPr>
              <a:t>vệ</a:t>
            </a:r>
            <a:r>
              <a:rPr lang="en-US" sz="2400" dirty="0">
                <a:latin typeface="Cambria" panose="02040503050406030204" pitchFamily="18" charset="0"/>
              </a:rPr>
              <a:t> </a:t>
            </a:r>
            <a:r>
              <a:rPr lang="en-US" sz="2400" dirty="0" err="1">
                <a:latin typeface="Cambria" panose="02040503050406030204" pitchFamily="18" charset="0"/>
              </a:rPr>
              <a:t>chăm</a:t>
            </a:r>
            <a:r>
              <a:rPr lang="en-US" sz="2400" dirty="0">
                <a:latin typeface="Cambria" panose="02040503050406030204" pitchFamily="18" charset="0"/>
              </a:rPr>
              <a:t> </a:t>
            </a:r>
            <a:r>
              <a:rPr lang="en-US" sz="2400" dirty="0" err="1">
                <a:latin typeface="Cambria" panose="02040503050406030204" pitchFamily="18" charset="0"/>
              </a:rPr>
              <a:t>sóc</a:t>
            </a:r>
            <a:r>
              <a:rPr lang="en-US" sz="2400" dirty="0">
                <a:latin typeface="Cambria" panose="02040503050406030204" pitchFamily="18" charset="0"/>
              </a:rPr>
              <a:t> </a:t>
            </a:r>
            <a:r>
              <a:rPr lang="en-US" sz="2400" dirty="0" err="1">
                <a:latin typeface="Cambria" panose="02040503050406030204" pitchFamily="18" charset="0"/>
              </a:rPr>
              <a:t>mình</a:t>
            </a:r>
            <a:r>
              <a:rPr lang="en-US" sz="2400" dirty="0">
                <a:latin typeface="Cambria" panose="02040503050406030204" pitchFamily="18" charset="0"/>
              </a:rPr>
              <a:t>. </a:t>
            </a:r>
            <a:r>
              <a:rPr lang="en-US" sz="2400" dirty="0" err="1">
                <a:latin typeface="Cambria" panose="02040503050406030204" pitchFamily="18" charset="0"/>
              </a:rPr>
              <a:t>Các</a:t>
            </a:r>
            <a:r>
              <a:rPr lang="en-US" sz="2400" dirty="0">
                <a:latin typeface="Cambria" panose="02040503050406030204" pitchFamily="18" charset="0"/>
              </a:rPr>
              <a:t> </a:t>
            </a:r>
            <a:r>
              <a:rPr lang="en-US" sz="2400" dirty="0" err="1">
                <a:latin typeface="Cambria" panose="02040503050406030204" pitchFamily="18" charset="0"/>
              </a:rPr>
              <a:t>bạn</a:t>
            </a:r>
            <a:r>
              <a:rPr lang="en-US" sz="2400" dirty="0">
                <a:latin typeface="Cambria" panose="02040503050406030204" pitchFamily="18" charset="0"/>
              </a:rPr>
              <a:t> </a:t>
            </a:r>
            <a:r>
              <a:rPr lang="en-US" sz="2400" dirty="0" err="1">
                <a:latin typeface="Cambria" panose="02040503050406030204" pitchFamily="18" charset="0"/>
              </a:rPr>
              <a:t>trong</a:t>
            </a:r>
            <a:r>
              <a:rPr lang="en-US" sz="2400" dirty="0">
                <a:latin typeface="Cambria" panose="02040503050406030204" pitchFamily="18" charset="0"/>
              </a:rPr>
              <a:t> </a:t>
            </a:r>
            <a:r>
              <a:rPr lang="en-US" sz="2400" dirty="0" err="1">
                <a:latin typeface="Cambria" panose="02040503050406030204" pitchFamily="18" charset="0"/>
              </a:rPr>
              <a:t>tranh</a:t>
            </a:r>
            <a:r>
              <a:rPr lang="en-US" sz="2400" dirty="0">
                <a:latin typeface="Cambria" panose="02040503050406030204" pitchFamily="18" charset="0"/>
              </a:rPr>
              <a:t> </a:t>
            </a:r>
            <a:r>
              <a:rPr lang="en-US" sz="2400" dirty="0" err="1">
                <a:latin typeface="Cambria" panose="02040503050406030204" pitchFamily="18" charset="0"/>
              </a:rPr>
              <a:t>đã</a:t>
            </a:r>
            <a:r>
              <a:rPr lang="en-US" sz="2400" dirty="0">
                <a:latin typeface="Cambria" panose="02040503050406030204" pitchFamily="18" charset="0"/>
              </a:rPr>
              <a:t> </a:t>
            </a:r>
            <a:r>
              <a:rPr lang="en-US" sz="2400" dirty="0" err="1">
                <a:latin typeface="Cambria" panose="02040503050406030204" pitchFamily="18" charset="0"/>
              </a:rPr>
              <a:t>thực</a:t>
            </a:r>
            <a:r>
              <a:rPr lang="en-US" sz="2400" dirty="0">
                <a:latin typeface="Cambria" panose="02040503050406030204" pitchFamily="18" charset="0"/>
              </a:rPr>
              <a:t> </a:t>
            </a:r>
            <a:r>
              <a:rPr lang="en-US" sz="2400" dirty="0" err="1">
                <a:latin typeface="Cambria" panose="02040503050406030204" pitchFamily="18" charset="0"/>
              </a:rPr>
              <a:t>hiện</a:t>
            </a:r>
            <a:r>
              <a:rPr lang="en-US" sz="2400" dirty="0">
                <a:latin typeface="Cambria" panose="02040503050406030204" pitchFamily="18" charset="0"/>
              </a:rPr>
              <a:t> </a:t>
            </a:r>
            <a:r>
              <a:rPr lang="en-US" sz="2400" dirty="0" err="1">
                <a:latin typeface="Cambria" panose="02040503050406030204" pitchFamily="18" charset="0"/>
              </a:rPr>
              <a:t>các</a:t>
            </a:r>
            <a:r>
              <a:rPr lang="en-US" sz="2400" dirty="0">
                <a:latin typeface="Cambria" panose="02040503050406030204" pitchFamily="18" charset="0"/>
              </a:rPr>
              <a:t> </a:t>
            </a:r>
            <a:r>
              <a:rPr lang="en-US" sz="2400" dirty="0" err="1">
                <a:latin typeface="Cambria" panose="02040503050406030204" pitchFamily="18" charset="0"/>
              </a:rPr>
              <a:t>bổn</a:t>
            </a:r>
            <a:r>
              <a:rPr lang="en-US" sz="2400" dirty="0">
                <a:latin typeface="Cambria" panose="02040503050406030204" pitchFamily="18" charset="0"/>
              </a:rPr>
              <a:t> </a:t>
            </a:r>
            <a:r>
              <a:rPr lang="en-US" sz="2400" dirty="0" err="1">
                <a:latin typeface="Cambria" panose="02040503050406030204" pitchFamily="18" charset="0"/>
              </a:rPr>
              <a:t>phận</a:t>
            </a:r>
            <a:r>
              <a:rPr lang="en-US" sz="2400" dirty="0">
                <a:latin typeface="Cambria" panose="02040503050406030204" pitchFamily="18" charset="0"/>
              </a:rPr>
              <a:t>: </a:t>
            </a:r>
            <a:r>
              <a:rPr lang="en-US" sz="2400" dirty="0" err="1">
                <a:latin typeface="Cambria" panose="02040503050406030204" pitchFamily="18" charset="0"/>
              </a:rPr>
              <a:t>Giữ</a:t>
            </a:r>
            <a:r>
              <a:rPr lang="en-US" sz="2400" dirty="0">
                <a:latin typeface="Cambria" panose="02040503050406030204" pitchFamily="18" charset="0"/>
              </a:rPr>
              <a:t> </a:t>
            </a:r>
            <a:r>
              <a:rPr lang="en-US" sz="2400" dirty="0" err="1">
                <a:latin typeface="Cambria" panose="02040503050406030204" pitchFamily="18" charset="0"/>
              </a:rPr>
              <a:t>gìn</a:t>
            </a:r>
            <a:r>
              <a:rPr lang="en-US" sz="2400" dirty="0">
                <a:latin typeface="Cambria" panose="02040503050406030204" pitchFamily="18" charset="0"/>
              </a:rPr>
              <a:t> </a:t>
            </a:r>
            <a:r>
              <a:rPr lang="en-US" sz="2400" dirty="0" err="1">
                <a:latin typeface="Cambria" panose="02040503050406030204" pitchFamily="18" charset="0"/>
              </a:rPr>
              <a:t>vệ</a:t>
            </a:r>
            <a:r>
              <a:rPr lang="en-US" sz="2400" dirty="0">
                <a:latin typeface="Cambria" panose="02040503050406030204" pitchFamily="18" charset="0"/>
              </a:rPr>
              <a:t> </a:t>
            </a:r>
            <a:r>
              <a:rPr lang="en-US" sz="2400" dirty="0" err="1">
                <a:latin typeface="Cambria" panose="02040503050406030204" pitchFamily="18" charset="0"/>
              </a:rPr>
              <a:t>sinh</a:t>
            </a:r>
            <a:r>
              <a:rPr lang="en-US" sz="2400" dirty="0">
                <a:latin typeface="Cambria" panose="02040503050406030204" pitchFamily="18" charset="0"/>
              </a:rPr>
              <a:t>, </a:t>
            </a:r>
            <a:r>
              <a:rPr lang="en-US" sz="2400" dirty="0" err="1">
                <a:latin typeface="Cambria" panose="02040503050406030204" pitchFamily="18" charset="0"/>
              </a:rPr>
              <a:t>rèn</a:t>
            </a:r>
            <a:r>
              <a:rPr lang="en-US" sz="2400" dirty="0">
                <a:latin typeface="Cambria" panose="02040503050406030204" pitchFamily="18" charset="0"/>
              </a:rPr>
              <a:t> </a:t>
            </a:r>
            <a:r>
              <a:rPr lang="en-US" sz="2400" dirty="0" err="1">
                <a:latin typeface="Cambria" panose="02040503050406030204" pitchFamily="18" charset="0"/>
              </a:rPr>
              <a:t>luyện</a:t>
            </a:r>
            <a:r>
              <a:rPr lang="en-US" sz="2400" dirty="0">
                <a:latin typeface="Cambria" panose="02040503050406030204" pitchFamily="18" charset="0"/>
              </a:rPr>
              <a:t> </a:t>
            </a:r>
            <a:r>
              <a:rPr lang="en-US" sz="2400" dirty="0" err="1">
                <a:latin typeface="Cambria" panose="02040503050406030204" pitchFamily="18" charset="0"/>
              </a:rPr>
              <a:t>thân</a:t>
            </a:r>
            <a:r>
              <a:rPr lang="en-US" sz="2400" dirty="0">
                <a:latin typeface="Cambria" panose="02040503050406030204" pitchFamily="18" charset="0"/>
              </a:rPr>
              <a:t> </a:t>
            </a:r>
            <a:r>
              <a:rPr lang="en-US" sz="2400" dirty="0" err="1">
                <a:latin typeface="Cambria" panose="02040503050406030204" pitchFamily="18" charset="0"/>
              </a:rPr>
              <a:t>thể</a:t>
            </a:r>
            <a:r>
              <a:rPr lang="en-US" sz="2400" dirty="0">
                <a:latin typeface="Cambria" panose="02040503050406030204" pitchFamily="18" charset="0"/>
              </a:rPr>
              <a:t>; </a:t>
            </a:r>
            <a:r>
              <a:rPr lang="en-US" sz="2400" dirty="0" err="1">
                <a:latin typeface="Cambria" panose="02040503050406030204" pitchFamily="18" charset="0"/>
              </a:rPr>
              <a:t>Giúp</a:t>
            </a:r>
            <a:r>
              <a:rPr lang="en-US" sz="2400" dirty="0">
                <a:latin typeface="Cambria" panose="02040503050406030204" pitchFamily="18" charset="0"/>
              </a:rPr>
              <a:t> </a:t>
            </a:r>
            <a:r>
              <a:rPr lang="en-US" sz="2400" dirty="0" err="1">
                <a:latin typeface="Cambria" panose="02040503050406030204" pitchFamily="18" charset="0"/>
              </a:rPr>
              <a:t>đỡ</a:t>
            </a:r>
            <a:r>
              <a:rPr lang="en-US" sz="2400" dirty="0">
                <a:latin typeface="Cambria" panose="02040503050406030204" pitchFamily="18" charset="0"/>
              </a:rPr>
              <a:t> </a:t>
            </a:r>
            <a:r>
              <a:rPr lang="en-US" sz="2400" dirty="0" err="1">
                <a:latin typeface="Cambria" panose="02040503050406030204" pitchFamily="18" charset="0"/>
              </a:rPr>
              <a:t>bố</a:t>
            </a:r>
            <a:r>
              <a:rPr lang="en-US" sz="2400" dirty="0">
                <a:latin typeface="Cambria" panose="02040503050406030204" pitchFamily="18" charset="0"/>
              </a:rPr>
              <a:t> </a:t>
            </a:r>
            <a:r>
              <a:rPr lang="en-US" sz="2400" dirty="0" err="1">
                <a:latin typeface="Cambria" panose="02040503050406030204" pitchFamily="18" charset="0"/>
              </a:rPr>
              <a:t>mẹ</a:t>
            </a:r>
            <a:r>
              <a:rPr lang="en-US" sz="2400" dirty="0">
                <a:latin typeface="Cambria" panose="02040503050406030204" pitchFamily="18" charset="0"/>
              </a:rPr>
              <a:t> </a:t>
            </a:r>
            <a:r>
              <a:rPr lang="en-US" sz="2400" dirty="0" err="1">
                <a:latin typeface="Cambria" panose="02040503050406030204" pitchFamily="18" charset="0"/>
              </a:rPr>
              <a:t>những</a:t>
            </a:r>
            <a:r>
              <a:rPr lang="en-US" sz="2400" dirty="0">
                <a:latin typeface="Cambria" panose="02040503050406030204" pitchFamily="18" charset="0"/>
              </a:rPr>
              <a:t> </a:t>
            </a:r>
            <a:r>
              <a:rPr lang="en-US" sz="2400" dirty="0" err="1">
                <a:latin typeface="Cambria" panose="02040503050406030204" pitchFamily="18" charset="0"/>
              </a:rPr>
              <a:t>công</a:t>
            </a:r>
            <a:r>
              <a:rPr lang="en-US" sz="2400" dirty="0">
                <a:latin typeface="Cambria" panose="02040503050406030204" pitchFamily="18" charset="0"/>
              </a:rPr>
              <a:t> </a:t>
            </a:r>
            <a:r>
              <a:rPr lang="en-US" sz="2400" dirty="0" err="1">
                <a:latin typeface="Cambria" panose="02040503050406030204" pitchFamily="18" charset="0"/>
              </a:rPr>
              <a:t>việc</a:t>
            </a:r>
            <a:r>
              <a:rPr lang="en-US" sz="2400" dirty="0">
                <a:latin typeface="Cambria" panose="02040503050406030204" pitchFamily="18" charset="0"/>
              </a:rPr>
              <a:t> </a:t>
            </a:r>
            <a:r>
              <a:rPr lang="en-US" sz="2400" dirty="0" err="1">
                <a:latin typeface="Cambria" panose="02040503050406030204" pitchFamily="18" charset="0"/>
              </a:rPr>
              <a:t>phù</a:t>
            </a:r>
            <a:r>
              <a:rPr lang="en-US" sz="2400" dirty="0">
                <a:latin typeface="Cambria" panose="02040503050406030204" pitchFamily="18" charset="0"/>
              </a:rPr>
              <a:t> </a:t>
            </a:r>
            <a:r>
              <a:rPr lang="en-US" sz="2400" dirty="0" err="1">
                <a:latin typeface="Cambria" panose="02040503050406030204" pitchFamily="18" charset="0"/>
              </a:rPr>
              <a:t>hợp</a:t>
            </a:r>
            <a:r>
              <a:rPr lang="en-US" sz="2400" dirty="0">
                <a:latin typeface="Cambria" panose="02040503050406030204" pitchFamily="18" charset="0"/>
              </a:rPr>
              <a:t>; </a:t>
            </a:r>
            <a:r>
              <a:rPr lang="en-US" sz="2400" dirty="0" err="1">
                <a:latin typeface="Cambria" panose="02040503050406030204" pitchFamily="18" charset="0"/>
              </a:rPr>
              <a:t>Kính</a:t>
            </a:r>
            <a:r>
              <a:rPr lang="en-US" sz="2400" dirty="0">
                <a:latin typeface="Cambria" panose="02040503050406030204" pitchFamily="18" charset="0"/>
              </a:rPr>
              <a:t> </a:t>
            </a:r>
            <a:r>
              <a:rPr lang="en-US" sz="2400" dirty="0" err="1">
                <a:latin typeface="Cambria" panose="02040503050406030204" pitchFamily="18" charset="0"/>
              </a:rPr>
              <a:t>trọng</a:t>
            </a:r>
            <a:r>
              <a:rPr lang="en-US" sz="2400" dirty="0">
                <a:latin typeface="Cambria" panose="02040503050406030204" pitchFamily="18" charset="0"/>
              </a:rPr>
              <a:t>, </a:t>
            </a:r>
            <a:r>
              <a:rPr lang="en-US" sz="2400" dirty="0" err="1">
                <a:latin typeface="Cambria" panose="02040503050406030204" pitchFamily="18" charset="0"/>
              </a:rPr>
              <a:t>hiếu</a:t>
            </a:r>
            <a:r>
              <a:rPr lang="en-US" sz="2400" dirty="0">
                <a:latin typeface="Cambria" panose="02040503050406030204" pitchFamily="18" charset="0"/>
              </a:rPr>
              <a:t> </a:t>
            </a:r>
            <a:r>
              <a:rPr lang="en-US" sz="2400" dirty="0" err="1">
                <a:latin typeface="Cambria" panose="02040503050406030204" pitchFamily="18" charset="0"/>
              </a:rPr>
              <a:t>thảo</a:t>
            </a:r>
            <a:r>
              <a:rPr lang="en-US" sz="2400" dirty="0">
                <a:latin typeface="Cambria" panose="02040503050406030204" pitchFamily="18" charset="0"/>
              </a:rPr>
              <a:t> </a:t>
            </a:r>
            <a:r>
              <a:rPr lang="en-US" sz="2400" dirty="0" err="1">
                <a:latin typeface="Cambria" panose="02040503050406030204" pitchFamily="18" charset="0"/>
              </a:rPr>
              <a:t>với</a:t>
            </a:r>
            <a:r>
              <a:rPr lang="en-US" sz="2400" dirty="0">
                <a:latin typeface="Cambria" panose="02040503050406030204" pitchFamily="18" charset="0"/>
              </a:rPr>
              <a:t> </a:t>
            </a:r>
            <a:r>
              <a:rPr lang="en-US" sz="2400" dirty="0" err="1">
                <a:latin typeface="Cambria" panose="02040503050406030204" pitchFamily="18" charset="0"/>
              </a:rPr>
              <a:t>ông</a:t>
            </a:r>
            <a:r>
              <a:rPr lang="en-US" sz="2400" dirty="0">
                <a:latin typeface="Cambria" panose="02040503050406030204" pitchFamily="18" charset="0"/>
              </a:rPr>
              <a:t> </a:t>
            </a:r>
            <a:r>
              <a:rPr lang="en-US" sz="2400" dirty="0" err="1">
                <a:latin typeface="Cambria" panose="02040503050406030204" pitchFamily="18" charset="0"/>
              </a:rPr>
              <a:t>bà</a:t>
            </a:r>
            <a:r>
              <a:rPr lang="en-US" sz="2400" dirty="0">
                <a:latin typeface="Cambria" panose="02040503050406030204" pitchFamily="18" charset="0"/>
              </a:rPr>
              <a:t>, cha </a:t>
            </a:r>
            <a:r>
              <a:rPr lang="en-US" sz="2400" dirty="0" err="1">
                <a:latin typeface="Cambria" panose="02040503050406030204" pitchFamily="18" charset="0"/>
              </a:rPr>
              <a:t>mẹ</a:t>
            </a:r>
            <a:r>
              <a:rPr lang="en-US" sz="2400" dirty="0">
                <a:latin typeface="Cambria" panose="02040503050406030204" pitchFamily="18" charset="0"/>
              </a:rPr>
              <a:t>; </a:t>
            </a:r>
            <a:r>
              <a:rPr lang="en-US" sz="2400" dirty="0" err="1">
                <a:latin typeface="Cambria" panose="02040503050406030204" pitchFamily="18" charset="0"/>
              </a:rPr>
              <a:t>Giúp</a:t>
            </a:r>
            <a:r>
              <a:rPr lang="en-US" sz="2400" dirty="0">
                <a:latin typeface="Cambria" panose="02040503050406030204" pitchFamily="18" charset="0"/>
              </a:rPr>
              <a:t> </a:t>
            </a:r>
            <a:r>
              <a:rPr lang="en-US" sz="2400" dirty="0" err="1">
                <a:latin typeface="Cambria" panose="02040503050406030204" pitchFamily="18" charset="0"/>
              </a:rPr>
              <a:t>đỡ</a:t>
            </a:r>
            <a:r>
              <a:rPr lang="en-US" sz="2400" dirty="0">
                <a:latin typeface="Cambria" panose="02040503050406030204" pitchFamily="18" charset="0"/>
              </a:rPr>
              <a:t> </a:t>
            </a:r>
            <a:r>
              <a:rPr lang="en-US" sz="2400" dirty="0" err="1">
                <a:latin typeface="Cambria" panose="02040503050406030204" pitchFamily="18" charset="0"/>
              </a:rPr>
              <a:t>người</a:t>
            </a:r>
            <a:r>
              <a:rPr lang="en-US" sz="2400" dirty="0">
                <a:latin typeface="Cambria" panose="02040503050406030204" pitchFamily="18" charset="0"/>
              </a:rPr>
              <a:t> </a:t>
            </a:r>
            <a:r>
              <a:rPr lang="en-US" sz="2400" dirty="0" err="1">
                <a:latin typeface="Cambria" panose="02040503050406030204" pitchFamily="18" charset="0"/>
              </a:rPr>
              <a:t>có</a:t>
            </a:r>
            <a:r>
              <a:rPr lang="en-US" sz="2400" dirty="0">
                <a:latin typeface="Cambria" panose="02040503050406030204" pitchFamily="18" charset="0"/>
              </a:rPr>
              <a:t> </a:t>
            </a:r>
            <a:r>
              <a:rPr lang="en-US" sz="2400" dirty="0" err="1">
                <a:latin typeface="Cambria" panose="02040503050406030204" pitchFamily="18" charset="0"/>
              </a:rPr>
              <a:t>hoàn</a:t>
            </a:r>
            <a:r>
              <a:rPr lang="en-US" sz="2400" dirty="0">
                <a:latin typeface="Cambria" panose="02040503050406030204" pitchFamily="18" charset="0"/>
              </a:rPr>
              <a:t> </a:t>
            </a:r>
            <a:r>
              <a:rPr lang="en-US" sz="2400" dirty="0" err="1">
                <a:latin typeface="Cambria" panose="02040503050406030204" pitchFamily="18" charset="0"/>
              </a:rPr>
              <a:t>cảnh</a:t>
            </a:r>
            <a:r>
              <a:rPr lang="en-US" sz="2400" dirty="0">
                <a:latin typeface="Cambria" panose="02040503050406030204" pitchFamily="18" charset="0"/>
              </a:rPr>
              <a:t> </a:t>
            </a:r>
            <a:r>
              <a:rPr lang="en-US" sz="2400" dirty="0" err="1">
                <a:latin typeface="Cambria" panose="02040503050406030204" pitchFamily="18" charset="0"/>
              </a:rPr>
              <a:t>khó</a:t>
            </a:r>
            <a:r>
              <a:rPr lang="en-US" sz="2400" dirty="0">
                <a:latin typeface="Cambria" panose="02040503050406030204" pitchFamily="18" charset="0"/>
              </a:rPr>
              <a:t> </a:t>
            </a:r>
            <a:r>
              <a:rPr lang="en-US" sz="2400" dirty="0" err="1">
                <a:latin typeface="Cambria" panose="02040503050406030204" pitchFamily="18" charset="0"/>
              </a:rPr>
              <a:t>khăn</a:t>
            </a:r>
            <a:r>
              <a:rPr lang="en-US" sz="2400" dirty="0">
                <a:latin typeface="Cambria" panose="02040503050406030204" pitchFamily="18" charset="0"/>
              </a:rPr>
              <a:t>; </a:t>
            </a:r>
            <a:r>
              <a:rPr lang="en-US" sz="2400" dirty="0" err="1">
                <a:latin typeface="Cambria" panose="02040503050406030204" pitchFamily="18" charset="0"/>
              </a:rPr>
              <a:t>Giữ</a:t>
            </a:r>
            <a:r>
              <a:rPr lang="en-US" sz="2400" dirty="0">
                <a:latin typeface="Cambria" panose="02040503050406030204" pitchFamily="18" charset="0"/>
              </a:rPr>
              <a:t> </a:t>
            </a:r>
            <a:r>
              <a:rPr lang="en-US" sz="2400" dirty="0" err="1">
                <a:latin typeface="Cambria" panose="02040503050406030204" pitchFamily="18" charset="0"/>
              </a:rPr>
              <a:t>gìn</a:t>
            </a:r>
            <a:r>
              <a:rPr lang="en-US" sz="2400" dirty="0">
                <a:latin typeface="Cambria" panose="02040503050406030204" pitchFamily="18" charset="0"/>
              </a:rPr>
              <a:t>, </a:t>
            </a:r>
            <a:r>
              <a:rPr lang="en-US" sz="2400" dirty="0" err="1">
                <a:latin typeface="Cambria" panose="02040503050406030204" pitchFamily="18" charset="0"/>
              </a:rPr>
              <a:t>bảo</a:t>
            </a:r>
            <a:r>
              <a:rPr lang="en-US" sz="2400" dirty="0">
                <a:latin typeface="Cambria" panose="02040503050406030204" pitchFamily="18" charset="0"/>
              </a:rPr>
              <a:t> </a:t>
            </a:r>
            <a:r>
              <a:rPr lang="en-US" sz="2400" dirty="0" err="1">
                <a:latin typeface="Cambria" panose="02040503050406030204" pitchFamily="18" charset="0"/>
              </a:rPr>
              <a:t>vệ</a:t>
            </a:r>
            <a:r>
              <a:rPr lang="en-US" sz="2400" dirty="0">
                <a:latin typeface="Cambria" panose="02040503050406030204" pitchFamily="18" charset="0"/>
              </a:rPr>
              <a:t> </a:t>
            </a:r>
            <a:r>
              <a:rPr lang="en-US" sz="2400" dirty="0" err="1">
                <a:latin typeface="Cambria" panose="02040503050406030204" pitchFamily="18" charset="0"/>
              </a:rPr>
              <a:t>của</a:t>
            </a:r>
            <a:r>
              <a:rPr lang="en-US" sz="2400" dirty="0">
                <a:latin typeface="Cambria" panose="02040503050406030204" pitchFamily="18" charset="0"/>
              </a:rPr>
              <a:t> </a:t>
            </a:r>
            <a:r>
              <a:rPr lang="en-US" sz="2400" dirty="0" err="1">
                <a:latin typeface="Cambria" panose="02040503050406030204" pitchFamily="18" charset="0"/>
              </a:rPr>
              <a:t>công</a:t>
            </a:r>
            <a:r>
              <a:rPr lang="en-US" sz="2400" dirty="0">
                <a:latin typeface="Cambria" panose="02040503050406030204" pitchFamily="18" charset="0"/>
              </a:rPr>
              <a:t>; </a:t>
            </a:r>
            <a:r>
              <a:rPr lang="en-US" sz="2400" dirty="0" err="1">
                <a:latin typeface="Cambria" panose="02040503050406030204" pitchFamily="18" charset="0"/>
              </a:rPr>
              <a:t>Thương</a:t>
            </a:r>
            <a:r>
              <a:rPr lang="en-US" sz="2400" dirty="0">
                <a:latin typeface="Cambria" panose="02040503050406030204" pitchFamily="18" charset="0"/>
              </a:rPr>
              <a:t> </a:t>
            </a:r>
            <a:r>
              <a:rPr lang="en-US" sz="2400" dirty="0" err="1">
                <a:latin typeface="Cambria" panose="02040503050406030204" pitchFamily="18" charset="0"/>
              </a:rPr>
              <a:t>yêu</a:t>
            </a:r>
            <a:r>
              <a:rPr lang="en-US" sz="2400" dirty="0">
                <a:latin typeface="Cambria" panose="02040503050406030204" pitchFamily="18" charset="0"/>
              </a:rPr>
              <a:t>, </a:t>
            </a:r>
            <a:r>
              <a:rPr lang="en-US" sz="2400" dirty="0" err="1">
                <a:latin typeface="Cambria" panose="02040503050406030204" pitchFamily="18" charset="0"/>
              </a:rPr>
              <a:t>đoàn</a:t>
            </a:r>
            <a:r>
              <a:rPr lang="en-US" sz="2400" dirty="0">
                <a:latin typeface="Cambria" panose="02040503050406030204" pitchFamily="18" charset="0"/>
              </a:rPr>
              <a:t> </a:t>
            </a:r>
            <a:r>
              <a:rPr lang="en-US" sz="2400" dirty="0" err="1">
                <a:latin typeface="Cambria" panose="02040503050406030204" pitchFamily="18" charset="0"/>
              </a:rPr>
              <a:t>kết</a:t>
            </a:r>
            <a:r>
              <a:rPr lang="en-US" sz="2400" dirty="0">
                <a:latin typeface="Cambria" panose="02040503050406030204" pitchFamily="18" charset="0"/>
              </a:rPr>
              <a:t>, </a:t>
            </a:r>
            <a:r>
              <a:rPr lang="en-US" sz="2400" dirty="0" err="1">
                <a:latin typeface="Cambria" panose="02040503050406030204" pitchFamily="18" charset="0"/>
              </a:rPr>
              <a:t>giúp</a:t>
            </a:r>
            <a:r>
              <a:rPr lang="en-US" sz="2400" dirty="0">
                <a:latin typeface="Cambria" panose="02040503050406030204" pitchFamily="18" charset="0"/>
              </a:rPr>
              <a:t> </a:t>
            </a:r>
            <a:r>
              <a:rPr lang="en-US" sz="2400" dirty="0" err="1">
                <a:latin typeface="Cambria" panose="02040503050406030204" pitchFamily="18" charset="0"/>
              </a:rPr>
              <a:t>đỡ</a:t>
            </a:r>
            <a:r>
              <a:rPr lang="en-US" sz="2400" dirty="0">
                <a:latin typeface="Cambria" panose="02040503050406030204" pitchFamily="18" charset="0"/>
              </a:rPr>
              <a:t> </a:t>
            </a:r>
            <a:r>
              <a:rPr lang="en-US" sz="2400" dirty="0" err="1">
                <a:latin typeface="Cambria" panose="02040503050406030204" pitchFamily="18" charset="0"/>
              </a:rPr>
              <a:t>bạn</a:t>
            </a:r>
            <a:r>
              <a:rPr lang="en-US" sz="2400" dirty="0">
                <a:latin typeface="Cambria" panose="02040503050406030204" pitchFamily="18" charset="0"/>
              </a:rPr>
              <a:t> </a:t>
            </a:r>
            <a:r>
              <a:rPr lang="en-US" sz="2400" dirty="0" err="1">
                <a:latin typeface="Cambria" panose="02040503050406030204" pitchFamily="18" charset="0"/>
              </a:rPr>
              <a:t>bè</a:t>
            </a:r>
            <a:r>
              <a:rPr lang="en-US" sz="2400" dirty="0">
                <a:latin typeface="Cambria" panose="02040503050406030204" pitchFamily="18" charset="0"/>
              </a:rPr>
              <a:t>.</a:t>
            </a:r>
            <a:r>
              <a:rPr lang="en-VN" sz="2400" dirty="0">
                <a:latin typeface="Cambria" panose="02040503050406030204" pitchFamily="18" charset="0"/>
              </a:rPr>
              <a:t> </a:t>
            </a:r>
            <a:endParaRPr lang="vi-VN" sz="2400" dirty="0">
              <a:latin typeface="Cambria" panose="02040503050406030204" pitchFamily="18" charset="0"/>
            </a:endParaRPr>
          </a:p>
        </p:txBody>
      </p:sp>
      <p:sp>
        <p:nvSpPr>
          <p:cNvPr id="14" name="Freeform 3">
            <a:extLst>
              <a:ext uri="{FF2B5EF4-FFF2-40B4-BE49-F238E27FC236}">
                <a16:creationId xmlns:a16="http://schemas.microsoft.com/office/drawing/2014/main" id="{C57BD5DB-34C7-A24B-B3DC-C918967D8ECD}"/>
              </a:ext>
            </a:extLst>
          </p:cNvPr>
          <p:cNvSpPr/>
          <p:nvPr/>
        </p:nvSpPr>
        <p:spPr>
          <a:xfrm>
            <a:off x="1" y="4445000"/>
            <a:ext cx="3149600" cy="2505267"/>
          </a:xfrm>
          <a:custGeom>
            <a:avLst/>
            <a:gdLst/>
            <a:ahLst/>
            <a:cxnLst/>
            <a:rect l="l" t="t" r="r" b="b"/>
            <a:pathLst>
              <a:path w="5603009" h="4510422">
                <a:moveTo>
                  <a:pt x="0" y="0"/>
                </a:moveTo>
                <a:lnTo>
                  <a:pt x="5603009" y="0"/>
                </a:lnTo>
                <a:lnTo>
                  <a:pt x="5603009" y="4510422"/>
                </a:lnTo>
                <a:lnTo>
                  <a:pt x="0" y="4510422"/>
                </a:lnTo>
                <a:lnTo>
                  <a:pt x="0" y="0"/>
                </a:lnTo>
                <a:close/>
              </a:path>
            </a:pathLst>
          </a:custGeom>
          <a:blipFill>
            <a:blip r:embed="rId5"/>
            <a:stretch>
              <a:fillRect/>
            </a:stretch>
          </a:blipFill>
        </p:spPr>
      </p:sp>
      <p:sp>
        <p:nvSpPr>
          <p:cNvPr id="17" name="Freeform 7">
            <a:extLst>
              <a:ext uri="{FF2B5EF4-FFF2-40B4-BE49-F238E27FC236}">
                <a16:creationId xmlns:a16="http://schemas.microsoft.com/office/drawing/2014/main" id="{37753370-E942-1846-A1CE-29947712A3EF}"/>
              </a:ext>
            </a:extLst>
          </p:cNvPr>
          <p:cNvSpPr/>
          <p:nvPr/>
        </p:nvSpPr>
        <p:spPr>
          <a:xfrm>
            <a:off x="8839201" y="4444999"/>
            <a:ext cx="3149600" cy="2413000"/>
          </a:xfrm>
          <a:custGeom>
            <a:avLst/>
            <a:gdLst/>
            <a:ahLst/>
            <a:cxnLst/>
            <a:rect l="l" t="t" r="r" b="b"/>
            <a:pathLst>
              <a:path w="7226678" h="5387160">
                <a:moveTo>
                  <a:pt x="0" y="0"/>
                </a:moveTo>
                <a:lnTo>
                  <a:pt x="7226678" y="0"/>
                </a:lnTo>
                <a:lnTo>
                  <a:pt x="7226678" y="5387160"/>
                </a:lnTo>
                <a:lnTo>
                  <a:pt x="0" y="538716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 name="TextBox 2">
            <a:extLst>
              <a:ext uri="{FF2B5EF4-FFF2-40B4-BE49-F238E27FC236}">
                <a16:creationId xmlns:a16="http://schemas.microsoft.com/office/drawing/2014/main" id="{C809FA5F-1E24-F643-8A5F-DEF83D32339D}"/>
              </a:ext>
            </a:extLst>
          </p:cNvPr>
          <p:cNvSpPr txBox="1"/>
          <p:nvPr/>
        </p:nvSpPr>
        <p:spPr>
          <a:xfrm>
            <a:off x="4495801" y="5197832"/>
            <a:ext cx="2997200" cy="769441"/>
          </a:xfrm>
          <a:prstGeom prst="rect">
            <a:avLst/>
          </a:prstGeom>
          <a:solidFill>
            <a:schemeClr val="bg1"/>
          </a:solidFill>
        </p:spPr>
        <p:txBody>
          <a:bodyPr wrap="square" rtlCol="0">
            <a:spAutoFit/>
          </a:bodyPr>
          <a:lstStyle/>
          <a:p>
            <a:pPr algn="ctr"/>
            <a:r>
              <a:rPr lang="en-VN" sz="4400" b="1" dirty="0">
                <a:solidFill>
                  <a:srgbClr val="C00000"/>
                </a:solidFill>
                <a:latin typeface="Cambria" panose="02040503050406030204" pitchFamily="18" charset="0"/>
              </a:rPr>
              <a:t>GHI NHỚ</a:t>
            </a:r>
          </a:p>
        </p:txBody>
      </p:sp>
    </p:spTree>
    <p:extLst>
      <p:ext uri="{BB962C8B-B14F-4D97-AF65-F5344CB8AC3E}">
        <p14:creationId xmlns:p14="http://schemas.microsoft.com/office/powerpoint/2010/main" val="972566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7759" y="-1162147"/>
            <a:ext cx="12329759" cy="8020147"/>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grpSp>
        <p:nvGrpSpPr>
          <p:cNvPr id="9" name="Group 8">
            <a:extLst>
              <a:ext uri="{FF2B5EF4-FFF2-40B4-BE49-F238E27FC236}">
                <a16:creationId xmlns:a16="http://schemas.microsoft.com/office/drawing/2014/main" id="{DA1B4BEF-6A54-5144-A9D3-A04207DC47CC}"/>
              </a:ext>
            </a:extLst>
          </p:cNvPr>
          <p:cNvGrpSpPr/>
          <p:nvPr/>
        </p:nvGrpSpPr>
        <p:grpSpPr>
          <a:xfrm>
            <a:off x="691078" y="298991"/>
            <a:ext cx="10809845" cy="6260019"/>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sz="1200"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285229" y="731092"/>
            <a:ext cx="9852163" cy="584775"/>
          </a:xfrm>
          <a:prstGeom prst="rect">
            <a:avLst/>
          </a:prstGeom>
          <a:noFill/>
        </p:spPr>
        <p:txBody>
          <a:bodyPr wrap="square" rtlCol="0">
            <a:spAutoFit/>
          </a:bodyPr>
          <a:lstStyle/>
          <a:p>
            <a:r>
              <a:rPr lang="en-VN" sz="3200" b="1" dirty="0">
                <a:solidFill>
                  <a:srgbClr val="E54784"/>
                </a:solidFill>
                <a:latin typeface="Cambria" panose="02040503050406030204" pitchFamily="18" charset="0"/>
              </a:rPr>
              <a:t>1. Tìm hiểu một số quyền và bổn phận của trẻ em</a:t>
            </a:r>
          </a:p>
        </p:txBody>
      </p:sp>
      <p:sp>
        <p:nvSpPr>
          <p:cNvPr id="17" name="TextBox 16">
            <a:extLst>
              <a:ext uri="{FF2B5EF4-FFF2-40B4-BE49-F238E27FC236}">
                <a16:creationId xmlns:a16="http://schemas.microsoft.com/office/drawing/2014/main" id="{D2A6FAB2-D7DF-424C-88AC-7B354A4A7025}"/>
              </a:ext>
            </a:extLst>
          </p:cNvPr>
          <p:cNvSpPr txBox="1"/>
          <p:nvPr/>
        </p:nvSpPr>
        <p:spPr>
          <a:xfrm>
            <a:off x="1828800" y="1285090"/>
            <a:ext cx="7467600" cy="543675"/>
          </a:xfrm>
          <a:prstGeom prst="rect">
            <a:avLst/>
          </a:prstGeom>
          <a:noFill/>
        </p:spPr>
        <p:txBody>
          <a:bodyPr wrap="square" rtlCol="0">
            <a:spAutoFit/>
          </a:bodyPr>
          <a:lstStyle/>
          <a:p>
            <a:r>
              <a:rPr lang="en-VN" sz="2933" i="1" dirty="0">
                <a:latin typeface="Cambria" panose="02040503050406030204" pitchFamily="18" charset="0"/>
              </a:rPr>
              <a:t>b. Tìm hiểu một số bổn phận của trẻ em</a:t>
            </a:r>
          </a:p>
        </p:txBody>
      </p:sp>
      <p:sp>
        <p:nvSpPr>
          <p:cNvPr id="20" name="TextBox 19">
            <a:extLst>
              <a:ext uri="{FF2B5EF4-FFF2-40B4-BE49-F238E27FC236}">
                <a16:creationId xmlns:a16="http://schemas.microsoft.com/office/drawing/2014/main" id="{E7ACD74D-3FD9-BC4A-99CD-90D9A1A536A2}"/>
              </a:ext>
            </a:extLst>
          </p:cNvPr>
          <p:cNvSpPr txBox="1"/>
          <p:nvPr/>
        </p:nvSpPr>
        <p:spPr>
          <a:xfrm>
            <a:off x="1391640" y="1953278"/>
            <a:ext cx="9408715" cy="3267241"/>
          </a:xfrm>
          <a:prstGeom prst="rect">
            <a:avLst/>
          </a:prstGeom>
          <a:noFill/>
        </p:spPr>
        <p:txBody>
          <a:bodyPr wrap="square" rtlCol="0">
            <a:spAutoFit/>
          </a:bodyPr>
          <a:lstStyle/>
          <a:p>
            <a:pPr marL="11431">
              <a:lnSpc>
                <a:spcPct val="135000"/>
              </a:lnSpc>
              <a:spcAft>
                <a:spcPts val="533"/>
              </a:spcAft>
            </a:pPr>
            <a:r>
              <a:rPr lang="en-US" sz="2933" dirty="0" err="1">
                <a:latin typeface="Cambria" panose="02040503050406030204" pitchFamily="18" charset="0"/>
                <a:ea typeface="Times New Roman" panose="02020603050405020304" pitchFamily="18" charset="0"/>
              </a:rPr>
              <a:t>Ngoài</a:t>
            </a:r>
            <a:r>
              <a:rPr lang="en-US" sz="2933" dirty="0">
                <a:latin typeface="Cambria" panose="02040503050406030204" pitchFamily="18" charset="0"/>
                <a:ea typeface="Times New Roman" panose="02020603050405020304" pitchFamily="18" charset="0"/>
              </a:rPr>
              <a:t> ra </a:t>
            </a:r>
            <a:r>
              <a:rPr lang="en-US" sz="2933" dirty="0" err="1">
                <a:latin typeface="Cambria" panose="02040503050406030204" pitchFamily="18" charset="0"/>
                <a:ea typeface="Times New Roman" panose="02020603050405020304" pitchFamily="18" charset="0"/>
              </a:rPr>
              <a:t>trẻ</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em</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có</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những</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bốn</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phận</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khác</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như</a:t>
            </a:r>
            <a:r>
              <a:rPr lang="en-US" sz="2933" dirty="0">
                <a:latin typeface="Cambria" panose="02040503050406030204" pitchFamily="18" charset="0"/>
                <a:ea typeface="Times New Roman" panose="02020603050405020304" pitchFamily="18" charset="0"/>
              </a:rPr>
              <a:t>:</a:t>
            </a:r>
            <a:endParaRPr lang="en-VN" sz="2933" dirty="0">
              <a:latin typeface="Cambria" panose="02040503050406030204" pitchFamily="18" charset="0"/>
              <a:ea typeface="Calibri" panose="020F0502020204030204" pitchFamily="34" charset="0"/>
            </a:endParaRPr>
          </a:p>
          <a:p>
            <a:pPr marL="11431">
              <a:lnSpc>
                <a:spcPct val="135000"/>
              </a:lnSpc>
              <a:spcAft>
                <a:spcPts val="533"/>
              </a:spcAft>
            </a:pPr>
            <a:r>
              <a:rPr lang="en-US" sz="2933" b="1" i="1" dirty="0">
                <a:latin typeface="Cambria" panose="02040503050406030204" pitchFamily="18" charset="0"/>
                <a:ea typeface="Times New Roman" panose="02020603050405020304" pitchFamily="18" charset="0"/>
              </a:rPr>
              <a:t>+ </a:t>
            </a:r>
            <a:r>
              <a:rPr lang="en-US" sz="2933" b="1" i="1" dirty="0" err="1">
                <a:latin typeface="Cambria" panose="02040503050406030204" pitchFamily="18" charset="0"/>
                <a:ea typeface="Times New Roman" panose="02020603050405020304" pitchFamily="18" charset="0"/>
              </a:rPr>
              <a:t>Đối</a:t>
            </a:r>
            <a:r>
              <a:rPr lang="en-US" sz="2933" b="1" i="1" dirty="0">
                <a:latin typeface="Cambria" panose="02040503050406030204" pitchFamily="18" charset="0"/>
                <a:ea typeface="Times New Roman" panose="02020603050405020304" pitchFamily="18" charset="0"/>
              </a:rPr>
              <a:t> </a:t>
            </a:r>
            <a:r>
              <a:rPr lang="en-US" sz="2933" b="1" i="1" dirty="0" err="1">
                <a:latin typeface="Cambria" panose="02040503050406030204" pitchFamily="18" charset="0"/>
                <a:ea typeface="Times New Roman" panose="02020603050405020304" pitchFamily="18" charset="0"/>
              </a:rPr>
              <a:t>với</a:t>
            </a:r>
            <a:r>
              <a:rPr lang="en-US" sz="2933" b="1" i="1" dirty="0">
                <a:latin typeface="Cambria" panose="02040503050406030204" pitchFamily="18" charset="0"/>
                <a:ea typeface="Times New Roman" panose="02020603050405020304" pitchFamily="18" charset="0"/>
              </a:rPr>
              <a:t> </a:t>
            </a:r>
            <a:r>
              <a:rPr lang="en-US" sz="2933" b="1" i="1" dirty="0" err="1">
                <a:latin typeface="Cambria" panose="02040503050406030204" pitchFamily="18" charset="0"/>
                <a:ea typeface="Times New Roman" panose="02020603050405020304" pitchFamily="18" charset="0"/>
              </a:rPr>
              <a:t>gia</a:t>
            </a:r>
            <a:r>
              <a:rPr lang="en-US" sz="2933" b="1" i="1" dirty="0">
                <a:latin typeface="Cambria" panose="02040503050406030204" pitchFamily="18" charset="0"/>
                <a:ea typeface="Times New Roman" panose="02020603050405020304" pitchFamily="18" charset="0"/>
              </a:rPr>
              <a:t> </a:t>
            </a:r>
            <a:r>
              <a:rPr lang="en-US" sz="2933" b="1" i="1" dirty="0" err="1">
                <a:latin typeface="Cambria" panose="02040503050406030204" pitchFamily="18" charset="0"/>
                <a:ea typeface="Times New Roman" panose="02020603050405020304" pitchFamily="18" charset="0"/>
              </a:rPr>
              <a:t>đình</a:t>
            </a:r>
            <a:r>
              <a:rPr lang="en-US" sz="2933" b="1" i="1" dirty="0">
                <a:latin typeface="Cambria" panose="02040503050406030204" pitchFamily="18" charset="0"/>
                <a:ea typeface="Times New Roman" panose="02020603050405020304" pitchFamily="18" charset="0"/>
              </a:rPr>
              <a:t>: </a:t>
            </a:r>
          </a:p>
          <a:p>
            <a:pPr marL="11431">
              <a:lnSpc>
                <a:spcPct val="135000"/>
              </a:lnSpc>
              <a:spcAft>
                <a:spcPts val="533"/>
              </a:spcAft>
            </a:pPr>
            <a:r>
              <a:rPr lang="en-US" sz="2933" dirty="0" err="1">
                <a:latin typeface="Cambria" panose="02040503050406030204" pitchFamily="18" charset="0"/>
                <a:ea typeface="Times New Roman" panose="02020603050405020304" pitchFamily="18" charset="0"/>
              </a:rPr>
              <a:t>Yêu</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thương</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quan</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tâm</a:t>
            </a:r>
            <a:r>
              <a:rPr lang="en-US" sz="2933" dirty="0">
                <a:latin typeface="Cambria" panose="02040503050406030204" pitchFamily="18" charset="0"/>
                <a:ea typeface="Times New Roman" panose="02020603050405020304" pitchFamily="18" charset="0"/>
              </a:rPr>
              <a:t>, chia </a:t>
            </a:r>
            <a:r>
              <a:rPr lang="en-US" sz="2933" dirty="0" err="1">
                <a:latin typeface="Cambria" panose="02040503050406030204" pitchFamily="18" charset="0"/>
                <a:ea typeface="Times New Roman" panose="02020603050405020304" pitchFamily="18" charset="0"/>
              </a:rPr>
              <a:t>sẻ</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tình</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cảm</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nguyện</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vọng</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với</a:t>
            </a:r>
            <a:r>
              <a:rPr lang="en-US" sz="2933" dirty="0">
                <a:latin typeface="Cambria" panose="02040503050406030204" pitchFamily="18" charset="0"/>
                <a:ea typeface="Times New Roman" panose="02020603050405020304" pitchFamily="18" charset="0"/>
              </a:rPr>
              <a:t> cha </a:t>
            </a:r>
            <a:r>
              <a:rPr lang="en-US" sz="2933" dirty="0" err="1">
                <a:latin typeface="Cambria" panose="02040503050406030204" pitchFamily="18" charset="0"/>
                <a:ea typeface="Times New Roman" panose="02020603050405020304" pitchFamily="18" charset="0"/>
              </a:rPr>
              <a:t>mẹ</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và</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các</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thành</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viên</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trong</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gia</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đình</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dòng</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họ</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Học</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tập</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rèn</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luyện</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giữ</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gìn</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nền</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nếp</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gia</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đình</a:t>
            </a:r>
            <a:r>
              <a:rPr lang="en-US" sz="2933" dirty="0">
                <a:latin typeface="Cambria" panose="02040503050406030204" pitchFamily="18" charset="0"/>
                <a:ea typeface="Times New Roman" panose="02020603050405020304" pitchFamily="18" charset="0"/>
              </a:rPr>
              <a:t>.</a:t>
            </a:r>
            <a:endParaRPr lang="en-VN" sz="2933" dirty="0">
              <a:latin typeface="Cambria" panose="02040503050406030204" pitchFamily="18" charset="0"/>
              <a:ea typeface="Calibri" panose="020F0502020204030204" pitchFamily="34" charset="0"/>
            </a:endParaRPr>
          </a:p>
        </p:txBody>
      </p:sp>
    </p:spTree>
    <p:extLst>
      <p:ext uri="{BB962C8B-B14F-4D97-AF65-F5344CB8AC3E}">
        <p14:creationId xmlns:p14="http://schemas.microsoft.com/office/powerpoint/2010/main" val="660956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7759" y="-1162147"/>
            <a:ext cx="12329759" cy="8020147"/>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grpSp>
        <p:nvGrpSpPr>
          <p:cNvPr id="9" name="Group 8">
            <a:extLst>
              <a:ext uri="{FF2B5EF4-FFF2-40B4-BE49-F238E27FC236}">
                <a16:creationId xmlns:a16="http://schemas.microsoft.com/office/drawing/2014/main" id="{DA1B4BEF-6A54-5144-A9D3-A04207DC47CC}"/>
              </a:ext>
            </a:extLst>
          </p:cNvPr>
          <p:cNvGrpSpPr/>
          <p:nvPr/>
        </p:nvGrpSpPr>
        <p:grpSpPr>
          <a:xfrm>
            <a:off x="691078" y="298991"/>
            <a:ext cx="10809845" cy="6260019"/>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sz="1200"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285229" y="731092"/>
            <a:ext cx="9852163" cy="584775"/>
          </a:xfrm>
          <a:prstGeom prst="rect">
            <a:avLst/>
          </a:prstGeom>
          <a:noFill/>
        </p:spPr>
        <p:txBody>
          <a:bodyPr wrap="square" rtlCol="0">
            <a:spAutoFit/>
          </a:bodyPr>
          <a:lstStyle/>
          <a:p>
            <a:r>
              <a:rPr lang="en-VN" sz="3200" b="1" dirty="0">
                <a:solidFill>
                  <a:srgbClr val="E54784"/>
                </a:solidFill>
                <a:latin typeface="Cambria" panose="02040503050406030204" pitchFamily="18" charset="0"/>
              </a:rPr>
              <a:t>1. Tìm hiểu một số quyền và bổn phận của trẻ em</a:t>
            </a:r>
          </a:p>
        </p:txBody>
      </p:sp>
      <p:sp>
        <p:nvSpPr>
          <p:cNvPr id="17" name="TextBox 16">
            <a:extLst>
              <a:ext uri="{FF2B5EF4-FFF2-40B4-BE49-F238E27FC236}">
                <a16:creationId xmlns:a16="http://schemas.microsoft.com/office/drawing/2014/main" id="{D2A6FAB2-D7DF-424C-88AC-7B354A4A7025}"/>
              </a:ext>
            </a:extLst>
          </p:cNvPr>
          <p:cNvSpPr txBox="1"/>
          <p:nvPr/>
        </p:nvSpPr>
        <p:spPr>
          <a:xfrm>
            <a:off x="1828800" y="1285090"/>
            <a:ext cx="7467600" cy="543675"/>
          </a:xfrm>
          <a:prstGeom prst="rect">
            <a:avLst/>
          </a:prstGeom>
          <a:noFill/>
        </p:spPr>
        <p:txBody>
          <a:bodyPr wrap="square" rtlCol="0">
            <a:spAutoFit/>
          </a:bodyPr>
          <a:lstStyle/>
          <a:p>
            <a:r>
              <a:rPr lang="en-VN" sz="2933" i="1" dirty="0">
                <a:latin typeface="Cambria" panose="02040503050406030204" pitchFamily="18" charset="0"/>
              </a:rPr>
              <a:t>b. Tìm hiểu một số bổn phận của trẻ em</a:t>
            </a:r>
          </a:p>
        </p:txBody>
      </p:sp>
      <p:sp>
        <p:nvSpPr>
          <p:cNvPr id="20" name="TextBox 19">
            <a:extLst>
              <a:ext uri="{FF2B5EF4-FFF2-40B4-BE49-F238E27FC236}">
                <a16:creationId xmlns:a16="http://schemas.microsoft.com/office/drawing/2014/main" id="{E7ACD74D-3FD9-BC4A-99CD-90D9A1A536A2}"/>
              </a:ext>
            </a:extLst>
          </p:cNvPr>
          <p:cNvSpPr txBox="1"/>
          <p:nvPr/>
        </p:nvSpPr>
        <p:spPr>
          <a:xfrm>
            <a:off x="1142997" y="1893727"/>
            <a:ext cx="9906000" cy="4282647"/>
          </a:xfrm>
          <a:prstGeom prst="rect">
            <a:avLst/>
          </a:prstGeom>
          <a:noFill/>
        </p:spPr>
        <p:txBody>
          <a:bodyPr wrap="square" rtlCol="0">
            <a:spAutoFit/>
          </a:bodyPr>
          <a:lstStyle/>
          <a:p>
            <a:pPr marL="11431" algn="just">
              <a:spcAft>
                <a:spcPts val="533"/>
              </a:spcAft>
            </a:pPr>
            <a:r>
              <a:rPr lang="en-US" sz="2933" dirty="0" err="1">
                <a:latin typeface="Cambria" panose="02040503050406030204" pitchFamily="18" charset="0"/>
                <a:ea typeface="Times New Roman" panose="02020603050405020304" pitchFamily="18" charset="0"/>
              </a:rPr>
              <a:t>Ngoài</a:t>
            </a:r>
            <a:r>
              <a:rPr lang="en-US" sz="2933" dirty="0">
                <a:latin typeface="Cambria" panose="02040503050406030204" pitchFamily="18" charset="0"/>
                <a:ea typeface="Times New Roman" panose="02020603050405020304" pitchFamily="18" charset="0"/>
              </a:rPr>
              <a:t> ra </a:t>
            </a:r>
            <a:r>
              <a:rPr lang="en-US" sz="2933" dirty="0" err="1">
                <a:latin typeface="Cambria" panose="02040503050406030204" pitchFamily="18" charset="0"/>
                <a:ea typeface="Times New Roman" panose="02020603050405020304" pitchFamily="18" charset="0"/>
              </a:rPr>
              <a:t>trẻ</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em</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có</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những</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bổn</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phận</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khác</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như</a:t>
            </a:r>
            <a:r>
              <a:rPr lang="en-US" sz="2933" dirty="0">
                <a:latin typeface="Cambria" panose="02040503050406030204" pitchFamily="18" charset="0"/>
                <a:ea typeface="Times New Roman" panose="02020603050405020304" pitchFamily="18" charset="0"/>
              </a:rPr>
              <a:t>:</a:t>
            </a:r>
            <a:endParaRPr lang="en-VN" sz="2933" dirty="0">
              <a:latin typeface="Cambria" panose="02040503050406030204" pitchFamily="18" charset="0"/>
              <a:ea typeface="Calibri" panose="020F0502020204030204" pitchFamily="34" charset="0"/>
            </a:endParaRPr>
          </a:p>
          <a:p>
            <a:pPr marL="11431" algn="just">
              <a:spcAft>
                <a:spcPts val="533"/>
              </a:spcAft>
            </a:pPr>
            <a:r>
              <a:rPr lang="en-US" sz="2933" b="1" i="1" dirty="0">
                <a:latin typeface="Cambria" panose="02040503050406030204" pitchFamily="18" charset="0"/>
                <a:ea typeface="Times New Roman" panose="02020603050405020304" pitchFamily="18" charset="0"/>
              </a:rPr>
              <a:t>+ </a:t>
            </a:r>
            <a:r>
              <a:rPr lang="en-US" sz="2933" b="1" i="1" dirty="0" err="1">
                <a:latin typeface="Cambria" panose="02040503050406030204" pitchFamily="18" charset="0"/>
                <a:ea typeface="Times New Roman" panose="02020603050405020304" pitchFamily="18" charset="0"/>
              </a:rPr>
              <a:t>Đối</a:t>
            </a:r>
            <a:r>
              <a:rPr lang="en-US" sz="2933" b="1" i="1" dirty="0">
                <a:latin typeface="Cambria" panose="02040503050406030204" pitchFamily="18" charset="0"/>
                <a:ea typeface="Times New Roman" panose="02020603050405020304" pitchFamily="18" charset="0"/>
              </a:rPr>
              <a:t> </a:t>
            </a:r>
            <a:r>
              <a:rPr lang="en-US" sz="2933" b="1" i="1" dirty="0" err="1">
                <a:latin typeface="Cambria" panose="02040503050406030204" pitchFamily="18" charset="0"/>
                <a:ea typeface="Times New Roman" panose="02020603050405020304" pitchFamily="18" charset="0"/>
              </a:rPr>
              <a:t>với</a:t>
            </a:r>
            <a:r>
              <a:rPr lang="en-US" sz="2933" b="1" i="1" dirty="0">
                <a:latin typeface="Cambria" panose="02040503050406030204" pitchFamily="18" charset="0"/>
                <a:ea typeface="Times New Roman" panose="02020603050405020304" pitchFamily="18" charset="0"/>
              </a:rPr>
              <a:t> </a:t>
            </a:r>
            <a:r>
              <a:rPr lang="en-US" sz="2933" b="1" i="1" dirty="0" err="1">
                <a:latin typeface="Cambria" panose="02040503050406030204" pitchFamily="18" charset="0"/>
                <a:ea typeface="Times New Roman" panose="02020603050405020304" pitchFamily="18" charset="0"/>
              </a:rPr>
              <a:t>nhà</a:t>
            </a:r>
            <a:r>
              <a:rPr lang="en-US" sz="2933" b="1" i="1" dirty="0">
                <a:latin typeface="Cambria" panose="02040503050406030204" pitchFamily="18" charset="0"/>
                <a:ea typeface="Times New Roman" panose="02020603050405020304" pitchFamily="18" charset="0"/>
              </a:rPr>
              <a:t> </a:t>
            </a:r>
            <a:r>
              <a:rPr lang="en-US" sz="2933" b="1" i="1" dirty="0" err="1">
                <a:latin typeface="Cambria" panose="02040503050406030204" pitchFamily="18" charset="0"/>
                <a:ea typeface="Times New Roman" panose="02020603050405020304" pitchFamily="18" charset="0"/>
              </a:rPr>
              <a:t>trường</a:t>
            </a:r>
            <a:r>
              <a:rPr lang="en-US" sz="2933" b="1" i="1" dirty="0">
                <a:latin typeface="Cambria" panose="02040503050406030204" pitchFamily="18" charset="0"/>
                <a:ea typeface="Times New Roman" panose="02020603050405020304" pitchFamily="18" charset="0"/>
              </a:rPr>
              <a:t>, </a:t>
            </a:r>
            <a:r>
              <a:rPr lang="en-US" sz="2933" b="1" i="1" dirty="0" err="1">
                <a:latin typeface="Cambria" panose="02040503050406030204" pitchFamily="18" charset="0"/>
                <a:ea typeface="Times New Roman" panose="02020603050405020304" pitchFamily="18" charset="0"/>
              </a:rPr>
              <a:t>cơ</a:t>
            </a:r>
            <a:r>
              <a:rPr lang="en-US" sz="2933" b="1" i="1" dirty="0">
                <a:latin typeface="Cambria" panose="02040503050406030204" pitchFamily="18" charset="0"/>
                <a:ea typeface="Times New Roman" panose="02020603050405020304" pitchFamily="18" charset="0"/>
              </a:rPr>
              <a:t> </a:t>
            </a:r>
            <a:r>
              <a:rPr lang="en-US" sz="2933" b="1" i="1" dirty="0" err="1">
                <a:latin typeface="Cambria" panose="02040503050406030204" pitchFamily="18" charset="0"/>
                <a:ea typeface="Times New Roman" panose="02020603050405020304" pitchFamily="18" charset="0"/>
              </a:rPr>
              <a:t>sở</a:t>
            </a:r>
            <a:r>
              <a:rPr lang="en-US" sz="2933" b="1" i="1" dirty="0">
                <a:latin typeface="Cambria" panose="02040503050406030204" pitchFamily="18" charset="0"/>
                <a:ea typeface="Times New Roman" panose="02020603050405020304" pitchFamily="18" charset="0"/>
              </a:rPr>
              <a:t> </a:t>
            </a:r>
            <a:r>
              <a:rPr lang="en-US" sz="2933" b="1" i="1" dirty="0" err="1">
                <a:latin typeface="Cambria" panose="02040503050406030204" pitchFamily="18" charset="0"/>
                <a:ea typeface="Times New Roman" panose="02020603050405020304" pitchFamily="18" charset="0"/>
              </a:rPr>
              <a:t>trợ</a:t>
            </a:r>
            <a:r>
              <a:rPr lang="en-US" sz="2933" b="1" i="1" dirty="0">
                <a:latin typeface="Cambria" panose="02040503050406030204" pitchFamily="18" charset="0"/>
                <a:ea typeface="Times New Roman" panose="02020603050405020304" pitchFamily="18" charset="0"/>
              </a:rPr>
              <a:t> </a:t>
            </a:r>
            <a:r>
              <a:rPr lang="en-US" sz="2933" b="1" i="1" dirty="0" err="1">
                <a:latin typeface="Cambria" panose="02040503050406030204" pitchFamily="18" charset="0"/>
                <a:ea typeface="Times New Roman" panose="02020603050405020304" pitchFamily="18" charset="0"/>
              </a:rPr>
              <a:t>giúp</a:t>
            </a:r>
            <a:r>
              <a:rPr lang="en-US" sz="2933" b="1" i="1" dirty="0">
                <a:latin typeface="Cambria" panose="02040503050406030204" pitchFamily="18" charset="0"/>
                <a:ea typeface="Times New Roman" panose="02020603050405020304" pitchFamily="18" charset="0"/>
              </a:rPr>
              <a:t> </a:t>
            </a:r>
            <a:r>
              <a:rPr lang="en-US" sz="2933" b="1" i="1" dirty="0" err="1">
                <a:latin typeface="Cambria" panose="02040503050406030204" pitchFamily="18" charset="0"/>
                <a:ea typeface="Times New Roman" panose="02020603050405020304" pitchFamily="18" charset="0"/>
              </a:rPr>
              <a:t>xã</a:t>
            </a:r>
            <a:r>
              <a:rPr lang="en-US" sz="2933" b="1" i="1" dirty="0">
                <a:latin typeface="Cambria" panose="02040503050406030204" pitchFamily="18" charset="0"/>
                <a:ea typeface="Times New Roman" panose="02020603050405020304" pitchFamily="18" charset="0"/>
              </a:rPr>
              <a:t> </a:t>
            </a:r>
            <a:r>
              <a:rPr lang="en-US" sz="2933" b="1" i="1" dirty="0" err="1">
                <a:latin typeface="Cambria" panose="02040503050406030204" pitchFamily="18" charset="0"/>
                <a:ea typeface="Times New Roman" panose="02020603050405020304" pitchFamily="18" charset="0"/>
              </a:rPr>
              <a:t>hội</a:t>
            </a:r>
            <a:r>
              <a:rPr lang="en-US" sz="2933" b="1" i="1" dirty="0">
                <a:latin typeface="Cambria" panose="02040503050406030204" pitchFamily="18" charset="0"/>
                <a:ea typeface="Times New Roman" panose="02020603050405020304" pitchFamily="18" charset="0"/>
              </a:rPr>
              <a:t> </a:t>
            </a:r>
            <a:r>
              <a:rPr lang="en-US" sz="2933" b="1" i="1" dirty="0" err="1">
                <a:latin typeface="Cambria" panose="02040503050406030204" pitchFamily="18" charset="0"/>
                <a:ea typeface="Times New Roman" panose="02020603050405020304" pitchFamily="18" charset="0"/>
              </a:rPr>
              <a:t>và</a:t>
            </a:r>
            <a:r>
              <a:rPr lang="en-US" sz="2933" b="1" i="1" dirty="0">
                <a:latin typeface="Cambria" panose="02040503050406030204" pitchFamily="18" charset="0"/>
                <a:ea typeface="Times New Roman" panose="02020603050405020304" pitchFamily="18" charset="0"/>
              </a:rPr>
              <a:t> </a:t>
            </a:r>
            <a:r>
              <a:rPr lang="en-US" sz="2933" b="1" i="1" dirty="0" err="1">
                <a:latin typeface="Cambria" panose="02040503050406030204" pitchFamily="18" charset="0"/>
                <a:ea typeface="Times New Roman" panose="02020603050405020304" pitchFamily="18" charset="0"/>
              </a:rPr>
              <a:t>cơ</a:t>
            </a:r>
            <a:r>
              <a:rPr lang="en-US" sz="2933" b="1" i="1" dirty="0">
                <a:latin typeface="Cambria" panose="02040503050406030204" pitchFamily="18" charset="0"/>
                <a:ea typeface="Times New Roman" panose="02020603050405020304" pitchFamily="18" charset="0"/>
              </a:rPr>
              <a:t> </a:t>
            </a:r>
            <a:r>
              <a:rPr lang="en-US" sz="2933" b="1" i="1" dirty="0" err="1">
                <a:latin typeface="Cambria" panose="02040503050406030204" pitchFamily="18" charset="0"/>
                <a:ea typeface="Times New Roman" panose="02020603050405020304" pitchFamily="18" charset="0"/>
              </a:rPr>
              <a:t>sở</a:t>
            </a:r>
            <a:r>
              <a:rPr lang="en-US" sz="2933" b="1" i="1" dirty="0">
                <a:latin typeface="Cambria" panose="02040503050406030204" pitchFamily="18" charset="0"/>
                <a:ea typeface="Times New Roman" panose="02020603050405020304" pitchFamily="18" charset="0"/>
              </a:rPr>
              <a:t> </a:t>
            </a:r>
            <a:r>
              <a:rPr lang="en-US" sz="2933" b="1" i="1" dirty="0" err="1">
                <a:latin typeface="Cambria" panose="02040503050406030204" pitchFamily="18" charset="0"/>
                <a:ea typeface="Times New Roman" panose="02020603050405020304" pitchFamily="18" charset="0"/>
              </a:rPr>
              <a:t>giáo</a:t>
            </a:r>
            <a:r>
              <a:rPr lang="en-US" sz="2933" b="1" i="1" dirty="0">
                <a:latin typeface="Cambria" panose="02040503050406030204" pitchFamily="18" charset="0"/>
                <a:ea typeface="Times New Roman" panose="02020603050405020304" pitchFamily="18" charset="0"/>
              </a:rPr>
              <a:t> </a:t>
            </a:r>
            <a:r>
              <a:rPr lang="en-US" sz="2933" b="1" i="1" dirty="0" err="1">
                <a:latin typeface="Cambria" panose="02040503050406030204" pitchFamily="18" charset="0"/>
                <a:ea typeface="Times New Roman" panose="02020603050405020304" pitchFamily="18" charset="0"/>
              </a:rPr>
              <a:t>dục</a:t>
            </a:r>
            <a:r>
              <a:rPr lang="en-US" sz="2933" b="1" i="1" dirty="0">
                <a:latin typeface="Cambria" panose="02040503050406030204" pitchFamily="18" charset="0"/>
                <a:ea typeface="Times New Roman" panose="02020603050405020304" pitchFamily="18" charset="0"/>
              </a:rPr>
              <a:t> </a:t>
            </a:r>
            <a:r>
              <a:rPr lang="en-US" sz="2933" b="1" i="1" dirty="0" err="1">
                <a:latin typeface="Cambria" panose="02040503050406030204" pitchFamily="18" charset="0"/>
                <a:ea typeface="Times New Roman" panose="02020603050405020304" pitchFamily="18" charset="0"/>
              </a:rPr>
              <a:t>khác</a:t>
            </a:r>
            <a:r>
              <a:rPr lang="en-US" sz="2933" b="1" i="1" dirty="0">
                <a:latin typeface="Cambria" panose="02040503050406030204" pitchFamily="18" charset="0"/>
                <a:ea typeface="Times New Roman" panose="02020603050405020304" pitchFamily="18" charset="0"/>
              </a:rPr>
              <a:t>: </a:t>
            </a:r>
          </a:p>
          <a:p>
            <a:pPr marL="11431" algn="just">
              <a:spcAft>
                <a:spcPts val="533"/>
              </a:spcAft>
            </a:pPr>
            <a:r>
              <a:rPr lang="en-US" sz="2933" dirty="0" err="1">
                <a:latin typeface="Cambria" panose="02040503050406030204" pitchFamily="18" charset="0"/>
                <a:ea typeface="Times New Roman" panose="02020603050405020304" pitchFamily="18" charset="0"/>
              </a:rPr>
              <a:t>Tôn</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trọng</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giáo</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viên</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cán</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bộ</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nhân</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viên</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của</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nhà</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trường</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cơ</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sở</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trợ</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giúp</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xã</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hội</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và</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cơ</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sở</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giáo</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dục</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khác</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Rèn</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luyện</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đạo</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đức</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ý</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thức</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tự</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học</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thực</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hiện</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nhiệm</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vụ</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học</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tập</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rèn</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luyện</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theo</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chương</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trình</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kế</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hoạch</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giáo</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dục</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của</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nhà</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trường</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cơ</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sở</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giáo</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dục</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khác</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Chấp</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Calibri" panose="020F0502020204030204" pitchFamily="34" charset="0"/>
              </a:rPr>
              <a:t>hành</a:t>
            </a:r>
            <a:r>
              <a:rPr lang="en-US" sz="2933" dirty="0">
                <a:latin typeface="Cambria" panose="02040503050406030204" pitchFamily="18" charset="0"/>
                <a:ea typeface="Calibri" panose="020F0502020204030204" pitchFamily="34" charset="0"/>
              </a:rPr>
              <a:t> </a:t>
            </a:r>
            <a:r>
              <a:rPr lang="en-US" sz="2933" dirty="0" err="1">
                <a:latin typeface="Cambria" panose="02040503050406030204" pitchFamily="18" charset="0"/>
                <a:ea typeface="Calibri" panose="020F0502020204030204" pitchFamily="34" charset="0"/>
              </a:rPr>
              <a:t>đầy</a:t>
            </a:r>
            <a:r>
              <a:rPr lang="en-US" sz="2933" dirty="0">
                <a:latin typeface="Cambria" panose="02040503050406030204" pitchFamily="18" charset="0"/>
                <a:ea typeface="Calibri" panose="020F0502020204030204" pitchFamily="34" charset="0"/>
              </a:rPr>
              <a:t> </a:t>
            </a:r>
            <a:r>
              <a:rPr lang="en-US" sz="2933" dirty="0" err="1">
                <a:latin typeface="Cambria" panose="02040503050406030204" pitchFamily="18" charset="0"/>
                <a:ea typeface="Calibri" panose="020F0502020204030204" pitchFamily="34" charset="0"/>
              </a:rPr>
              <a:t>đủ</a:t>
            </a:r>
            <a:r>
              <a:rPr lang="en-US" sz="2933" dirty="0">
                <a:latin typeface="Cambria" panose="02040503050406030204" pitchFamily="18" charset="0"/>
                <a:ea typeface="Calibri" panose="020F0502020204030204" pitchFamily="34" charset="0"/>
              </a:rPr>
              <a:t> </a:t>
            </a:r>
            <a:r>
              <a:rPr lang="en-US" sz="2933" dirty="0" err="1">
                <a:latin typeface="Cambria" panose="02040503050406030204" pitchFamily="18" charset="0"/>
                <a:ea typeface="Calibri" panose="020F0502020204030204" pitchFamily="34" charset="0"/>
              </a:rPr>
              <a:t>nội</a:t>
            </a:r>
            <a:r>
              <a:rPr lang="en-US" sz="2933" dirty="0">
                <a:latin typeface="Cambria" panose="02040503050406030204" pitchFamily="18" charset="0"/>
                <a:ea typeface="Calibri" panose="020F0502020204030204" pitchFamily="34" charset="0"/>
              </a:rPr>
              <a:t> </a:t>
            </a:r>
            <a:r>
              <a:rPr lang="en-US" sz="2933" dirty="0" err="1">
                <a:latin typeface="Cambria" panose="02040503050406030204" pitchFamily="18" charset="0"/>
                <a:ea typeface="Calibri" panose="020F0502020204030204" pitchFamily="34" charset="0"/>
              </a:rPr>
              <a:t>quy</a:t>
            </a:r>
            <a:r>
              <a:rPr lang="en-US" sz="2933" dirty="0">
                <a:latin typeface="Cambria" panose="02040503050406030204" pitchFamily="18" charset="0"/>
                <a:ea typeface="Calibri" panose="020F0502020204030204" pitchFamily="34" charset="0"/>
              </a:rPr>
              <a:t>, </a:t>
            </a:r>
            <a:r>
              <a:rPr lang="en-US" sz="2933" dirty="0" err="1">
                <a:latin typeface="Cambria" panose="02040503050406030204" pitchFamily="18" charset="0"/>
                <a:ea typeface="Calibri" panose="020F0502020204030204" pitchFamily="34" charset="0"/>
              </a:rPr>
              <a:t>quy</a:t>
            </a:r>
            <a:r>
              <a:rPr lang="en-US" sz="2933" dirty="0">
                <a:latin typeface="Cambria" panose="02040503050406030204" pitchFamily="18" charset="0"/>
                <a:ea typeface="Calibri" panose="020F0502020204030204" pitchFamily="34" charset="0"/>
              </a:rPr>
              <a:t> </a:t>
            </a:r>
            <a:r>
              <a:rPr lang="en-US" sz="2933" dirty="0" err="1">
                <a:latin typeface="Cambria" panose="02040503050406030204" pitchFamily="18" charset="0"/>
                <a:ea typeface="Calibri" panose="020F0502020204030204" pitchFamily="34" charset="0"/>
              </a:rPr>
              <a:t>định</a:t>
            </a:r>
            <a:r>
              <a:rPr lang="en-US" sz="2933" dirty="0">
                <a:latin typeface="Cambria" panose="02040503050406030204" pitchFamily="18" charset="0"/>
                <a:ea typeface="Calibri" panose="020F0502020204030204" pitchFamily="34" charset="0"/>
              </a:rPr>
              <a:t> </a:t>
            </a:r>
            <a:r>
              <a:rPr lang="en-US" sz="2933" dirty="0" err="1">
                <a:latin typeface="Cambria" panose="02040503050406030204" pitchFamily="18" charset="0"/>
                <a:ea typeface="Calibri" panose="020F0502020204030204" pitchFamily="34" charset="0"/>
              </a:rPr>
              <a:t>của</a:t>
            </a:r>
            <a:r>
              <a:rPr lang="en-US" sz="2933" dirty="0">
                <a:latin typeface="Cambria" panose="02040503050406030204" pitchFamily="18" charset="0"/>
                <a:ea typeface="Calibri" panose="020F0502020204030204" pitchFamily="34" charset="0"/>
              </a:rPr>
              <a:t> </a:t>
            </a:r>
            <a:r>
              <a:rPr lang="en-US" sz="2933" dirty="0" err="1">
                <a:latin typeface="Cambria" panose="02040503050406030204" pitchFamily="18" charset="0"/>
                <a:ea typeface="Calibri" panose="020F0502020204030204" pitchFamily="34" charset="0"/>
              </a:rPr>
              <a:t>nhà</a:t>
            </a:r>
            <a:r>
              <a:rPr lang="en-US" sz="2933" dirty="0">
                <a:latin typeface="Cambria" panose="02040503050406030204" pitchFamily="18" charset="0"/>
                <a:ea typeface="Calibri" panose="020F0502020204030204" pitchFamily="34" charset="0"/>
              </a:rPr>
              <a:t> </a:t>
            </a:r>
            <a:r>
              <a:rPr lang="en-US" sz="2933" dirty="0" err="1">
                <a:latin typeface="Cambria" panose="02040503050406030204" pitchFamily="18" charset="0"/>
                <a:ea typeface="Calibri" panose="020F0502020204030204" pitchFamily="34" charset="0"/>
              </a:rPr>
              <a:t>trường</a:t>
            </a:r>
            <a:r>
              <a:rPr lang="en-US" sz="2933" dirty="0">
                <a:latin typeface="Cambria" panose="02040503050406030204" pitchFamily="18" charset="0"/>
                <a:ea typeface="Calibri" panose="020F0502020204030204" pitchFamily="34" charset="0"/>
              </a:rPr>
              <a:t>, </a:t>
            </a:r>
            <a:r>
              <a:rPr lang="en-US" sz="2933" dirty="0" err="1">
                <a:latin typeface="Cambria" panose="02040503050406030204" pitchFamily="18" charset="0"/>
                <a:ea typeface="Calibri" panose="020F0502020204030204" pitchFamily="34" charset="0"/>
              </a:rPr>
              <a:t>cơ</a:t>
            </a:r>
            <a:r>
              <a:rPr lang="en-US" sz="2933" dirty="0">
                <a:latin typeface="Cambria" panose="02040503050406030204" pitchFamily="18" charset="0"/>
                <a:ea typeface="Calibri" panose="020F0502020204030204" pitchFamily="34" charset="0"/>
              </a:rPr>
              <a:t> </a:t>
            </a:r>
            <a:r>
              <a:rPr lang="en-US" sz="2933" dirty="0" err="1">
                <a:latin typeface="Cambria" panose="02040503050406030204" pitchFamily="18" charset="0"/>
                <a:ea typeface="Calibri" panose="020F0502020204030204" pitchFamily="34" charset="0"/>
              </a:rPr>
              <a:t>sở</a:t>
            </a:r>
            <a:r>
              <a:rPr lang="en-US" sz="2933" dirty="0">
                <a:latin typeface="Cambria" panose="02040503050406030204" pitchFamily="18" charset="0"/>
                <a:ea typeface="Calibri" panose="020F0502020204030204" pitchFamily="34" charset="0"/>
              </a:rPr>
              <a:t> </a:t>
            </a:r>
            <a:r>
              <a:rPr lang="en-US" sz="2933" dirty="0" err="1">
                <a:latin typeface="Cambria" panose="02040503050406030204" pitchFamily="18" charset="0"/>
                <a:ea typeface="Calibri" panose="020F0502020204030204" pitchFamily="34" charset="0"/>
              </a:rPr>
              <a:t>trợ</a:t>
            </a:r>
            <a:r>
              <a:rPr lang="en-US" sz="2933" dirty="0">
                <a:latin typeface="Cambria" panose="02040503050406030204" pitchFamily="18" charset="0"/>
                <a:ea typeface="Calibri" panose="020F0502020204030204" pitchFamily="34" charset="0"/>
              </a:rPr>
              <a:t> </a:t>
            </a:r>
            <a:r>
              <a:rPr lang="en-US" sz="2933" dirty="0" err="1">
                <a:latin typeface="Cambria" panose="02040503050406030204" pitchFamily="18" charset="0"/>
                <a:ea typeface="Calibri" panose="020F0502020204030204" pitchFamily="34" charset="0"/>
              </a:rPr>
              <a:t>giúp</a:t>
            </a:r>
            <a:r>
              <a:rPr lang="en-US" sz="2933" dirty="0">
                <a:latin typeface="Cambria" panose="02040503050406030204" pitchFamily="18" charset="0"/>
                <a:ea typeface="Calibri" panose="020F0502020204030204" pitchFamily="34" charset="0"/>
              </a:rPr>
              <a:t> </a:t>
            </a:r>
            <a:r>
              <a:rPr lang="en-US" sz="2933" dirty="0" err="1">
                <a:latin typeface="Cambria" panose="02040503050406030204" pitchFamily="18" charset="0"/>
                <a:ea typeface="Calibri" panose="020F0502020204030204" pitchFamily="34" charset="0"/>
              </a:rPr>
              <a:t>xã</a:t>
            </a:r>
            <a:r>
              <a:rPr lang="en-US" sz="2933" dirty="0">
                <a:latin typeface="Cambria" panose="02040503050406030204" pitchFamily="18" charset="0"/>
                <a:ea typeface="Calibri" panose="020F0502020204030204" pitchFamily="34" charset="0"/>
              </a:rPr>
              <a:t> </a:t>
            </a:r>
            <a:r>
              <a:rPr lang="en-US" sz="2933" dirty="0" err="1">
                <a:latin typeface="Cambria" panose="02040503050406030204" pitchFamily="18" charset="0"/>
                <a:ea typeface="Calibri" panose="020F0502020204030204" pitchFamily="34" charset="0"/>
              </a:rPr>
              <a:t>hội</a:t>
            </a:r>
            <a:r>
              <a:rPr lang="en-US" sz="2933" dirty="0">
                <a:latin typeface="Cambria" panose="02040503050406030204" pitchFamily="18" charset="0"/>
                <a:ea typeface="Calibri" panose="020F0502020204030204" pitchFamily="34" charset="0"/>
              </a:rPr>
              <a:t> </a:t>
            </a:r>
            <a:r>
              <a:rPr lang="en-US" sz="2933" dirty="0" err="1">
                <a:latin typeface="Cambria" panose="02040503050406030204" pitchFamily="18" charset="0"/>
                <a:ea typeface="Calibri" panose="020F0502020204030204" pitchFamily="34" charset="0"/>
              </a:rPr>
              <a:t>và</a:t>
            </a:r>
            <a:r>
              <a:rPr lang="en-US" sz="2933" dirty="0">
                <a:latin typeface="Cambria" panose="02040503050406030204" pitchFamily="18" charset="0"/>
                <a:ea typeface="Calibri" panose="020F0502020204030204" pitchFamily="34" charset="0"/>
              </a:rPr>
              <a:t> </a:t>
            </a:r>
            <a:r>
              <a:rPr lang="en-US" sz="2933" dirty="0" err="1">
                <a:latin typeface="Cambria" panose="02040503050406030204" pitchFamily="18" charset="0"/>
                <a:ea typeface="Calibri" panose="020F0502020204030204" pitchFamily="34" charset="0"/>
              </a:rPr>
              <a:t>cơ</a:t>
            </a:r>
            <a:r>
              <a:rPr lang="en-US" sz="2933" dirty="0">
                <a:latin typeface="Cambria" panose="02040503050406030204" pitchFamily="18" charset="0"/>
                <a:ea typeface="Calibri" panose="020F0502020204030204" pitchFamily="34" charset="0"/>
              </a:rPr>
              <a:t> </a:t>
            </a:r>
            <a:r>
              <a:rPr lang="en-US" sz="2933" dirty="0" err="1">
                <a:latin typeface="Cambria" panose="02040503050406030204" pitchFamily="18" charset="0"/>
                <a:ea typeface="Calibri" panose="020F0502020204030204" pitchFamily="34" charset="0"/>
              </a:rPr>
              <a:t>sở</a:t>
            </a:r>
            <a:r>
              <a:rPr lang="en-US" sz="2933" dirty="0">
                <a:latin typeface="Cambria" panose="02040503050406030204" pitchFamily="18" charset="0"/>
                <a:ea typeface="Calibri" panose="020F0502020204030204" pitchFamily="34" charset="0"/>
              </a:rPr>
              <a:t> </a:t>
            </a:r>
            <a:r>
              <a:rPr lang="en-US" sz="2933" dirty="0" err="1">
                <a:latin typeface="Cambria" panose="02040503050406030204" pitchFamily="18" charset="0"/>
                <a:ea typeface="Calibri" panose="020F0502020204030204" pitchFamily="34" charset="0"/>
              </a:rPr>
              <a:t>giáo</a:t>
            </a:r>
            <a:r>
              <a:rPr lang="en-US" sz="2933" dirty="0">
                <a:latin typeface="Cambria" panose="02040503050406030204" pitchFamily="18" charset="0"/>
                <a:ea typeface="Calibri" panose="020F0502020204030204" pitchFamily="34" charset="0"/>
              </a:rPr>
              <a:t> </a:t>
            </a:r>
            <a:r>
              <a:rPr lang="en-US" sz="2933" dirty="0" err="1">
                <a:latin typeface="Cambria" panose="02040503050406030204" pitchFamily="18" charset="0"/>
                <a:ea typeface="Calibri" panose="020F0502020204030204" pitchFamily="34" charset="0"/>
              </a:rPr>
              <a:t>dục</a:t>
            </a:r>
            <a:r>
              <a:rPr lang="en-US" sz="2933" dirty="0">
                <a:latin typeface="Cambria" panose="02040503050406030204" pitchFamily="18" charset="0"/>
                <a:ea typeface="Calibri" panose="020F0502020204030204" pitchFamily="34" charset="0"/>
              </a:rPr>
              <a:t> </a:t>
            </a:r>
            <a:r>
              <a:rPr lang="en-US" sz="2933" dirty="0" err="1">
                <a:latin typeface="Cambria" panose="02040503050406030204" pitchFamily="18" charset="0"/>
                <a:ea typeface="Calibri" panose="020F0502020204030204" pitchFamily="34" charset="0"/>
              </a:rPr>
              <a:t>khác</a:t>
            </a:r>
            <a:r>
              <a:rPr lang="en-US" sz="2933" dirty="0">
                <a:latin typeface="Cambria" panose="02040503050406030204" pitchFamily="18" charset="0"/>
                <a:ea typeface="Calibri" panose="020F0502020204030204" pitchFamily="34" charset="0"/>
              </a:rPr>
              <a:t>.</a:t>
            </a:r>
            <a:endParaRPr lang="en-VN" sz="2933" dirty="0">
              <a:latin typeface="Cambria" panose="02040503050406030204" pitchFamily="18" charset="0"/>
              <a:ea typeface="Calibri" panose="020F0502020204030204" pitchFamily="34" charset="0"/>
            </a:endParaRPr>
          </a:p>
        </p:txBody>
      </p:sp>
    </p:spTree>
    <p:extLst>
      <p:ext uri="{BB962C8B-B14F-4D97-AF65-F5344CB8AC3E}">
        <p14:creationId xmlns:p14="http://schemas.microsoft.com/office/powerpoint/2010/main" val="352200677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7759" y="-1162147"/>
            <a:ext cx="12329759" cy="8020147"/>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grpSp>
        <p:nvGrpSpPr>
          <p:cNvPr id="9" name="Group 8">
            <a:extLst>
              <a:ext uri="{FF2B5EF4-FFF2-40B4-BE49-F238E27FC236}">
                <a16:creationId xmlns:a16="http://schemas.microsoft.com/office/drawing/2014/main" id="{DA1B4BEF-6A54-5144-A9D3-A04207DC47CC}"/>
              </a:ext>
            </a:extLst>
          </p:cNvPr>
          <p:cNvGrpSpPr/>
          <p:nvPr/>
        </p:nvGrpSpPr>
        <p:grpSpPr>
          <a:xfrm>
            <a:off x="691078" y="298991"/>
            <a:ext cx="10809845" cy="6260019"/>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sz="1200"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285229" y="731092"/>
            <a:ext cx="9852163" cy="584775"/>
          </a:xfrm>
          <a:prstGeom prst="rect">
            <a:avLst/>
          </a:prstGeom>
          <a:noFill/>
        </p:spPr>
        <p:txBody>
          <a:bodyPr wrap="square" rtlCol="0">
            <a:spAutoFit/>
          </a:bodyPr>
          <a:lstStyle/>
          <a:p>
            <a:r>
              <a:rPr lang="en-VN" sz="3200" b="1" dirty="0">
                <a:solidFill>
                  <a:srgbClr val="E54784"/>
                </a:solidFill>
                <a:latin typeface="Cambria" panose="02040503050406030204" pitchFamily="18" charset="0"/>
              </a:rPr>
              <a:t>1. Tìm hiểu một số quyền và bổn phận của trẻ em</a:t>
            </a:r>
          </a:p>
        </p:txBody>
      </p:sp>
      <p:sp>
        <p:nvSpPr>
          <p:cNvPr id="17" name="TextBox 16">
            <a:extLst>
              <a:ext uri="{FF2B5EF4-FFF2-40B4-BE49-F238E27FC236}">
                <a16:creationId xmlns:a16="http://schemas.microsoft.com/office/drawing/2014/main" id="{D2A6FAB2-D7DF-424C-88AC-7B354A4A7025}"/>
              </a:ext>
            </a:extLst>
          </p:cNvPr>
          <p:cNvSpPr txBox="1"/>
          <p:nvPr/>
        </p:nvSpPr>
        <p:spPr>
          <a:xfrm>
            <a:off x="1828800" y="1285090"/>
            <a:ext cx="7467600" cy="543675"/>
          </a:xfrm>
          <a:prstGeom prst="rect">
            <a:avLst/>
          </a:prstGeom>
          <a:noFill/>
        </p:spPr>
        <p:txBody>
          <a:bodyPr wrap="square" rtlCol="0">
            <a:spAutoFit/>
          </a:bodyPr>
          <a:lstStyle/>
          <a:p>
            <a:r>
              <a:rPr lang="en-VN" sz="2933" i="1" dirty="0">
                <a:latin typeface="Cambria" panose="02040503050406030204" pitchFamily="18" charset="0"/>
              </a:rPr>
              <a:t>b. Tìm hiểu một số bổn phận của trẻ em</a:t>
            </a:r>
          </a:p>
        </p:txBody>
      </p:sp>
      <p:sp>
        <p:nvSpPr>
          <p:cNvPr id="20" name="TextBox 19">
            <a:extLst>
              <a:ext uri="{FF2B5EF4-FFF2-40B4-BE49-F238E27FC236}">
                <a16:creationId xmlns:a16="http://schemas.microsoft.com/office/drawing/2014/main" id="{E7ACD74D-3FD9-BC4A-99CD-90D9A1A536A2}"/>
              </a:ext>
            </a:extLst>
          </p:cNvPr>
          <p:cNvSpPr txBox="1"/>
          <p:nvPr/>
        </p:nvSpPr>
        <p:spPr>
          <a:xfrm>
            <a:off x="1219201" y="1889390"/>
            <a:ext cx="9753600" cy="3831305"/>
          </a:xfrm>
          <a:prstGeom prst="rect">
            <a:avLst/>
          </a:prstGeom>
          <a:noFill/>
        </p:spPr>
        <p:txBody>
          <a:bodyPr wrap="square" rtlCol="0">
            <a:spAutoFit/>
          </a:bodyPr>
          <a:lstStyle/>
          <a:p>
            <a:pPr marL="11431" algn="just">
              <a:spcAft>
                <a:spcPts val="533"/>
              </a:spcAft>
            </a:pPr>
            <a:r>
              <a:rPr lang="en-US" sz="2933" dirty="0" err="1">
                <a:latin typeface="Cambria" panose="02040503050406030204" pitchFamily="18" charset="0"/>
                <a:ea typeface="Cambria" panose="02040503050406030204" pitchFamily="18" charset="0"/>
              </a:rPr>
              <a:t>Ngoài</a:t>
            </a:r>
            <a:r>
              <a:rPr lang="en-US" sz="2933" dirty="0">
                <a:latin typeface="Cambria" panose="02040503050406030204" pitchFamily="18" charset="0"/>
                <a:ea typeface="Cambria" panose="02040503050406030204" pitchFamily="18" charset="0"/>
              </a:rPr>
              <a:t> ra </a:t>
            </a:r>
            <a:r>
              <a:rPr lang="en-US" sz="2933" dirty="0" err="1">
                <a:latin typeface="Cambria" panose="02040503050406030204" pitchFamily="18" charset="0"/>
                <a:ea typeface="Cambria" panose="02040503050406030204" pitchFamily="18" charset="0"/>
              </a:rPr>
              <a:t>trẻ</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em</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có</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những</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bổn</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phận</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khác</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như</a:t>
            </a:r>
            <a:r>
              <a:rPr lang="en-US" sz="2933" dirty="0">
                <a:latin typeface="Cambria" panose="02040503050406030204" pitchFamily="18" charset="0"/>
                <a:ea typeface="Cambria" panose="02040503050406030204" pitchFamily="18" charset="0"/>
              </a:rPr>
              <a:t>:</a:t>
            </a:r>
            <a:endParaRPr lang="en-VN" sz="2933" dirty="0">
              <a:latin typeface="Cambria" panose="02040503050406030204" pitchFamily="18" charset="0"/>
              <a:ea typeface="Cambria" panose="02040503050406030204" pitchFamily="18" charset="0"/>
            </a:endParaRPr>
          </a:p>
          <a:p>
            <a:pPr marL="11431" algn="just">
              <a:spcAft>
                <a:spcPts val="533"/>
              </a:spcAft>
            </a:pPr>
            <a:r>
              <a:rPr lang="en-US" sz="2933" b="1" i="1" dirty="0">
                <a:latin typeface="Cambria" panose="02040503050406030204" pitchFamily="18" charset="0"/>
                <a:ea typeface="Cambria" panose="02040503050406030204" pitchFamily="18" charset="0"/>
              </a:rPr>
              <a:t>+ </a:t>
            </a:r>
            <a:r>
              <a:rPr lang="en-US" sz="2933" b="1" i="1" dirty="0" err="1">
                <a:latin typeface="Cambria" panose="02040503050406030204" pitchFamily="18" charset="0"/>
                <a:ea typeface="Cambria" panose="02040503050406030204" pitchFamily="18" charset="0"/>
              </a:rPr>
              <a:t>Đối</a:t>
            </a:r>
            <a:r>
              <a:rPr lang="en-US" sz="2933" b="1" i="1" dirty="0">
                <a:latin typeface="Cambria" panose="02040503050406030204" pitchFamily="18" charset="0"/>
                <a:ea typeface="Cambria" panose="02040503050406030204" pitchFamily="18" charset="0"/>
              </a:rPr>
              <a:t> </a:t>
            </a:r>
            <a:r>
              <a:rPr lang="en-US" sz="2933" b="1" i="1" dirty="0" err="1">
                <a:latin typeface="Cambria" panose="02040503050406030204" pitchFamily="18" charset="0"/>
                <a:ea typeface="Cambria" panose="02040503050406030204" pitchFamily="18" charset="0"/>
              </a:rPr>
              <a:t>với</a:t>
            </a:r>
            <a:r>
              <a:rPr lang="en-US" sz="2933" b="1" i="1" dirty="0">
                <a:latin typeface="Cambria" panose="02040503050406030204" pitchFamily="18" charset="0"/>
                <a:ea typeface="Cambria" panose="02040503050406030204" pitchFamily="18" charset="0"/>
              </a:rPr>
              <a:t> </a:t>
            </a:r>
            <a:r>
              <a:rPr lang="en-US" sz="2933" b="1" i="1" dirty="0" err="1">
                <a:latin typeface="Cambria" panose="02040503050406030204" pitchFamily="18" charset="0"/>
                <a:ea typeface="Cambria" panose="02040503050406030204" pitchFamily="18" charset="0"/>
              </a:rPr>
              <a:t>cộng</a:t>
            </a:r>
            <a:r>
              <a:rPr lang="en-US" sz="2933" b="1" i="1" dirty="0">
                <a:latin typeface="Cambria" panose="02040503050406030204" pitchFamily="18" charset="0"/>
                <a:ea typeface="Cambria" panose="02040503050406030204" pitchFamily="18" charset="0"/>
              </a:rPr>
              <a:t> </a:t>
            </a:r>
            <a:r>
              <a:rPr lang="en-US" sz="2933" b="1" i="1" dirty="0" err="1">
                <a:latin typeface="Cambria" panose="02040503050406030204" pitchFamily="18" charset="0"/>
                <a:ea typeface="Cambria" panose="02040503050406030204" pitchFamily="18" charset="0"/>
              </a:rPr>
              <a:t>đồng</a:t>
            </a:r>
            <a:r>
              <a:rPr lang="en-US" sz="2933" b="1" i="1" dirty="0">
                <a:latin typeface="Cambria" panose="02040503050406030204" pitchFamily="18" charset="0"/>
                <a:ea typeface="Cambria" panose="02040503050406030204" pitchFamily="18" charset="0"/>
              </a:rPr>
              <a:t>, </a:t>
            </a:r>
            <a:r>
              <a:rPr lang="en-US" sz="2933" b="1" i="1" dirty="0" err="1">
                <a:latin typeface="Cambria" panose="02040503050406030204" pitchFamily="18" charset="0"/>
                <a:ea typeface="Cambria" panose="02040503050406030204" pitchFamily="18" charset="0"/>
              </a:rPr>
              <a:t>xã</a:t>
            </a:r>
            <a:r>
              <a:rPr lang="en-US" sz="2933" b="1" i="1" dirty="0">
                <a:latin typeface="Cambria" panose="02040503050406030204" pitchFamily="18" charset="0"/>
                <a:ea typeface="Cambria" panose="02040503050406030204" pitchFamily="18" charset="0"/>
              </a:rPr>
              <a:t> </a:t>
            </a:r>
            <a:r>
              <a:rPr lang="en-US" sz="2933" b="1" i="1" dirty="0" err="1">
                <a:latin typeface="Cambria" panose="02040503050406030204" pitchFamily="18" charset="0"/>
                <a:ea typeface="Cambria" panose="02040503050406030204" pitchFamily="18" charset="0"/>
              </a:rPr>
              <a:t>hội</a:t>
            </a:r>
            <a:r>
              <a:rPr lang="en-US" sz="2933" b="1" i="1" dirty="0">
                <a:latin typeface="Cambria" panose="02040503050406030204" pitchFamily="18" charset="0"/>
                <a:ea typeface="Cambria" panose="02040503050406030204" pitchFamily="18" charset="0"/>
              </a:rPr>
              <a:t>: </a:t>
            </a:r>
          </a:p>
          <a:p>
            <a:pPr marL="11431" algn="just">
              <a:spcAft>
                <a:spcPts val="533"/>
              </a:spcAft>
            </a:pPr>
            <a:r>
              <a:rPr lang="en-US" sz="2933" dirty="0" err="1">
                <a:latin typeface="Cambria" panose="02040503050406030204" pitchFamily="18" charset="0"/>
                <a:ea typeface="Cambria" panose="02040503050406030204" pitchFamily="18" charset="0"/>
              </a:rPr>
              <a:t>Tôn</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trọng</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lễ</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phép</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với</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người</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lớn</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tuổi</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tôn</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trọng</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quyển</a:t>
            </a:r>
            <a:r>
              <a:rPr lang="en-US" sz="2933" dirty="0">
                <a:latin typeface="Cambria" panose="02040503050406030204" pitchFamily="18" charset="0"/>
                <a:ea typeface="Cambria" panose="02040503050406030204" pitchFamily="18" charset="0"/>
              </a:rPr>
              <a:t>,</a:t>
            </a:r>
            <a:r>
              <a:rPr lang="en-VN"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danh</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dự</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nhân</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phẩm</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của</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người</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khác</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Chấp</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hành</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quy</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định</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về</a:t>
            </a:r>
            <a:r>
              <a:rPr lang="en-US" sz="2933" dirty="0">
                <a:latin typeface="Cambria" panose="02040503050406030204" pitchFamily="18" charset="0"/>
                <a:ea typeface="Cambria" panose="02040503050406030204" pitchFamily="18" charset="0"/>
              </a:rPr>
              <a:t> an </a:t>
            </a:r>
            <a:r>
              <a:rPr lang="en-US" sz="2933" dirty="0" err="1">
                <a:latin typeface="Cambria" panose="02040503050406030204" pitchFamily="18" charset="0"/>
                <a:ea typeface="Cambria" panose="02040503050406030204" pitchFamily="18" charset="0"/>
              </a:rPr>
              <a:t>toàn</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giao</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thông</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và</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trật</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tự</a:t>
            </a:r>
            <a:r>
              <a:rPr lang="en-US" sz="2933" dirty="0">
                <a:latin typeface="Cambria" panose="02040503050406030204" pitchFamily="18" charset="0"/>
                <a:ea typeface="Cambria" panose="02040503050406030204" pitchFamily="18" charset="0"/>
              </a:rPr>
              <a:t>, an </a:t>
            </a:r>
            <a:r>
              <a:rPr lang="en-US" sz="2933" dirty="0" err="1">
                <a:latin typeface="Cambria" panose="02040503050406030204" pitchFamily="18" charset="0"/>
                <a:ea typeface="Cambria" panose="02040503050406030204" pitchFamily="18" charset="0"/>
              </a:rPr>
              <a:t>toàn</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xã</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hội</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Bảo</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vệ</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giữ</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gìn</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sử</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dụng</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tài</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sản</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tài</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nguyên</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bảo</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vệ</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môi</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trường</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phù</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hợp</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với</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khả</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năng</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và</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độ</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tuổi</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của</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trẻ</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em</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Phát</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hiện</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thông</a:t>
            </a:r>
            <a:r>
              <a:rPr lang="en-US" sz="2933" dirty="0">
                <a:latin typeface="Cambria" panose="02040503050406030204" pitchFamily="18" charset="0"/>
                <a:ea typeface="Cambria" panose="02040503050406030204" pitchFamily="18" charset="0"/>
              </a:rPr>
              <a:t> tin, </a:t>
            </a:r>
            <a:r>
              <a:rPr lang="en-US" sz="2933" dirty="0" err="1">
                <a:latin typeface="Cambria" panose="02040503050406030204" pitchFamily="18" charset="0"/>
                <a:ea typeface="Cambria" panose="02040503050406030204" pitchFamily="18" charset="0"/>
              </a:rPr>
              <a:t>thông</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báo</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tố</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giác</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hành</a:t>
            </a:r>
            <a:r>
              <a:rPr lang="en-US" sz="2933" dirty="0">
                <a:latin typeface="Cambria" panose="02040503050406030204" pitchFamily="18" charset="0"/>
                <a:ea typeface="Cambria" panose="02040503050406030204" pitchFamily="18" charset="0"/>
              </a:rPr>
              <a:t> vi vi </a:t>
            </a:r>
            <a:r>
              <a:rPr lang="en-US" sz="2933" dirty="0" err="1">
                <a:latin typeface="Cambria" panose="02040503050406030204" pitchFamily="18" charset="0"/>
                <a:ea typeface="Cambria" panose="02040503050406030204" pitchFamily="18" charset="0"/>
              </a:rPr>
              <a:t>phạm</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pháp</a:t>
            </a:r>
            <a:r>
              <a:rPr lang="en-US" sz="2933" dirty="0">
                <a:latin typeface="Cambria" panose="02040503050406030204" pitchFamily="18" charset="0"/>
                <a:ea typeface="Cambria" panose="02040503050406030204" pitchFamily="18" charset="0"/>
              </a:rPr>
              <a:t> </a:t>
            </a:r>
            <a:r>
              <a:rPr lang="en-US" sz="2933" dirty="0" err="1">
                <a:latin typeface="Cambria" panose="02040503050406030204" pitchFamily="18" charset="0"/>
                <a:ea typeface="Cambria" panose="02040503050406030204" pitchFamily="18" charset="0"/>
              </a:rPr>
              <a:t>luật</a:t>
            </a:r>
            <a:r>
              <a:rPr lang="en-US" sz="2933" dirty="0">
                <a:latin typeface="Cambria" panose="02040503050406030204" pitchFamily="18" charset="0"/>
                <a:ea typeface="Cambria" panose="02040503050406030204" pitchFamily="18" charset="0"/>
              </a:rPr>
              <a:t>.</a:t>
            </a:r>
            <a:endParaRPr lang="en-VN" sz="2933"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80317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7759" y="-1162147"/>
            <a:ext cx="12329759" cy="8020147"/>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grpSp>
        <p:nvGrpSpPr>
          <p:cNvPr id="9" name="Group 8">
            <a:extLst>
              <a:ext uri="{FF2B5EF4-FFF2-40B4-BE49-F238E27FC236}">
                <a16:creationId xmlns:a16="http://schemas.microsoft.com/office/drawing/2014/main" id="{DA1B4BEF-6A54-5144-A9D3-A04207DC47CC}"/>
              </a:ext>
            </a:extLst>
          </p:cNvPr>
          <p:cNvGrpSpPr/>
          <p:nvPr/>
        </p:nvGrpSpPr>
        <p:grpSpPr>
          <a:xfrm>
            <a:off x="691078" y="298991"/>
            <a:ext cx="10809845" cy="6260019"/>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sz="1200"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285229" y="731092"/>
            <a:ext cx="9852163" cy="584775"/>
          </a:xfrm>
          <a:prstGeom prst="rect">
            <a:avLst/>
          </a:prstGeom>
          <a:noFill/>
        </p:spPr>
        <p:txBody>
          <a:bodyPr wrap="square" rtlCol="0">
            <a:spAutoFit/>
          </a:bodyPr>
          <a:lstStyle/>
          <a:p>
            <a:r>
              <a:rPr lang="en-VN" sz="3200" b="1" dirty="0">
                <a:solidFill>
                  <a:srgbClr val="E54784"/>
                </a:solidFill>
                <a:latin typeface="Cambria" panose="02040503050406030204" pitchFamily="18" charset="0"/>
              </a:rPr>
              <a:t>1. Tìm hiểu một số quyền và bổn phận của trẻ em</a:t>
            </a:r>
          </a:p>
        </p:txBody>
      </p:sp>
      <p:sp>
        <p:nvSpPr>
          <p:cNvPr id="17" name="TextBox 16">
            <a:extLst>
              <a:ext uri="{FF2B5EF4-FFF2-40B4-BE49-F238E27FC236}">
                <a16:creationId xmlns:a16="http://schemas.microsoft.com/office/drawing/2014/main" id="{D2A6FAB2-D7DF-424C-88AC-7B354A4A7025}"/>
              </a:ext>
            </a:extLst>
          </p:cNvPr>
          <p:cNvSpPr txBox="1"/>
          <p:nvPr/>
        </p:nvSpPr>
        <p:spPr>
          <a:xfrm>
            <a:off x="1828800" y="1285090"/>
            <a:ext cx="7467600" cy="543675"/>
          </a:xfrm>
          <a:prstGeom prst="rect">
            <a:avLst/>
          </a:prstGeom>
          <a:noFill/>
        </p:spPr>
        <p:txBody>
          <a:bodyPr wrap="square" rtlCol="0">
            <a:spAutoFit/>
          </a:bodyPr>
          <a:lstStyle/>
          <a:p>
            <a:r>
              <a:rPr lang="en-VN" sz="2933" i="1" dirty="0">
                <a:latin typeface="Cambria" panose="02040503050406030204" pitchFamily="18" charset="0"/>
              </a:rPr>
              <a:t>b. Tìm hiểu một số bổn phận của trẻ em</a:t>
            </a:r>
          </a:p>
        </p:txBody>
      </p:sp>
      <p:sp>
        <p:nvSpPr>
          <p:cNvPr id="20" name="TextBox 19">
            <a:extLst>
              <a:ext uri="{FF2B5EF4-FFF2-40B4-BE49-F238E27FC236}">
                <a16:creationId xmlns:a16="http://schemas.microsoft.com/office/drawing/2014/main" id="{E7ACD74D-3FD9-BC4A-99CD-90D9A1A536A2}"/>
              </a:ext>
            </a:extLst>
          </p:cNvPr>
          <p:cNvSpPr txBox="1"/>
          <p:nvPr/>
        </p:nvSpPr>
        <p:spPr>
          <a:xfrm>
            <a:off x="1168400" y="1861056"/>
            <a:ext cx="9753600" cy="4282647"/>
          </a:xfrm>
          <a:prstGeom prst="rect">
            <a:avLst/>
          </a:prstGeom>
          <a:noFill/>
        </p:spPr>
        <p:txBody>
          <a:bodyPr wrap="square" rtlCol="0">
            <a:spAutoFit/>
          </a:bodyPr>
          <a:lstStyle/>
          <a:p>
            <a:pPr marL="11431" algn="just">
              <a:spcAft>
                <a:spcPts val="533"/>
              </a:spcAft>
            </a:pPr>
            <a:r>
              <a:rPr lang="en-US" sz="2933" dirty="0" err="1">
                <a:latin typeface="Cambria" panose="02040503050406030204" pitchFamily="18" charset="0"/>
                <a:ea typeface="Times New Roman" panose="02020603050405020304" pitchFamily="18" charset="0"/>
              </a:rPr>
              <a:t>Ngoài</a:t>
            </a:r>
            <a:r>
              <a:rPr lang="en-US" sz="2933" dirty="0">
                <a:latin typeface="Cambria" panose="02040503050406030204" pitchFamily="18" charset="0"/>
                <a:ea typeface="Times New Roman" panose="02020603050405020304" pitchFamily="18" charset="0"/>
              </a:rPr>
              <a:t> ra </a:t>
            </a:r>
            <a:r>
              <a:rPr lang="en-US" sz="2933" dirty="0" err="1">
                <a:latin typeface="Cambria" panose="02040503050406030204" pitchFamily="18" charset="0"/>
                <a:ea typeface="Times New Roman" panose="02020603050405020304" pitchFamily="18" charset="0"/>
              </a:rPr>
              <a:t>trẻ</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em</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có</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những</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bổn</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phận</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khác</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như</a:t>
            </a:r>
            <a:r>
              <a:rPr lang="en-US" sz="2933" dirty="0">
                <a:latin typeface="Cambria" panose="02040503050406030204" pitchFamily="18" charset="0"/>
                <a:ea typeface="Times New Roman" panose="02020603050405020304" pitchFamily="18" charset="0"/>
              </a:rPr>
              <a:t>:</a:t>
            </a:r>
            <a:endParaRPr lang="en-VN" sz="2933" dirty="0">
              <a:latin typeface="Cambria" panose="02040503050406030204" pitchFamily="18" charset="0"/>
              <a:ea typeface="Calibri" panose="020F0502020204030204" pitchFamily="34" charset="0"/>
            </a:endParaRPr>
          </a:p>
          <a:p>
            <a:pPr marL="11431" algn="just">
              <a:spcAft>
                <a:spcPts val="533"/>
              </a:spcAft>
            </a:pPr>
            <a:r>
              <a:rPr lang="en-US" sz="2933" b="1" i="1" dirty="0">
                <a:latin typeface="Cambria" panose="02040503050406030204" pitchFamily="18" charset="0"/>
                <a:ea typeface="Times New Roman" panose="02020603050405020304" pitchFamily="18" charset="0"/>
              </a:rPr>
              <a:t>+ </a:t>
            </a:r>
            <a:r>
              <a:rPr lang="en-US" sz="2933" b="1" i="1" dirty="0" err="1">
                <a:latin typeface="Cambria" panose="02040503050406030204" pitchFamily="18" charset="0"/>
                <a:ea typeface="Times New Roman" panose="02020603050405020304" pitchFamily="18" charset="0"/>
              </a:rPr>
              <a:t>Đối</a:t>
            </a:r>
            <a:r>
              <a:rPr lang="en-US" sz="2933" b="1" i="1" dirty="0">
                <a:latin typeface="Cambria" panose="02040503050406030204" pitchFamily="18" charset="0"/>
                <a:ea typeface="Times New Roman" panose="02020603050405020304" pitchFamily="18" charset="0"/>
              </a:rPr>
              <a:t> </a:t>
            </a:r>
            <a:r>
              <a:rPr lang="en-US" sz="2933" b="1" i="1" dirty="0" err="1">
                <a:latin typeface="Cambria" panose="02040503050406030204" pitchFamily="18" charset="0"/>
                <a:ea typeface="Times New Roman" panose="02020603050405020304" pitchFamily="18" charset="0"/>
              </a:rPr>
              <a:t>với</a:t>
            </a:r>
            <a:r>
              <a:rPr lang="en-US" sz="2933" b="1" i="1" dirty="0">
                <a:latin typeface="Cambria" panose="02040503050406030204" pitchFamily="18" charset="0"/>
                <a:ea typeface="Times New Roman" panose="02020603050405020304" pitchFamily="18" charset="0"/>
              </a:rPr>
              <a:t> </a:t>
            </a:r>
            <a:r>
              <a:rPr lang="en-US" sz="2933" b="1" i="1" dirty="0" err="1">
                <a:latin typeface="Cambria" panose="02040503050406030204" pitchFamily="18" charset="0"/>
                <a:ea typeface="Times New Roman" panose="02020603050405020304" pitchFamily="18" charset="0"/>
              </a:rPr>
              <a:t>quê</a:t>
            </a:r>
            <a:r>
              <a:rPr lang="en-US" sz="2933" b="1" i="1" dirty="0">
                <a:latin typeface="Cambria" panose="02040503050406030204" pitchFamily="18" charset="0"/>
                <a:ea typeface="Times New Roman" panose="02020603050405020304" pitchFamily="18" charset="0"/>
              </a:rPr>
              <a:t> </a:t>
            </a:r>
            <a:r>
              <a:rPr lang="en-US" sz="2933" b="1" i="1" dirty="0" err="1">
                <a:latin typeface="Cambria" panose="02040503050406030204" pitchFamily="18" charset="0"/>
                <a:ea typeface="Times New Roman" panose="02020603050405020304" pitchFamily="18" charset="0"/>
              </a:rPr>
              <a:t>hương</a:t>
            </a:r>
            <a:r>
              <a:rPr lang="en-US" sz="2933" b="1" i="1" dirty="0">
                <a:latin typeface="Cambria" panose="02040503050406030204" pitchFamily="18" charset="0"/>
                <a:ea typeface="Times New Roman" panose="02020603050405020304" pitchFamily="18" charset="0"/>
              </a:rPr>
              <a:t>, </a:t>
            </a:r>
            <a:r>
              <a:rPr lang="en-US" sz="2933" b="1" i="1" dirty="0" err="1">
                <a:latin typeface="Cambria" panose="02040503050406030204" pitchFamily="18" charset="0"/>
                <a:ea typeface="Times New Roman" panose="02020603050405020304" pitchFamily="18" charset="0"/>
              </a:rPr>
              <a:t>đất</a:t>
            </a:r>
            <a:r>
              <a:rPr lang="en-US" sz="2933" b="1" i="1" dirty="0">
                <a:latin typeface="Cambria" panose="02040503050406030204" pitchFamily="18" charset="0"/>
                <a:ea typeface="Times New Roman" panose="02020603050405020304" pitchFamily="18" charset="0"/>
              </a:rPr>
              <a:t> </a:t>
            </a:r>
            <a:r>
              <a:rPr lang="en-US" sz="2933" b="1" i="1" dirty="0" err="1">
                <a:latin typeface="Cambria" panose="02040503050406030204" pitchFamily="18" charset="0"/>
                <a:ea typeface="Times New Roman" panose="02020603050405020304" pitchFamily="18" charset="0"/>
              </a:rPr>
              <a:t>nước</a:t>
            </a:r>
            <a:r>
              <a:rPr lang="en-US" sz="2933" b="1" i="1" dirty="0">
                <a:latin typeface="Cambria" panose="02040503050406030204" pitchFamily="18" charset="0"/>
                <a:ea typeface="Times New Roman" panose="02020603050405020304" pitchFamily="18" charset="0"/>
              </a:rPr>
              <a:t>: </a:t>
            </a:r>
          </a:p>
          <a:p>
            <a:pPr marL="11431" algn="just">
              <a:spcAft>
                <a:spcPts val="533"/>
              </a:spcAft>
            </a:pPr>
            <a:r>
              <a:rPr lang="en-US" sz="2933" dirty="0" err="1">
                <a:latin typeface="Cambria" panose="02040503050406030204" pitchFamily="18" charset="0"/>
                <a:ea typeface="Times New Roman" panose="02020603050405020304" pitchFamily="18" charset="0"/>
              </a:rPr>
              <a:t>Yêu</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quê</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hương</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đất</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nước</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yêu</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đồng</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bảo</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có</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ý</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thức</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xây</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dựng</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và</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bảo</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vệ</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Tổ</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quốc</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Tôn</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trọng</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truyền</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thống</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lịch</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sử</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dân</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tộc</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Giữ</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gìn</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bản</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sắc</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dân</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tộc</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phát</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huy</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phong</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tục</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tập</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quán</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truyền</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thống</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và</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văn</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hoá</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tốt</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đẹp</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của</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quê</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hương</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đất</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nước</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Tuân</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thủ</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và</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chấp</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hành</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pháp</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luật</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Đoàn</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kết</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hợp</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tác</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giao</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lưu</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với</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bạn</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bè</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trẻ</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em</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quốc</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tế</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phù</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hợp</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với</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độ</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tuổi</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và</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từng</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giai</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đoạn</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phát</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triển</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của</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trẻ</a:t>
            </a:r>
            <a:r>
              <a:rPr lang="en-US" sz="2933" dirty="0">
                <a:latin typeface="Cambria" panose="02040503050406030204" pitchFamily="18" charset="0"/>
                <a:ea typeface="Times New Roman" panose="02020603050405020304" pitchFamily="18" charset="0"/>
              </a:rPr>
              <a:t> </a:t>
            </a:r>
            <a:r>
              <a:rPr lang="en-US" sz="2933" dirty="0" err="1">
                <a:latin typeface="Cambria" panose="02040503050406030204" pitchFamily="18" charset="0"/>
                <a:ea typeface="Times New Roman" panose="02020603050405020304" pitchFamily="18" charset="0"/>
              </a:rPr>
              <a:t>em</a:t>
            </a:r>
            <a:r>
              <a:rPr lang="en-US" sz="2933" dirty="0">
                <a:latin typeface="Cambria" panose="02040503050406030204" pitchFamily="18" charset="0"/>
                <a:ea typeface="Times New Roman" panose="02020603050405020304" pitchFamily="18" charset="0"/>
              </a:rPr>
              <a:t>.</a:t>
            </a:r>
            <a:endParaRPr lang="en-VN" sz="2933" dirty="0">
              <a:latin typeface="Cambria" panose="02040503050406030204" pitchFamily="18" charset="0"/>
              <a:ea typeface="Calibri" panose="020F0502020204030204" pitchFamily="34" charset="0"/>
            </a:endParaRPr>
          </a:p>
        </p:txBody>
      </p:sp>
    </p:spTree>
    <p:extLst>
      <p:ext uri="{BB962C8B-B14F-4D97-AF65-F5344CB8AC3E}">
        <p14:creationId xmlns:p14="http://schemas.microsoft.com/office/powerpoint/2010/main" val="10406489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7759" y="-1162147"/>
            <a:ext cx="12329759" cy="8020147"/>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grpSp>
        <p:nvGrpSpPr>
          <p:cNvPr id="9" name="Group 8">
            <a:extLst>
              <a:ext uri="{FF2B5EF4-FFF2-40B4-BE49-F238E27FC236}">
                <a16:creationId xmlns:a16="http://schemas.microsoft.com/office/drawing/2014/main" id="{DA1B4BEF-6A54-5144-A9D3-A04207DC47CC}"/>
              </a:ext>
            </a:extLst>
          </p:cNvPr>
          <p:cNvGrpSpPr/>
          <p:nvPr/>
        </p:nvGrpSpPr>
        <p:grpSpPr>
          <a:xfrm>
            <a:off x="691078" y="298991"/>
            <a:ext cx="10809845" cy="6260019"/>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sz="1200"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285229" y="731092"/>
            <a:ext cx="9852163" cy="584775"/>
          </a:xfrm>
          <a:prstGeom prst="rect">
            <a:avLst/>
          </a:prstGeom>
          <a:noFill/>
        </p:spPr>
        <p:txBody>
          <a:bodyPr wrap="square" rtlCol="0">
            <a:spAutoFit/>
          </a:bodyPr>
          <a:lstStyle/>
          <a:p>
            <a:r>
              <a:rPr lang="en-VN" sz="3200" b="1" dirty="0">
                <a:solidFill>
                  <a:srgbClr val="E54784"/>
                </a:solidFill>
                <a:latin typeface="Cambria" panose="02040503050406030204" pitchFamily="18" charset="0"/>
              </a:rPr>
              <a:t>1. Tìm hiểu một số quyền và bổn phận của trẻ em</a:t>
            </a:r>
          </a:p>
        </p:txBody>
      </p:sp>
      <p:sp>
        <p:nvSpPr>
          <p:cNvPr id="17" name="TextBox 16">
            <a:extLst>
              <a:ext uri="{FF2B5EF4-FFF2-40B4-BE49-F238E27FC236}">
                <a16:creationId xmlns:a16="http://schemas.microsoft.com/office/drawing/2014/main" id="{D2A6FAB2-D7DF-424C-88AC-7B354A4A7025}"/>
              </a:ext>
            </a:extLst>
          </p:cNvPr>
          <p:cNvSpPr txBox="1"/>
          <p:nvPr/>
        </p:nvSpPr>
        <p:spPr>
          <a:xfrm>
            <a:off x="1828800" y="1285090"/>
            <a:ext cx="7467600" cy="543675"/>
          </a:xfrm>
          <a:prstGeom prst="rect">
            <a:avLst/>
          </a:prstGeom>
          <a:noFill/>
        </p:spPr>
        <p:txBody>
          <a:bodyPr wrap="square" rtlCol="0">
            <a:spAutoFit/>
          </a:bodyPr>
          <a:lstStyle/>
          <a:p>
            <a:r>
              <a:rPr lang="en-VN" sz="2933" i="1" dirty="0">
                <a:latin typeface="Cambria" panose="02040503050406030204" pitchFamily="18" charset="0"/>
              </a:rPr>
              <a:t>b. Tìm hiểu một số bổn phận của trẻ em</a:t>
            </a:r>
          </a:p>
        </p:txBody>
      </p:sp>
      <p:sp>
        <p:nvSpPr>
          <p:cNvPr id="20" name="TextBox 19">
            <a:extLst>
              <a:ext uri="{FF2B5EF4-FFF2-40B4-BE49-F238E27FC236}">
                <a16:creationId xmlns:a16="http://schemas.microsoft.com/office/drawing/2014/main" id="{E7ACD74D-3FD9-BC4A-99CD-90D9A1A536A2}"/>
              </a:ext>
            </a:extLst>
          </p:cNvPr>
          <p:cNvSpPr txBox="1"/>
          <p:nvPr/>
        </p:nvSpPr>
        <p:spPr>
          <a:xfrm>
            <a:off x="1127555" y="1717943"/>
            <a:ext cx="9936884" cy="4529445"/>
          </a:xfrm>
          <a:prstGeom prst="rect">
            <a:avLst/>
          </a:prstGeom>
          <a:noFill/>
        </p:spPr>
        <p:txBody>
          <a:bodyPr wrap="square" rtlCol="0">
            <a:spAutoFit/>
          </a:bodyPr>
          <a:lstStyle/>
          <a:p>
            <a:pPr marL="11431" algn="just">
              <a:spcAft>
                <a:spcPts val="533"/>
              </a:spcAft>
            </a:pPr>
            <a:r>
              <a:rPr lang="en-US" sz="2800" dirty="0" err="1">
                <a:latin typeface="Cambria" panose="02040503050406030204" pitchFamily="18" charset="0"/>
                <a:ea typeface="Times New Roman" panose="02020603050405020304" pitchFamily="18" charset="0"/>
              </a:rPr>
              <a:t>Ngoài</a:t>
            </a:r>
            <a:r>
              <a:rPr lang="en-US" sz="2800" dirty="0">
                <a:latin typeface="Cambria" panose="02040503050406030204" pitchFamily="18" charset="0"/>
                <a:ea typeface="Times New Roman" panose="02020603050405020304" pitchFamily="18" charset="0"/>
              </a:rPr>
              <a:t> ra </a:t>
            </a:r>
            <a:r>
              <a:rPr lang="en-US" sz="2800" dirty="0" err="1">
                <a:latin typeface="Cambria" panose="02040503050406030204" pitchFamily="18" charset="0"/>
                <a:ea typeface="Times New Roman" panose="02020603050405020304" pitchFamily="18" charset="0"/>
              </a:rPr>
              <a:t>trẻ</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em</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có</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những</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bốn</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phận</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khác</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như</a:t>
            </a:r>
            <a:r>
              <a:rPr lang="en-US" sz="2800" dirty="0">
                <a:latin typeface="Cambria" panose="02040503050406030204" pitchFamily="18" charset="0"/>
                <a:ea typeface="Times New Roman" panose="02020603050405020304" pitchFamily="18" charset="0"/>
              </a:rPr>
              <a:t>:</a:t>
            </a:r>
            <a:endParaRPr lang="en-VN" sz="2800" dirty="0">
              <a:latin typeface="Cambria" panose="02040503050406030204" pitchFamily="18" charset="0"/>
              <a:ea typeface="Calibri" panose="020F0502020204030204" pitchFamily="34" charset="0"/>
            </a:endParaRPr>
          </a:p>
          <a:p>
            <a:pPr marL="11431" algn="just">
              <a:spcAft>
                <a:spcPts val="533"/>
              </a:spcAft>
            </a:pPr>
            <a:r>
              <a:rPr lang="en-US" sz="2800" b="1" i="1" dirty="0">
                <a:latin typeface="Cambria" panose="02040503050406030204" pitchFamily="18" charset="0"/>
                <a:ea typeface="Times New Roman" panose="02020603050405020304" pitchFamily="18" charset="0"/>
              </a:rPr>
              <a:t>+ </a:t>
            </a:r>
            <a:r>
              <a:rPr lang="en-US" sz="2800" b="1" i="1" dirty="0" err="1">
                <a:latin typeface="Cambria" panose="02040503050406030204" pitchFamily="18" charset="0"/>
                <a:ea typeface="Times New Roman" panose="02020603050405020304" pitchFamily="18" charset="0"/>
              </a:rPr>
              <a:t>Đối</a:t>
            </a:r>
            <a:r>
              <a:rPr lang="en-US" sz="2800" b="1" i="1" dirty="0">
                <a:latin typeface="Cambria" panose="02040503050406030204" pitchFamily="18" charset="0"/>
                <a:ea typeface="Times New Roman" panose="02020603050405020304" pitchFamily="18" charset="0"/>
              </a:rPr>
              <a:t> </a:t>
            </a:r>
            <a:r>
              <a:rPr lang="en-US" sz="2800" b="1" i="1" dirty="0" err="1">
                <a:latin typeface="Cambria" panose="02040503050406030204" pitchFamily="18" charset="0"/>
                <a:ea typeface="Times New Roman" panose="02020603050405020304" pitchFamily="18" charset="0"/>
              </a:rPr>
              <a:t>với</a:t>
            </a:r>
            <a:r>
              <a:rPr lang="en-US" sz="2800" b="1" i="1" dirty="0">
                <a:latin typeface="Cambria" panose="02040503050406030204" pitchFamily="18" charset="0"/>
                <a:ea typeface="Times New Roman" panose="02020603050405020304" pitchFamily="18" charset="0"/>
              </a:rPr>
              <a:t> </a:t>
            </a:r>
            <a:r>
              <a:rPr lang="en-US" sz="2800" b="1" i="1" dirty="0" err="1">
                <a:latin typeface="Cambria" panose="02040503050406030204" pitchFamily="18" charset="0"/>
                <a:ea typeface="Times New Roman" panose="02020603050405020304" pitchFamily="18" charset="0"/>
              </a:rPr>
              <a:t>bản</a:t>
            </a:r>
            <a:r>
              <a:rPr lang="en-US" sz="2800" b="1" i="1" dirty="0">
                <a:latin typeface="Cambria" panose="02040503050406030204" pitchFamily="18" charset="0"/>
                <a:ea typeface="Times New Roman" panose="02020603050405020304" pitchFamily="18" charset="0"/>
              </a:rPr>
              <a:t> </a:t>
            </a:r>
            <a:r>
              <a:rPr lang="en-US" sz="2800" b="1" i="1" dirty="0" err="1">
                <a:latin typeface="Cambria" panose="02040503050406030204" pitchFamily="18" charset="0"/>
                <a:ea typeface="Times New Roman" panose="02020603050405020304" pitchFamily="18" charset="0"/>
              </a:rPr>
              <a:t>thân</a:t>
            </a:r>
            <a:r>
              <a:rPr lang="en-US" sz="2800" b="1" i="1" dirty="0">
                <a:latin typeface="Cambria" panose="02040503050406030204" pitchFamily="18" charset="0"/>
                <a:ea typeface="Times New Roman" panose="02020603050405020304" pitchFamily="18" charset="0"/>
              </a:rPr>
              <a:t>: </a:t>
            </a:r>
          </a:p>
          <a:p>
            <a:pPr marL="11431" algn="just">
              <a:spcAft>
                <a:spcPts val="533"/>
              </a:spcAft>
            </a:pPr>
            <a:r>
              <a:rPr lang="en-US" sz="2800" dirty="0" err="1">
                <a:latin typeface="Cambria" panose="02040503050406030204" pitchFamily="18" charset="0"/>
                <a:ea typeface="Times New Roman" panose="02020603050405020304" pitchFamily="18" charset="0"/>
              </a:rPr>
              <a:t>Có</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trách</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nhiệm</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với</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bản</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thân</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Không</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huỷ</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hoại</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thân</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thể</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danh</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dự</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nhân</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phẩm</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tài</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sản</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của</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bản</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thân</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Sống</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trung</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thực</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khiêm</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tốn</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Chăm</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chỉ</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học</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tập</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không</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tự</a:t>
            </a:r>
            <a:r>
              <a:rPr lang="en-US" sz="2800" dirty="0">
                <a:latin typeface="Cambria" panose="02040503050406030204" pitchFamily="18" charset="0"/>
                <a:ea typeface="Times New Roman" panose="02020603050405020304" pitchFamily="18" charset="0"/>
              </a:rPr>
              <a:t> ý </a:t>
            </a:r>
            <a:r>
              <a:rPr lang="en-US" sz="2800" dirty="0" err="1">
                <a:latin typeface="Cambria" panose="02040503050406030204" pitchFamily="18" charset="0"/>
                <a:ea typeface="Times New Roman" panose="02020603050405020304" pitchFamily="18" charset="0"/>
              </a:rPr>
              <a:t>bỏ</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học</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không</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rời</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bỏ</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gia</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đình</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sống</a:t>
            </a:r>
            <a:r>
              <a:rPr lang="en-US" sz="2800" dirty="0">
                <a:latin typeface="Cambria" panose="02040503050406030204" pitchFamily="18" charset="0"/>
                <a:ea typeface="Times New Roman" panose="02020603050405020304" pitchFamily="18" charset="0"/>
              </a:rPr>
              <a:t> lang thang: </a:t>
            </a:r>
            <a:r>
              <a:rPr lang="en-US" sz="2800" dirty="0" err="1">
                <a:latin typeface="Cambria" panose="02040503050406030204" pitchFamily="18" charset="0"/>
                <a:ea typeface="Times New Roman" panose="02020603050405020304" pitchFamily="18" charset="0"/>
              </a:rPr>
              <a:t>Không</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đánh</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bạc</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Không</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mua</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bán</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sử</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dụng</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rượu</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bia</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thuốc</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lá</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và</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chất</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gây</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nghiện</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chất</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kích</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thích</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khác</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Không</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sử</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dụng</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trao</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đổi</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sản</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phẩm</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có</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nội</a:t>
            </a:r>
            <a:r>
              <a:rPr lang="en-US" sz="2800" dirty="0">
                <a:latin typeface="Cambria" panose="02040503050406030204" pitchFamily="18" charset="0"/>
                <a:ea typeface="Times New Roman" panose="02020603050405020304" pitchFamily="18" charset="0"/>
              </a:rPr>
              <a:t> dung </a:t>
            </a:r>
            <a:r>
              <a:rPr lang="en-US" sz="2800" dirty="0" err="1">
                <a:latin typeface="Cambria" panose="02040503050406030204" pitchFamily="18" charset="0"/>
                <a:ea typeface="Times New Roman" panose="02020603050405020304" pitchFamily="18" charset="0"/>
              </a:rPr>
              <a:t>kích</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động</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bạo</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lực</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đồi</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trụy</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Không</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sử</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dụng</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để</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chơi</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hoặc</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chơi</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trò</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chơi</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có</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hại</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cho</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sự</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phát</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triển</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lành</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mạnh</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của</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bản</a:t>
            </a:r>
            <a:r>
              <a:rPr lang="en-US" sz="2800" dirty="0">
                <a:latin typeface="Cambria" panose="02040503050406030204" pitchFamily="18" charset="0"/>
                <a:ea typeface="Times New Roman" panose="02020603050405020304" pitchFamily="18" charset="0"/>
              </a:rPr>
              <a:t> </a:t>
            </a:r>
            <a:r>
              <a:rPr lang="en-US" sz="2800" dirty="0" err="1">
                <a:latin typeface="Cambria" panose="02040503050406030204" pitchFamily="18" charset="0"/>
                <a:ea typeface="Times New Roman" panose="02020603050405020304" pitchFamily="18" charset="0"/>
              </a:rPr>
              <a:t>thân</a:t>
            </a:r>
            <a:r>
              <a:rPr lang="en-US" sz="2800" dirty="0">
                <a:latin typeface="Cambria" panose="02040503050406030204" pitchFamily="18" charset="0"/>
              </a:rPr>
              <a:t>.</a:t>
            </a:r>
            <a:endParaRPr lang="en-VN" sz="2800" dirty="0">
              <a:latin typeface="Cambria" panose="02040503050406030204" pitchFamily="18" charset="0"/>
              <a:ea typeface="Calibri" panose="020F0502020204030204" pitchFamily="34" charset="0"/>
            </a:endParaRPr>
          </a:p>
        </p:txBody>
      </p:sp>
    </p:spTree>
    <p:extLst>
      <p:ext uri="{BB962C8B-B14F-4D97-AF65-F5344CB8AC3E}">
        <p14:creationId xmlns:p14="http://schemas.microsoft.com/office/powerpoint/2010/main" val="415894316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7759" y="3997872"/>
            <a:ext cx="12329759" cy="2860129"/>
          </a:xfrm>
          <a:custGeom>
            <a:avLst/>
            <a:gdLst/>
            <a:ahLst/>
            <a:cxnLst/>
            <a:rect l="l" t="t" r="r" b="b"/>
            <a:pathLst>
              <a:path w="18494638" h="4290193">
                <a:moveTo>
                  <a:pt x="0" y="0"/>
                </a:moveTo>
                <a:lnTo>
                  <a:pt x="18494638" y="0"/>
                </a:lnTo>
                <a:lnTo>
                  <a:pt x="18494638" y="4290193"/>
                </a:lnTo>
                <a:lnTo>
                  <a:pt x="0" y="4290193"/>
                </a:lnTo>
                <a:lnTo>
                  <a:pt x="0" y="0"/>
                </a:lnTo>
                <a:close/>
              </a:path>
            </a:pathLst>
          </a:custGeom>
          <a:blipFill>
            <a:blip r:embed="rId2"/>
            <a:stretch>
              <a:fillRect t="-46187" b="-46187"/>
            </a:stretch>
          </a:blipFill>
        </p:spPr>
      </p:sp>
      <p:sp>
        <p:nvSpPr>
          <p:cNvPr id="3" name="Freeform 3"/>
          <p:cNvSpPr/>
          <p:nvPr/>
        </p:nvSpPr>
        <p:spPr>
          <a:xfrm>
            <a:off x="8115024" y="5206498"/>
            <a:ext cx="3765012" cy="982041"/>
          </a:xfrm>
          <a:custGeom>
            <a:avLst/>
            <a:gdLst/>
            <a:ahLst/>
            <a:cxnLst/>
            <a:rect l="l" t="t" r="r" b="b"/>
            <a:pathLst>
              <a:path w="5647518" h="1473061">
                <a:moveTo>
                  <a:pt x="0" y="0"/>
                </a:moveTo>
                <a:lnTo>
                  <a:pt x="5647518" y="0"/>
                </a:lnTo>
                <a:lnTo>
                  <a:pt x="5647518" y="1473060"/>
                </a:lnTo>
                <a:lnTo>
                  <a:pt x="0" y="1473060"/>
                </a:lnTo>
                <a:lnTo>
                  <a:pt x="0" y="0"/>
                </a:lnTo>
                <a:close/>
              </a:path>
            </a:pathLst>
          </a:custGeom>
          <a:blipFill>
            <a:blip r:embed="rId3"/>
            <a:stretch>
              <a:fillRect/>
            </a:stretch>
          </a:blipFill>
        </p:spPr>
      </p:sp>
      <p:sp>
        <p:nvSpPr>
          <p:cNvPr id="4" name="Freeform 4"/>
          <p:cNvSpPr/>
          <p:nvPr/>
        </p:nvSpPr>
        <p:spPr>
          <a:xfrm>
            <a:off x="7180798" y="3560588"/>
            <a:ext cx="2783696" cy="782915"/>
          </a:xfrm>
          <a:custGeom>
            <a:avLst/>
            <a:gdLst/>
            <a:ahLst/>
            <a:cxnLst/>
            <a:rect l="l" t="t" r="r" b="b"/>
            <a:pathLst>
              <a:path w="4175544" h="1174372">
                <a:moveTo>
                  <a:pt x="0" y="0"/>
                </a:moveTo>
                <a:lnTo>
                  <a:pt x="4175544" y="0"/>
                </a:lnTo>
                <a:lnTo>
                  <a:pt x="4175544" y="1174372"/>
                </a:lnTo>
                <a:lnTo>
                  <a:pt x="0" y="1174372"/>
                </a:lnTo>
                <a:lnTo>
                  <a:pt x="0" y="0"/>
                </a:lnTo>
                <a:close/>
              </a:path>
            </a:pathLst>
          </a:custGeom>
          <a:blipFill>
            <a:blip r:embed="rId4"/>
            <a:stretch>
              <a:fillRect/>
            </a:stretch>
          </a:blipFill>
        </p:spPr>
      </p:sp>
      <p:sp>
        <p:nvSpPr>
          <p:cNvPr id="5" name="Freeform 5"/>
          <p:cNvSpPr/>
          <p:nvPr/>
        </p:nvSpPr>
        <p:spPr>
          <a:xfrm>
            <a:off x="4621954" y="3560588"/>
            <a:ext cx="2783696" cy="782915"/>
          </a:xfrm>
          <a:custGeom>
            <a:avLst/>
            <a:gdLst/>
            <a:ahLst/>
            <a:cxnLst/>
            <a:rect l="l" t="t" r="r" b="b"/>
            <a:pathLst>
              <a:path w="4175544" h="1174372">
                <a:moveTo>
                  <a:pt x="0" y="0"/>
                </a:moveTo>
                <a:lnTo>
                  <a:pt x="4175544" y="0"/>
                </a:lnTo>
                <a:lnTo>
                  <a:pt x="4175544" y="1174372"/>
                </a:lnTo>
                <a:lnTo>
                  <a:pt x="0" y="1174372"/>
                </a:lnTo>
                <a:lnTo>
                  <a:pt x="0" y="0"/>
                </a:lnTo>
                <a:close/>
              </a:path>
            </a:pathLst>
          </a:custGeom>
          <a:blipFill>
            <a:blip r:embed="rId4"/>
            <a:stretch>
              <a:fillRect/>
            </a:stretch>
          </a:blipFill>
        </p:spPr>
      </p:sp>
      <p:sp>
        <p:nvSpPr>
          <p:cNvPr id="6" name="Freeform 6"/>
          <p:cNvSpPr/>
          <p:nvPr/>
        </p:nvSpPr>
        <p:spPr>
          <a:xfrm flipH="1">
            <a:off x="2017275" y="3560588"/>
            <a:ext cx="2783696" cy="782915"/>
          </a:xfrm>
          <a:custGeom>
            <a:avLst/>
            <a:gdLst/>
            <a:ahLst/>
            <a:cxnLst/>
            <a:rect l="l" t="t" r="r" b="b"/>
            <a:pathLst>
              <a:path w="4175544" h="1174372">
                <a:moveTo>
                  <a:pt x="4175543" y="0"/>
                </a:moveTo>
                <a:lnTo>
                  <a:pt x="0" y="0"/>
                </a:lnTo>
                <a:lnTo>
                  <a:pt x="0" y="1174372"/>
                </a:lnTo>
                <a:lnTo>
                  <a:pt x="4175543" y="1174372"/>
                </a:lnTo>
                <a:lnTo>
                  <a:pt x="4175543" y="0"/>
                </a:lnTo>
                <a:close/>
              </a:path>
            </a:pathLst>
          </a:custGeom>
          <a:blipFill>
            <a:blip r:embed="rId4"/>
            <a:stretch>
              <a:fillRect/>
            </a:stretch>
          </a:blipFill>
        </p:spPr>
      </p:sp>
      <p:sp>
        <p:nvSpPr>
          <p:cNvPr id="7" name="Freeform 7"/>
          <p:cNvSpPr/>
          <p:nvPr/>
        </p:nvSpPr>
        <p:spPr>
          <a:xfrm>
            <a:off x="2893001" y="5019714"/>
            <a:ext cx="1058824" cy="209118"/>
          </a:xfrm>
          <a:custGeom>
            <a:avLst/>
            <a:gdLst/>
            <a:ahLst/>
            <a:cxnLst/>
            <a:rect l="l" t="t" r="r" b="b"/>
            <a:pathLst>
              <a:path w="1588236" h="313677">
                <a:moveTo>
                  <a:pt x="0" y="0"/>
                </a:moveTo>
                <a:lnTo>
                  <a:pt x="1588236" y="0"/>
                </a:lnTo>
                <a:lnTo>
                  <a:pt x="1588236" y="313676"/>
                </a:lnTo>
                <a:lnTo>
                  <a:pt x="0" y="313676"/>
                </a:lnTo>
                <a:lnTo>
                  <a:pt x="0" y="0"/>
                </a:lnTo>
                <a:close/>
              </a:path>
            </a:pathLst>
          </a:custGeom>
          <a:blipFill>
            <a:blip r:embed="rId5">
              <a:alphaModFix amt="75000"/>
            </a:blip>
            <a:stretch>
              <a:fillRect/>
            </a:stretch>
          </a:blipFill>
        </p:spPr>
      </p:sp>
      <p:sp>
        <p:nvSpPr>
          <p:cNvPr id="8" name="Freeform 8"/>
          <p:cNvSpPr/>
          <p:nvPr/>
        </p:nvSpPr>
        <p:spPr>
          <a:xfrm>
            <a:off x="5990884" y="4953868"/>
            <a:ext cx="1154333" cy="227981"/>
          </a:xfrm>
          <a:custGeom>
            <a:avLst/>
            <a:gdLst/>
            <a:ahLst/>
            <a:cxnLst/>
            <a:rect l="l" t="t" r="r" b="b"/>
            <a:pathLst>
              <a:path w="1731499" h="341971">
                <a:moveTo>
                  <a:pt x="0" y="0"/>
                </a:moveTo>
                <a:lnTo>
                  <a:pt x="1731499" y="0"/>
                </a:lnTo>
                <a:lnTo>
                  <a:pt x="1731499" y="341971"/>
                </a:lnTo>
                <a:lnTo>
                  <a:pt x="0" y="341971"/>
                </a:lnTo>
                <a:lnTo>
                  <a:pt x="0" y="0"/>
                </a:lnTo>
                <a:close/>
              </a:path>
            </a:pathLst>
          </a:custGeom>
          <a:blipFill>
            <a:blip r:embed="rId5">
              <a:alphaModFix amt="75000"/>
            </a:blip>
            <a:stretch>
              <a:fillRect/>
            </a:stretch>
          </a:blipFill>
        </p:spPr>
      </p:sp>
      <p:sp>
        <p:nvSpPr>
          <p:cNvPr id="9" name="Freeform 9"/>
          <p:cNvSpPr/>
          <p:nvPr/>
        </p:nvSpPr>
        <p:spPr>
          <a:xfrm>
            <a:off x="4216941" y="5159346"/>
            <a:ext cx="1124642" cy="222117"/>
          </a:xfrm>
          <a:custGeom>
            <a:avLst/>
            <a:gdLst/>
            <a:ahLst/>
            <a:cxnLst/>
            <a:rect l="l" t="t" r="r" b="b"/>
            <a:pathLst>
              <a:path w="1686963" h="333175">
                <a:moveTo>
                  <a:pt x="0" y="0"/>
                </a:moveTo>
                <a:lnTo>
                  <a:pt x="1686963" y="0"/>
                </a:lnTo>
                <a:lnTo>
                  <a:pt x="1686963" y="333175"/>
                </a:lnTo>
                <a:lnTo>
                  <a:pt x="0" y="333175"/>
                </a:lnTo>
                <a:lnTo>
                  <a:pt x="0" y="0"/>
                </a:lnTo>
                <a:close/>
              </a:path>
            </a:pathLst>
          </a:custGeom>
          <a:blipFill>
            <a:blip r:embed="rId5">
              <a:alphaModFix amt="75000"/>
            </a:blip>
            <a:stretch>
              <a:fillRect/>
            </a:stretch>
          </a:blipFill>
        </p:spPr>
      </p:sp>
      <p:sp>
        <p:nvSpPr>
          <p:cNvPr id="10" name="Freeform 10"/>
          <p:cNvSpPr/>
          <p:nvPr/>
        </p:nvSpPr>
        <p:spPr>
          <a:xfrm>
            <a:off x="451929" y="5317158"/>
            <a:ext cx="3765012" cy="982041"/>
          </a:xfrm>
          <a:custGeom>
            <a:avLst/>
            <a:gdLst/>
            <a:ahLst/>
            <a:cxnLst/>
            <a:rect l="l" t="t" r="r" b="b"/>
            <a:pathLst>
              <a:path w="5647518" h="1473061">
                <a:moveTo>
                  <a:pt x="0" y="0"/>
                </a:moveTo>
                <a:lnTo>
                  <a:pt x="5647518" y="0"/>
                </a:lnTo>
                <a:lnTo>
                  <a:pt x="5647518" y="1473061"/>
                </a:lnTo>
                <a:lnTo>
                  <a:pt x="0" y="1473061"/>
                </a:lnTo>
                <a:lnTo>
                  <a:pt x="0" y="0"/>
                </a:lnTo>
                <a:close/>
              </a:path>
            </a:pathLst>
          </a:custGeom>
          <a:blipFill>
            <a:blip r:embed="rId3"/>
            <a:stretch>
              <a:fillRect/>
            </a:stretch>
          </a:blipFill>
        </p:spPr>
      </p:sp>
      <p:sp>
        <p:nvSpPr>
          <p:cNvPr id="11" name="Freeform 11"/>
          <p:cNvSpPr/>
          <p:nvPr/>
        </p:nvSpPr>
        <p:spPr>
          <a:xfrm>
            <a:off x="8996785" y="4853138"/>
            <a:ext cx="1703754" cy="1446061"/>
          </a:xfrm>
          <a:custGeom>
            <a:avLst/>
            <a:gdLst/>
            <a:ahLst/>
            <a:cxnLst/>
            <a:rect l="l" t="t" r="r" b="b"/>
            <a:pathLst>
              <a:path w="2555631" h="2169092">
                <a:moveTo>
                  <a:pt x="0" y="0"/>
                </a:moveTo>
                <a:lnTo>
                  <a:pt x="2555631" y="0"/>
                </a:lnTo>
                <a:lnTo>
                  <a:pt x="2555631" y="2169092"/>
                </a:lnTo>
                <a:lnTo>
                  <a:pt x="0" y="2169092"/>
                </a:lnTo>
                <a:lnTo>
                  <a:pt x="0" y="0"/>
                </a:lnTo>
                <a:close/>
              </a:path>
            </a:pathLst>
          </a:custGeom>
          <a:blipFill>
            <a:blip r:embed="rId6"/>
            <a:stretch>
              <a:fillRect/>
            </a:stretch>
          </a:blipFill>
        </p:spPr>
      </p:sp>
      <p:sp>
        <p:nvSpPr>
          <p:cNvPr id="12" name="Freeform 12"/>
          <p:cNvSpPr/>
          <p:nvPr/>
        </p:nvSpPr>
        <p:spPr>
          <a:xfrm>
            <a:off x="2427684" y="4953868"/>
            <a:ext cx="876400" cy="1469853"/>
          </a:xfrm>
          <a:custGeom>
            <a:avLst/>
            <a:gdLst/>
            <a:ahLst/>
            <a:cxnLst/>
            <a:rect l="l" t="t" r="r" b="b"/>
            <a:pathLst>
              <a:path w="1314600" h="2204780">
                <a:moveTo>
                  <a:pt x="0" y="0"/>
                </a:moveTo>
                <a:lnTo>
                  <a:pt x="1314601" y="0"/>
                </a:lnTo>
                <a:lnTo>
                  <a:pt x="1314601" y="2204780"/>
                </a:lnTo>
                <a:lnTo>
                  <a:pt x="0" y="2204780"/>
                </a:lnTo>
                <a:lnTo>
                  <a:pt x="0" y="0"/>
                </a:lnTo>
                <a:close/>
              </a:path>
            </a:pathLst>
          </a:custGeom>
          <a:blipFill>
            <a:blip r:embed="rId7"/>
            <a:stretch>
              <a:fillRect/>
            </a:stretch>
          </a:blipFill>
        </p:spPr>
      </p:sp>
      <p:sp>
        <p:nvSpPr>
          <p:cNvPr id="13" name="Freeform 13"/>
          <p:cNvSpPr/>
          <p:nvPr/>
        </p:nvSpPr>
        <p:spPr>
          <a:xfrm>
            <a:off x="2376714" y="4507700"/>
            <a:ext cx="392229" cy="370656"/>
          </a:xfrm>
          <a:custGeom>
            <a:avLst/>
            <a:gdLst/>
            <a:ahLst/>
            <a:cxnLst/>
            <a:rect l="l" t="t" r="r" b="b"/>
            <a:pathLst>
              <a:path w="588343" h="555984">
                <a:moveTo>
                  <a:pt x="0" y="0"/>
                </a:moveTo>
                <a:lnTo>
                  <a:pt x="588343" y="0"/>
                </a:lnTo>
                <a:lnTo>
                  <a:pt x="588343" y="555984"/>
                </a:lnTo>
                <a:lnTo>
                  <a:pt x="0" y="555984"/>
                </a:lnTo>
                <a:lnTo>
                  <a:pt x="0" y="0"/>
                </a:lnTo>
                <a:close/>
              </a:path>
            </a:pathLst>
          </a:custGeom>
          <a:blipFill>
            <a:blip r:embed="rId8"/>
            <a:stretch>
              <a:fillRect/>
            </a:stretch>
          </a:blipFill>
        </p:spPr>
      </p:sp>
      <p:sp>
        <p:nvSpPr>
          <p:cNvPr id="14" name="Freeform 14"/>
          <p:cNvSpPr/>
          <p:nvPr/>
        </p:nvSpPr>
        <p:spPr>
          <a:xfrm>
            <a:off x="9633792" y="3555166"/>
            <a:ext cx="2783696" cy="782915"/>
          </a:xfrm>
          <a:custGeom>
            <a:avLst/>
            <a:gdLst/>
            <a:ahLst/>
            <a:cxnLst/>
            <a:rect l="l" t="t" r="r" b="b"/>
            <a:pathLst>
              <a:path w="4175544" h="1174372">
                <a:moveTo>
                  <a:pt x="0" y="0"/>
                </a:moveTo>
                <a:lnTo>
                  <a:pt x="4175544" y="0"/>
                </a:lnTo>
                <a:lnTo>
                  <a:pt x="4175544" y="1174372"/>
                </a:lnTo>
                <a:lnTo>
                  <a:pt x="0" y="1174372"/>
                </a:lnTo>
                <a:lnTo>
                  <a:pt x="0" y="0"/>
                </a:lnTo>
                <a:close/>
              </a:path>
            </a:pathLst>
          </a:custGeom>
          <a:blipFill>
            <a:blip r:embed="rId4"/>
            <a:stretch>
              <a:fillRect/>
            </a:stretch>
          </a:blipFill>
        </p:spPr>
      </p:sp>
      <p:sp>
        <p:nvSpPr>
          <p:cNvPr id="15" name="Freeform 15"/>
          <p:cNvSpPr/>
          <p:nvPr/>
        </p:nvSpPr>
        <p:spPr>
          <a:xfrm flipH="1">
            <a:off x="-210868" y="3555166"/>
            <a:ext cx="2783696" cy="782915"/>
          </a:xfrm>
          <a:custGeom>
            <a:avLst/>
            <a:gdLst/>
            <a:ahLst/>
            <a:cxnLst/>
            <a:rect l="l" t="t" r="r" b="b"/>
            <a:pathLst>
              <a:path w="4175544" h="1174372">
                <a:moveTo>
                  <a:pt x="4175544" y="0"/>
                </a:moveTo>
                <a:lnTo>
                  <a:pt x="0" y="0"/>
                </a:lnTo>
                <a:lnTo>
                  <a:pt x="0" y="1174372"/>
                </a:lnTo>
                <a:lnTo>
                  <a:pt x="4175544" y="1174372"/>
                </a:lnTo>
                <a:lnTo>
                  <a:pt x="4175544" y="0"/>
                </a:lnTo>
                <a:close/>
              </a:path>
            </a:pathLst>
          </a:custGeom>
          <a:blipFill>
            <a:blip r:embed="rId4"/>
            <a:stretch>
              <a:fillRect/>
            </a:stretch>
          </a:blipFill>
        </p:spPr>
      </p:sp>
      <p:sp>
        <p:nvSpPr>
          <p:cNvPr id="16" name="Freeform 16"/>
          <p:cNvSpPr/>
          <p:nvPr/>
        </p:nvSpPr>
        <p:spPr>
          <a:xfrm>
            <a:off x="566342" y="2078408"/>
            <a:ext cx="2059959" cy="3349528"/>
          </a:xfrm>
          <a:custGeom>
            <a:avLst/>
            <a:gdLst/>
            <a:ahLst/>
            <a:cxnLst/>
            <a:rect l="l" t="t" r="r" b="b"/>
            <a:pathLst>
              <a:path w="3089939" h="5024292">
                <a:moveTo>
                  <a:pt x="0" y="0"/>
                </a:moveTo>
                <a:lnTo>
                  <a:pt x="3089939" y="0"/>
                </a:lnTo>
                <a:lnTo>
                  <a:pt x="3089939" y="5024292"/>
                </a:lnTo>
                <a:lnTo>
                  <a:pt x="0" y="5024292"/>
                </a:lnTo>
                <a:lnTo>
                  <a:pt x="0" y="0"/>
                </a:lnTo>
                <a:close/>
              </a:path>
            </a:pathLst>
          </a:custGeom>
          <a:blipFill>
            <a:blip r:embed="rId9"/>
            <a:stretch>
              <a:fillRect/>
            </a:stretch>
          </a:blipFill>
        </p:spPr>
      </p:sp>
      <p:sp>
        <p:nvSpPr>
          <p:cNvPr id="17" name="Freeform 17"/>
          <p:cNvSpPr/>
          <p:nvPr/>
        </p:nvSpPr>
        <p:spPr>
          <a:xfrm>
            <a:off x="9369093" y="1567449"/>
            <a:ext cx="2510943" cy="3639048"/>
          </a:xfrm>
          <a:custGeom>
            <a:avLst/>
            <a:gdLst/>
            <a:ahLst/>
            <a:cxnLst/>
            <a:rect l="l" t="t" r="r" b="b"/>
            <a:pathLst>
              <a:path w="3766415" h="5458572">
                <a:moveTo>
                  <a:pt x="0" y="0"/>
                </a:moveTo>
                <a:lnTo>
                  <a:pt x="3766415" y="0"/>
                </a:lnTo>
                <a:lnTo>
                  <a:pt x="3766415" y="5458573"/>
                </a:lnTo>
                <a:lnTo>
                  <a:pt x="0" y="5458573"/>
                </a:lnTo>
                <a:lnTo>
                  <a:pt x="0" y="0"/>
                </a:lnTo>
                <a:close/>
              </a:path>
            </a:pathLst>
          </a:custGeom>
          <a:blipFill>
            <a:blip r:embed="rId10"/>
            <a:stretch>
              <a:fillRect/>
            </a:stretch>
          </a:blipFill>
        </p:spPr>
      </p:sp>
      <p:pic>
        <p:nvPicPr>
          <p:cNvPr id="19" name="Picture 18">
            <a:extLst>
              <a:ext uri="{FF2B5EF4-FFF2-40B4-BE49-F238E27FC236}">
                <a16:creationId xmlns:a16="http://schemas.microsoft.com/office/drawing/2014/main" id="{1D83F2DC-43AD-B444-8E0E-AD415B888AC5}"/>
              </a:ext>
            </a:extLst>
          </p:cNvPr>
          <p:cNvPicPr>
            <a:picLocks noChangeAspect="1"/>
          </p:cNvPicPr>
          <p:nvPr/>
        </p:nvPicPr>
        <p:blipFill>
          <a:blip r:embed="rId11"/>
          <a:stretch>
            <a:fillRect/>
          </a:stretch>
        </p:blipFill>
        <p:spPr>
          <a:xfrm>
            <a:off x="2274477" y="857743"/>
            <a:ext cx="7628467" cy="3247103"/>
          </a:xfrm>
          <a:prstGeom prst="rect">
            <a:avLst/>
          </a:prstGeom>
        </p:spPr>
      </p:pic>
    </p:spTree>
    <p:extLst>
      <p:ext uri="{BB962C8B-B14F-4D97-AF65-F5344CB8AC3E}">
        <p14:creationId xmlns:p14="http://schemas.microsoft.com/office/powerpoint/2010/main" val="1288618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8F002ED6-5DAB-FB4A-A450-60946123E0D2}"/>
              </a:ext>
            </a:extLst>
          </p:cNvPr>
          <p:cNvSpPr/>
          <p:nvPr/>
        </p:nvSpPr>
        <p:spPr>
          <a:xfrm>
            <a:off x="-137759" y="-1162147"/>
            <a:ext cx="12329759" cy="8020147"/>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sp>
        <p:nvSpPr>
          <p:cNvPr id="2" name="Freeform 2"/>
          <p:cNvSpPr/>
          <p:nvPr/>
        </p:nvSpPr>
        <p:spPr>
          <a:xfrm>
            <a:off x="1889441" y="454730"/>
            <a:ext cx="7674063" cy="4786393"/>
          </a:xfrm>
          <a:custGeom>
            <a:avLst/>
            <a:gdLst/>
            <a:ahLst/>
            <a:cxnLst/>
            <a:rect l="l" t="t" r="r" b="b"/>
            <a:pathLst>
              <a:path w="11834140" h="7914081">
                <a:moveTo>
                  <a:pt x="0" y="0"/>
                </a:moveTo>
                <a:lnTo>
                  <a:pt x="11834140" y="0"/>
                </a:lnTo>
                <a:lnTo>
                  <a:pt x="11834140" y="7914081"/>
                </a:lnTo>
                <a:lnTo>
                  <a:pt x="0" y="79140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TextBox 3">
            <a:extLst>
              <a:ext uri="{FF2B5EF4-FFF2-40B4-BE49-F238E27FC236}">
                <a16:creationId xmlns:a16="http://schemas.microsoft.com/office/drawing/2014/main" id="{865CDD6A-DAC8-5645-B1DD-937C7D1C3571}"/>
              </a:ext>
            </a:extLst>
          </p:cNvPr>
          <p:cNvSpPr txBox="1"/>
          <p:nvPr/>
        </p:nvSpPr>
        <p:spPr>
          <a:xfrm>
            <a:off x="2105214" y="1986157"/>
            <a:ext cx="7596457" cy="984885"/>
          </a:xfrm>
          <a:prstGeom prst="rect">
            <a:avLst/>
          </a:prstGeom>
        </p:spPr>
        <p:txBody>
          <a:bodyPr wrap="square" lIns="0" tIns="0" rIns="0" bIns="0" rtlCol="0" anchor="t">
            <a:spAutoFit/>
          </a:bodyPr>
          <a:lstStyle/>
          <a:p>
            <a:pPr algn="ctr"/>
            <a:r>
              <a:rPr lang="en-US" sz="3200" dirty="0">
                <a:latin typeface="Cambria" panose="02040503050406030204" pitchFamily="18" charset="0"/>
              </a:rPr>
              <a:t>Theo </a:t>
            </a:r>
            <a:r>
              <a:rPr lang="en-US" sz="3200" dirty="0" err="1">
                <a:latin typeface="Cambria" panose="02040503050406030204" pitchFamily="18" charset="0"/>
              </a:rPr>
              <a:t>em</a:t>
            </a:r>
            <a:r>
              <a:rPr lang="en-US" sz="3200" dirty="0">
                <a:latin typeface="Cambria" panose="02040503050406030204" pitchFamily="18" charset="0"/>
              </a:rPr>
              <a:t>, </a:t>
            </a:r>
            <a:r>
              <a:rPr lang="en-US" sz="3200" dirty="0" err="1">
                <a:latin typeface="Cambria" panose="02040503050406030204" pitchFamily="18" charset="0"/>
              </a:rPr>
              <a:t>vì</a:t>
            </a:r>
            <a:r>
              <a:rPr lang="en-US" sz="3200" dirty="0">
                <a:latin typeface="Cambria" panose="02040503050406030204" pitchFamily="18" charset="0"/>
              </a:rPr>
              <a:t> </a:t>
            </a:r>
            <a:r>
              <a:rPr lang="en-US" sz="3200" dirty="0" err="1">
                <a:latin typeface="Cambria" panose="02040503050406030204" pitchFamily="18" charset="0"/>
              </a:rPr>
              <a:t>sao</a:t>
            </a:r>
            <a:r>
              <a:rPr lang="en-US" sz="3200" dirty="0">
                <a:latin typeface="Cambria" panose="02040503050406030204" pitchFamily="18" charset="0"/>
              </a:rPr>
              <a:t> </a:t>
            </a:r>
            <a:r>
              <a:rPr lang="en-US" sz="3200" dirty="0" err="1">
                <a:latin typeface="Cambria" panose="02040503050406030204" pitchFamily="18" charset="0"/>
              </a:rPr>
              <a:t>nói</a:t>
            </a:r>
            <a:r>
              <a:rPr lang="en-US" sz="3200" dirty="0">
                <a:latin typeface="Cambria" panose="02040503050406030204" pitchFamily="18" charset="0"/>
              </a:rPr>
              <a:t> </a:t>
            </a:r>
          </a:p>
          <a:p>
            <a:pPr algn="ctr"/>
            <a:r>
              <a:rPr lang="en-US" sz="3200" b="1" dirty="0">
                <a:solidFill>
                  <a:srgbClr val="331213"/>
                </a:solidFill>
                <a:latin typeface="Cambria" panose="02040503050406030204" pitchFamily="18" charset="0"/>
              </a:rPr>
              <a:t>"</a:t>
            </a:r>
            <a:r>
              <a:rPr lang="en-US" sz="3200" b="1" dirty="0" err="1">
                <a:solidFill>
                  <a:srgbClr val="331213"/>
                </a:solidFill>
                <a:latin typeface="Cambria" panose="02040503050406030204" pitchFamily="18" charset="0"/>
              </a:rPr>
              <a:t>Trẻ</a:t>
            </a:r>
            <a:r>
              <a:rPr lang="en-US" sz="3200" b="1" dirty="0">
                <a:solidFill>
                  <a:srgbClr val="331213"/>
                </a:solidFill>
                <a:latin typeface="Cambria" panose="02040503050406030204" pitchFamily="18" charset="0"/>
              </a:rPr>
              <a:t> </a:t>
            </a:r>
            <a:r>
              <a:rPr lang="en-US" sz="3200" b="1" dirty="0" err="1">
                <a:solidFill>
                  <a:srgbClr val="331213"/>
                </a:solidFill>
                <a:latin typeface="Cambria" panose="02040503050406030204" pitchFamily="18" charset="0"/>
              </a:rPr>
              <a:t>em</a:t>
            </a:r>
            <a:r>
              <a:rPr lang="en-US" sz="3200" b="1" dirty="0">
                <a:solidFill>
                  <a:srgbClr val="331213"/>
                </a:solidFill>
                <a:latin typeface="Cambria" panose="02040503050406030204" pitchFamily="18" charset="0"/>
              </a:rPr>
              <a:t> </a:t>
            </a:r>
            <a:r>
              <a:rPr lang="en-US" sz="3200" b="1" dirty="0" err="1">
                <a:solidFill>
                  <a:srgbClr val="331213"/>
                </a:solidFill>
                <a:latin typeface="Cambria" panose="02040503050406030204" pitchFamily="18" charset="0"/>
              </a:rPr>
              <a:t>hôm</a:t>
            </a:r>
            <a:r>
              <a:rPr lang="en-US" sz="3200" b="1" dirty="0">
                <a:solidFill>
                  <a:srgbClr val="331213"/>
                </a:solidFill>
                <a:latin typeface="Cambria" panose="02040503050406030204" pitchFamily="18" charset="0"/>
              </a:rPr>
              <a:t> nay, </a:t>
            </a:r>
            <a:r>
              <a:rPr lang="en-US" sz="3200" b="1" dirty="0" err="1">
                <a:solidFill>
                  <a:srgbClr val="331213"/>
                </a:solidFill>
                <a:latin typeface="Cambria" panose="02040503050406030204" pitchFamily="18" charset="0"/>
              </a:rPr>
              <a:t>thế</a:t>
            </a:r>
            <a:r>
              <a:rPr lang="en-US" sz="3200" b="1" dirty="0">
                <a:solidFill>
                  <a:srgbClr val="331213"/>
                </a:solidFill>
                <a:latin typeface="Cambria" panose="02040503050406030204" pitchFamily="18" charset="0"/>
              </a:rPr>
              <a:t> </a:t>
            </a:r>
            <a:r>
              <a:rPr lang="en-US" sz="3200" b="1" dirty="0" err="1">
                <a:solidFill>
                  <a:srgbClr val="331213"/>
                </a:solidFill>
                <a:latin typeface="Cambria" panose="02040503050406030204" pitchFamily="18" charset="0"/>
              </a:rPr>
              <a:t>giới</a:t>
            </a:r>
            <a:r>
              <a:rPr lang="en-US" sz="3200" b="1" dirty="0">
                <a:solidFill>
                  <a:srgbClr val="331213"/>
                </a:solidFill>
                <a:latin typeface="Cambria" panose="02040503050406030204" pitchFamily="18" charset="0"/>
              </a:rPr>
              <a:t> </a:t>
            </a:r>
            <a:r>
              <a:rPr lang="en-US" sz="3200" b="1" dirty="0" err="1">
                <a:solidFill>
                  <a:srgbClr val="331213"/>
                </a:solidFill>
                <a:latin typeface="Cambria" panose="02040503050406030204" pitchFamily="18" charset="0"/>
              </a:rPr>
              <a:t>ngày</a:t>
            </a:r>
            <a:r>
              <a:rPr lang="en-US" sz="3200" b="1" dirty="0">
                <a:solidFill>
                  <a:srgbClr val="331213"/>
                </a:solidFill>
                <a:latin typeface="Cambria" panose="02040503050406030204" pitchFamily="18" charset="0"/>
              </a:rPr>
              <a:t> </a:t>
            </a:r>
            <a:r>
              <a:rPr lang="en-US" sz="3200" b="1" dirty="0" err="1">
                <a:solidFill>
                  <a:srgbClr val="331213"/>
                </a:solidFill>
                <a:latin typeface="Cambria" panose="02040503050406030204" pitchFamily="18" charset="0"/>
              </a:rPr>
              <a:t>mai</a:t>
            </a:r>
            <a:r>
              <a:rPr lang="en-US" sz="3200" b="1" dirty="0">
                <a:solidFill>
                  <a:srgbClr val="331213"/>
                </a:solidFill>
                <a:latin typeface="Cambria" panose="02040503050406030204" pitchFamily="18" charset="0"/>
              </a:rPr>
              <a:t>"?</a:t>
            </a:r>
            <a:r>
              <a:rPr lang="en-VN" sz="3200" b="1" dirty="0">
                <a:solidFill>
                  <a:srgbClr val="331213"/>
                </a:solidFill>
                <a:latin typeface="Cambria" panose="02040503050406030204" pitchFamily="18" charset="0"/>
              </a:rPr>
              <a:t> </a:t>
            </a:r>
          </a:p>
        </p:txBody>
      </p:sp>
      <p:sp>
        <p:nvSpPr>
          <p:cNvPr id="14" name="Freeform 3">
            <a:extLst>
              <a:ext uri="{FF2B5EF4-FFF2-40B4-BE49-F238E27FC236}">
                <a16:creationId xmlns:a16="http://schemas.microsoft.com/office/drawing/2014/main" id="{C57BD5DB-34C7-A24B-B3DC-C918967D8ECD}"/>
              </a:ext>
            </a:extLst>
          </p:cNvPr>
          <p:cNvSpPr/>
          <p:nvPr/>
        </p:nvSpPr>
        <p:spPr>
          <a:xfrm>
            <a:off x="1" y="3943319"/>
            <a:ext cx="3735339" cy="3006948"/>
          </a:xfrm>
          <a:custGeom>
            <a:avLst/>
            <a:gdLst/>
            <a:ahLst/>
            <a:cxnLst/>
            <a:rect l="l" t="t" r="r" b="b"/>
            <a:pathLst>
              <a:path w="5603009" h="4510422">
                <a:moveTo>
                  <a:pt x="0" y="0"/>
                </a:moveTo>
                <a:lnTo>
                  <a:pt x="5603009" y="0"/>
                </a:lnTo>
                <a:lnTo>
                  <a:pt x="5603009" y="4510422"/>
                </a:lnTo>
                <a:lnTo>
                  <a:pt x="0" y="4510422"/>
                </a:lnTo>
                <a:lnTo>
                  <a:pt x="0" y="0"/>
                </a:lnTo>
                <a:close/>
              </a:path>
            </a:pathLst>
          </a:custGeom>
          <a:blipFill>
            <a:blip r:embed="rId5"/>
            <a:stretch>
              <a:fillRect/>
            </a:stretch>
          </a:blipFill>
        </p:spPr>
      </p:sp>
      <p:sp>
        <p:nvSpPr>
          <p:cNvPr id="16" name="Freeform 4">
            <a:extLst>
              <a:ext uri="{FF2B5EF4-FFF2-40B4-BE49-F238E27FC236}">
                <a16:creationId xmlns:a16="http://schemas.microsoft.com/office/drawing/2014/main" id="{1418101C-5A16-5C40-826C-309EE038BC0F}"/>
              </a:ext>
            </a:extLst>
          </p:cNvPr>
          <p:cNvSpPr/>
          <p:nvPr/>
        </p:nvSpPr>
        <p:spPr>
          <a:xfrm>
            <a:off x="4648772" y="3779480"/>
            <a:ext cx="2321103" cy="3079407"/>
          </a:xfrm>
          <a:custGeom>
            <a:avLst/>
            <a:gdLst/>
            <a:ahLst/>
            <a:cxnLst/>
            <a:rect l="l" t="t" r="r" b="b"/>
            <a:pathLst>
              <a:path w="3481654" h="4619110">
                <a:moveTo>
                  <a:pt x="0" y="0"/>
                </a:moveTo>
                <a:lnTo>
                  <a:pt x="3481653" y="0"/>
                </a:lnTo>
                <a:lnTo>
                  <a:pt x="3481653" y="4619110"/>
                </a:lnTo>
                <a:lnTo>
                  <a:pt x="0" y="4619110"/>
                </a:lnTo>
                <a:lnTo>
                  <a:pt x="0" y="0"/>
                </a:lnTo>
                <a:close/>
              </a:path>
            </a:pathLst>
          </a:custGeom>
          <a:blipFill>
            <a:blip r:embed="rId6"/>
            <a:stretch>
              <a:fillRect/>
            </a:stretch>
          </a:blipFill>
        </p:spPr>
      </p:sp>
      <p:sp>
        <p:nvSpPr>
          <p:cNvPr id="17" name="Freeform 7">
            <a:extLst>
              <a:ext uri="{FF2B5EF4-FFF2-40B4-BE49-F238E27FC236}">
                <a16:creationId xmlns:a16="http://schemas.microsoft.com/office/drawing/2014/main" id="{37753370-E942-1846-A1CE-29947712A3EF}"/>
              </a:ext>
            </a:extLst>
          </p:cNvPr>
          <p:cNvSpPr/>
          <p:nvPr/>
        </p:nvSpPr>
        <p:spPr>
          <a:xfrm>
            <a:off x="8079958" y="3594059"/>
            <a:ext cx="4393113" cy="3263941"/>
          </a:xfrm>
          <a:custGeom>
            <a:avLst/>
            <a:gdLst/>
            <a:ahLst/>
            <a:cxnLst/>
            <a:rect l="l" t="t" r="r" b="b"/>
            <a:pathLst>
              <a:path w="7226678" h="5387160">
                <a:moveTo>
                  <a:pt x="0" y="0"/>
                </a:moveTo>
                <a:lnTo>
                  <a:pt x="7226678" y="0"/>
                </a:lnTo>
                <a:lnTo>
                  <a:pt x="7226678" y="5387160"/>
                </a:lnTo>
                <a:lnTo>
                  <a:pt x="0" y="538716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1595466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8F002ED6-5DAB-FB4A-A450-60946123E0D2}"/>
              </a:ext>
            </a:extLst>
          </p:cNvPr>
          <p:cNvSpPr/>
          <p:nvPr/>
        </p:nvSpPr>
        <p:spPr>
          <a:xfrm>
            <a:off x="-137759" y="-1162147"/>
            <a:ext cx="12329759" cy="8020147"/>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sp>
        <p:nvSpPr>
          <p:cNvPr id="2" name="Freeform 2"/>
          <p:cNvSpPr/>
          <p:nvPr/>
        </p:nvSpPr>
        <p:spPr>
          <a:xfrm>
            <a:off x="1889441" y="454730"/>
            <a:ext cx="7674063" cy="4786393"/>
          </a:xfrm>
          <a:custGeom>
            <a:avLst/>
            <a:gdLst/>
            <a:ahLst/>
            <a:cxnLst/>
            <a:rect l="l" t="t" r="r" b="b"/>
            <a:pathLst>
              <a:path w="11834140" h="7914081">
                <a:moveTo>
                  <a:pt x="0" y="0"/>
                </a:moveTo>
                <a:lnTo>
                  <a:pt x="11834140" y="0"/>
                </a:lnTo>
                <a:lnTo>
                  <a:pt x="11834140" y="7914081"/>
                </a:lnTo>
                <a:lnTo>
                  <a:pt x="0" y="79140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TextBox 3">
            <a:extLst>
              <a:ext uri="{FF2B5EF4-FFF2-40B4-BE49-F238E27FC236}">
                <a16:creationId xmlns:a16="http://schemas.microsoft.com/office/drawing/2014/main" id="{865CDD6A-DAC8-5645-B1DD-937C7D1C3571}"/>
              </a:ext>
            </a:extLst>
          </p:cNvPr>
          <p:cNvSpPr txBox="1"/>
          <p:nvPr/>
        </p:nvSpPr>
        <p:spPr>
          <a:xfrm>
            <a:off x="2242871" y="1696169"/>
            <a:ext cx="7132905" cy="1805366"/>
          </a:xfrm>
          <a:prstGeom prst="rect">
            <a:avLst/>
          </a:prstGeom>
        </p:spPr>
        <p:txBody>
          <a:bodyPr wrap="square" lIns="0" tIns="0" rIns="0" bIns="0" rtlCol="0" anchor="t">
            <a:spAutoFit/>
          </a:bodyPr>
          <a:lstStyle/>
          <a:p>
            <a:pPr algn="ctr"/>
            <a:r>
              <a:rPr lang="vi-VN" sz="2933" dirty="0">
                <a:latin typeface="Cambria" panose="02040503050406030204" pitchFamily="18" charset="0"/>
              </a:rPr>
              <a:t>Trẻ em chính là những chủ nhân tương lai của đất nước. Sau này, khi trẻ em khôn lớn sẽ chính là những người nắm giữ trọng trách giữ gìn và xây dựng đất nước.</a:t>
            </a:r>
          </a:p>
        </p:txBody>
      </p:sp>
      <p:sp>
        <p:nvSpPr>
          <p:cNvPr id="14" name="Freeform 3">
            <a:extLst>
              <a:ext uri="{FF2B5EF4-FFF2-40B4-BE49-F238E27FC236}">
                <a16:creationId xmlns:a16="http://schemas.microsoft.com/office/drawing/2014/main" id="{C57BD5DB-34C7-A24B-B3DC-C918967D8ECD}"/>
              </a:ext>
            </a:extLst>
          </p:cNvPr>
          <p:cNvSpPr/>
          <p:nvPr/>
        </p:nvSpPr>
        <p:spPr>
          <a:xfrm>
            <a:off x="1" y="3943319"/>
            <a:ext cx="3735339" cy="3006948"/>
          </a:xfrm>
          <a:custGeom>
            <a:avLst/>
            <a:gdLst/>
            <a:ahLst/>
            <a:cxnLst/>
            <a:rect l="l" t="t" r="r" b="b"/>
            <a:pathLst>
              <a:path w="5603009" h="4510422">
                <a:moveTo>
                  <a:pt x="0" y="0"/>
                </a:moveTo>
                <a:lnTo>
                  <a:pt x="5603009" y="0"/>
                </a:lnTo>
                <a:lnTo>
                  <a:pt x="5603009" y="4510422"/>
                </a:lnTo>
                <a:lnTo>
                  <a:pt x="0" y="4510422"/>
                </a:lnTo>
                <a:lnTo>
                  <a:pt x="0" y="0"/>
                </a:lnTo>
                <a:close/>
              </a:path>
            </a:pathLst>
          </a:custGeom>
          <a:blipFill>
            <a:blip r:embed="rId5"/>
            <a:stretch>
              <a:fillRect/>
            </a:stretch>
          </a:blipFill>
        </p:spPr>
      </p:sp>
      <p:sp>
        <p:nvSpPr>
          <p:cNvPr id="16" name="Freeform 4">
            <a:extLst>
              <a:ext uri="{FF2B5EF4-FFF2-40B4-BE49-F238E27FC236}">
                <a16:creationId xmlns:a16="http://schemas.microsoft.com/office/drawing/2014/main" id="{1418101C-5A16-5C40-826C-309EE038BC0F}"/>
              </a:ext>
            </a:extLst>
          </p:cNvPr>
          <p:cNvSpPr/>
          <p:nvPr/>
        </p:nvSpPr>
        <p:spPr>
          <a:xfrm>
            <a:off x="4648772" y="3779480"/>
            <a:ext cx="2321103" cy="3079407"/>
          </a:xfrm>
          <a:custGeom>
            <a:avLst/>
            <a:gdLst/>
            <a:ahLst/>
            <a:cxnLst/>
            <a:rect l="l" t="t" r="r" b="b"/>
            <a:pathLst>
              <a:path w="3481654" h="4619110">
                <a:moveTo>
                  <a:pt x="0" y="0"/>
                </a:moveTo>
                <a:lnTo>
                  <a:pt x="3481653" y="0"/>
                </a:lnTo>
                <a:lnTo>
                  <a:pt x="3481653" y="4619110"/>
                </a:lnTo>
                <a:lnTo>
                  <a:pt x="0" y="4619110"/>
                </a:lnTo>
                <a:lnTo>
                  <a:pt x="0" y="0"/>
                </a:lnTo>
                <a:close/>
              </a:path>
            </a:pathLst>
          </a:custGeom>
          <a:blipFill>
            <a:blip r:embed="rId6"/>
            <a:stretch>
              <a:fillRect/>
            </a:stretch>
          </a:blipFill>
        </p:spPr>
      </p:sp>
      <p:sp>
        <p:nvSpPr>
          <p:cNvPr id="17" name="Freeform 7">
            <a:extLst>
              <a:ext uri="{FF2B5EF4-FFF2-40B4-BE49-F238E27FC236}">
                <a16:creationId xmlns:a16="http://schemas.microsoft.com/office/drawing/2014/main" id="{37753370-E942-1846-A1CE-29947712A3EF}"/>
              </a:ext>
            </a:extLst>
          </p:cNvPr>
          <p:cNvSpPr/>
          <p:nvPr/>
        </p:nvSpPr>
        <p:spPr>
          <a:xfrm>
            <a:off x="8079958" y="3594059"/>
            <a:ext cx="4393113" cy="3263941"/>
          </a:xfrm>
          <a:custGeom>
            <a:avLst/>
            <a:gdLst/>
            <a:ahLst/>
            <a:cxnLst/>
            <a:rect l="l" t="t" r="r" b="b"/>
            <a:pathLst>
              <a:path w="7226678" h="5387160">
                <a:moveTo>
                  <a:pt x="0" y="0"/>
                </a:moveTo>
                <a:lnTo>
                  <a:pt x="7226678" y="0"/>
                </a:lnTo>
                <a:lnTo>
                  <a:pt x="7226678" y="5387160"/>
                </a:lnTo>
                <a:lnTo>
                  <a:pt x="0" y="538716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4116963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7759" y="3997872"/>
            <a:ext cx="12329759" cy="2860129"/>
          </a:xfrm>
          <a:custGeom>
            <a:avLst/>
            <a:gdLst/>
            <a:ahLst/>
            <a:cxnLst/>
            <a:rect l="l" t="t" r="r" b="b"/>
            <a:pathLst>
              <a:path w="18494638" h="4290193">
                <a:moveTo>
                  <a:pt x="0" y="0"/>
                </a:moveTo>
                <a:lnTo>
                  <a:pt x="18494638" y="0"/>
                </a:lnTo>
                <a:lnTo>
                  <a:pt x="18494638" y="4290193"/>
                </a:lnTo>
                <a:lnTo>
                  <a:pt x="0" y="4290193"/>
                </a:lnTo>
                <a:lnTo>
                  <a:pt x="0" y="0"/>
                </a:lnTo>
                <a:close/>
              </a:path>
            </a:pathLst>
          </a:custGeom>
          <a:blipFill>
            <a:blip r:embed="rId2"/>
            <a:stretch>
              <a:fillRect t="-46187" b="-46187"/>
            </a:stretch>
          </a:blipFill>
        </p:spPr>
      </p:sp>
      <p:sp>
        <p:nvSpPr>
          <p:cNvPr id="3" name="Freeform 3"/>
          <p:cNvSpPr/>
          <p:nvPr/>
        </p:nvSpPr>
        <p:spPr>
          <a:xfrm>
            <a:off x="8115024" y="5206498"/>
            <a:ext cx="3765012" cy="982041"/>
          </a:xfrm>
          <a:custGeom>
            <a:avLst/>
            <a:gdLst/>
            <a:ahLst/>
            <a:cxnLst/>
            <a:rect l="l" t="t" r="r" b="b"/>
            <a:pathLst>
              <a:path w="5647518" h="1473061">
                <a:moveTo>
                  <a:pt x="0" y="0"/>
                </a:moveTo>
                <a:lnTo>
                  <a:pt x="5647518" y="0"/>
                </a:lnTo>
                <a:lnTo>
                  <a:pt x="5647518" y="1473060"/>
                </a:lnTo>
                <a:lnTo>
                  <a:pt x="0" y="1473060"/>
                </a:lnTo>
                <a:lnTo>
                  <a:pt x="0" y="0"/>
                </a:lnTo>
                <a:close/>
              </a:path>
            </a:pathLst>
          </a:custGeom>
          <a:blipFill>
            <a:blip r:embed="rId3"/>
            <a:stretch>
              <a:fillRect/>
            </a:stretch>
          </a:blipFill>
        </p:spPr>
      </p:sp>
      <p:sp>
        <p:nvSpPr>
          <p:cNvPr id="4" name="Freeform 4"/>
          <p:cNvSpPr/>
          <p:nvPr/>
        </p:nvSpPr>
        <p:spPr>
          <a:xfrm>
            <a:off x="7180798" y="3560588"/>
            <a:ext cx="2783696" cy="782915"/>
          </a:xfrm>
          <a:custGeom>
            <a:avLst/>
            <a:gdLst/>
            <a:ahLst/>
            <a:cxnLst/>
            <a:rect l="l" t="t" r="r" b="b"/>
            <a:pathLst>
              <a:path w="4175544" h="1174372">
                <a:moveTo>
                  <a:pt x="0" y="0"/>
                </a:moveTo>
                <a:lnTo>
                  <a:pt x="4175544" y="0"/>
                </a:lnTo>
                <a:lnTo>
                  <a:pt x="4175544" y="1174372"/>
                </a:lnTo>
                <a:lnTo>
                  <a:pt x="0" y="1174372"/>
                </a:lnTo>
                <a:lnTo>
                  <a:pt x="0" y="0"/>
                </a:lnTo>
                <a:close/>
              </a:path>
            </a:pathLst>
          </a:custGeom>
          <a:blipFill>
            <a:blip r:embed="rId4"/>
            <a:stretch>
              <a:fillRect/>
            </a:stretch>
          </a:blipFill>
        </p:spPr>
      </p:sp>
      <p:sp>
        <p:nvSpPr>
          <p:cNvPr id="5" name="Freeform 5"/>
          <p:cNvSpPr/>
          <p:nvPr/>
        </p:nvSpPr>
        <p:spPr>
          <a:xfrm>
            <a:off x="4621954" y="3560588"/>
            <a:ext cx="2783696" cy="782915"/>
          </a:xfrm>
          <a:custGeom>
            <a:avLst/>
            <a:gdLst/>
            <a:ahLst/>
            <a:cxnLst/>
            <a:rect l="l" t="t" r="r" b="b"/>
            <a:pathLst>
              <a:path w="4175544" h="1174372">
                <a:moveTo>
                  <a:pt x="0" y="0"/>
                </a:moveTo>
                <a:lnTo>
                  <a:pt x="4175544" y="0"/>
                </a:lnTo>
                <a:lnTo>
                  <a:pt x="4175544" y="1174372"/>
                </a:lnTo>
                <a:lnTo>
                  <a:pt x="0" y="1174372"/>
                </a:lnTo>
                <a:lnTo>
                  <a:pt x="0" y="0"/>
                </a:lnTo>
                <a:close/>
              </a:path>
            </a:pathLst>
          </a:custGeom>
          <a:blipFill>
            <a:blip r:embed="rId4"/>
            <a:stretch>
              <a:fillRect/>
            </a:stretch>
          </a:blipFill>
        </p:spPr>
      </p:sp>
      <p:sp>
        <p:nvSpPr>
          <p:cNvPr id="6" name="Freeform 6"/>
          <p:cNvSpPr/>
          <p:nvPr/>
        </p:nvSpPr>
        <p:spPr>
          <a:xfrm flipH="1">
            <a:off x="2017275" y="3560588"/>
            <a:ext cx="2783696" cy="782915"/>
          </a:xfrm>
          <a:custGeom>
            <a:avLst/>
            <a:gdLst/>
            <a:ahLst/>
            <a:cxnLst/>
            <a:rect l="l" t="t" r="r" b="b"/>
            <a:pathLst>
              <a:path w="4175544" h="1174372">
                <a:moveTo>
                  <a:pt x="4175543" y="0"/>
                </a:moveTo>
                <a:lnTo>
                  <a:pt x="0" y="0"/>
                </a:lnTo>
                <a:lnTo>
                  <a:pt x="0" y="1174372"/>
                </a:lnTo>
                <a:lnTo>
                  <a:pt x="4175543" y="1174372"/>
                </a:lnTo>
                <a:lnTo>
                  <a:pt x="4175543" y="0"/>
                </a:lnTo>
                <a:close/>
              </a:path>
            </a:pathLst>
          </a:custGeom>
          <a:blipFill>
            <a:blip r:embed="rId4"/>
            <a:stretch>
              <a:fillRect/>
            </a:stretch>
          </a:blipFill>
        </p:spPr>
      </p:sp>
      <p:sp>
        <p:nvSpPr>
          <p:cNvPr id="7" name="Freeform 7"/>
          <p:cNvSpPr/>
          <p:nvPr/>
        </p:nvSpPr>
        <p:spPr>
          <a:xfrm>
            <a:off x="2893001" y="5019714"/>
            <a:ext cx="1058824" cy="209118"/>
          </a:xfrm>
          <a:custGeom>
            <a:avLst/>
            <a:gdLst/>
            <a:ahLst/>
            <a:cxnLst/>
            <a:rect l="l" t="t" r="r" b="b"/>
            <a:pathLst>
              <a:path w="1588236" h="313677">
                <a:moveTo>
                  <a:pt x="0" y="0"/>
                </a:moveTo>
                <a:lnTo>
                  <a:pt x="1588236" y="0"/>
                </a:lnTo>
                <a:lnTo>
                  <a:pt x="1588236" y="313676"/>
                </a:lnTo>
                <a:lnTo>
                  <a:pt x="0" y="313676"/>
                </a:lnTo>
                <a:lnTo>
                  <a:pt x="0" y="0"/>
                </a:lnTo>
                <a:close/>
              </a:path>
            </a:pathLst>
          </a:custGeom>
          <a:blipFill>
            <a:blip r:embed="rId5">
              <a:alphaModFix amt="75000"/>
            </a:blip>
            <a:stretch>
              <a:fillRect/>
            </a:stretch>
          </a:blipFill>
        </p:spPr>
      </p:sp>
      <p:sp>
        <p:nvSpPr>
          <p:cNvPr id="8" name="Freeform 8"/>
          <p:cNvSpPr/>
          <p:nvPr/>
        </p:nvSpPr>
        <p:spPr>
          <a:xfrm>
            <a:off x="5990884" y="4953868"/>
            <a:ext cx="1154333" cy="227981"/>
          </a:xfrm>
          <a:custGeom>
            <a:avLst/>
            <a:gdLst/>
            <a:ahLst/>
            <a:cxnLst/>
            <a:rect l="l" t="t" r="r" b="b"/>
            <a:pathLst>
              <a:path w="1731499" h="341971">
                <a:moveTo>
                  <a:pt x="0" y="0"/>
                </a:moveTo>
                <a:lnTo>
                  <a:pt x="1731499" y="0"/>
                </a:lnTo>
                <a:lnTo>
                  <a:pt x="1731499" y="341971"/>
                </a:lnTo>
                <a:lnTo>
                  <a:pt x="0" y="341971"/>
                </a:lnTo>
                <a:lnTo>
                  <a:pt x="0" y="0"/>
                </a:lnTo>
                <a:close/>
              </a:path>
            </a:pathLst>
          </a:custGeom>
          <a:blipFill>
            <a:blip r:embed="rId5">
              <a:alphaModFix amt="75000"/>
            </a:blip>
            <a:stretch>
              <a:fillRect/>
            </a:stretch>
          </a:blipFill>
        </p:spPr>
      </p:sp>
      <p:sp>
        <p:nvSpPr>
          <p:cNvPr id="9" name="Freeform 9"/>
          <p:cNvSpPr/>
          <p:nvPr/>
        </p:nvSpPr>
        <p:spPr>
          <a:xfrm>
            <a:off x="4216941" y="5159346"/>
            <a:ext cx="1124642" cy="222117"/>
          </a:xfrm>
          <a:custGeom>
            <a:avLst/>
            <a:gdLst/>
            <a:ahLst/>
            <a:cxnLst/>
            <a:rect l="l" t="t" r="r" b="b"/>
            <a:pathLst>
              <a:path w="1686963" h="333175">
                <a:moveTo>
                  <a:pt x="0" y="0"/>
                </a:moveTo>
                <a:lnTo>
                  <a:pt x="1686963" y="0"/>
                </a:lnTo>
                <a:lnTo>
                  <a:pt x="1686963" y="333175"/>
                </a:lnTo>
                <a:lnTo>
                  <a:pt x="0" y="333175"/>
                </a:lnTo>
                <a:lnTo>
                  <a:pt x="0" y="0"/>
                </a:lnTo>
                <a:close/>
              </a:path>
            </a:pathLst>
          </a:custGeom>
          <a:blipFill>
            <a:blip r:embed="rId5">
              <a:alphaModFix amt="75000"/>
            </a:blip>
            <a:stretch>
              <a:fillRect/>
            </a:stretch>
          </a:blipFill>
        </p:spPr>
      </p:sp>
      <p:sp>
        <p:nvSpPr>
          <p:cNvPr id="10" name="Freeform 10"/>
          <p:cNvSpPr/>
          <p:nvPr/>
        </p:nvSpPr>
        <p:spPr>
          <a:xfrm>
            <a:off x="451929" y="5317158"/>
            <a:ext cx="3765012" cy="982041"/>
          </a:xfrm>
          <a:custGeom>
            <a:avLst/>
            <a:gdLst/>
            <a:ahLst/>
            <a:cxnLst/>
            <a:rect l="l" t="t" r="r" b="b"/>
            <a:pathLst>
              <a:path w="5647518" h="1473061">
                <a:moveTo>
                  <a:pt x="0" y="0"/>
                </a:moveTo>
                <a:lnTo>
                  <a:pt x="5647518" y="0"/>
                </a:lnTo>
                <a:lnTo>
                  <a:pt x="5647518" y="1473061"/>
                </a:lnTo>
                <a:lnTo>
                  <a:pt x="0" y="1473061"/>
                </a:lnTo>
                <a:lnTo>
                  <a:pt x="0" y="0"/>
                </a:lnTo>
                <a:close/>
              </a:path>
            </a:pathLst>
          </a:custGeom>
          <a:blipFill>
            <a:blip r:embed="rId3"/>
            <a:stretch>
              <a:fillRect/>
            </a:stretch>
          </a:blipFill>
        </p:spPr>
      </p:sp>
      <p:sp>
        <p:nvSpPr>
          <p:cNvPr id="11" name="Freeform 11"/>
          <p:cNvSpPr/>
          <p:nvPr/>
        </p:nvSpPr>
        <p:spPr>
          <a:xfrm>
            <a:off x="8996785" y="4853138"/>
            <a:ext cx="1703754" cy="1446061"/>
          </a:xfrm>
          <a:custGeom>
            <a:avLst/>
            <a:gdLst/>
            <a:ahLst/>
            <a:cxnLst/>
            <a:rect l="l" t="t" r="r" b="b"/>
            <a:pathLst>
              <a:path w="2555631" h="2169092">
                <a:moveTo>
                  <a:pt x="0" y="0"/>
                </a:moveTo>
                <a:lnTo>
                  <a:pt x="2555631" y="0"/>
                </a:lnTo>
                <a:lnTo>
                  <a:pt x="2555631" y="2169092"/>
                </a:lnTo>
                <a:lnTo>
                  <a:pt x="0" y="2169092"/>
                </a:lnTo>
                <a:lnTo>
                  <a:pt x="0" y="0"/>
                </a:lnTo>
                <a:close/>
              </a:path>
            </a:pathLst>
          </a:custGeom>
          <a:blipFill>
            <a:blip r:embed="rId6"/>
            <a:stretch>
              <a:fillRect/>
            </a:stretch>
          </a:blipFill>
        </p:spPr>
      </p:sp>
      <p:sp>
        <p:nvSpPr>
          <p:cNvPr id="12" name="Freeform 12"/>
          <p:cNvSpPr/>
          <p:nvPr/>
        </p:nvSpPr>
        <p:spPr>
          <a:xfrm>
            <a:off x="2427684" y="4953868"/>
            <a:ext cx="876400" cy="1469853"/>
          </a:xfrm>
          <a:custGeom>
            <a:avLst/>
            <a:gdLst/>
            <a:ahLst/>
            <a:cxnLst/>
            <a:rect l="l" t="t" r="r" b="b"/>
            <a:pathLst>
              <a:path w="1314600" h="2204780">
                <a:moveTo>
                  <a:pt x="0" y="0"/>
                </a:moveTo>
                <a:lnTo>
                  <a:pt x="1314601" y="0"/>
                </a:lnTo>
                <a:lnTo>
                  <a:pt x="1314601" y="2204780"/>
                </a:lnTo>
                <a:lnTo>
                  <a:pt x="0" y="2204780"/>
                </a:lnTo>
                <a:lnTo>
                  <a:pt x="0" y="0"/>
                </a:lnTo>
                <a:close/>
              </a:path>
            </a:pathLst>
          </a:custGeom>
          <a:blipFill>
            <a:blip r:embed="rId7"/>
            <a:stretch>
              <a:fillRect/>
            </a:stretch>
          </a:blipFill>
        </p:spPr>
      </p:sp>
      <p:sp>
        <p:nvSpPr>
          <p:cNvPr id="13" name="Freeform 13"/>
          <p:cNvSpPr/>
          <p:nvPr/>
        </p:nvSpPr>
        <p:spPr>
          <a:xfrm>
            <a:off x="2376714" y="4507700"/>
            <a:ext cx="392229" cy="370656"/>
          </a:xfrm>
          <a:custGeom>
            <a:avLst/>
            <a:gdLst/>
            <a:ahLst/>
            <a:cxnLst/>
            <a:rect l="l" t="t" r="r" b="b"/>
            <a:pathLst>
              <a:path w="588343" h="555984">
                <a:moveTo>
                  <a:pt x="0" y="0"/>
                </a:moveTo>
                <a:lnTo>
                  <a:pt x="588343" y="0"/>
                </a:lnTo>
                <a:lnTo>
                  <a:pt x="588343" y="555984"/>
                </a:lnTo>
                <a:lnTo>
                  <a:pt x="0" y="555984"/>
                </a:lnTo>
                <a:lnTo>
                  <a:pt x="0" y="0"/>
                </a:lnTo>
                <a:close/>
              </a:path>
            </a:pathLst>
          </a:custGeom>
          <a:blipFill>
            <a:blip r:embed="rId8"/>
            <a:stretch>
              <a:fillRect/>
            </a:stretch>
          </a:blipFill>
        </p:spPr>
      </p:sp>
      <p:sp>
        <p:nvSpPr>
          <p:cNvPr id="14" name="Freeform 14"/>
          <p:cNvSpPr/>
          <p:nvPr/>
        </p:nvSpPr>
        <p:spPr>
          <a:xfrm>
            <a:off x="9633792" y="3555166"/>
            <a:ext cx="2783696" cy="782915"/>
          </a:xfrm>
          <a:custGeom>
            <a:avLst/>
            <a:gdLst/>
            <a:ahLst/>
            <a:cxnLst/>
            <a:rect l="l" t="t" r="r" b="b"/>
            <a:pathLst>
              <a:path w="4175544" h="1174372">
                <a:moveTo>
                  <a:pt x="0" y="0"/>
                </a:moveTo>
                <a:lnTo>
                  <a:pt x="4175544" y="0"/>
                </a:lnTo>
                <a:lnTo>
                  <a:pt x="4175544" y="1174372"/>
                </a:lnTo>
                <a:lnTo>
                  <a:pt x="0" y="1174372"/>
                </a:lnTo>
                <a:lnTo>
                  <a:pt x="0" y="0"/>
                </a:lnTo>
                <a:close/>
              </a:path>
            </a:pathLst>
          </a:custGeom>
          <a:blipFill>
            <a:blip r:embed="rId4"/>
            <a:stretch>
              <a:fillRect/>
            </a:stretch>
          </a:blipFill>
        </p:spPr>
      </p:sp>
      <p:sp>
        <p:nvSpPr>
          <p:cNvPr id="15" name="Freeform 15"/>
          <p:cNvSpPr/>
          <p:nvPr/>
        </p:nvSpPr>
        <p:spPr>
          <a:xfrm flipH="1">
            <a:off x="-210868" y="3555166"/>
            <a:ext cx="2783696" cy="782915"/>
          </a:xfrm>
          <a:custGeom>
            <a:avLst/>
            <a:gdLst/>
            <a:ahLst/>
            <a:cxnLst/>
            <a:rect l="l" t="t" r="r" b="b"/>
            <a:pathLst>
              <a:path w="4175544" h="1174372">
                <a:moveTo>
                  <a:pt x="4175544" y="0"/>
                </a:moveTo>
                <a:lnTo>
                  <a:pt x="0" y="0"/>
                </a:lnTo>
                <a:lnTo>
                  <a:pt x="0" y="1174372"/>
                </a:lnTo>
                <a:lnTo>
                  <a:pt x="4175544" y="1174372"/>
                </a:lnTo>
                <a:lnTo>
                  <a:pt x="4175544" y="0"/>
                </a:lnTo>
                <a:close/>
              </a:path>
            </a:pathLst>
          </a:custGeom>
          <a:blipFill>
            <a:blip r:embed="rId4"/>
            <a:stretch>
              <a:fillRect/>
            </a:stretch>
          </a:blipFill>
        </p:spPr>
      </p:sp>
      <p:sp>
        <p:nvSpPr>
          <p:cNvPr id="16" name="Freeform 16"/>
          <p:cNvSpPr/>
          <p:nvPr/>
        </p:nvSpPr>
        <p:spPr>
          <a:xfrm>
            <a:off x="566342" y="2078408"/>
            <a:ext cx="2059959" cy="3349528"/>
          </a:xfrm>
          <a:custGeom>
            <a:avLst/>
            <a:gdLst/>
            <a:ahLst/>
            <a:cxnLst/>
            <a:rect l="l" t="t" r="r" b="b"/>
            <a:pathLst>
              <a:path w="3089939" h="5024292">
                <a:moveTo>
                  <a:pt x="0" y="0"/>
                </a:moveTo>
                <a:lnTo>
                  <a:pt x="3089939" y="0"/>
                </a:lnTo>
                <a:lnTo>
                  <a:pt x="3089939" y="5024292"/>
                </a:lnTo>
                <a:lnTo>
                  <a:pt x="0" y="5024292"/>
                </a:lnTo>
                <a:lnTo>
                  <a:pt x="0" y="0"/>
                </a:lnTo>
                <a:close/>
              </a:path>
            </a:pathLst>
          </a:custGeom>
          <a:blipFill>
            <a:blip r:embed="rId9"/>
            <a:stretch>
              <a:fillRect/>
            </a:stretch>
          </a:blipFill>
        </p:spPr>
      </p:sp>
      <p:sp>
        <p:nvSpPr>
          <p:cNvPr id="17" name="Freeform 17"/>
          <p:cNvSpPr/>
          <p:nvPr/>
        </p:nvSpPr>
        <p:spPr>
          <a:xfrm>
            <a:off x="9369093" y="1567449"/>
            <a:ext cx="2510943" cy="3639048"/>
          </a:xfrm>
          <a:custGeom>
            <a:avLst/>
            <a:gdLst/>
            <a:ahLst/>
            <a:cxnLst/>
            <a:rect l="l" t="t" r="r" b="b"/>
            <a:pathLst>
              <a:path w="3766415" h="5458572">
                <a:moveTo>
                  <a:pt x="0" y="0"/>
                </a:moveTo>
                <a:lnTo>
                  <a:pt x="3766415" y="0"/>
                </a:lnTo>
                <a:lnTo>
                  <a:pt x="3766415" y="5458573"/>
                </a:lnTo>
                <a:lnTo>
                  <a:pt x="0" y="5458573"/>
                </a:lnTo>
                <a:lnTo>
                  <a:pt x="0" y="0"/>
                </a:lnTo>
                <a:close/>
              </a:path>
            </a:pathLst>
          </a:custGeom>
          <a:blipFill>
            <a:blip r:embed="rId10"/>
            <a:stretch>
              <a:fillRect/>
            </a:stretch>
          </a:blipFill>
        </p:spPr>
      </p:sp>
      <p:pic>
        <p:nvPicPr>
          <p:cNvPr id="19" name="Picture 18">
            <a:extLst>
              <a:ext uri="{FF2B5EF4-FFF2-40B4-BE49-F238E27FC236}">
                <a16:creationId xmlns:a16="http://schemas.microsoft.com/office/drawing/2014/main" id="{88CB248A-1247-7442-9C20-FE47FC5CD663}"/>
              </a:ext>
            </a:extLst>
          </p:cNvPr>
          <p:cNvPicPr>
            <a:picLocks noChangeAspect="1"/>
          </p:cNvPicPr>
          <p:nvPr/>
        </p:nvPicPr>
        <p:blipFill>
          <a:blip r:embed="rId11"/>
          <a:stretch>
            <a:fillRect/>
          </a:stretch>
        </p:blipFill>
        <p:spPr>
          <a:xfrm>
            <a:off x="1944949" y="870954"/>
            <a:ext cx="8164343" cy="3701845"/>
          </a:xfrm>
          <a:prstGeom prst="rect">
            <a:avLst/>
          </a:prstGeom>
        </p:spPr>
      </p:pic>
    </p:spTree>
    <p:extLst>
      <p:ext uri="{BB962C8B-B14F-4D97-AF65-F5344CB8AC3E}">
        <p14:creationId xmlns:p14="http://schemas.microsoft.com/office/powerpoint/2010/main" val="3609859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7759" y="-1162147"/>
            <a:ext cx="12329759" cy="8020147"/>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grpSp>
        <p:nvGrpSpPr>
          <p:cNvPr id="9" name="Group 8">
            <a:extLst>
              <a:ext uri="{FF2B5EF4-FFF2-40B4-BE49-F238E27FC236}">
                <a16:creationId xmlns:a16="http://schemas.microsoft.com/office/drawing/2014/main" id="{DA1B4BEF-6A54-5144-A9D3-A04207DC47CC}"/>
              </a:ext>
            </a:extLst>
          </p:cNvPr>
          <p:cNvGrpSpPr/>
          <p:nvPr/>
        </p:nvGrpSpPr>
        <p:grpSpPr>
          <a:xfrm>
            <a:off x="691078" y="298991"/>
            <a:ext cx="10809845" cy="6260019"/>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sz="1200"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285229" y="731092"/>
            <a:ext cx="9852163" cy="584775"/>
          </a:xfrm>
          <a:prstGeom prst="rect">
            <a:avLst/>
          </a:prstGeom>
          <a:noFill/>
        </p:spPr>
        <p:txBody>
          <a:bodyPr wrap="square" rtlCol="0">
            <a:spAutoFit/>
          </a:bodyPr>
          <a:lstStyle/>
          <a:p>
            <a:r>
              <a:rPr lang="en-VN" sz="3200" b="1" dirty="0">
                <a:solidFill>
                  <a:srgbClr val="E54784"/>
                </a:solidFill>
                <a:latin typeface="Cambria" panose="02040503050406030204" pitchFamily="18" charset="0"/>
              </a:rPr>
              <a:t>1. Tìm hiểu một số quyền và bổn phận của trẻ em</a:t>
            </a:r>
          </a:p>
        </p:txBody>
      </p:sp>
      <p:pic>
        <p:nvPicPr>
          <p:cNvPr id="16" name="Picture 15">
            <a:extLst>
              <a:ext uri="{FF2B5EF4-FFF2-40B4-BE49-F238E27FC236}">
                <a16:creationId xmlns:a16="http://schemas.microsoft.com/office/drawing/2014/main" id="{2311D073-9DF1-934D-93E1-502C9F312C69}"/>
              </a:ext>
            </a:extLst>
          </p:cNvPr>
          <p:cNvPicPr>
            <a:picLocks noChangeAspect="1"/>
          </p:cNvPicPr>
          <p:nvPr/>
        </p:nvPicPr>
        <p:blipFill>
          <a:blip r:embed="rId3"/>
          <a:stretch>
            <a:fillRect/>
          </a:stretch>
        </p:blipFill>
        <p:spPr>
          <a:xfrm>
            <a:off x="1285229" y="1839088"/>
            <a:ext cx="4742479" cy="1845965"/>
          </a:xfrm>
          <a:prstGeom prst="rect">
            <a:avLst/>
          </a:prstGeom>
        </p:spPr>
      </p:pic>
      <p:sp>
        <p:nvSpPr>
          <p:cNvPr id="17" name="TextBox 16">
            <a:extLst>
              <a:ext uri="{FF2B5EF4-FFF2-40B4-BE49-F238E27FC236}">
                <a16:creationId xmlns:a16="http://schemas.microsoft.com/office/drawing/2014/main" id="{D2A6FAB2-D7DF-424C-88AC-7B354A4A7025}"/>
              </a:ext>
            </a:extLst>
          </p:cNvPr>
          <p:cNvSpPr txBox="1"/>
          <p:nvPr/>
        </p:nvSpPr>
        <p:spPr>
          <a:xfrm>
            <a:off x="1828800" y="1285090"/>
            <a:ext cx="7467600" cy="543675"/>
          </a:xfrm>
          <a:prstGeom prst="rect">
            <a:avLst/>
          </a:prstGeom>
          <a:noFill/>
        </p:spPr>
        <p:txBody>
          <a:bodyPr wrap="square" rtlCol="0">
            <a:spAutoFit/>
          </a:bodyPr>
          <a:lstStyle/>
          <a:p>
            <a:r>
              <a:rPr lang="en-VN" sz="2933" i="1" dirty="0">
                <a:latin typeface="Cambria" panose="02040503050406030204" pitchFamily="18" charset="0"/>
              </a:rPr>
              <a:t>a. Tìm hiểu một số quyền của trẻ em</a:t>
            </a:r>
          </a:p>
        </p:txBody>
      </p:sp>
      <p:pic>
        <p:nvPicPr>
          <p:cNvPr id="18" name="Picture 17">
            <a:extLst>
              <a:ext uri="{FF2B5EF4-FFF2-40B4-BE49-F238E27FC236}">
                <a16:creationId xmlns:a16="http://schemas.microsoft.com/office/drawing/2014/main" id="{65EB61FC-C064-5B4F-B733-2FA13B36CE13}"/>
              </a:ext>
            </a:extLst>
          </p:cNvPr>
          <p:cNvPicPr>
            <a:picLocks noChangeAspect="1"/>
          </p:cNvPicPr>
          <p:nvPr/>
        </p:nvPicPr>
        <p:blipFill rotWithShape="1">
          <a:blip r:embed="rId4"/>
          <a:srcRect t="5504" b="45362"/>
          <a:stretch/>
        </p:blipFill>
        <p:spPr>
          <a:xfrm>
            <a:off x="5937173" y="1827368"/>
            <a:ext cx="4962341" cy="1877028"/>
          </a:xfrm>
          <a:prstGeom prst="rect">
            <a:avLst/>
          </a:prstGeom>
        </p:spPr>
      </p:pic>
      <p:pic>
        <p:nvPicPr>
          <p:cNvPr id="19" name="Picture 18">
            <a:extLst>
              <a:ext uri="{FF2B5EF4-FFF2-40B4-BE49-F238E27FC236}">
                <a16:creationId xmlns:a16="http://schemas.microsoft.com/office/drawing/2014/main" id="{CECCD2EF-BF25-7544-909B-DB4577CF1CD1}"/>
              </a:ext>
            </a:extLst>
          </p:cNvPr>
          <p:cNvPicPr>
            <a:picLocks noChangeAspect="1"/>
          </p:cNvPicPr>
          <p:nvPr/>
        </p:nvPicPr>
        <p:blipFill rotWithShape="1">
          <a:blip r:embed="rId4"/>
          <a:srcRect t="54256"/>
          <a:stretch/>
        </p:blipFill>
        <p:spPr>
          <a:xfrm>
            <a:off x="1155430" y="3880238"/>
            <a:ext cx="4996324" cy="1759468"/>
          </a:xfrm>
          <a:prstGeom prst="rect">
            <a:avLst/>
          </a:prstGeom>
        </p:spPr>
      </p:pic>
      <p:sp>
        <p:nvSpPr>
          <p:cNvPr id="20" name="TextBox 19">
            <a:extLst>
              <a:ext uri="{FF2B5EF4-FFF2-40B4-BE49-F238E27FC236}">
                <a16:creationId xmlns:a16="http://schemas.microsoft.com/office/drawing/2014/main" id="{E7ACD74D-3FD9-BC4A-99CD-90D9A1A536A2}"/>
              </a:ext>
            </a:extLst>
          </p:cNvPr>
          <p:cNvSpPr txBox="1"/>
          <p:nvPr/>
        </p:nvSpPr>
        <p:spPr>
          <a:xfrm>
            <a:off x="6239776" y="4017341"/>
            <a:ext cx="4879975" cy="2308324"/>
          </a:xfrm>
          <a:prstGeom prst="rect">
            <a:avLst/>
          </a:prstGeom>
          <a:noFill/>
        </p:spPr>
        <p:txBody>
          <a:bodyPr wrap="square" rtlCol="0">
            <a:spAutoFit/>
          </a:bodyPr>
          <a:lstStyle/>
          <a:p>
            <a:r>
              <a:rPr lang="en-VN" sz="2400" b="1" dirty="0">
                <a:latin typeface="Cambria" panose="02040503050406030204" pitchFamily="18" charset="0"/>
              </a:rPr>
              <a:t>THẢO LUẬN NHÓM ĐÔI </a:t>
            </a:r>
            <a:r>
              <a:rPr lang="en-VN" sz="2400" dirty="0">
                <a:latin typeface="Cambria" panose="02040503050406030204" pitchFamily="18" charset="0"/>
              </a:rPr>
              <a:t>và cho biết:</a:t>
            </a:r>
          </a:p>
          <a:p>
            <a:pPr marL="381019" indent="-381019">
              <a:buFont typeface="Arial" panose="020B0604020202020204" pitchFamily="34" charset="0"/>
              <a:buChar char="•"/>
            </a:pPr>
            <a:r>
              <a:rPr lang="en-VN" sz="2400" dirty="0">
                <a:latin typeface="Cambria" panose="02040503050406030204" pitchFamily="18" charset="0"/>
              </a:rPr>
              <a:t>Các bạn trong tranh đang được hưởng những quyền gì?</a:t>
            </a:r>
          </a:p>
          <a:p>
            <a:pPr marL="381019" indent="-381019">
              <a:buFont typeface="Arial" panose="020B0604020202020204" pitchFamily="34" charset="0"/>
              <a:buChar char="•"/>
            </a:pPr>
            <a:r>
              <a:rPr lang="en-VN" sz="2400" dirty="0">
                <a:latin typeface="Cambria" panose="02040503050406030204" pitchFamily="18" charset="0"/>
              </a:rPr>
              <a:t>Em còn biết những quyền nào khác của trẻ em</a:t>
            </a:r>
          </a:p>
        </p:txBody>
      </p:sp>
    </p:spTree>
    <p:extLst>
      <p:ext uri="{BB962C8B-B14F-4D97-AF65-F5344CB8AC3E}">
        <p14:creationId xmlns:p14="http://schemas.microsoft.com/office/powerpoint/2010/main" val="2371557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dissolv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ssolve">
                                      <p:cBhvr>
                                        <p:cTn id="18" dur="500"/>
                                        <p:tgtEl>
                                          <p:spTgt spid="16"/>
                                        </p:tgtEl>
                                      </p:cBhvr>
                                    </p:animEffect>
                                  </p:childTnLst>
                                </p:cTn>
                              </p:par>
                              <p:par>
                                <p:cTn id="19" presetID="9"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dissolve">
                                      <p:cBhvr>
                                        <p:cTn id="21" dur="500"/>
                                        <p:tgtEl>
                                          <p:spTgt spid="18"/>
                                        </p:tgtEl>
                                      </p:cBhvr>
                                    </p:animEffect>
                                  </p:childTnLst>
                                </p:cTn>
                              </p:par>
                              <p:par>
                                <p:cTn id="22" presetID="9"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dissolv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7759" y="-1162147"/>
            <a:ext cx="12329759" cy="8020147"/>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grpSp>
        <p:nvGrpSpPr>
          <p:cNvPr id="9" name="Group 8">
            <a:extLst>
              <a:ext uri="{FF2B5EF4-FFF2-40B4-BE49-F238E27FC236}">
                <a16:creationId xmlns:a16="http://schemas.microsoft.com/office/drawing/2014/main" id="{DA1B4BEF-6A54-5144-A9D3-A04207DC47CC}"/>
              </a:ext>
            </a:extLst>
          </p:cNvPr>
          <p:cNvGrpSpPr/>
          <p:nvPr/>
        </p:nvGrpSpPr>
        <p:grpSpPr>
          <a:xfrm>
            <a:off x="691078" y="298991"/>
            <a:ext cx="10809845" cy="6260019"/>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sz="1200"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285229" y="731092"/>
            <a:ext cx="9852163" cy="584775"/>
          </a:xfrm>
          <a:prstGeom prst="rect">
            <a:avLst/>
          </a:prstGeom>
          <a:noFill/>
        </p:spPr>
        <p:txBody>
          <a:bodyPr wrap="square" rtlCol="0">
            <a:spAutoFit/>
          </a:bodyPr>
          <a:lstStyle/>
          <a:p>
            <a:r>
              <a:rPr lang="en-VN" sz="3200" b="1" dirty="0">
                <a:solidFill>
                  <a:srgbClr val="E54784"/>
                </a:solidFill>
                <a:latin typeface="Cambria" panose="02040503050406030204" pitchFamily="18" charset="0"/>
              </a:rPr>
              <a:t>1. Tìm hiểu một số quyền và bổn phận của trẻ em</a:t>
            </a:r>
          </a:p>
        </p:txBody>
      </p:sp>
      <p:pic>
        <p:nvPicPr>
          <p:cNvPr id="16" name="Picture 15">
            <a:extLst>
              <a:ext uri="{FF2B5EF4-FFF2-40B4-BE49-F238E27FC236}">
                <a16:creationId xmlns:a16="http://schemas.microsoft.com/office/drawing/2014/main" id="{2311D073-9DF1-934D-93E1-502C9F312C69}"/>
              </a:ext>
            </a:extLst>
          </p:cNvPr>
          <p:cNvPicPr>
            <a:picLocks noChangeAspect="1"/>
          </p:cNvPicPr>
          <p:nvPr/>
        </p:nvPicPr>
        <p:blipFill>
          <a:blip r:embed="rId3"/>
          <a:stretch>
            <a:fillRect/>
          </a:stretch>
        </p:blipFill>
        <p:spPr>
          <a:xfrm>
            <a:off x="1263457" y="1986791"/>
            <a:ext cx="3301588" cy="1285112"/>
          </a:xfrm>
          <a:prstGeom prst="rect">
            <a:avLst/>
          </a:prstGeom>
        </p:spPr>
      </p:pic>
      <p:sp>
        <p:nvSpPr>
          <p:cNvPr id="17" name="TextBox 16">
            <a:extLst>
              <a:ext uri="{FF2B5EF4-FFF2-40B4-BE49-F238E27FC236}">
                <a16:creationId xmlns:a16="http://schemas.microsoft.com/office/drawing/2014/main" id="{D2A6FAB2-D7DF-424C-88AC-7B354A4A7025}"/>
              </a:ext>
            </a:extLst>
          </p:cNvPr>
          <p:cNvSpPr txBox="1"/>
          <p:nvPr/>
        </p:nvSpPr>
        <p:spPr>
          <a:xfrm>
            <a:off x="1828800" y="1285090"/>
            <a:ext cx="7467600" cy="543675"/>
          </a:xfrm>
          <a:prstGeom prst="rect">
            <a:avLst/>
          </a:prstGeom>
          <a:noFill/>
        </p:spPr>
        <p:txBody>
          <a:bodyPr wrap="square" rtlCol="0">
            <a:spAutoFit/>
          </a:bodyPr>
          <a:lstStyle/>
          <a:p>
            <a:r>
              <a:rPr lang="en-VN" sz="2933" i="1" dirty="0">
                <a:latin typeface="Cambria" panose="02040503050406030204" pitchFamily="18" charset="0"/>
              </a:rPr>
              <a:t>a. Tìm hiểu một số quyền của trẻ em</a:t>
            </a:r>
          </a:p>
        </p:txBody>
      </p:sp>
      <p:pic>
        <p:nvPicPr>
          <p:cNvPr id="18" name="Picture 17">
            <a:extLst>
              <a:ext uri="{FF2B5EF4-FFF2-40B4-BE49-F238E27FC236}">
                <a16:creationId xmlns:a16="http://schemas.microsoft.com/office/drawing/2014/main" id="{65EB61FC-C064-5B4F-B733-2FA13B36CE13}"/>
              </a:ext>
            </a:extLst>
          </p:cNvPr>
          <p:cNvPicPr>
            <a:picLocks noChangeAspect="1"/>
          </p:cNvPicPr>
          <p:nvPr/>
        </p:nvPicPr>
        <p:blipFill rotWithShape="1">
          <a:blip r:embed="rId4"/>
          <a:srcRect t="5504" b="45362"/>
          <a:stretch/>
        </p:blipFill>
        <p:spPr>
          <a:xfrm>
            <a:off x="4550532" y="1990072"/>
            <a:ext cx="3397478" cy="1285111"/>
          </a:xfrm>
          <a:prstGeom prst="rect">
            <a:avLst/>
          </a:prstGeom>
        </p:spPr>
      </p:pic>
      <p:pic>
        <p:nvPicPr>
          <p:cNvPr id="19" name="Picture 18">
            <a:extLst>
              <a:ext uri="{FF2B5EF4-FFF2-40B4-BE49-F238E27FC236}">
                <a16:creationId xmlns:a16="http://schemas.microsoft.com/office/drawing/2014/main" id="{CECCD2EF-BF25-7544-909B-DB4577CF1CD1}"/>
              </a:ext>
            </a:extLst>
          </p:cNvPr>
          <p:cNvPicPr>
            <a:picLocks noChangeAspect="1"/>
          </p:cNvPicPr>
          <p:nvPr/>
        </p:nvPicPr>
        <p:blipFill rotWithShape="1">
          <a:blip r:embed="rId4"/>
          <a:srcRect t="54256" r="4865"/>
          <a:stretch/>
        </p:blipFill>
        <p:spPr>
          <a:xfrm>
            <a:off x="7942559" y="2048015"/>
            <a:ext cx="3140954" cy="1162663"/>
          </a:xfrm>
          <a:prstGeom prst="rect">
            <a:avLst/>
          </a:prstGeom>
        </p:spPr>
      </p:pic>
      <p:sp>
        <p:nvSpPr>
          <p:cNvPr id="3" name="TextBox 2">
            <a:extLst>
              <a:ext uri="{FF2B5EF4-FFF2-40B4-BE49-F238E27FC236}">
                <a16:creationId xmlns:a16="http://schemas.microsoft.com/office/drawing/2014/main" id="{49B4C2C4-3201-044A-A29C-A4A1CF24553B}"/>
              </a:ext>
            </a:extLst>
          </p:cNvPr>
          <p:cNvSpPr txBox="1"/>
          <p:nvPr/>
        </p:nvSpPr>
        <p:spPr>
          <a:xfrm>
            <a:off x="1117600" y="3768502"/>
            <a:ext cx="8077200" cy="2308324"/>
          </a:xfrm>
          <a:prstGeom prst="rect">
            <a:avLst/>
          </a:prstGeom>
          <a:noFill/>
        </p:spPr>
        <p:txBody>
          <a:bodyPr wrap="square" rtlCol="0">
            <a:spAutoFit/>
          </a:bodyPr>
          <a:lstStyle/>
          <a:p>
            <a:r>
              <a:rPr lang="vi-VN" sz="2400" dirty="0">
                <a:latin typeface="Cambria" panose="02040503050406030204" pitchFamily="18" charset="0"/>
              </a:rPr>
              <a:t>1. Quyền khai sinh</a:t>
            </a:r>
          </a:p>
          <a:p>
            <a:r>
              <a:rPr lang="vi-VN" sz="2400" dirty="0">
                <a:latin typeface="Cambria" panose="02040503050406030204" pitchFamily="18" charset="0"/>
              </a:rPr>
              <a:t>2. Quyền được chăm sóc sức khỏe</a:t>
            </a:r>
          </a:p>
          <a:p>
            <a:r>
              <a:rPr lang="vi-VN" sz="2400" dirty="0">
                <a:latin typeface="Cambria" panose="02040503050406030204" pitchFamily="18" charset="0"/>
              </a:rPr>
              <a:t>3. Quyền được giáo dục, học tập và phát triển năng khiếu</a:t>
            </a:r>
          </a:p>
          <a:p>
            <a:r>
              <a:rPr lang="vi-VN" sz="2400" dirty="0">
                <a:latin typeface="Cambria" panose="02040503050406030204" pitchFamily="18" charset="0"/>
              </a:rPr>
              <a:t>4. Quyền được bảo vệ để không bị bạo lực, bỏ rơi, bỏ mặc</a:t>
            </a:r>
          </a:p>
          <a:p>
            <a:r>
              <a:rPr lang="vi-VN" sz="2400" dirty="0">
                <a:latin typeface="Cambria" panose="02040503050406030204" pitchFamily="18" charset="0"/>
              </a:rPr>
              <a:t>5. Quyền được vui chơi, giải trí</a:t>
            </a:r>
          </a:p>
          <a:p>
            <a:r>
              <a:rPr lang="vi-VN" sz="2400" dirty="0">
                <a:latin typeface="Cambria" panose="02040503050406030204" pitchFamily="18" charset="0"/>
              </a:rPr>
              <a:t>6. Quyền được bày tỏ ý kiến và hội họp</a:t>
            </a:r>
          </a:p>
        </p:txBody>
      </p:sp>
      <p:sp>
        <p:nvSpPr>
          <p:cNvPr id="21" name="Freeform 6">
            <a:extLst>
              <a:ext uri="{FF2B5EF4-FFF2-40B4-BE49-F238E27FC236}">
                <a16:creationId xmlns:a16="http://schemas.microsoft.com/office/drawing/2014/main" id="{AB317ADC-25A2-6D49-88B1-0498CB591B04}"/>
              </a:ext>
            </a:extLst>
          </p:cNvPr>
          <p:cNvSpPr/>
          <p:nvPr/>
        </p:nvSpPr>
        <p:spPr>
          <a:xfrm>
            <a:off x="8430313" y="4098586"/>
            <a:ext cx="3531314" cy="2691045"/>
          </a:xfrm>
          <a:custGeom>
            <a:avLst/>
            <a:gdLst/>
            <a:ahLst/>
            <a:cxnLst/>
            <a:rect l="l" t="t" r="r" b="b"/>
            <a:pathLst>
              <a:path w="9573941" h="8229600">
                <a:moveTo>
                  <a:pt x="0" y="0"/>
                </a:moveTo>
                <a:lnTo>
                  <a:pt x="9573940" y="0"/>
                </a:lnTo>
                <a:lnTo>
                  <a:pt x="9573940" y="8229600"/>
                </a:lnTo>
                <a:lnTo>
                  <a:pt x="0" y="8229600"/>
                </a:lnTo>
                <a:lnTo>
                  <a:pt x="0" y="0"/>
                </a:lnTo>
                <a:close/>
              </a:path>
            </a:pathLst>
          </a:custGeom>
          <a:blipFill>
            <a:blip r:embed="rId5"/>
            <a:stretch>
              <a:fillRect/>
            </a:stretch>
          </a:blipFill>
        </p:spPr>
      </p:sp>
    </p:spTree>
    <p:extLst>
      <p:ext uri="{BB962C8B-B14F-4D97-AF65-F5344CB8AC3E}">
        <p14:creationId xmlns:p14="http://schemas.microsoft.com/office/powerpoint/2010/main" val="792604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8F002ED6-5DAB-FB4A-A450-60946123E0D2}"/>
              </a:ext>
            </a:extLst>
          </p:cNvPr>
          <p:cNvSpPr/>
          <p:nvPr/>
        </p:nvSpPr>
        <p:spPr>
          <a:xfrm>
            <a:off x="-137759" y="-1162147"/>
            <a:ext cx="12329759" cy="8020147"/>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sp>
        <p:nvSpPr>
          <p:cNvPr id="2" name="Freeform 2"/>
          <p:cNvSpPr/>
          <p:nvPr/>
        </p:nvSpPr>
        <p:spPr>
          <a:xfrm>
            <a:off x="806927" y="228600"/>
            <a:ext cx="9911873" cy="4786393"/>
          </a:xfrm>
          <a:custGeom>
            <a:avLst/>
            <a:gdLst/>
            <a:ahLst/>
            <a:cxnLst/>
            <a:rect l="l" t="t" r="r" b="b"/>
            <a:pathLst>
              <a:path w="11834140" h="7914081">
                <a:moveTo>
                  <a:pt x="0" y="0"/>
                </a:moveTo>
                <a:lnTo>
                  <a:pt x="11834140" y="0"/>
                </a:lnTo>
                <a:lnTo>
                  <a:pt x="11834140" y="7914081"/>
                </a:lnTo>
                <a:lnTo>
                  <a:pt x="0" y="79140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TextBox 3">
            <a:extLst>
              <a:ext uri="{FF2B5EF4-FFF2-40B4-BE49-F238E27FC236}">
                <a16:creationId xmlns:a16="http://schemas.microsoft.com/office/drawing/2014/main" id="{865CDD6A-DAC8-5645-B1DD-937C7D1C3571}"/>
              </a:ext>
            </a:extLst>
          </p:cNvPr>
          <p:cNvSpPr txBox="1"/>
          <p:nvPr/>
        </p:nvSpPr>
        <p:spPr>
          <a:xfrm>
            <a:off x="999600" y="915949"/>
            <a:ext cx="9526525" cy="3323987"/>
          </a:xfrm>
          <a:prstGeom prst="rect">
            <a:avLst/>
          </a:prstGeom>
        </p:spPr>
        <p:txBody>
          <a:bodyPr wrap="square" lIns="0" tIns="0" rIns="0" bIns="0" rtlCol="0" anchor="t">
            <a:spAutoFit/>
          </a:bodyPr>
          <a:lstStyle/>
          <a:p>
            <a:pPr algn="just"/>
            <a:r>
              <a:rPr lang="en-US" sz="2400" dirty="0" err="1">
                <a:latin typeface="Cambria" panose="02040503050406030204" pitchFamily="18" charset="0"/>
              </a:rPr>
              <a:t>Quyền</a:t>
            </a:r>
            <a:r>
              <a:rPr lang="en-US" sz="2400" dirty="0">
                <a:latin typeface="Cambria" panose="02040503050406030204" pitchFamily="18" charset="0"/>
              </a:rPr>
              <a:t> </a:t>
            </a:r>
            <a:r>
              <a:rPr lang="en-US" sz="2400" dirty="0" err="1">
                <a:latin typeface="Cambria" panose="02040503050406030204" pitchFamily="18" charset="0"/>
              </a:rPr>
              <a:t>trẻ</a:t>
            </a:r>
            <a:r>
              <a:rPr lang="en-US" sz="2400" dirty="0">
                <a:latin typeface="Cambria" panose="02040503050406030204" pitchFamily="18" charset="0"/>
              </a:rPr>
              <a:t> </a:t>
            </a:r>
            <a:r>
              <a:rPr lang="en-US" sz="2400" dirty="0" err="1">
                <a:latin typeface="Cambria" panose="02040503050406030204" pitchFamily="18" charset="0"/>
              </a:rPr>
              <a:t>em</a:t>
            </a:r>
            <a:r>
              <a:rPr lang="en-US" sz="2400" dirty="0">
                <a:latin typeface="Cambria" panose="02040503050406030204" pitchFamily="18" charset="0"/>
              </a:rPr>
              <a:t> </a:t>
            </a:r>
            <a:r>
              <a:rPr lang="en-US" sz="2400" dirty="0" err="1">
                <a:latin typeface="Cambria" panose="02040503050406030204" pitchFamily="18" charset="0"/>
              </a:rPr>
              <a:t>là</a:t>
            </a:r>
            <a:r>
              <a:rPr lang="en-US" sz="2400" dirty="0">
                <a:latin typeface="Cambria" panose="02040503050406030204" pitchFamily="18" charset="0"/>
              </a:rPr>
              <a:t> </a:t>
            </a:r>
            <a:r>
              <a:rPr lang="en-US" sz="2400" dirty="0" err="1">
                <a:latin typeface="Cambria" panose="02040503050406030204" pitchFamily="18" charset="0"/>
              </a:rPr>
              <a:t>tất</a:t>
            </a:r>
            <a:r>
              <a:rPr lang="en-US" sz="2400" dirty="0">
                <a:latin typeface="Cambria" panose="02040503050406030204" pitchFamily="18" charset="0"/>
              </a:rPr>
              <a:t> </a:t>
            </a:r>
            <a:r>
              <a:rPr lang="en-US" sz="2400" dirty="0" err="1">
                <a:latin typeface="Cambria" panose="02040503050406030204" pitchFamily="18" charset="0"/>
              </a:rPr>
              <a:t>cả</a:t>
            </a:r>
            <a:r>
              <a:rPr lang="en-US" sz="2400" dirty="0">
                <a:latin typeface="Cambria" panose="02040503050406030204" pitchFamily="18" charset="0"/>
              </a:rPr>
              <a:t> </a:t>
            </a:r>
            <a:r>
              <a:rPr lang="en-US" sz="2400" dirty="0" err="1">
                <a:latin typeface="Cambria" panose="02040503050406030204" pitchFamily="18" charset="0"/>
              </a:rPr>
              <a:t>những</a:t>
            </a:r>
            <a:r>
              <a:rPr lang="en-US" sz="2400" dirty="0">
                <a:latin typeface="Cambria" panose="02040503050406030204" pitchFamily="18" charset="0"/>
              </a:rPr>
              <a:t> </a:t>
            </a:r>
            <a:r>
              <a:rPr lang="en-US" sz="2400" dirty="0" err="1">
                <a:latin typeface="Cambria" panose="02040503050406030204" pitchFamily="18" charset="0"/>
              </a:rPr>
              <a:t>gì</a:t>
            </a:r>
            <a:r>
              <a:rPr lang="en-US" sz="2400" dirty="0">
                <a:latin typeface="Cambria" panose="02040503050406030204" pitchFamily="18" charset="0"/>
              </a:rPr>
              <a:t> </a:t>
            </a:r>
            <a:r>
              <a:rPr lang="en-US" sz="2400" dirty="0" err="1">
                <a:latin typeface="Cambria" panose="02040503050406030204" pitchFamily="18" charset="0"/>
              </a:rPr>
              <a:t>trẻ</a:t>
            </a:r>
            <a:r>
              <a:rPr lang="en-US" sz="2400" dirty="0">
                <a:latin typeface="Cambria" panose="02040503050406030204" pitchFamily="18" charset="0"/>
              </a:rPr>
              <a:t> </a:t>
            </a:r>
            <a:r>
              <a:rPr lang="en-US" sz="2400" dirty="0" err="1">
                <a:latin typeface="Cambria" panose="02040503050406030204" pitchFamily="18" charset="0"/>
              </a:rPr>
              <a:t>em</a:t>
            </a:r>
            <a:r>
              <a:rPr lang="en-US" sz="2400" dirty="0">
                <a:latin typeface="Cambria" panose="02040503050406030204" pitchFamily="18" charset="0"/>
              </a:rPr>
              <a:t> </a:t>
            </a:r>
            <a:r>
              <a:rPr lang="en-US" sz="2400" dirty="0" err="1">
                <a:latin typeface="Cambria" panose="02040503050406030204" pitchFamily="18" charset="0"/>
              </a:rPr>
              <a:t>cần</a:t>
            </a:r>
            <a:r>
              <a:rPr lang="en-US" sz="2400" dirty="0">
                <a:latin typeface="Cambria" panose="02040503050406030204" pitchFamily="18" charset="0"/>
              </a:rPr>
              <a:t> </a:t>
            </a:r>
            <a:r>
              <a:rPr lang="en-US" sz="2400" dirty="0" err="1">
                <a:latin typeface="Cambria" panose="02040503050406030204" pitchFamily="18" charset="0"/>
              </a:rPr>
              <a:t>có</a:t>
            </a:r>
            <a:r>
              <a:rPr lang="en-US" sz="2400" dirty="0">
                <a:latin typeface="Cambria" panose="02040503050406030204" pitchFamily="18" charset="0"/>
              </a:rPr>
              <a:t> </a:t>
            </a:r>
            <a:r>
              <a:rPr lang="en-US" sz="2400" dirty="0" err="1">
                <a:latin typeface="Cambria" panose="02040503050406030204" pitchFamily="18" charset="0"/>
              </a:rPr>
              <a:t>để</a:t>
            </a:r>
            <a:r>
              <a:rPr lang="en-US" sz="2400" dirty="0">
                <a:latin typeface="Cambria" panose="02040503050406030204" pitchFamily="18" charset="0"/>
              </a:rPr>
              <a:t> </a:t>
            </a:r>
            <a:r>
              <a:rPr lang="en-US" sz="2400" dirty="0" err="1">
                <a:latin typeface="Cambria" panose="02040503050406030204" pitchFamily="18" charset="0"/>
              </a:rPr>
              <a:t>được</a:t>
            </a:r>
            <a:r>
              <a:rPr lang="en-US" sz="2400" dirty="0">
                <a:latin typeface="Cambria" panose="02040503050406030204" pitchFamily="18" charset="0"/>
              </a:rPr>
              <a:t> </a:t>
            </a:r>
            <a:r>
              <a:rPr lang="en-US" sz="2400" dirty="0" err="1">
                <a:latin typeface="Cambria" panose="02040503050406030204" pitchFamily="18" charset="0"/>
              </a:rPr>
              <a:t>sống</a:t>
            </a:r>
            <a:r>
              <a:rPr lang="en-US" sz="2400" dirty="0">
                <a:latin typeface="Cambria" panose="02040503050406030204" pitchFamily="18" charset="0"/>
              </a:rPr>
              <a:t> </a:t>
            </a:r>
            <a:r>
              <a:rPr lang="en-US" sz="2400" dirty="0" err="1">
                <a:latin typeface="Cambria" panose="02040503050406030204" pitchFamily="18" charset="0"/>
              </a:rPr>
              <a:t>và</a:t>
            </a:r>
            <a:r>
              <a:rPr lang="en-US" sz="2400" dirty="0">
                <a:latin typeface="Cambria" panose="02040503050406030204" pitchFamily="18" charset="0"/>
              </a:rPr>
              <a:t> </a:t>
            </a:r>
            <a:r>
              <a:rPr lang="en-US" sz="2400" dirty="0" err="1">
                <a:latin typeface="Cambria" panose="02040503050406030204" pitchFamily="18" charset="0"/>
              </a:rPr>
              <a:t>lớn</a:t>
            </a:r>
            <a:r>
              <a:rPr lang="en-US" sz="2400" dirty="0">
                <a:latin typeface="Cambria" panose="02040503050406030204" pitchFamily="18" charset="0"/>
              </a:rPr>
              <a:t> </a:t>
            </a:r>
            <a:r>
              <a:rPr lang="en-US" sz="2400" dirty="0" err="1">
                <a:latin typeface="Cambria" panose="02040503050406030204" pitchFamily="18" charset="0"/>
              </a:rPr>
              <a:t>lên</a:t>
            </a:r>
            <a:r>
              <a:rPr lang="en-US" sz="2400" dirty="0">
                <a:latin typeface="Cambria" panose="02040503050406030204" pitchFamily="18" charset="0"/>
              </a:rPr>
              <a:t> </a:t>
            </a:r>
            <a:r>
              <a:rPr lang="en-US" sz="2400" dirty="0" err="1">
                <a:latin typeface="Cambria" panose="02040503050406030204" pitchFamily="18" charset="0"/>
              </a:rPr>
              <a:t>một</a:t>
            </a:r>
            <a:r>
              <a:rPr lang="en-US" sz="2400" dirty="0">
                <a:latin typeface="Cambria" panose="02040503050406030204" pitchFamily="18" charset="0"/>
              </a:rPr>
              <a:t> </a:t>
            </a:r>
            <a:r>
              <a:rPr lang="en-US" sz="2400" dirty="0" err="1">
                <a:latin typeface="Cambria" panose="02040503050406030204" pitchFamily="18" charset="0"/>
              </a:rPr>
              <a:t>cách</a:t>
            </a:r>
            <a:r>
              <a:rPr lang="en-US" sz="2400" dirty="0">
                <a:latin typeface="Cambria" panose="02040503050406030204" pitchFamily="18" charset="0"/>
              </a:rPr>
              <a:t> </a:t>
            </a:r>
            <a:r>
              <a:rPr lang="en-US" sz="2400" dirty="0" err="1">
                <a:latin typeface="Cambria" panose="02040503050406030204" pitchFamily="18" charset="0"/>
              </a:rPr>
              <a:t>lành</a:t>
            </a:r>
            <a:r>
              <a:rPr lang="en-US" sz="2400" dirty="0">
                <a:latin typeface="Cambria" panose="02040503050406030204" pitchFamily="18" charset="0"/>
              </a:rPr>
              <a:t> </a:t>
            </a:r>
            <a:r>
              <a:rPr lang="en-US" sz="2400" dirty="0" err="1">
                <a:latin typeface="Cambria" panose="02040503050406030204" pitchFamily="18" charset="0"/>
              </a:rPr>
              <a:t>mạnh</a:t>
            </a:r>
            <a:r>
              <a:rPr lang="en-US" sz="2400" dirty="0">
                <a:latin typeface="Cambria" panose="02040503050406030204" pitchFamily="18" charset="0"/>
              </a:rPr>
              <a:t> </a:t>
            </a:r>
            <a:r>
              <a:rPr lang="en-US" sz="2400" dirty="0" err="1">
                <a:latin typeface="Cambria" panose="02040503050406030204" pitchFamily="18" charset="0"/>
              </a:rPr>
              <a:t>và</a:t>
            </a:r>
            <a:r>
              <a:rPr lang="en-US" sz="2400" dirty="0">
                <a:latin typeface="Cambria" panose="02040503050406030204" pitchFamily="18" charset="0"/>
              </a:rPr>
              <a:t> an </a:t>
            </a:r>
            <a:r>
              <a:rPr lang="en-US" sz="2400" dirty="0" err="1">
                <a:latin typeface="Cambria" panose="02040503050406030204" pitchFamily="18" charset="0"/>
              </a:rPr>
              <a:t>toàn</a:t>
            </a:r>
            <a:r>
              <a:rPr lang="en-US" sz="2400" dirty="0">
                <a:latin typeface="Cambria" panose="02040503050406030204" pitchFamily="18" charset="0"/>
              </a:rPr>
              <a:t>. </a:t>
            </a:r>
            <a:r>
              <a:rPr lang="en-US" sz="2400" dirty="0" err="1">
                <a:latin typeface="Cambria" panose="02040503050406030204" pitchFamily="18" charset="0"/>
              </a:rPr>
              <a:t>Quyền</a:t>
            </a:r>
            <a:r>
              <a:rPr lang="en-US" sz="2400" dirty="0">
                <a:latin typeface="Cambria" panose="02040503050406030204" pitchFamily="18" charset="0"/>
              </a:rPr>
              <a:t> </a:t>
            </a:r>
            <a:r>
              <a:rPr lang="en-US" sz="2400" dirty="0" err="1">
                <a:latin typeface="Cambria" panose="02040503050406030204" pitchFamily="18" charset="0"/>
              </a:rPr>
              <a:t>trẻ</a:t>
            </a:r>
            <a:r>
              <a:rPr lang="en-US" sz="2400" dirty="0">
                <a:latin typeface="Cambria" panose="02040503050406030204" pitchFamily="18" charset="0"/>
              </a:rPr>
              <a:t> </a:t>
            </a:r>
            <a:r>
              <a:rPr lang="en-US" sz="2400" dirty="0" err="1">
                <a:latin typeface="Cambria" panose="02040503050406030204" pitchFamily="18" charset="0"/>
              </a:rPr>
              <a:t>em</a:t>
            </a:r>
            <a:r>
              <a:rPr lang="en-US" sz="2400" dirty="0">
                <a:latin typeface="Cambria" panose="02040503050406030204" pitchFamily="18" charset="0"/>
              </a:rPr>
              <a:t> </a:t>
            </a:r>
            <a:r>
              <a:rPr lang="en-US" sz="2400" dirty="0" err="1">
                <a:latin typeface="Cambria" panose="02040503050406030204" pitchFamily="18" charset="0"/>
              </a:rPr>
              <a:t>nhằm</a:t>
            </a:r>
            <a:r>
              <a:rPr lang="en-US" sz="2400" dirty="0">
                <a:latin typeface="Cambria" panose="02040503050406030204" pitchFamily="18" charset="0"/>
              </a:rPr>
              <a:t> </a:t>
            </a:r>
            <a:r>
              <a:rPr lang="en-US" sz="2400" dirty="0" err="1">
                <a:latin typeface="Cambria" panose="02040503050406030204" pitchFamily="18" charset="0"/>
              </a:rPr>
              <a:t>đảm</a:t>
            </a:r>
            <a:r>
              <a:rPr lang="en-US" sz="2400" dirty="0">
                <a:latin typeface="Cambria" panose="02040503050406030204" pitchFamily="18" charset="0"/>
              </a:rPr>
              <a:t> </a:t>
            </a:r>
            <a:r>
              <a:rPr lang="en-US" sz="2400" dirty="0" err="1">
                <a:latin typeface="Cambria" panose="02040503050406030204" pitchFamily="18" charset="0"/>
              </a:rPr>
              <a:t>bảo</a:t>
            </a:r>
            <a:r>
              <a:rPr lang="en-US" sz="2400" dirty="0">
                <a:latin typeface="Cambria" panose="02040503050406030204" pitchFamily="18" charset="0"/>
              </a:rPr>
              <a:t> </a:t>
            </a:r>
            <a:r>
              <a:rPr lang="en-US" sz="2400" dirty="0" err="1">
                <a:latin typeface="Cambria" panose="02040503050406030204" pitchFamily="18" charset="0"/>
              </a:rPr>
              <a:t>cho</a:t>
            </a:r>
            <a:r>
              <a:rPr lang="en-US" sz="2400" dirty="0">
                <a:latin typeface="Cambria" panose="02040503050406030204" pitchFamily="18" charset="0"/>
              </a:rPr>
              <a:t> </a:t>
            </a:r>
            <a:r>
              <a:rPr lang="en-US" sz="2400" dirty="0" err="1">
                <a:latin typeface="Cambria" panose="02040503050406030204" pitchFamily="18" charset="0"/>
              </a:rPr>
              <a:t>trẻ</a:t>
            </a:r>
            <a:r>
              <a:rPr lang="en-US" sz="2400" dirty="0">
                <a:latin typeface="Cambria" panose="02040503050406030204" pitchFamily="18" charset="0"/>
              </a:rPr>
              <a:t> </a:t>
            </a:r>
            <a:r>
              <a:rPr lang="en-US" sz="2400" dirty="0" err="1">
                <a:latin typeface="Cambria" panose="02040503050406030204" pitchFamily="18" charset="0"/>
              </a:rPr>
              <a:t>em</a:t>
            </a:r>
            <a:r>
              <a:rPr lang="en-US" sz="2400" dirty="0">
                <a:latin typeface="Cambria" panose="02040503050406030204" pitchFamily="18" charset="0"/>
              </a:rPr>
              <a:t> </a:t>
            </a:r>
            <a:r>
              <a:rPr lang="en-US" sz="2400" dirty="0" err="1">
                <a:latin typeface="Cambria" panose="02040503050406030204" pitchFamily="18" charset="0"/>
              </a:rPr>
              <a:t>không</a:t>
            </a:r>
            <a:r>
              <a:rPr lang="en-US" sz="2400" dirty="0">
                <a:latin typeface="Cambria" panose="02040503050406030204" pitchFamily="18" charset="0"/>
              </a:rPr>
              <a:t> </a:t>
            </a:r>
            <a:r>
              <a:rPr lang="en-US" sz="2400" dirty="0" err="1">
                <a:latin typeface="Cambria" panose="02040503050406030204" pitchFamily="18" charset="0"/>
              </a:rPr>
              <a:t>chỉ</a:t>
            </a:r>
            <a:r>
              <a:rPr lang="en-US" sz="2400" dirty="0">
                <a:latin typeface="Cambria" panose="02040503050406030204" pitchFamily="18" charset="0"/>
              </a:rPr>
              <a:t> </a:t>
            </a:r>
            <a:r>
              <a:rPr lang="en-US" sz="2400" dirty="0" err="1">
                <a:latin typeface="Cambria" panose="02040503050406030204" pitchFamily="18" charset="0"/>
              </a:rPr>
              <a:t>là</a:t>
            </a:r>
            <a:r>
              <a:rPr lang="en-US" sz="2400" dirty="0">
                <a:latin typeface="Cambria" panose="02040503050406030204" pitchFamily="18" charset="0"/>
              </a:rPr>
              <a:t> </a:t>
            </a:r>
            <a:r>
              <a:rPr lang="en-US" sz="2400" dirty="0" err="1">
                <a:latin typeface="Cambria" panose="02040503050406030204" pitchFamily="18" charset="0"/>
              </a:rPr>
              <a:t>người</a:t>
            </a:r>
            <a:r>
              <a:rPr lang="en-US" sz="2400" dirty="0">
                <a:latin typeface="Cambria" panose="02040503050406030204" pitchFamily="18" charset="0"/>
              </a:rPr>
              <a:t> </a:t>
            </a:r>
            <a:r>
              <a:rPr lang="en-US" sz="2400" dirty="0" err="1">
                <a:latin typeface="Cambria" panose="02040503050406030204" pitchFamily="18" charset="0"/>
              </a:rPr>
              <a:t>tiếp</a:t>
            </a:r>
            <a:r>
              <a:rPr lang="en-US" sz="2400" dirty="0">
                <a:latin typeface="Cambria" panose="02040503050406030204" pitchFamily="18" charset="0"/>
              </a:rPr>
              <a:t> </a:t>
            </a:r>
            <a:r>
              <a:rPr lang="en-US" sz="2400" dirty="0" err="1">
                <a:latin typeface="Cambria" panose="02040503050406030204" pitchFamily="18" charset="0"/>
              </a:rPr>
              <a:t>nhận</a:t>
            </a:r>
            <a:r>
              <a:rPr lang="en-US" sz="2400" dirty="0">
                <a:latin typeface="Cambria" panose="02040503050406030204" pitchFamily="18" charset="0"/>
              </a:rPr>
              <a:t> </a:t>
            </a:r>
            <a:r>
              <a:rPr lang="en-US" sz="2400" dirty="0" err="1">
                <a:latin typeface="Cambria" panose="02040503050406030204" pitchFamily="18" charset="0"/>
              </a:rPr>
              <a:t>thụ</a:t>
            </a:r>
            <a:r>
              <a:rPr lang="en-US" sz="2400" dirty="0">
                <a:latin typeface="Cambria" panose="02040503050406030204" pitchFamily="18" charset="0"/>
              </a:rPr>
              <a:t> </a:t>
            </a:r>
            <a:r>
              <a:rPr lang="en-US" sz="2400" dirty="0" err="1">
                <a:latin typeface="Cambria" panose="02040503050406030204" pitchFamily="18" charset="0"/>
              </a:rPr>
              <a:t>động</a:t>
            </a:r>
            <a:r>
              <a:rPr lang="en-US" sz="2400" dirty="0">
                <a:latin typeface="Cambria" panose="02040503050406030204" pitchFamily="18" charset="0"/>
              </a:rPr>
              <a:t> </a:t>
            </a:r>
            <a:r>
              <a:rPr lang="en-US" sz="2400" dirty="0" err="1">
                <a:latin typeface="Cambria" panose="02040503050406030204" pitchFamily="18" charset="0"/>
              </a:rPr>
              <a:t>lòng</a:t>
            </a:r>
            <a:r>
              <a:rPr lang="en-US" sz="2400" dirty="0">
                <a:latin typeface="Cambria" panose="02040503050406030204" pitchFamily="18" charset="0"/>
              </a:rPr>
              <a:t> </a:t>
            </a:r>
            <a:r>
              <a:rPr lang="en-US" sz="2400" dirty="0" err="1">
                <a:latin typeface="Cambria" panose="02040503050406030204" pitchFamily="18" charset="0"/>
              </a:rPr>
              <a:t>nhân</a:t>
            </a:r>
            <a:r>
              <a:rPr lang="en-US" sz="2400" dirty="0">
                <a:latin typeface="Cambria" panose="02040503050406030204" pitchFamily="18" charset="0"/>
              </a:rPr>
              <a:t> </a:t>
            </a:r>
            <a:r>
              <a:rPr lang="en-US" sz="2400" dirty="0" err="1">
                <a:latin typeface="Cambria" panose="02040503050406030204" pitchFamily="18" charset="0"/>
              </a:rPr>
              <a:t>từ</a:t>
            </a:r>
            <a:r>
              <a:rPr lang="en-US" sz="2400" dirty="0">
                <a:latin typeface="Cambria" panose="02040503050406030204" pitchFamily="18" charset="0"/>
              </a:rPr>
              <a:t> </a:t>
            </a:r>
            <a:r>
              <a:rPr lang="en-US" sz="2400" dirty="0" err="1">
                <a:latin typeface="Cambria" panose="02040503050406030204" pitchFamily="18" charset="0"/>
              </a:rPr>
              <a:t>của</a:t>
            </a:r>
            <a:r>
              <a:rPr lang="en-US" sz="2400" dirty="0">
                <a:latin typeface="Cambria" panose="02040503050406030204" pitchFamily="18" charset="0"/>
              </a:rPr>
              <a:t> </a:t>
            </a:r>
            <a:r>
              <a:rPr lang="en-US" sz="2400" dirty="0" err="1">
                <a:latin typeface="Cambria" panose="02040503050406030204" pitchFamily="18" charset="0"/>
              </a:rPr>
              <a:t>người</a:t>
            </a:r>
            <a:r>
              <a:rPr lang="en-US" sz="2400" dirty="0">
                <a:latin typeface="Cambria" panose="02040503050406030204" pitchFamily="18" charset="0"/>
              </a:rPr>
              <a:t> </a:t>
            </a:r>
            <a:r>
              <a:rPr lang="en-US" sz="2400" dirty="0" err="1">
                <a:latin typeface="Cambria" panose="02040503050406030204" pitchFamily="18" charset="0"/>
              </a:rPr>
              <a:t>lớn</a:t>
            </a:r>
            <a:r>
              <a:rPr lang="en-US" sz="2400" dirty="0">
                <a:latin typeface="Cambria" panose="02040503050406030204" pitchFamily="18" charset="0"/>
              </a:rPr>
              <a:t>, </a:t>
            </a:r>
            <a:r>
              <a:rPr lang="en-US" sz="2400" dirty="0" err="1">
                <a:latin typeface="Cambria" panose="02040503050406030204" pitchFamily="18" charset="0"/>
              </a:rPr>
              <a:t>mà</a:t>
            </a:r>
            <a:r>
              <a:rPr lang="en-US" sz="2400" dirty="0">
                <a:latin typeface="Cambria" panose="02040503050406030204" pitchFamily="18" charset="0"/>
              </a:rPr>
              <a:t> </a:t>
            </a:r>
            <a:r>
              <a:rPr lang="en-US" sz="2400" dirty="0" err="1">
                <a:latin typeface="Cambria" panose="02040503050406030204" pitchFamily="18" charset="0"/>
              </a:rPr>
              <a:t>các</a:t>
            </a:r>
            <a:r>
              <a:rPr lang="en-US" sz="2400" dirty="0">
                <a:latin typeface="Cambria" panose="02040503050406030204" pitchFamily="18" charset="0"/>
              </a:rPr>
              <a:t> </a:t>
            </a:r>
            <a:r>
              <a:rPr lang="en-US" sz="2400" dirty="0" err="1">
                <a:latin typeface="Cambria" panose="02040503050406030204" pitchFamily="18" charset="0"/>
              </a:rPr>
              <a:t>em</a:t>
            </a:r>
            <a:r>
              <a:rPr lang="en-US" sz="2400" dirty="0">
                <a:latin typeface="Cambria" panose="02040503050406030204" pitchFamily="18" charset="0"/>
              </a:rPr>
              <a:t> </a:t>
            </a:r>
            <a:r>
              <a:rPr lang="en-US" sz="2400" dirty="0" err="1">
                <a:latin typeface="Cambria" panose="02040503050406030204" pitchFamily="18" charset="0"/>
              </a:rPr>
              <a:t>là</a:t>
            </a:r>
            <a:r>
              <a:rPr lang="en-US" sz="2400" dirty="0">
                <a:latin typeface="Cambria" panose="02040503050406030204" pitchFamily="18" charset="0"/>
              </a:rPr>
              <a:t> </a:t>
            </a:r>
            <a:r>
              <a:rPr lang="en-US" sz="2400" dirty="0" err="1">
                <a:latin typeface="Cambria" panose="02040503050406030204" pitchFamily="18" charset="0"/>
              </a:rPr>
              <a:t>những</a:t>
            </a:r>
            <a:r>
              <a:rPr lang="en-US" sz="2400" dirty="0">
                <a:latin typeface="Cambria" panose="02040503050406030204" pitchFamily="18" charset="0"/>
              </a:rPr>
              <a:t> </a:t>
            </a:r>
            <a:r>
              <a:rPr lang="en-US" sz="2400" dirty="0" err="1">
                <a:latin typeface="Cambria" panose="02040503050406030204" pitchFamily="18" charset="0"/>
              </a:rPr>
              <a:t>thành</a:t>
            </a:r>
            <a:r>
              <a:rPr lang="en-US" sz="2400" dirty="0">
                <a:latin typeface="Cambria" panose="02040503050406030204" pitchFamily="18" charset="0"/>
              </a:rPr>
              <a:t> </a:t>
            </a:r>
            <a:r>
              <a:rPr lang="en-US" sz="2400" dirty="0" err="1">
                <a:latin typeface="Cambria" panose="02040503050406030204" pitchFamily="18" charset="0"/>
              </a:rPr>
              <a:t>viên</a:t>
            </a:r>
            <a:r>
              <a:rPr lang="en-US" sz="2400" dirty="0">
                <a:latin typeface="Cambria" panose="02040503050406030204" pitchFamily="18" charset="0"/>
              </a:rPr>
              <a:t> </a:t>
            </a:r>
            <a:r>
              <a:rPr lang="en-US" sz="2400" dirty="0" err="1">
                <a:latin typeface="Cambria" panose="02040503050406030204" pitchFamily="18" charset="0"/>
              </a:rPr>
              <a:t>tham</a:t>
            </a:r>
            <a:r>
              <a:rPr lang="en-US" sz="2400" dirty="0">
                <a:latin typeface="Cambria" panose="02040503050406030204" pitchFamily="18" charset="0"/>
              </a:rPr>
              <a:t> </a:t>
            </a:r>
            <a:r>
              <a:rPr lang="en-US" sz="2400" dirty="0" err="1">
                <a:latin typeface="Cambria" panose="02040503050406030204" pitchFamily="18" charset="0"/>
              </a:rPr>
              <a:t>gia</a:t>
            </a:r>
            <a:r>
              <a:rPr lang="en-US" sz="2400" dirty="0">
                <a:latin typeface="Cambria" panose="02040503050406030204" pitchFamily="18" charset="0"/>
              </a:rPr>
              <a:t> </a:t>
            </a:r>
            <a:r>
              <a:rPr lang="en-US" sz="2400" dirty="0" err="1">
                <a:latin typeface="Cambria" panose="02040503050406030204" pitchFamily="18" charset="0"/>
              </a:rPr>
              <a:t>tích</a:t>
            </a:r>
            <a:r>
              <a:rPr lang="en-US" sz="2400" dirty="0">
                <a:latin typeface="Cambria" panose="02040503050406030204" pitchFamily="18" charset="0"/>
              </a:rPr>
              <a:t> </a:t>
            </a:r>
            <a:r>
              <a:rPr lang="en-US" sz="2400" dirty="0" err="1">
                <a:latin typeface="Cambria" panose="02040503050406030204" pitchFamily="18" charset="0"/>
              </a:rPr>
              <a:t>cực</a:t>
            </a:r>
            <a:r>
              <a:rPr lang="en-US" sz="2400" dirty="0">
                <a:latin typeface="Cambria" panose="02040503050406030204" pitchFamily="18" charset="0"/>
              </a:rPr>
              <a:t> </a:t>
            </a:r>
            <a:r>
              <a:rPr lang="en-US" sz="2400" dirty="0" err="1">
                <a:latin typeface="Cambria" panose="02040503050406030204" pitchFamily="18" charset="0"/>
              </a:rPr>
              <a:t>vào</a:t>
            </a:r>
            <a:r>
              <a:rPr lang="en-US" sz="2400" dirty="0">
                <a:latin typeface="Cambria" panose="02040503050406030204" pitchFamily="18" charset="0"/>
              </a:rPr>
              <a:t> </a:t>
            </a:r>
            <a:r>
              <a:rPr lang="en-US" sz="2400" dirty="0" err="1">
                <a:latin typeface="Cambria" panose="02040503050406030204" pitchFamily="18" charset="0"/>
              </a:rPr>
              <a:t>quá</a:t>
            </a:r>
            <a:r>
              <a:rPr lang="en-US" sz="2400" dirty="0">
                <a:latin typeface="Cambria" panose="02040503050406030204" pitchFamily="18" charset="0"/>
              </a:rPr>
              <a:t> </a:t>
            </a:r>
            <a:r>
              <a:rPr lang="en-US" sz="2400" dirty="0" err="1">
                <a:latin typeface="Cambria" panose="02040503050406030204" pitchFamily="18" charset="0"/>
              </a:rPr>
              <a:t>trình</a:t>
            </a:r>
            <a:r>
              <a:rPr lang="en-US" sz="2400" dirty="0">
                <a:latin typeface="Cambria" panose="02040503050406030204" pitchFamily="18" charset="0"/>
              </a:rPr>
              <a:t> </a:t>
            </a:r>
            <a:r>
              <a:rPr lang="en-US" sz="2400" dirty="0" err="1">
                <a:latin typeface="Cambria" panose="02040503050406030204" pitchFamily="18" charset="0"/>
              </a:rPr>
              <a:t>phát</a:t>
            </a:r>
            <a:r>
              <a:rPr lang="en-US" sz="2400" dirty="0">
                <a:latin typeface="Cambria" panose="02040503050406030204" pitchFamily="18" charset="0"/>
              </a:rPr>
              <a:t> </a:t>
            </a:r>
            <a:r>
              <a:rPr lang="en-US" sz="2400" dirty="0" err="1">
                <a:latin typeface="Cambria" panose="02040503050406030204" pitchFamily="18" charset="0"/>
              </a:rPr>
              <a:t>triển</a:t>
            </a:r>
            <a:r>
              <a:rPr lang="en-US" sz="2400" dirty="0">
                <a:latin typeface="Cambria" panose="02040503050406030204" pitchFamily="18" charset="0"/>
              </a:rPr>
              <a:t> </a:t>
            </a:r>
            <a:r>
              <a:rPr lang="en-US" sz="2400" dirty="0" err="1">
                <a:latin typeface="Cambria" panose="02040503050406030204" pitchFamily="18" charset="0"/>
              </a:rPr>
              <a:t>của</a:t>
            </a:r>
            <a:r>
              <a:rPr lang="en-US" sz="2400" dirty="0">
                <a:latin typeface="Cambria" panose="02040503050406030204" pitchFamily="18" charset="0"/>
              </a:rPr>
              <a:t> </a:t>
            </a:r>
            <a:r>
              <a:rPr lang="en-US" sz="2400" dirty="0" err="1">
                <a:latin typeface="Cambria" panose="02040503050406030204" pitchFamily="18" charset="0"/>
              </a:rPr>
              <a:t>chính</a:t>
            </a:r>
            <a:r>
              <a:rPr lang="en-US" sz="2400" dirty="0">
                <a:latin typeface="Cambria" panose="02040503050406030204" pitchFamily="18" charset="0"/>
              </a:rPr>
              <a:t> </a:t>
            </a:r>
            <a:r>
              <a:rPr lang="en-US" sz="2400" dirty="0" err="1">
                <a:latin typeface="Cambria" panose="02040503050406030204" pitchFamily="18" charset="0"/>
              </a:rPr>
              <a:t>mình</a:t>
            </a:r>
            <a:r>
              <a:rPr lang="en-US" sz="2400" dirty="0">
                <a:latin typeface="Cambria" panose="02040503050406030204" pitchFamily="18" charset="0"/>
              </a:rPr>
              <a:t>. </a:t>
            </a:r>
            <a:r>
              <a:rPr lang="en-US" sz="2400" dirty="0" err="1">
                <a:latin typeface="Cambria" panose="02040503050406030204" pitchFamily="18" charset="0"/>
              </a:rPr>
              <a:t>Các</a:t>
            </a:r>
            <a:r>
              <a:rPr lang="en-US" sz="2400" dirty="0">
                <a:latin typeface="Cambria" panose="02040503050406030204" pitchFamily="18" charset="0"/>
              </a:rPr>
              <a:t> </a:t>
            </a:r>
            <a:r>
              <a:rPr lang="en-US" sz="2400" dirty="0" err="1">
                <a:latin typeface="Cambria" panose="02040503050406030204" pitchFamily="18" charset="0"/>
              </a:rPr>
              <a:t>bạn</a:t>
            </a:r>
            <a:r>
              <a:rPr lang="en-US" sz="2400" dirty="0">
                <a:latin typeface="Cambria" panose="02040503050406030204" pitchFamily="18" charset="0"/>
              </a:rPr>
              <a:t> </a:t>
            </a:r>
            <a:r>
              <a:rPr lang="en-US" sz="2400" dirty="0" err="1">
                <a:latin typeface="Cambria" panose="02040503050406030204" pitchFamily="18" charset="0"/>
              </a:rPr>
              <a:t>trong</a:t>
            </a:r>
            <a:r>
              <a:rPr lang="en-US" sz="2400" dirty="0">
                <a:latin typeface="Cambria" panose="02040503050406030204" pitchFamily="18" charset="0"/>
              </a:rPr>
              <a:t> </a:t>
            </a:r>
            <a:r>
              <a:rPr lang="en-US" sz="2400" dirty="0" err="1">
                <a:latin typeface="Cambria" panose="02040503050406030204" pitchFamily="18" charset="0"/>
              </a:rPr>
              <a:t>tranh</a:t>
            </a:r>
            <a:r>
              <a:rPr lang="en-US" sz="2400" dirty="0">
                <a:latin typeface="Cambria" panose="02040503050406030204" pitchFamily="18" charset="0"/>
              </a:rPr>
              <a:t> </a:t>
            </a:r>
            <a:r>
              <a:rPr lang="en-US" sz="2400" dirty="0" err="1">
                <a:latin typeface="Cambria" panose="02040503050406030204" pitchFamily="18" charset="0"/>
              </a:rPr>
              <a:t>được</a:t>
            </a:r>
            <a:r>
              <a:rPr lang="en-US" sz="2400" dirty="0">
                <a:latin typeface="Cambria" panose="02040503050406030204" pitchFamily="18" charset="0"/>
              </a:rPr>
              <a:t> </a:t>
            </a:r>
            <a:r>
              <a:rPr lang="en-US" sz="2400" dirty="0" err="1">
                <a:latin typeface="Cambria" panose="02040503050406030204" pitchFamily="18" charset="0"/>
              </a:rPr>
              <a:t>hưởng</a:t>
            </a:r>
            <a:r>
              <a:rPr lang="en-US" sz="2400" dirty="0">
                <a:latin typeface="Cambria" panose="02040503050406030204" pitchFamily="18" charset="0"/>
              </a:rPr>
              <a:t> </a:t>
            </a:r>
            <a:r>
              <a:rPr lang="en-US" sz="2400" dirty="0" err="1">
                <a:latin typeface="Cambria" panose="02040503050406030204" pitchFamily="18" charset="0"/>
              </a:rPr>
              <a:t>những</a:t>
            </a:r>
            <a:r>
              <a:rPr lang="en-US" sz="2400" dirty="0">
                <a:latin typeface="Cambria" panose="02040503050406030204" pitchFamily="18" charset="0"/>
              </a:rPr>
              <a:t> </a:t>
            </a:r>
            <a:r>
              <a:rPr lang="en-US" sz="2400" dirty="0" err="1">
                <a:latin typeface="Cambria" panose="02040503050406030204" pitchFamily="18" charset="0"/>
              </a:rPr>
              <a:t>quyền</a:t>
            </a:r>
            <a:r>
              <a:rPr lang="en-US" sz="2400" dirty="0">
                <a:latin typeface="Cambria" panose="02040503050406030204" pitchFamily="18" charset="0"/>
              </a:rPr>
              <a:t> </a:t>
            </a:r>
            <a:r>
              <a:rPr lang="en-US" sz="2400" dirty="0" err="1">
                <a:latin typeface="Cambria" panose="02040503050406030204" pitchFamily="18" charset="0"/>
              </a:rPr>
              <a:t>như</a:t>
            </a:r>
            <a:r>
              <a:rPr lang="en-US" sz="2400" dirty="0">
                <a:latin typeface="Cambria" panose="02040503050406030204" pitchFamily="18" charset="0"/>
              </a:rPr>
              <a:t>: </a:t>
            </a:r>
            <a:r>
              <a:rPr lang="en-US" sz="2400" dirty="0" err="1">
                <a:latin typeface="Cambria" panose="02040503050406030204" pitchFamily="18" charset="0"/>
              </a:rPr>
              <a:t>Quyền</a:t>
            </a:r>
            <a:r>
              <a:rPr lang="en-US" sz="2400" dirty="0">
                <a:latin typeface="Cambria" panose="02040503050406030204" pitchFamily="18" charset="0"/>
              </a:rPr>
              <a:t> </a:t>
            </a:r>
            <a:r>
              <a:rPr lang="en-US" sz="2400" dirty="0" err="1">
                <a:latin typeface="Cambria" panose="02040503050406030204" pitchFamily="18" charset="0"/>
              </a:rPr>
              <a:t>được</a:t>
            </a:r>
            <a:r>
              <a:rPr lang="en-US" sz="2400" dirty="0">
                <a:latin typeface="Cambria" panose="02040503050406030204" pitchFamily="18" charset="0"/>
              </a:rPr>
              <a:t> </a:t>
            </a:r>
            <a:r>
              <a:rPr lang="en-US" sz="2400" dirty="0" err="1">
                <a:latin typeface="Cambria" panose="02040503050406030204" pitchFamily="18" charset="0"/>
              </a:rPr>
              <a:t>khai</a:t>
            </a:r>
            <a:r>
              <a:rPr lang="en-US" sz="2400" dirty="0">
                <a:latin typeface="Cambria" panose="02040503050406030204" pitchFamily="18" charset="0"/>
              </a:rPr>
              <a:t> </a:t>
            </a:r>
            <a:r>
              <a:rPr lang="en-US" sz="2400" dirty="0" err="1">
                <a:latin typeface="Cambria" panose="02040503050406030204" pitchFamily="18" charset="0"/>
              </a:rPr>
              <a:t>sinh</a:t>
            </a:r>
            <a:r>
              <a:rPr lang="en-US" sz="2400" dirty="0">
                <a:latin typeface="Cambria" panose="02040503050406030204" pitchFamily="18" charset="0"/>
              </a:rPr>
              <a:t> </a:t>
            </a:r>
            <a:r>
              <a:rPr lang="en-US" sz="2400" dirty="0" err="1">
                <a:latin typeface="Cambria" panose="02040503050406030204" pitchFamily="18" charset="0"/>
              </a:rPr>
              <a:t>và</a:t>
            </a:r>
            <a:r>
              <a:rPr lang="en-US" sz="2400" dirty="0">
                <a:latin typeface="Cambria" panose="02040503050406030204" pitchFamily="18" charset="0"/>
              </a:rPr>
              <a:t> </a:t>
            </a:r>
            <a:r>
              <a:rPr lang="en-US" sz="2400" dirty="0" err="1">
                <a:latin typeface="Cambria" panose="02040503050406030204" pitchFamily="18" charset="0"/>
              </a:rPr>
              <a:t>có</a:t>
            </a:r>
            <a:r>
              <a:rPr lang="en-US" sz="2400" dirty="0">
                <a:latin typeface="Cambria" panose="02040503050406030204" pitchFamily="18" charset="0"/>
              </a:rPr>
              <a:t> </a:t>
            </a:r>
            <a:r>
              <a:rPr lang="en-US" sz="2400" dirty="0" err="1">
                <a:latin typeface="Cambria" panose="02040503050406030204" pitchFamily="18" charset="0"/>
              </a:rPr>
              <a:t>quốc</a:t>
            </a:r>
            <a:r>
              <a:rPr lang="en-US" sz="2400" dirty="0">
                <a:latin typeface="Cambria" panose="02040503050406030204" pitchFamily="18" charset="0"/>
              </a:rPr>
              <a:t> </a:t>
            </a:r>
            <a:r>
              <a:rPr lang="en-US" sz="2400" dirty="0" err="1">
                <a:latin typeface="Cambria" panose="02040503050406030204" pitchFamily="18" charset="0"/>
              </a:rPr>
              <a:t>tịch</a:t>
            </a:r>
            <a:r>
              <a:rPr lang="en-US" sz="2400" dirty="0">
                <a:latin typeface="Cambria" panose="02040503050406030204" pitchFamily="18" charset="0"/>
              </a:rPr>
              <a:t>; </a:t>
            </a:r>
            <a:r>
              <a:rPr lang="en-US" sz="2400" dirty="0" err="1">
                <a:latin typeface="Cambria" panose="02040503050406030204" pitchFamily="18" charset="0"/>
              </a:rPr>
              <a:t>Quyền</a:t>
            </a:r>
            <a:r>
              <a:rPr lang="en-US" sz="2400" dirty="0">
                <a:latin typeface="Cambria" panose="02040503050406030204" pitchFamily="18" charset="0"/>
              </a:rPr>
              <a:t> </a:t>
            </a:r>
            <a:r>
              <a:rPr lang="en-US" sz="2400" dirty="0" err="1">
                <a:latin typeface="Cambria" panose="02040503050406030204" pitchFamily="18" charset="0"/>
              </a:rPr>
              <a:t>được</a:t>
            </a:r>
            <a:r>
              <a:rPr lang="en-US" sz="2400" dirty="0">
                <a:latin typeface="Cambria" panose="02040503050406030204" pitchFamily="18" charset="0"/>
              </a:rPr>
              <a:t> </a:t>
            </a:r>
            <a:r>
              <a:rPr lang="en-US" sz="2400" dirty="0" err="1">
                <a:latin typeface="Cambria" panose="02040503050406030204" pitchFamily="18" charset="0"/>
              </a:rPr>
              <a:t>chăm</a:t>
            </a:r>
            <a:r>
              <a:rPr lang="en-US" sz="2400" dirty="0">
                <a:latin typeface="Cambria" panose="02040503050406030204" pitchFamily="18" charset="0"/>
              </a:rPr>
              <a:t> </a:t>
            </a:r>
            <a:r>
              <a:rPr lang="en-US" sz="2400" dirty="0" err="1">
                <a:latin typeface="Cambria" panose="02040503050406030204" pitchFamily="18" charset="0"/>
              </a:rPr>
              <a:t>sóc</a:t>
            </a:r>
            <a:r>
              <a:rPr lang="en-US" sz="2400" dirty="0">
                <a:latin typeface="Cambria" panose="02040503050406030204" pitchFamily="18" charset="0"/>
              </a:rPr>
              <a:t> </a:t>
            </a:r>
            <a:r>
              <a:rPr lang="en-US" sz="2400" dirty="0" err="1">
                <a:latin typeface="Cambria" panose="02040503050406030204" pitchFamily="18" charset="0"/>
              </a:rPr>
              <a:t>sức</a:t>
            </a:r>
            <a:r>
              <a:rPr lang="en-US" sz="2400" dirty="0">
                <a:latin typeface="Cambria" panose="02040503050406030204" pitchFamily="18" charset="0"/>
              </a:rPr>
              <a:t> </a:t>
            </a:r>
            <a:r>
              <a:rPr lang="en-US" sz="2400" dirty="0" err="1">
                <a:latin typeface="Cambria" panose="02040503050406030204" pitchFamily="18" charset="0"/>
              </a:rPr>
              <a:t>khoẻ</a:t>
            </a:r>
            <a:r>
              <a:rPr lang="en-US" sz="2400" dirty="0">
                <a:latin typeface="Cambria" panose="02040503050406030204" pitchFamily="18" charset="0"/>
              </a:rPr>
              <a:t>; </a:t>
            </a:r>
            <a:r>
              <a:rPr lang="en-US" sz="2400" dirty="0" err="1">
                <a:latin typeface="Cambria" panose="02040503050406030204" pitchFamily="18" charset="0"/>
              </a:rPr>
              <a:t>Quyền</a:t>
            </a:r>
            <a:r>
              <a:rPr lang="en-US" sz="2400" dirty="0">
                <a:latin typeface="Cambria" panose="02040503050406030204" pitchFamily="18" charset="0"/>
              </a:rPr>
              <a:t> </a:t>
            </a:r>
            <a:r>
              <a:rPr lang="en-US" sz="2400" dirty="0" err="1">
                <a:latin typeface="Cambria" panose="02040503050406030204" pitchFamily="18" charset="0"/>
              </a:rPr>
              <a:t>được</a:t>
            </a:r>
            <a:r>
              <a:rPr lang="en-US" sz="2400" dirty="0">
                <a:latin typeface="Cambria" panose="02040503050406030204" pitchFamily="18" charset="0"/>
              </a:rPr>
              <a:t> </a:t>
            </a:r>
            <a:r>
              <a:rPr lang="en-US" sz="2400" dirty="0" err="1">
                <a:latin typeface="Cambria" panose="02040503050406030204" pitchFamily="18" charset="0"/>
              </a:rPr>
              <a:t>học</a:t>
            </a:r>
            <a:r>
              <a:rPr lang="en-US" sz="2400" dirty="0">
                <a:latin typeface="Cambria" panose="02040503050406030204" pitchFamily="18" charset="0"/>
              </a:rPr>
              <a:t> </a:t>
            </a:r>
            <a:r>
              <a:rPr lang="en-US" sz="2400" dirty="0" err="1">
                <a:latin typeface="Cambria" panose="02040503050406030204" pitchFamily="18" charset="0"/>
              </a:rPr>
              <a:t>tập</a:t>
            </a:r>
            <a:r>
              <a:rPr lang="en-US" sz="2400" dirty="0">
                <a:latin typeface="Cambria" panose="02040503050406030204" pitchFamily="18" charset="0"/>
              </a:rPr>
              <a:t>; </a:t>
            </a:r>
            <a:r>
              <a:rPr lang="en-US" sz="2400" dirty="0" err="1">
                <a:latin typeface="Cambria" panose="02040503050406030204" pitchFamily="18" charset="0"/>
              </a:rPr>
              <a:t>Quyền</a:t>
            </a:r>
            <a:r>
              <a:rPr lang="en-US" sz="2400" dirty="0">
                <a:latin typeface="Cambria" panose="02040503050406030204" pitchFamily="18" charset="0"/>
              </a:rPr>
              <a:t> </a:t>
            </a:r>
            <a:r>
              <a:rPr lang="en-US" sz="2400" dirty="0" err="1">
                <a:latin typeface="Cambria" panose="02040503050406030204" pitchFamily="18" charset="0"/>
              </a:rPr>
              <a:t>được</a:t>
            </a:r>
            <a:r>
              <a:rPr lang="en-US" sz="2400" dirty="0">
                <a:latin typeface="Cambria" panose="02040503050406030204" pitchFamily="18" charset="0"/>
              </a:rPr>
              <a:t> </a:t>
            </a:r>
            <a:r>
              <a:rPr lang="en-US" sz="2400" dirty="0" err="1">
                <a:latin typeface="Cambria" panose="02040503050406030204" pitchFamily="18" charset="0"/>
              </a:rPr>
              <a:t>tôn</a:t>
            </a:r>
            <a:r>
              <a:rPr lang="en-US" sz="2400" dirty="0">
                <a:latin typeface="Cambria" panose="02040503050406030204" pitchFamily="18" charset="0"/>
              </a:rPr>
              <a:t> </a:t>
            </a:r>
            <a:r>
              <a:rPr lang="en-US" sz="2400" dirty="0" err="1">
                <a:latin typeface="Cambria" panose="02040503050406030204" pitchFamily="18" charset="0"/>
              </a:rPr>
              <a:t>trọng</a:t>
            </a:r>
            <a:r>
              <a:rPr lang="en-US" sz="2400" dirty="0">
                <a:latin typeface="Cambria" panose="02040503050406030204" pitchFamily="18" charset="0"/>
              </a:rPr>
              <a:t>. </a:t>
            </a:r>
            <a:r>
              <a:rPr lang="en-US" sz="2400" dirty="0" err="1">
                <a:latin typeface="Cambria" panose="02040503050406030204" pitchFamily="18" charset="0"/>
              </a:rPr>
              <a:t>bảo</a:t>
            </a:r>
            <a:r>
              <a:rPr lang="en-US" sz="2400" dirty="0">
                <a:latin typeface="Cambria" panose="02040503050406030204" pitchFamily="18" charset="0"/>
              </a:rPr>
              <a:t> </a:t>
            </a:r>
            <a:r>
              <a:rPr lang="en-US" sz="2400" dirty="0" err="1">
                <a:latin typeface="Cambria" panose="02040503050406030204" pitchFamily="18" charset="0"/>
              </a:rPr>
              <a:t>vệ</a:t>
            </a:r>
            <a:r>
              <a:rPr lang="en-US" sz="2400" dirty="0">
                <a:latin typeface="Cambria" panose="02040503050406030204" pitchFamily="18" charset="0"/>
              </a:rPr>
              <a:t> </a:t>
            </a:r>
            <a:r>
              <a:rPr lang="en-US" sz="2400" dirty="0" err="1">
                <a:latin typeface="Cambria" panose="02040503050406030204" pitchFamily="18" charset="0"/>
              </a:rPr>
              <a:t>tính</a:t>
            </a:r>
            <a:r>
              <a:rPr lang="en-US" sz="2400" dirty="0">
                <a:latin typeface="Cambria" panose="02040503050406030204" pitchFamily="18" charset="0"/>
              </a:rPr>
              <a:t> </a:t>
            </a:r>
            <a:r>
              <a:rPr lang="en-US" sz="2400" dirty="0" err="1">
                <a:latin typeface="Cambria" panose="02040503050406030204" pitchFamily="18" charset="0"/>
              </a:rPr>
              <a:t>mạng</a:t>
            </a:r>
            <a:r>
              <a:rPr lang="en-US" sz="2400" dirty="0">
                <a:latin typeface="Cambria" panose="02040503050406030204" pitchFamily="18" charset="0"/>
              </a:rPr>
              <a:t>, </a:t>
            </a:r>
            <a:r>
              <a:rPr lang="en-US" sz="2400" dirty="0" err="1">
                <a:latin typeface="Cambria" panose="02040503050406030204" pitchFamily="18" charset="0"/>
              </a:rPr>
              <a:t>thân</a:t>
            </a:r>
            <a:r>
              <a:rPr lang="en-US" sz="2400" dirty="0">
                <a:latin typeface="Cambria" panose="02040503050406030204" pitchFamily="18" charset="0"/>
              </a:rPr>
              <a:t> </a:t>
            </a:r>
            <a:r>
              <a:rPr lang="en-US" sz="2400" dirty="0" err="1">
                <a:latin typeface="Cambria" panose="02040503050406030204" pitchFamily="18" charset="0"/>
              </a:rPr>
              <a:t>thể</a:t>
            </a:r>
            <a:r>
              <a:rPr lang="en-US" sz="2400" dirty="0">
                <a:latin typeface="Cambria" panose="02040503050406030204" pitchFamily="18" charset="0"/>
              </a:rPr>
              <a:t> </a:t>
            </a:r>
            <a:r>
              <a:rPr lang="en-US" sz="2400" dirty="0" err="1">
                <a:latin typeface="Cambria" panose="02040503050406030204" pitchFamily="18" charset="0"/>
              </a:rPr>
              <a:t>nhân</a:t>
            </a:r>
            <a:r>
              <a:rPr lang="en-US" sz="2400" dirty="0">
                <a:latin typeface="Cambria" panose="02040503050406030204" pitchFamily="18" charset="0"/>
              </a:rPr>
              <a:t> </a:t>
            </a:r>
            <a:r>
              <a:rPr lang="en-US" sz="2400" dirty="0" err="1">
                <a:latin typeface="Cambria" panose="02040503050406030204" pitchFamily="18" charset="0"/>
              </a:rPr>
              <a:t>phẩm</a:t>
            </a:r>
            <a:r>
              <a:rPr lang="en-US" sz="2400" dirty="0">
                <a:latin typeface="Cambria" panose="02040503050406030204" pitchFamily="18" charset="0"/>
              </a:rPr>
              <a:t> </a:t>
            </a:r>
            <a:r>
              <a:rPr lang="en-US" sz="2400" dirty="0" err="1">
                <a:latin typeface="Cambria" panose="02040503050406030204" pitchFamily="18" charset="0"/>
              </a:rPr>
              <a:t>và</a:t>
            </a:r>
            <a:r>
              <a:rPr lang="en-US" sz="2400" dirty="0">
                <a:latin typeface="Cambria" panose="02040503050406030204" pitchFamily="18" charset="0"/>
              </a:rPr>
              <a:t> </a:t>
            </a:r>
            <a:r>
              <a:rPr lang="en-US" sz="2400" dirty="0" err="1">
                <a:latin typeface="Cambria" panose="02040503050406030204" pitchFamily="18" charset="0"/>
              </a:rPr>
              <a:t>danh</a:t>
            </a:r>
            <a:r>
              <a:rPr lang="en-US" sz="2400" dirty="0">
                <a:latin typeface="Cambria" panose="02040503050406030204" pitchFamily="18" charset="0"/>
              </a:rPr>
              <a:t> </a:t>
            </a:r>
            <a:r>
              <a:rPr lang="en-US" sz="2400" dirty="0" err="1">
                <a:latin typeface="Cambria" panose="02040503050406030204" pitchFamily="18" charset="0"/>
              </a:rPr>
              <a:t>dự</a:t>
            </a:r>
            <a:r>
              <a:rPr lang="en-US" sz="2400" dirty="0">
                <a:latin typeface="Cambria" panose="02040503050406030204" pitchFamily="18" charset="0"/>
              </a:rPr>
              <a:t>; </a:t>
            </a:r>
            <a:r>
              <a:rPr lang="en-US" sz="2400" dirty="0" err="1">
                <a:latin typeface="Cambria" panose="02040503050406030204" pitchFamily="18" charset="0"/>
              </a:rPr>
              <a:t>Quyền</a:t>
            </a:r>
            <a:r>
              <a:rPr lang="en-US" sz="2400" dirty="0">
                <a:latin typeface="Cambria" panose="02040503050406030204" pitchFamily="18" charset="0"/>
              </a:rPr>
              <a:t> </a:t>
            </a:r>
            <a:r>
              <a:rPr lang="en-US" sz="2400" dirty="0" err="1">
                <a:latin typeface="Cambria" panose="02040503050406030204" pitchFamily="18" charset="0"/>
              </a:rPr>
              <a:t>được</a:t>
            </a:r>
            <a:r>
              <a:rPr lang="en-US" sz="2400" dirty="0">
                <a:latin typeface="Cambria" panose="02040503050406030204" pitchFamily="18" charset="0"/>
              </a:rPr>
              <a:t> </a:t>
            </a:r>
            <a:r>
              <a:rPr lang="en-US" sz="2400" dirty="0" err="1">
                <a:latin typeface="Cambria" panose="02040503050406030204" pitchFamily="18" charset="0"/>
              </a:rPr>
              <a:t>vui</a:t>
            </a:r>
            <a:r>
              <a:rPr lang="en-US" sz="2400" dirty="0">
                <a:latin typeface="Cambria" panose="02040503050406030204" pitchFamily="18" charset="0"/>
              </a:rPr>
              <a:t> </a:t>
            </a:r>
            <a:r>
              <a:rPr lang="en-US" sz="2400" dirty="0" err="1">
                <a:latin typeface="Cambria" panose="02040503050406030204" pitchFamily="18" charset="0"/>
              </a:rPr>
              <a:t>chơi</a:t>
            </a:r>
            <a:r>
              <a:rPr lang="en-US" sz="2400" dirty="0">
                <a:latin typeface="Cambria" panose="02040503050406030204" pitchFamily="18" charset="0"/>
              </a:rPr>
              <a:t> </a:t>
            </a:r>
            <a:r>
              <a:rPr lang="en-US" sz="2400" dirty="0" err="1">
                <a:latin typeface="Cambria" panose="02040503050406030204" pitchFamily="18" charset="0"/>
              </a:rPr>
              <a:t>giải</a:t>
            </a:r>
            <a:r>
              <a:rPr lang="en-US" sz="2400" dirty="0">
                <a:latin typeface="Cambria" panose="02040503050406030204" pitchFamily="18" charset="0"/>
              </a:rPr>
              <a:t> </a:t>
            </a:r>
            <a:r>
              <a:rPr lang="en-US" sz="2400" dirty="0" err="1">
                <a:latin typeface="Cambria" panose="02040503050406030204" pitchFamily="18" charset="0"/>
              </a:rPr>
              <a:t>trí</a:t>
            </a:r>
            <a:r>
              <a:rPr lang="en-US" sz="2400" dirty="0">
                <a:latin typeface="Cambria" panose="02040503050406030204" pitchFamily="18" charset="0"/>
              </a:rPr>
              <a:t> </a:t>
            </a:r>
            <a:r>
              <a:rPr lang="en-US" sz="2400" dirty="0" err="1">
                <a:latin typeface="Cambria" panose="02040503050406030204" pitchFamily="18" charset="0"/>
              </a:rPr>
              <a:t>hoạt</a:t>
            </a:r>
            <a:r>
              <a:rPr lang="en-US" sz="2400" dirty="0">
                <a:latin typeface="Cambria" panose="02040503050406030204" pitchFamily="18" charset="0"/>
              </a:rPr>
              <a:t> </a:t>
            </a:r>
            <a:r>
              <a:rPr lang="en-US" sz="2400" dirty="0" err="1">
                <a:latin typeface="Cambria" panose="02040503050406030204" pitchFamily="18" charset="0"/>
              </a:rPr>
              <a:t>động</a:t>
            </a:r>
            <a:r>
              <a:rPr lang="en-US" sz="2400" dirty="0">
                <a:latin typeface="Cambria" panose="02040503050406030204" pitchFamily="18" charset="0"/>
              </a:rPr>
              <a:t> </a:t>
            </a:r>
            <a:r>
              <a:rPr lang="en-US" sz="2400" dirty="0" err="1">
                <a:latin typeface="Cambria" panose="02040503050406030204" pitchFamily="18" charset="0"/>
              </a:rPr>
              <a:t>văn</a:t>
            </a:r>
            <a:r>
              <a:rPr lang="en-US" sz="2400" dirty="0">
                <a:latin typeface="Cambria" panose="02040503050406030204" pitchFamily="18" charset="0"/>
              </a:rPr>
              <a:t> </a:t>
            </a:r>
            <a:r>
              <a:rPr lang="en-US" sz="2400" dirty="0" err="1">
                <a:latin typeface="Cambria" panose="02040503050406030204" pitchFamily="18" charset="0"/>
              </a:rPr>
              <a:t>hoá</a:t>
            </a:r>
            <a:r>
              <a:rPr lang="en-US" sz="2400" dirty="0">
                <a:latin typeface="Cambria" panose="02040503050406030204" pitchFamily="18" charset="0"/>
              </a:rPr>
              <a:t>, </a:t>
            </a:r>
            <a:r>
              <a:rPr lang="en-US" sz="2400" dirty="0" err="1">
                <a:latin typeface="Cambria" panose="02040503050406030204" pitchFamily="18" charset="0"/>
              </a:rPr>
              <a:t>nghệ</a:t>
            </a:r>
            <a:r>
              <a:rPr lang="en-US" sz="2400" dirty="0">
                <a:latin typeface="Cambria" panose="02040503050406030204" pitchFamily="18" charset="0"/>
              </a:rPr>
              <a:t> </a:t>
            </a:r>
            <a:r>
              <a:rPr lang="en-US" sz="2400" dirty="0" err="1">
                <a:latin typeface="Cambria" panose="02040503050406030204" pitchFamily="18" charset="0"/>
              </a:rPr>
              <a:t>thuật</a:t>
            </a:r>
            <a:r>
              <a:rPr lang="en-US" sz="2400" dirty="0">
                <a:latin typeface="Cambria" panose="02040503050406030204" pitchFamily="18" charset="0"/>
              </a:rPr>
              <a:t>, </a:t>
            </a:r>
            <a:r>
              <a:rPr lang="en-US" sz="2400" dirty="0" err="1">
                <a:latin typeface="Cambria" panose="02040503050406030204" pitchFamily="18" charset="0"/>
              </a:rPr>
              <a:t>thể</a:t>
            </a:r>
            <a:r>
              <a:rPr lang="en-US" sz="2400" dirty="0">
                <a:latin typeface="Cambria" panose="02040503050406030204" pitchFamily="18" charset="0"/>
              </a:rPr>
              <a:t> </a:t>
            </a:r>
            <a:r>
              <a:rPr lang="en-US" sz="2400" dirty="0" err="1">
                <a:latin typeface="Cambria" panose="02040503050406030204" pitchFamily="18" charset="0"/>
              </a:rPr>
              <a:t>dục</a:t>
            </a:r>
            <a:r>
              <a:rPr lang="en-US" sz="2400" dirty="0">
                <a:latin typeface="Cambria" panose="02040503050406030204" pitchFamily="18" charset="0"/>
              </a:rPr>
              <a:t>, </a:t>
            </a:r>
            <a:r>
              <a:rPr lang="en-US" sz="2400" dirty="0" err="1">
                <a:latin typeface="Cambria" panose="02040503050406030204" pitchFamily="18" charset="0"/>
              </a:rPr>
              <a:t>thể</a:t>
            </a:r>
            <a:r>
              <a:rPr lang="en-US" sz="2400" dirty="0">
                <a:latin typeface="Cambria" panose="02040503050406030204" pitchFamily="18" charset="0"/>
              </a:rPr>
              <a:t> </a:t>
            </a:r>
            <a:r>
              <a:rPr lang="en-US" sz="2400" dirty="0" err="1">
                <a:latin typeface="Cambria" panose="02040503050406030204" pitchFamily="18" charset="0"/>
              </a:rPr>
              <a:t>thao</a:t>
            </a:r>
            <a:r>
              <a:rPr lang="en-US" sz="2400" dirty="0">
                <a:latin typeface="Cambria" panose="02040503050406030204" pitchFamily="18" charset="0"/>
              </a:rPr>
              <a:t>, du </a:t>
            </a:r>
            <a:r>
              <a:rPr lang="en-US" sz="2400" dirty="0" err="1">
                <a:latin typeface="Cambria" panose="02040503050406030204" pitchFamily="18" charset="0"/>
              </a:rPr>
              <a:t>lịch</a:t>
            </a:r>
            <a:r>
              <a:rPr lang="en-US" sz="2400" dirty="0">
                <a:latin typeface="Cambria" panose="02040503050406030204" pitchFamily="18" charset="0"/>
              </a:rPr>
              <a:t>; </a:t>
            </a:r>
            <a:r>
              <a:rPr lang="en-US" sz="2400" dirty="0" err="1">
                <a:latin typeface="Cambria" panose="02040503050406030204" pitchFamily="18" charset="0"/>
              </a:rPr>
              <a:t>Quyền</a:t>
            </a:r>
            <a:r>
              <a:rPr lang="en-US" sz="2400" dirty="0">
                <a:latin typeface="Cambria" panose="02040503050406030204" pitchFamily="18" charset="0"/>
              </a:rPr>
              <a:t> </a:t>
            </a:r>
            <a:r>
              <a:rPr lang="en-US" sz="2400" dirty="0" err="1">
                <a:latin typeface="Cambria" panose="02040503050406030204" pitchFamily="18" charset="0"/>
              </a:rPr>
              <a:t>được</a:t>
            </a:r>
            <a:r>
              <a:rPr lang="en-US" sz="2400" dirty="0">
                <a:latin typeface="Cambria" panose="02040503050406030204" pitchFamily="18" charset="0"/>
              </a:rPr>
              <a:t> </a:t>
            </a:r>
            <a:r>
              <a:rPr lang="en-US" sz="2400" dirty="0" err="1">
                <a:latin typeface="Cambria" panose="02040503050406030204" pitchFamily="18" charset="0"/>
              </a:rPr>
              <a:t>bày</a:t>
            </a:r>
            <a:r>
              <a:rPr lang="en-US" sz="2400" dirty="0">
                <a:latin typeface="Cambria" panose="02040503050406030204" pitchFamily="18" charset="0"/>
              </a:rPr>
              <a:t> </a:t>
            </a:r>
            <a:r>
              <a:rPr lang="en-US" sz="2400" dirty="0" err="1">
                <a:latin typeface="Cambria" panose="02040503050406030204" pitchFamily="18" charset="0"/>
              </a:rPr>
              <a:t>tỏ</a:t>
            </a:r>
            <a:r>
              <a:rPr lang="en-US" sz="2400" dirty="0">
                <a:latin typeface="Cambria" panose="02040503050406030204" pitchFamily="18" charset="0"/>
              </a:rPr>
              <a:t> </a:t>
            </a:r>
            <a:r>
              <a:rPr lang="en-US" sz="2400" dirty="0" err="1">
                <a:latin typeface="Cambria" panose="02040503050406030204" pitchFamily="18" charset="0"/>
              </a:rPr>
              <a:t>ý</a:t>
            </a:r>
            <a:r>
              <a:rPr lang="en-US" sz="2400" dirty="0">
                <a:latin typeface="Cambria" panose="02040503050406030204" pitchFamily="18" charset="0"/>
              </a:rPr>
              <a:t> </a:t>
            </a:r>
            <a:r>
              <a:rPr lang="en-US" sz="2400" dirty="0" err="1">
                <a:latin typeface="Cambria" panose="02040503050406030204" pitchFamily="18" charset="0"/>
              </a:rPr>
              <a:t>kiến</a:t>
            </a:r>
            <a:r>
              <a:rPr lang="en-US" sz="2400" dirty="0">
                <a:latin typeface="Cambria" panose="02040503050406030204" pitchFamily="18" charset="0"/>
              </a:rPr>
              <a:t> </a:t>
            </a:r>
            <a:r>
              <a:rPr lang="en-US" sz="2400" dirty="0" err="1">
                <a:latin typeface="Cambria" panose="02040503050406030204" pitchFamily="18" charset="0"/>
              </a:rPr>
              <a:t>và</a:t>
            </a:r>
            <a:r>
              <a:rPr lang="en-US" sz="2400" dirty="0">
                <a:latin typeface="Cambria" panose="02040503050406030204" pitchFamily="18" charset="0"/>
              </a:rPr>
              <a:t> </a:t>
            </a:r>
            <a:r>
              <a:rPr lang="en-US" sz="2400" dirty="0" err="1">
                <a:latin typeface="Cambria" panose="02040503050406030204" pitchFamily="18" charset="0"/>
              </a:rPr>
              <a:t>hội</a:t>
            </a:r>
            <a:r>
              <a:rPr lang="en-US" sz="2400" dirty="0">
                <a:latin typeface="Cambria" panose="02040503050406030204" pitchFamily="18" charset="0"/>
              </a:rPr>
              <a:t> </a:t>
            </a:r>
            <a:r>
              <a:rPr lang="en-US" sz="2400" dirty="0" err="1">
                <a:latin typeface="Cambria" panose="02040503050406030204" pitchFamily="18" charset="0"/>
              </a:rPr>
              <a:t>họp</a:t>
            </a:r>
            <a:r>
              <a:rPr lang="en-US" sz="2400" dirty="0">
                <a:latin typeface="Cambria" panose="02040503050406030204" pitchFamily="18" charset="0"/>
              </a:rPr>
              <a:t>.</a:t>
            </a:r>
            <a:r>
              <a:rPr lang="en-VN" sz="2400" dirty="0">
                <a:latin typeface="Cambria" panose="02040503050406030204" pitchFamily="18" charset="0"/>
              </a:rPr>
              <a:t> </a:t>
            </a:r>
            <a:endParaRPr lang="vi-VN" sz="2400" dirty="0">
              <a:latin typeface="Cambria" panose="02040503050406030204" pitchFamily="18" charset="0"/>
            </a:endParaRPr>
          </a:p>
        </p:txBody>
      </p:sp>
      <p:sp>
        <p:nvSpPr>
          <p:cNvPr id="14" name="Freeform 3">
            <a:extLst>
              <a:ext uri="{FF2B5EF4-FFF2-40B4-BE49-F238E27FC236}">
                <a16:creationId xmlns:a16="http://schemas.microsoft.com/office/drawing/2014/main" id="{C57BD5DB-34C7-A24B-B3DC-C918967D8ECD}"/>
              </a:ext>
            </a:extLst>
          </p:cNvPr>
          <p:cNvSpPr/>
          <p:nvPr/>
        </p:nvSpPr>
        <p:spPr>
          <a:xfrm>
            <a:off x="1" y="4445000"/>
            <a:ext cx="3149600" cy="2505267"/>
          </a:xfrm>
          <a:custGeom>
            <a:avLst/>
            <a:gdLst/>
            <a:ahLst/>
            <a:cxnLst/>
            <a:rect l="l" t="t" r="r" b="b"/>
            <a:pathLst>
              <a:path w="5603009" h="4510422">
                <a:moveTo>
                  <a:pt x="0" y="0"/>
                </a:moveTo>
                <a:lnTo>
                  <a:pt x="5603009" y="0"/>
                </a:lnTo>
                <a:lnTo>
                  <a:pt x="5603009" y="4510422"/>
                </a:lnTo>
                <a:lnTo>
                  <a:pt x="0" y="4510422"/>
                </a:lnTo>
                <a:lnTo>
                  <a:pt x="0" y="0"/>
                </a:lnTo>
                <a:close/>
              </a:path>
            </a:pathLst>
          </a:custGeom>
          <a:blipFill>
            <a:blip r:embed="rId5"/>
            <a:stretch>
              <a:fillRect/>
            </a:stretch>
          </a:blipFill>
        </p:spPr>
      </p:sp>
      <p:sp>
        <p:nvSpPr>
          <p:cNvPr id="17" name="Freeform 7">
            <a:extLst>
              <a:ext uri="{FF2B5EF4-FFF2-40B4-BE49-F238E27FC236}">
                <a16:creationId xmlns:a16="http://schemas.microsoft.com/office/drawing/2014/main" id="{37753370-E942-1846-A1CE-29947712A3EF}"/>
              </a:ext>
            </a:extLst>
          </p:cNvPr>
          <p:cNvSpPr/>
          <p:nvPr/>
        </p:nvSpPr>
        <p:spPr>
          <a:xfrm>
            <a:off x="8839201" y="4444999"/>
            <a:ext cx="3149600" cy="2413000"/>
          </a:xfrm>
          <a:custGeom>
            <a:avLst/>
            <a:gdLst/>
            <a:ahLst/>
            <a:cxnLst/>
            <a:rect l="l" t="t" r="r" b="b"/>
            <a:pathLst>
              <a:path w="7226678" h="5387160">
                <a:moveTo>
                  <a:pt x="0" y="0"/>
                </a:moveTo>
                <a:lnTo>
                  <a:pt x="7226678" y="0"/>
                </a:lnTo>
                <a:lnTo>
                  <a:pt x="7226678" y="5387160"/>
                </a:lnTo>
                <a:lnTo>
                  <a:pt x="0" y="538716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 name="TextBox 2">
            <a:extLst>
              <a:ext uri="{FF2B5EF4-FFF2-40B4-BE49-F238E27FC236}">
                <a16:creationId xmlns:a16="http://schemas.microsoft.com/office/drawing/2014/main" id="{C809FA5F-1E24-F643-8A5F-DEF83D32339D}"/>
              </a:ext>
            </a:extLst>
          </p:cNvPr>
          <p:cNvSpPr txBox="1"/>
          <p:nvPr/>
        </p:nvSpPr>
        <p:spPr>
          <a:xfrm>
            <a:off x="4495801" y="5197832"/>
            <a:ext cx="2997200" cy="769441"/>
          </a:xfrm>
          <a:prstGeom prst="rect">
            <a:avLst/>
          </a:prstGeom>
          <a:solidFill>
            <a:schemeClr val="bg1"/>
          </a:solidFill>
        </p:spPr>
        <p:txBody>
          <a:bodyPr wrap="square" rtlCol="0">
            <a:spAutoFit/>
          </a:bodyPr>
          <a:lstStyle/>
          <a:p>
            <a:pPr algn="ctr"/>
            <a:r>
              <a:rPr lang="en-VN" sz="4400" b="1" dirty="0">
                <a:solidFill>
                  <a:srgbClr val="C00000"/>
                </a:solidFill>
                <a:latin typeface="Cambria" panose="02040503050406030204" pitchFamily="18" charset="0"/>
              </a:rPr>
              <a:t>GHI NHỚ</a:t>
            </a:r>
          </a:p>
        </p:txBody>
      </p:sp>
    </p:spTree>
    <p:extLst>
      <p:ext uri="{BB962C8B-B14F-4D97-AF65-F5344CB8AC3E}">
        <p14:creationId xmlns:p14="http://schemas.microsoft.com/office/powerpoint/2010/main" val="1225167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7759" y="-1162147"/>
            <a:ext cx="12329759" cy="8020147"/>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grpSp>
        <p:nvGrpSpPr>
          <p:cNvPr id="9" name="Group 8">
            <a:extLst>
              <a:ext uri="{FF2B5EF4-FFF2-40B4-BE49-F238E27FC236}">
                <a16:creationId xmlns:a16="http://schemas.microsoft.com/office/drawing/2014/main" id="{DA1B4BEF-6A54-5144-A9D3-A04207DC47CC}"/>
              </a:ext>
            </a:extLst>
          </p:cNvPr>
          <p:cNvGrpSpPr/>
          <p:nvPr/>
        </p:nvGrpSpPr>
        <p:grpSpPr>
          <a:xfrm>
            <a:off x="691078" y="298991"/>
            <a:ext cx="10809845" cy="6260019"/>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sz="1200"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285229" y="731092"/>
            <a:ext cx="9852163" cy="584775"/>
          </a:xfrm>
          <a:prstGeom prst="rect">
            <a:avLst/>
          </a:prstGeom>
          <a:noFill/>
        </p:spPr>
        <p:txBody>
          <a:bodyPr wrap="square" rtlCol="0">
            <a:spAutoFit/>
          </a:bodyPr>
          <a:lstStyle/>
          <a:p>
            <a:r>
              <a:rPr lang="en-VN" sz="3200" b="1" dirty="0">
                <a:solidFill>
                  <a:srgbClr val="E54784"/>
                </a:solidFill>
                <a:latin typeface="Cambria" panose="02040503050406030204" pitchFamily="18" charset="0"/>
              </a:rPr>
              <a:t>1. Tìm hiểu một số quyền và bổn phận của trẻ em</a:t>
            </a:r>
          </a:p>
        </p:txBody>
      </p:sp>
      <p:sp>
        <p:nvSpPr>
          <p:cNvPr id="17" name="TextBox 16">
            <a:extLst>
              <a:ext uri="{FF2B5EF4-FFF2-40B4-BE49-F238E27FC236}">
                <a16:creationId xmlns:a16="http://schemas.microsoft.com/office/drawing/2014/main" id="{D2A6FAB2-D7DF-424C-88AC-7B354A4A7025}"/>
              </a:ext>
            </a:extLst>
          </p:cNvPr>
          <p:cNvSpPr txBox="1"/>
          <p:nvPr/>
        </p:nvSpPr>
        <p:spPr>
          <a:xfrm>
            <a:off x="1828800" y="1285090"/>
            <a:ext cx="7467600" cy="543675"/>
          </a:xfrm>
          <a:prstGeom prst="rect">
            <a:avLst/>
          </a:prstGeom>
          <a:noFill/>
        </p:spPr>
        <p:txBody>
          <a:bodyPr wrap="square" rtlCol="0">
            <a:spAutoFit/>
          </a:bodyPr>
          <a:lstStyle/>
          <a:p>
            <a:r>
              <a:rPr lang="en-VN" sz="2933" i="1" dirty="0">
                <a:latin typeface="Cambria" panose="02040503050406030204" pitchFamily="18" charset="0"/>
              </a:rPr>
              <a:t>a. Tìm hiểu một số quyền của trẻ em</a:t>
            </a:r>
          </a:p>
        </p:txBody>
      </p:sp>
      <p:sp>
        <p:nvSpPr>
          <p:cNvPr id="3" name="TextBox 2">
            <a:extLst>
              <a:ext uri="{FF2B5EF4-FFF2-40B4-BE49-F238E27FC236}">
                <a16:creationId xmlns:a16="http://schemas.microsoft.com/office/drawing/2014/main" id="{49B4C2C4-3201-044A-A29C-A4A1CF24553B}"/>
              </a:ext>
            </a:extLst>
          </p:cNvPr>
          <p:cNvSpPr txBox="1"/>
          <p:nvPr/>
        </p:nvSpPr>
        <p:spPr>
          <a:xfrm>
            <a:off x="1293498" y="1817394"/>
            <a:ext cx="9604999" cy="4279954"/>
          </a:xfrm>
          <a:prstGeom prst="rect">
            <a:avLst/>
          </a:prstGeom>
          <a:noFill/>
        </p:spPr>
        <p:txBody>
          <a:bodyPr wrap="square" rtlCol="0">
            <a:spAutoFit/>
          </a:bodyPr>
          <a:lstStyle/>
          <a:p>
            <a:pPr marL="304815">
              <a:spcAft>
                <a:spcPts val="533"/>
              </a:spcAft>
            </a:pPr>
            <a:r>
              <a:rPr lang="en-US" sz="2133" dirty="0" err="1">
                <a:latin typeface="Cambria" panose="02040503050406030204" pitchFamily="18" charset="0"/>
                <a:ea typeface="Times New Roman" panose="02020603050405020304" pitchFamily="18" charset="0"/>
              </a:rPr>
              <a:t>Ngoài</a:t>
            </a:r>
            <a:r>
              <a:rPr lang="en-US" sz="2133" dirty="0">
                <a:latin typeface="Cambria" panose="02040503050406030204" pitchFamily="18" charset="0"/>
                <a:ea typeface="Times New Roman" panose="02020603050405020304" pitchFamily="18" charset="0"/>
              </a:rPr>
              <a:t> ra, </a:t>
            </a:r>
            <a:r>
              <a:rPr lang="en-US" sz="2133" dirty="0" err="1">
                <a:latin typeface="Cambria" panose="02040503050406030204" pitchFamily="18" charset="0"/>
                <a:ea typeface="Times New Roman" panose="02020603050405020304" pitchFamily="18" charset="0"/>
              </a:rPr>
              <a:t>trẻ</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em</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còn</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có</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rất</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nhiều</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quyền</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khác</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như</a:t>
            </a:r>
            <a:r>
              <a:rPr lang="en-US" sz="2133" dirty="0">
                <a:latin typeface="Cambria" panose="02040503050406030204" pitchFamily="18" charset="0"/>
                <a:ea typeface="Times New Roman" panose="02020603050405020304" pitchFamily="18" charset="0"/>
              </a:rPr>
              <a:t>: </a:t>
            </a:r>
          </a:p>
          <a:p>
            <a:pPr marL="609630" indent="-304815">
              <a:spcAft>
                <a:spcPts val="533"/>
              </a:spcAft>
              <a:buFont typeface="Arial" panose="020B0604020202020204" pitchFamily="34" charset="0"/>
              <a:buChar char="•"/>
            </a:pPr>
            <a:r>
              <a:rPr lang="en-US" sz="2133" dirty="0" err="1">
                <a:latin typeface="Cambria" panose="02040503050406030204" pitchFamily="18" charset="0"/>
                <a:ea typeface="Times New Roman" panose="02020603050405020304" pitchFamily="18" charset="0"/>
              </a:rPr>
              <a:t>Quyền</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sống</a:t>
            </a:r>
            <a:r>
              <a:rPr lang="en-US" sz="2133" dirty="0">
                <a:latin typeface="Cambria" panose="02040503050406030204" pitchFamily="18" charset="0"/>
                <a:ea typeface="Times New Roman" panose="02020603050405020304" pitchFamily="18" charset="0"/>
              </a:rPr>
              <a:t>; </a:t>
            </a:r>
          </a:p>
          <a:p>
            <a:pPr marL="609630" indent="-304815">
              <a:spcAft>
                <a:spcPts val="533"/>
              </a:spcAft>
              <a:buFont typeface="Arial" panose="020B0604020202020204" pitchFamily="34" charset="0"/>
              <a:buChar char="•"/>
            </a:pPr>
            <a:r>
              <a:rPr lang="en-US" sz="2133" dirty="0" err="1">
                <a:latin typeface="Cambria" panose="02040503050406030204" pitchFamily="18" charset="0"/>
                <a:ea typeface="Times New Roman" panose="02020603050405020304" pitchFamily="18" charset="0"/>
              </a:rPr>
              <a:t>Quyền</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giữ</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gìn</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phát</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huy</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bản</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sắc</a:t>
            </a:r>
            <a:r>
              <a:rPr lang="en-US" sz="2133" dirty="0">
                <a:latin typeface="Cambria" panose="02040503050406030204" pitchFamily="18" charset="0"/>
                <a:ea typeface="Times New Roman" panose="02020603050405020304" pitchFamily="18" charset="0"/>
              </a:rPr>
              <a:t>; </a:t>
            </a:r>
          </a:p>
          <a:p>
            <a:pPr marL="609630" indent="-304815">
              <a:spcAft>
                <a:spcPts val="533"/>
              </a:spcAft>
              <a:buFont typeface="Arial" panose="020B0604020202020204" pitchFamily="34" charset="0"/>
              <a:buChar char="•"/>
            </a:pPr>
            <a:r>
              <a:rPr lang="en-US" sz="2133" dirty="0" err="1">
                <a:latin typeface="Cambria" panose="02040503050406030204" pitchFamily="18" charset="0"/>
                <a:ea typeface="Times New Roman" panose="02020603050405020304" pitchFamily="18" charset="0"/>
              </a:rPr>
              <a:t>Quyền</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tự</a:t>
            </a:r>
            <a:r>
              <a:rPr lang="en-US" sz="2133" dirty="0">
                <a:latin typeface="Cambria" panose="02040503050406030204" pitchFamily="18" charset="0"/>
                <a:ea typeface="Times New Roman" panose="02020603050405020304" pitchFamily="18" charset="0"/>
              </a:rPr>
              <a:t> do </a:t>
            </a:r>
            <a:r>
              <a:rPr lang="en-US" sz="2133" dirty="0" err="1">
                <a:latin typeface="Cambria" panose="02040503050406030204" pitchFamily="18" charset="0"/>
                <a:ea typeface="Times New Roman" panose="02020603050405020304" pitchFamily="18" charset="0"/>
              </a:rPr>
              <a:t>tín</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ngưỡng</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tôn</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giáo</a:t>
            </a:r>
            <a:r>
              <a:rPr lang="en-US" sz="2133" dirty="0">
                <a:latin typeface="Cambria" panose="02040503050406030204" pitchFamily="18" charset="0"/>
                <a:ea typeface="Times New Roman" panose="02020603050405020304" pitchFamily="18" charset="0"/>
              </a:rPr>
              <a:t>; </a:t>
            </a:r>
          </a:p>
          <a:p>
            <a:pPr marL="609630" indent="-304815">
              <a:spcAft>
                <a:spcPts val="533"/>
              </a:spcAft>
              <a:buFont typeface="Arial" panose="020B0604020202020204" pitchFamily="34" charset="0"/>
              <a:buChar char="•"/>
            </a:pPr>
            <a:r>
              <a:rPr lang="en-US" sz="2133" dirty="0" err="1">
                <a:latin typeface="Cambria" panose="02040503050406030204" pitchFamily="18" charset="0"/>
                <a:ea typeface="Times New Roman" panose="02020603050405020304" pitchFamily="18" charset="0"/>
              </a:rPr>
              <a:t>Quyền</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sở</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hữu</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thừa</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kế</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và</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các</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quyền</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khác</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đối</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với</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tài</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sản</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theo</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quy</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định</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của</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pháp</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luật</a:t>
            </a:r>
            <a:r>
              <a:rPr lang="en-US" sz="2133" dirty="0">
                <a:latin typeface="Cambria" panose="02040503050406030204" pitchFamily="18" charset="0"/>
                <a:ea typeface="Times New Roman" panose="02020603050405020304" pitchFamily="18" charset="0"/>
              </a:rPr>
              <a:t>; </a:t>
            </a:r>
          </a:p>
          <a:p>
            <a:pPr marL="609630" indent="-304815">
              <a:spcAft>
                <a:spcPts val="533"/>
              </a:spcAft>
              <a:buFont typeface="Arial" panose="020B0604020202020204" pitchFamily="34" charset="0"/>
              <a:buChar char="•"/>
            </a:pPr>
            <a:r>
              <a:rPr lang="en-US" sz="2133" dirty="0" err="1">
                <a:latin typeface="Cambria" panose="02040503050406030204" pitchFamily="18" charset="0"/>
                <a:ea typeface="Times New Roman" panose="02020603050405020304" pitchFamily="18" charset="0"/>
              </a:rPr>
              <a:t>Quyền</a:t>
            </a:r>
            <a:r>
              <a:rPr lang="en-VN"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bí</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mật</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đời</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sống</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riêng</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tư</a:t>
            </a:r>
            <a:r>
              <a:rPr lang="en-US" sz="2133" dirty="0">
                <a:latin typeface="Cambria" panose="02040503050406030204" pitchFamily="18" charset="0"/>
                <a:ea typeface="Times New Roman" panose="02020603050405020304" pitchFamily="18" charset="0"/>
              </a:rPr>
              <a:t>; </a:t>
            </a:r>
          </a:p>
          <a:p>
            <a:pPr marL="609630" indent="-304815">
              <a:spcAft>
                <a:spcPts val="533"/>
              </a:spcAft>
              <a:buFont typeface="Arial" panose="020B0604020202020204" pitchFamily="34" charset="0"/>
              <a:buChar char="•"/>
            </a:pPr>
            <a:r>
              <a:rPr lang="en-US" sz="2133" dirty="0" err="1">
                <a:latin typeface="Cambria" panose="02040503050406030204" pitchFamily="18" charset="0"/>
                <a:ea typeface="Times New Roman" panose="02020603050405020304" pitchFamily="18" charset="0"/>
              </a:rPr>
              <a:t>Quyền</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được</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sống</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chung</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với</a:t>
            </a:r>
            <a:r>
              <a:rPr lang="en-US" sz="2133" dirty="0">
                <a:latin typeface="Cambria" panose="02040503050406030204" pitchFamily="18" charset="0"/>
                <a:ea typeface="Times New Roman" panose="02020603050405020304" pitchFamily="18" charset="0"/>
              </a:rPr>
              <a:t> cha, </a:t>
            </a:r>
            <a:r>
              <a:rPr lang="en-US" sz="2133" dirty="0" err="1">
                <a:latin typeface="Cambria" panose="02040503050406030204" pitchFamily="18" charset="0"/>
                <a:ea typeface="Times New Roman" panose="02020603050405020304" pitchFamily="18" charset="0"/>
              </a:rPr>
              <a:t>mẹ</a:t>
            </a:r>
            <a:r>
              <a:rPr lang="en-US" sz="2133" dirty="0">
                <a:latin typeface="Cambria" panose="02040503050406030204" pitchFamily="18" charset="0"/>
                <a:ea typeface="Times New Roman" panose="02020603050405020304" pitchFamily="18" charset="0"/>
              </a:rPr>
              <a:t>; </a:t>
            </a:r>
          </a:p>
          <a:p>
            <a:pPr marL="609630" indent="-304815">
              <a:spcAft>
                <a:spcPts val="533"/>
              </a:spcAft>
              <a:buFont typeface="Arial" panose="020B0604020202020204" pitchFamily="34" charset="0"/>
              <a:buChar char="•"/>
            </a:pPr>
            <a:r>
              <a:rPr lang="en-US" sz="2133" dirty="0" err="1">
                <a:latin typeface="Cambria" panose="02040503050406030204" pitchFamily="18" charset="0"/>
                <a:ea typeface="Times New Roman" panose="02020603050405020304" pitchFamily="18" charset="0"/>
              </a:rPr>
              <a:t>Quyền</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được</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đoàn</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tụ</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liên</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hệ</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và</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tiếp</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xúc</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với</a:t>
            </a:r>
            <a:r>
              <a:rPr lang="en-US" sz="2133" dirty="0">
                <a:latin typeface="Cambria" panose="02040503050406030204" pitchFamily="18" charset="0"/>
                <a:ea typeface="Times New Roman" panose="02020603050405020304" pitchFamily="18" charset="0"/>
              </a:rPr>
              <a:t> cha, </a:t>
            </a:r>
            <a:r>
              <a:rPr lang="en-US" sz="2133" dirty="0" err="1">
                <a:latin typeface="Cambria" panose="02040503050406030204" pitchFamily="18" charset="0"/>
                <a:ea typeface="Times New Roman" panose="02020603050405020304" pitchFamily="18" charset="0"/>
              </a:rPr>
              <a:t>mẹ</a:t>
            </a:r>
            <a:r>
              <a:rPr lang="en-US" sz="2133" dirty="0">
                <a:latin typeface="Cambria" panose="02040503050406030204" pitchFamily="18" charset="0"/>
                <a:ea typeface="Times New Roman" panose="02020603050405020304" pitchFamily="18" charset="0"/>
              </a:rPr>
              <a:t>; </a:t>
            </a:r>
          </a:p>
          <a:p>
            <a:pPr marL="609630" indent="-304815">
              <a:spcAft>
                <a:spcPts val="533"/>
              </a:spcAft>
              <a:buFont typeface="Arial" panose="020B0604020202020204" pitchFamily="34" charset="0"/>
              <a:buChar char="•"/>
            </a:pP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Quyền</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được</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chăm</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sóc</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thay</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thế</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và</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nhận</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làm</a:t>
            </a:r>
            <a:r>
              <a:rPr lang="en-US" sz="2133" dirty="0">
                <a:latin typeface="Cambria" panose="02040503050406030204" pitchFamily="18" charset="0"/>
                <a:ea typeface="Times New Roman" panose="02020603050405020304" pitchFamily="18" charset="0"/>
              </a:rPr>
              <a:t> con </a:t>
            </a:r>
            <a:r>
              <a:rPr lang="en-US" sz="2133" dirty="0" err="1">
                <a:latin typeface="Cambria" panose="02040503050406030204" pitchFamily="18" charset="0"/>
                <a:ea typeface="Times New Roman" panose="02020603050405020304" pitchFamily="18" charset="0"/>
              </a:rPr>
              <a:t>nuôi</a:t>
            </a:r>
            <a:r>
              <a:rPr lang="en-US" sz="2133" dirty="0">
                <a:latin typeface="Cambria" panose="02040503050406030204" pitchFamily="18" charset="0"/>
                <a:ea typeface="Times New Roman" panose="02020603050405020304" pitchFamily="18" charset="0"/>
              </a:rPr>
              <a:t>; </a:t>
            </a:r>
          </a:p>
          <a:p>
            <a:pPr marL="609630" indent="-304815">
              <a:spcAft>
                <a:spcPts val="533"/>
              </a:spcAft>
              <a:buFont typeface="Arial" panose="020B0604020202020204" pitchFamily="34" charset="0"/>
              <a:buChar char="•"/>
            </a:pPr>
            <a:r>
              <a:rPr lang="en-US" sz="2133" dirty="0" err="1">
                <a:latin typeface="Cambria" panose="02040503050406030204" pitchFamily="18" charset="0"/>
                <a:ea typeface="Times New Roman" panose="02020603050405020304" pitchFamily="18" charset="0"/>
              </a:rPr>
              <a:t>Quyền</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được</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bảo</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vệ</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để</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không</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bị</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xâm</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hại</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tình</a:t>
            </a:r>
            <a:r>
              <a:rPr lang="en-US" sz="2133" dirty="0">
                <a:latin typeface="Cambria" panose="02040503050406030204" pitchFamily="18" charset="0"/>
                <a:ea typeface="Times New Roman" panose="02020603050405020304" pitchFamily="18" charset="0"/>
              </a:rPr>
              <a:t> </a:t>
            </a:r>
            <a:r>
              <a:rPr lang="en-US" sz="2133" dirty="0" err="1">
                <a:latin typeface="Cambria" panose="02040503050406030204" pitchFamily="18" charset="0"/>
                <a:ea typeface="Times New Roman" panose="02020603050405020304" pitchFamily="18" charset="0"/>
              </a:rPr>
              <a:t>dục</a:t>
            </a:r>
            <a:r>
              <a:rPr lang="en-US" sz="2133" dirty="0">
                <a:latin typeface="Cambria" panose="02040503050406030204" pitchFamily="18" charset="0"/>
                <a:ea typeface="Times New Roman" panose="02020603050405020304" pitchFamily="18" charset="0"/>
              </a:rPr>
              <a:t>; </a:t>
            </a:r>
          </a:p>
        </p:txBody>
      </p:sp>
    </p:spTree>
    <p:extLst>
      <p:ext uri="{BB962C8B-B14F-4D97-AF65-F5344CB8AC3E}">
        <p14:creationId xmlns:p14="http://schemas.microsoft.com/office/powerpoint/2010/main" val="335457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1688</Words>
  <Application>Microsoft Office PowerPoint</Application>
  <PresentationFormat>Widescreen</PresentationFormat>
  <Paragraphs>81</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5</cp:revision>
  <dcterms:created xsi:type="dcterms:W3CDTF">2024-04-16T07:21:41Z</dcterms:created>
  <dcterms:modified xsi:type="dcterms:W3CDTF">2025-04-17T10:44:47Z</dcterms:modified>
</cp:coreProperties>
</file>