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9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FB9A-B7D2-457E-A8CF-17F8AA99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6F5E3-F0AE-401B-B9A0-AFD7F1C6C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FE5EF-66DD-4023-B6D1-A70D36D1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DCF6B-A01B-4977-ACF1-25E93D5A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2961-8A35-47AB-9CC2-C1E267D8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E8E2-1449-4C91-A7F8-69581CD3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C095A-949F-4E07-8BC7-C10CCCB7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6302-0804-4E4E-A5EB-5632FC66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7E301-DD2A-4B62-ACF1-496D28A4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10E7-9091-40FE-96A1-E093940C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A43C0-1D6D-4BC8-903F-80CDD2F3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0669B-5303-4632-9BEF-9257127FA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EF9F0-C436-46F0-8A63-B5FA7748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0D326-D90A-48AC-B0D2-EAFC8FB7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194C-D769-418B-B929-CEB100C5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382A-97DF-4DFD-972D-931AC657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2D97-861D-42CB-A55C-D68A145D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D24C8-6C9C-460D-9AC3-5A352353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AB68B-A483-40E0-B180-25472254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EC5AA-0943-40FA-8AF8-198DC7B1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1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2557-C99B-4C91-A7F2-C7B793C5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17442-1FE9-43CB-A5B5-FA82A29EC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6D7A-CD3A-4B10-A51F-C054B2DA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598A-70EF-4109-BD20-D89784A0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B2E2-F077-4367-8000-B9571F7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1981-AE10-4905-9B61-2DEA9E99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E3CB-5D1B-41EA-821B-CAC626D16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155BD-C45C-451A-96B3-8E5C0967F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D93B6-5746-4FD4-B331-7D9B71DD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9F7D0-E99A-4140-96A0-8DAF892B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EE99-7AF4-4ED7-A5E9-67B50D71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F193-1493-497F-BBEA-D9349E72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37B88-1B4A-45C5-8D66-E2A63119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76399-A7C9-40FD-ADB1-D46EA6B41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52B25-D8D3-4A7B-AE61-C6955883F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809E5-1923-4420-80DB-37BE3DC14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95AE8-E2FB-4198-8064-BA54E0BD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A043F-1441-4189-8684-4C69C0CA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EF143-DCF6-48D2-99DC-6C123CEC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4D05-1252-47C0-BD9D-AF30216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7FEC7-71E6-48A6-8F88-A35A80C0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0AF4-1725-4CFF-B32C-9A38C7E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7A75B-E52C-44D4-9583-00B9F8D3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4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36A49-C893-462A-87A3-A23B2FCC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60722-ECC1-4C70-976E-3D66F9B6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85B73-419F-4682-83B4-A704BAF9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856C-68AF-4277-84F0-FFB5F83C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8E5E-CBEB-42D3-BC66-1EC3ABDA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FFD5E-CF3C-474F-887C-36117729B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BEE8D-46A1-46D9-B4D1-B9E82E3A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2C013-BA58-4E45-B07C-A980CF4E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9CF09-C80A-47A3-8663-3666E932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0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8715-BDDA-4669-AB1D-F9A9B71D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997C5-E97D-4955-B439-7F33DEBF1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09012-F477-49D0-A7AE-90CAA67C0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F3442-974A-411E-BBCD-5CF21587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65166-86AB-448E-8BE3-A6D2A245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1CC77-FB01-44B5-87BB-67CAE306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F160B-6EB5-4644-9BD2-8A1EC4D8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34C8B-CEBB-47B1-8ADB-ED6CCBC39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FCEE-9CB4-4363-BFE1-057BC6BA8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9B611-6F7E-495C-AC6A-3834F5661A1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8EDF8-F38F-4968-88CF-96B0560A9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4077-30FA-4DDB-81D9-F316C22A6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5773-5A08-404B-BA53-6EF8C936A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0.sv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44.png"/><Relationship Id="rId17" Type="http://schemas.openxmlformats.org/officeDocument/2006/relationships/image" Target="../media/image56.sv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52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8.sv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2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9.svg"/><Relationship Id="rId7" Type="http://schemas.openxmlformats.org/officeDocument/2006/relationships/image" Target="../media/image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10" Type="http://schemas.openxmlformats.org/officeDocument/2006/relationships/image" Target="../media/image42.sv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4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4.svg"/><Relationship Id="rId4" Type="http://schemas.openxmlformats.org/officeDocument/2006/relationships/image" Target="../media/image33.png"/><Relationship Id="rId9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8.png"/><Relationship Id="rId5" Type="http://schemas.openxmlformats.org/officeDocument/2006/relationships/image" Target="../media/image21.sv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3633497" y="346758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4759" flipH="1">
            <a:off x="716555" y="1256160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43770" y="1371600"/>
            <a:ext cx="4882896" cy="5486400"/>
          </a:xfrm>
          <a:custGeom>
            <a:avLst/>
            <a:gdLst/>
            <a:ahLst/>
            <a:cxnLst/>
            <a:rect l="l" t="t" r="r" b="b"/>
            <a:pathLst>
              <a:path w="7324344" h="8229600">
                <a:moveTo>
                  <a:pt x="0" y="0"/>
                </a:moveTo>
                <a:lnTo>
                  <a:pt x="7324344" y="0"/>
                </a:lnTo>
                <a:lnTo>
                  <a:pt x="73243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227" y="628071"/>
            <a:ext cx="11302963" cy="5751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7" y="1"/>
            <a:ext cx="1488787" cy="1488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800021"/>
            <a:ext cx="621846" cy="638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843180" y="4078531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30756" y="307113"/>
            <a:ext cx="11707386" cy="6029304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397725" y="-85630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4815" y="1964259"/>
            <a:ext cx="6140789" cy="2800924"/>
          </a:xfrm>
          <a:custGeom>
            <a:avLst/>
            <a:gdLst/>
            <a:ahLst/>
            <a:cxnLst/>
            <a:rect l="l" t="t" r="r" b="b"/>
            <a:pathLst>
              <a:path w="9211184" h="4201386">
                <a:moveTo>
                  <a:pt x="0" y="0"/>
                </a:moveTo>
                <a:lnTo>
                  <a:pt x="9211185" y="0"/>
                </a:lnTo>
                <a:lnTo>
                  <a:pt x="9211185" y="4201386"/>
                </a:lnTo>
                <a:lnTo>
                  <a:pt x="0" y="4201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5" r="-64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43064" y="1434107"/>
            <a:ext cx="4774121" cy="3896948"/>
          </a:xfrm>
          <a:custGeom>
            <a:avLst/>
            <a:gdLst/>
            <a:ahLst/>
            <a:cxnLst/>
            <a:rect l="l" t="t" r="r" b="b"/>
            <a:pathLst>
              <a:path w="7161181" h="5845422">
                <a:moveTo>
                  <a:pt x="0" y="0"/>
                </a:moveTo>
                <a:lnTo>
                  <a:pt x="7161182" y="0"/>
                </a:lnTo>
                <a:lnTo>
                  <a:pt x="7161182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6439" y="757197"/>
            <a:ext cx="8797391" cy="65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Quan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sát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tranh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và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trả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lời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câu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200" dirty="0" err="1">
                <a:solidFill>
                  <a:srgbClr val="51413A"/>
                </a:solidFill>
                <a:latin typeface="Nunito Bold Bold"/>
              </a:rPr>
              <a:t>hỏi</a:t>
            </a:r>
            <a:r>
              <a:rPr lang="en-US" sz="4200" dirty="0">
                <a:solidFill>
                  <a:srgbClr val="51413A"/>
                </a:solidFill>
                <a:latin typeface="Nunito Bold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464" y="5612605"/>
            <a:ext cx="11818380" cy="9746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ts val="3814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23" indent="-457223">
              <a:lnSpc>
                <a:spcPts val="3814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843180" y="4078531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30756" y="307113"/>
            <a:ext cx="11707386" cy="6029304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397725" y="-85630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19289" y="838200"/>
            <a:ext cx="7543911" cy="3759200"/>
          </a:xfrm>
          <a:custGeom>
            <a:avLst/>
            <a:gdLst/>
            <a:ahLst/>
            <a:cxnLst/>
            <a:rect l="l" t="t" r="r" b="b"/>
            <a:pathLst>
              <a:path w="9211184" h="4201386">
                <a:moveTo>
                  <a:pt x="0" y="0"/>
                </a:moveTo>
                <a:lnTo>
                  <a:pt x="9211184" y="0"/>
                </a:lnTo>
                <a:lnTo>
                  <a:pt x="9211184" y="4201386"/>
                </a:lnTo>
                <a:lnTo>
                  <a:pt x="0" y="4201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5" r="-64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2899508"/>
            <a:ext cx="3466863" cy="4038600"/>
          </a:xfrm>
          <a:custGeom>
            <a:avLst/>
            <a:gdLst/>
            <a:ahLst/>
            <a:cxnLst/>
            <a:rect l="l" t="t" r="r" b="b"/>
            <a:pathLst>
              <a:path w="4019026" h="4696038">
                <a:moveTo>
                  <a:pt x="0" y="0"/>
                </a:moveTo>
                <a:lnTo>
                  <a:pt x="4019027" y="0"/>
                </a:lnTo>
                <a:lnTo>
                  <a:pt x="4019027" y="4696038"/>
                </a:lnTo>
                <a:lnTo>
                  <a:pt x="0" y="46960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67200" y="4757456"/>
            <a:ext cx="11800943" cy="93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4"/>
              </a:lnSpc>
            </a:pP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3814"/>
              </a:lnSpc>
            </a:pP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933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843180" y="4078531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30756" y="307113"/>
            <a:ext cx="11707386" cy="6029304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3397725" y="-85630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6000" y="1037595"/>
            <a:ext cx="5852473" cy="5051478"/>
          </a:xfrm>
          <a:custGeom>
            <a:avLst/>
            <a:gdLst/>
            <a:ahLst/>
            <a:cxnLst/>
            <a:rect l="l" t="t" r="r" b="b"/>
            <a:pathLst>
              <a:path w="7161181" h="5845422">
                <a:moveTo>
                  <a:pt x="0" y="0"/>
                </a:moveTo>
                <a:lnTo>
                  <a:pt x="7161182" y="0"/>
                </a:lnTo>
                <a:lnTo>
                  <a:pt x="7161182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80596" y="4167658"/>
            <a:ext cx="2825673" cy="2951095"/>
          </a:xfrm>
          <a:custGeom>
            <a:avLst/>
            <a:gdLst/>
            <a:ahLst/>
            <a:cxnLst/>
            <a:rect l="l" t="t" r="r" b="b"/>
            <a:pathLst>
              <a:path w="4238510" h="4426642">
                <a:moveTo>
                  <a:pt x="0" y="0"/>
                </a:moveTo>
                <a:lnTo>
                  <a:pt x="4238510" y="0"/>
                </a:lnTo>
                <a:lnTo>
                  <a:pt x="4238510" y="4426642"/>
                </a:lnTo>
                <a:lnTo>
                  <a:pt x="0" y="44266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326583" y="1295400"/>
            <a:ext cx="4208739" cy="2887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14"/>
              </a:lnSpc>
            </a:pP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ts val="3814"/>
              </a:lnSpc>
            </a:pP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So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rẻ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933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9641476" y="4082209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562705" y="471638"/>
            <a:ext cx="9040449" cy="6055353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976528" y="1579948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95797" y="1094346"/>
            <a:ext cx="645822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6"/>
              </a:lnSpc>
            </a:pPr>
            <a:r>
              <a:rPr lang="en-US" sz="5867" dirty="0">
                <a:solidFill>
                  <a:srgbClr val="51413A"/>
                </a:solidFill>
                <a:latin typeface="Nunito Bold Bold"/>
              </a:rPr>
              <a:t>THẢO LUẬN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75032" y="1948982"/>
            <a:ext cx="734684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8994" y="3311923"/>
            <a:ext cx="725136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endParaRPr lang="en-US" sz="36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9206" y="821557"/>
            <a:ext cx="4107942" cy="5486400"/>
          </a:xfrm>
          <a:custGeom>
            <a:avLst/>
            <a:gdLst/>
            <a:ahLst/>
            <a:cxnLst/>
            <a:rect l="l" t="t" r="r" b="b"/>
            <a:pathLst>
              <a:path w="6161913" h="8229600">
                <a:moveTo>
                  <a:pt x="0" y="0"/>
                </a:moveTo>
                <a:lnTo>
                  <a:pt x="6161913" y="0"/>
                </a:lnTo>
                <a:lnTo>
                  <a:pt x="61619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46400" y="1648708"/>
            <a:ext cx="8050185" cy="432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67" dirty="0">
                <a:solidFill>
                  <a:srgbClr val="51413A"/>
                </a:solidFill>
                <a:latin typeface="Nunito Bold Bold"/>
              </a:rPr>
              <a:t>VẬN </a:t>
            </a:r>
          </a:p>
          <a:p>
            <a:pPr algn="ctr"/>
            <a:r>
              <a:rPr lang="en-US" sz="14067" dirty="0">
                <a:solidFill>
                  <a:srgbClr val="51413A"/>
                </a:solidFill>
                <a:latin typeface="Nunito Bold Bold"/>
              </a:rPr>
              <a:t>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2430296" y="566630"/>
            <a:ext cx="9040449" cy="4655831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595" y="1371600"/>
            <a:ext cx="4158234" cy="5486400"/>
          </a:xfrm>
          <a:custGeom>
            <a:avLst/>
            <a:gdLst/>
            <a:ahLst/>
            <a:cxnLst/>
            <a:rect l="l" t="t" r="r" b="b"/>
            <a:pathLst>
              <a:path w="6237351" h="8229600">
                <a:moveTo>
                  <a:pt x="0" y="0"/>
                </a:moveTo>
                <a:lnTo>
                  <a:pt x="6237351" y="0"/>
                </a:lnTo>
                <a:lnTo>
                  <a:pt x="62373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97866" y="2031437"/>
            <a:ext cx="590530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1485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5493" y="0"/>
            <a:ext cx="6797993" cy="6858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60444">
            <a:off x="8894451" y="186425"/>
            <a:ext cx="3374733" cy="167611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3041074">
            <a:off x="39243" y="772943"/>
            <a:ext cx="2438400" cy="92964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900478">
            <a:off x="10413440" y="5264500"/>
            <a:ext cx="2481188" cy="1815403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53B29B98-9274-47C2-B8A2-261F3FD92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45" y="2395744"/>
            <a:ext cx="3346692" cy="4462256"/>
          </a:xfrm>
          <a:prstGeom prst="rect">
            <a:avLst/>
          </a:prstGeom>
        </p:spPr>
      </p:pic>
      <p:pic>
        <p:nvPicPr>
          <p:cNvPr id="26" name="图片 9">
            <a:extLst>
              <a:ext uri="{FF2B5EF4-FFF2-40B4-BE49-F238E27FC236}">
                <a16:creationId xmlns:a16="http://schemas.microsoft.com/office/drawing/2014/main" id="{EEB149C9-E82E-492B-BA00-2C5898F2F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0" y="4122236"/>
            <a:ext cx="2967064" cy="2252406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85BBE742-31F2-4A4E-AD9D-EF684BD4C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" y="2933134"/>
            <a:ext cx="3523260" cy="3467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34" y="1024482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179" y="0"/>
            <a:ext cx="9226763" cy="11532373"/>
          </a:xfrm>
          <a:custGeom>
            <a:avLst/>
            <a:gdLst/>
            <a:ahLst/>
            <a:cxnLst/>
            <a:rect l="l" t="t" r="r" b="b"/>
            <a:pathLst>
              <a:path w="12234800" h="17298560">
                <a:moveTo>
                  <a:pt x="0" y="0"/>
                </a:moveTo>
                <a:lnTo>
                  <a:pt x="12234799" y="0"/>
                </a:lnTo>
                <a:lnTo>
                  <a:pt x="12234799" y="17298560"/>
                </a:lnTo>
                <a:lnTo>
                  <a:pt x="0" y="17298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01284" y="2510839"/>
            <a:ext cx="2444610" cy="4347161"/>
          </a:xfrm>
          <a:custGeom>
            <a:avLst/>
            <a:gdLst/>
            <a:ahLst/>
            <a:cxnLst/>
            <a:rect l="l" t="t" r="r" b="b"/>
            <a:pathLst>
              <a:path w="5743463" h="7935700">
                <a:moveTo>
                  <a:pt x="0" y="0"/>
                </a:moveTo>
                <a:lnTo>
                  <a:pt x="5743463" y="0"/>
                </a:lnTo>
                <a:lnTo>
                  <a:pt x="5743463" y="7935700"/>
                </a:lnTo>
                <a:lnTo>
                  <a:pt x="0" y="7935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25C7C-3E22-160A-C743-5F9CECE0F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058" y="169776"/>
            <a:ext cx="6139204" cy="1304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6AD92-1D03-D249-FBE4-4BDFB67390F5}"/>
              </a:ext>
            </a:extLst>
          </p:cNvPr>
          <p:cNvSpPr txBox="1"/>
          <p:nvPr/>
        </p:nvSpPr>
        <p:spPr>
          <a:xfrm>
            <a:off x="460284" y="1256286"/>
            <a:ext cx="91766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 HS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Giao tiếp và hợp tác, tự giải quyết vấn đề và sáng tạo, tự chủ và tự học.</a:t>
            </a:r>
          </a:p>
          <a:p>
            <a:pPr algn="just"/>
            <a:r>
              <a:rPr lang="vi-V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18829" y="71608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5"/>
                </a:lnTo>
                <a:lnTo>
                  <a:pt x="0" y="366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21817" y="1343986"/>
            <a:ext cx="6324069" cy="1596827"/>
          </a:xfrm>
          <a:custGeom>
            <a:avLst/>
            <a:gdLst/>
            <a:ahLst/>
            <a:cxnLst/>
            <a:rect l="l" t="t" r="r" b="b"/>
            <a:pathLst>
              <a:path w="9486104" h="2395241">
                <a:moveTo>
                  <a:pt x="0" y="0"/>
                </a:moveTo>
                <a:lnTo>
                  <a:pt x="9486104" y="0"/>
                </a:lnTo>
                <a:lnTo>
                  <a:pt x="9486104" y="2395242"/>
                </a:lnTo>
                <a:lnTo>
                  <a:pt x="0" y="2395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7165">
            <a:off x="832565" y="2760717"/>
            <a:ext cx="2372528" cy="2208608"/>
          </a:xfrm>
          <a:custGeom>
            <a:avLst/>
            <a:gdLst/>
            <a:ahLst/>
            <a:cxnLst/>
            <a:rect l="l" t="t" r="r" b="b"/>
            <a:pathLst>
              <a:path w="3558792" h="3312912">
                <a:moveTo>
                  <a:pt x="0" y="0"/>
                </a:moveTo>
                <a:lnTo>
                  <a:pt x="3558792" y="0"/>
                </a:lnTo>
                <a:lnTo>
                  <a:pt x="3558792" y="3312913"/>
                </a:lnTo>
                <a:lnTo>
                  <a:pt x="0" y="3312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09708" y="1737058"/>
            <a:ext cx="5122887" cy="72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en-US" sz="4666" dirty="0" err="1">
                <a:solidFill>
                  <a:srgbClr val="51413A"/>
                </a:solidFill>
                <a:latin typeface="Nunito Bold Bold"/>
              </a:rPr>
              <a:t>Hoạt</a:t>
            </a:r>
            <a:r>
              <a:rPr lang="en-US" sz="4666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51413A"/>
                </a:solidFill>
                <a:latin typeface="Nunito Bold Bold"/>
              </a:rPr>
              <a:t>động</a:t>
            </a:r>
            <a:r>
              <a:rPr lang="en-US" sz="4666" dirty="0">
                <a:solidFill>
                  <a:srgbClr val="51413A"/>
                </a:solidFill>
                <a:latin typeface="Nunito Bold Bold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6053" y="2706105"/>
            <a:ext cx="6795597" cy="3223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-1201375" y="-2354822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088295">
            <a:off x="8794276" y="209728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91138" y="136545"/>
            <a:ext cx="10000862" cy="1145407"/>
          </a:xfrm>
          <a:custGeom>
            <a:avLst/>
            <a:gdLst/>
            <a:ahLst/>
            <a:cxnLst/>
            <a:rect l="l" t="t" r="r" b="b"/>
            <a:pathLst>
              <a:path w="9068700" h="2289847">
                <a:moveTo>
                  <a:pt x="0" y="0"/>
                </a:moveTo>
                <a:lnTo>
                  <a:pt x="9068700" y="0"/>
                </a:lnTo>
                <a:lnTo>
                  <a:pt x="9068700" y="2289847"/>
                </a:lnTo>
                <a:lnTo>
                  <a:pt x="0" y="2289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2474" y="1549566"/>
            <a:ext cx="6552429" cy="4897079"/>
          </a:xfrm>
          <a:custGeom>
            <a:avLst/>
            <a:gdLst/>
            <a:ahLst/>
            <a:cxnLst/>
            <a:rect l="l" t="t" r="r" b="b"/>
            <a:pathLst>
              <a:path w="9828644" h="7345618">
                <a:moveTo>
                  <a:pt x="0" y="0"/>
                </a:moveTo>
                <a:lnTo>
                  <a:pt x="9828644" y="0"/>
                </a:lnTo>
                <a:lnTo>
                  <a:pt x="9828644" y="7345618"/>
                </a:lnTo>
                <a:lnTo>
                  <a:pt x="0" y="73456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50517" y="410021"/>
            <a:ext cx="9728775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</a:pP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Quan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sát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tranh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và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trả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lời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câu</a:t>
            </a:r>
            <a:r>
              <a:rPr lang="en-US" sz="4666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4666" dirty="0" err="1">
                <a:solidFill>
                  <a:srgbClr val="FFF9FF"/>
                </a:solidFill>
                <a:latin typeface="Nunito Bold Bold"/>
              </a:rPr>
              <a:t>hỏi</a:t>
            </a:r>
            <a:endParaRPr lang="en-US" sz="4666" dirty="0">
              <a:solidFill>
                <a:srgbClr val="FFF9FF"/>
              </a:solidFill>
              <a:latin typeface="Nunito 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22062" y="1364825"/>
            <a:ext cx="4617041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84" lvl="1" indent="-388642" algn="just">
              <a:buFont typeface="Arial"/>
              <a:buChar char="•"/>
            </a:pP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777284" lvl="1" indent="-388642" algn="just">
              <a:buFont typeface="Arial"/>
              <a:buChar char="•"/>
            </a:pP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70" y="4568357"/>
            <a:ext cx="2961830" cy="222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15487"/>
            <a:ext cx="3003556" cy="29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435467">
            <a:off x="6278529" y="-4550278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64219">
            <a:off x="567926" y="582042"/>
            <a:ext cx="11056150" cy="5693917"/>
          </a:xfrm>
          <a:custGeom>
            <a:avLst/>
            <a:gdLst/>
            <a:ahLst/>
            <a:cxnLst/>
            <a:rect l="l" t="t" r="r" b="b"/>
            <a:pathLst>
              <a:path w="16584225" h="8540876">
                <a:moveTo>
                  <a:pt x="0" y="0"/>
                </a:moveTo>
                <a:lnTo>
                  <a:pt x="16584224" y="0"/>
                </a:lnTo>
                <a:lnTo>
                  <a:pt x="16584224" y="8540876"/>
                </a:lnTo>
                <a:lnTo>
                  <a:pt x="0" y="85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61006" y="1118528"/>
            <a:ext cx="5210400" cy="4535559"/>
          </a:xfrm>
          <a:custGeom>
            <a:avLst/>
            <a:gdLst/>
            <a:ahLst/>
            <a:cxnLst/>
            <a:rect l="l" t="t" r="r" b="b"/>
            <a:pathLst>
              <a:path w="7815600" h="6803339">
                <a:moveTo>
                  <a:pt x="0" y="0"/>
                </a:moveTo>
                <a:lnTo>
                  <a:pt x="7815600" y="0"/>
                </a:lnTo>
                <a:lnTo>
                  <a:pt x="7815600" y="6803338"/>
                </a:lnTo>
                <a:lnTo>
                  <a:pt x="0" y="68033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40692" y="2637852"/>
            <a:ext cx="427327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7315200" y="4393345"/>
            <a:ext cx="4876800" cy="2606871"/>
          </a:xfrm>
          <a:custGeom>
            <a:avLst/>
            <a:gdLst/>
            <a:ahLst/>
            <a:cxnLst/>
            <a:rect l="l" t="t" r="r" b="b"/>
            <a:pathLst>
              <a:path w="7315200" h="3910307">
                <a:moveTo>
                  <a:pt x="0" y="0"/>
                </a:moveTo>
                <a:lnTo>
                  <a:pt x="7315200" y="0"/>
                </a:lnTo>
                <a:lnTo>
                  <a:pt x="7315200" y="3910307"/>
                </a:lnTo>
                <a:lnTo>
                  <a:pt x="0" y="39103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6"/>
          <p:cNvSpPr txBox="1"/>
          <p:nvPr/>
        </p:nvSpPr>
        <p:spPr>
          <a:xfrm>
            <a:off x="3264310" y="5696780"/>
            <a:ext cx="4273270" cy="35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1"/>
              </a:lnSpc>
              <a:spcBef>
                <a:spcPct val="0"/>
              </a:spcBef>
            </a:pPr>
            <a:r>
              <a:rPr lang="en-US" sz="2172" dirty="0" err="1">
                <a:solidFill>
                  <a:srgbClr val="000000"/>
                </a:solidFill>
                <a:latin typeface="Open Sans Bold"/>
              </a:rPr>
              <a:t>Tranh</a:t>
            </a:r>
            <a:r>
              <a:rPr lang="en-US" sz="2172" dirty="0">
                <a:solidFill>
                  <a:srgbClr val="000000"/>
                </a:solidFill>
                <a:latin typeface="Open Sans Bold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7976" flipH="1">
            <a:off x="-1389039" y="-2781352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307298" y="790818"/>
            <a:ext cx="5579901" cy="5541102"/>
          </a:xfrm>
          <a:custGeom>
            <a:avLst/>
            <a:gdLst/>
            <a:ahLst/>
            <a:cxnLst/>
            <a:rect l="l" t="t" r="r" b="b"/>
            <a:pathLst>
              <a:path w="7256149" h="7515785">
                <a:moveTo>
                  <a:pt x="7256149" y="0"/>
                </a:moveTo>
                <a:lnTo>
                  <a:pt x="0" y="0"/>
                </a:lnTo>
                <a:lnTo>
                  <a:pt x="0" y="7515785"/>
                </a:lnTo>
                <a:lnTo>
                  <a:pt x="7256149" y="7515785"/>
                </a:lnTo>
                <a:lnTo>
                  <a:pt x="72561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54461" flipH="1">
            <a:off x="7197346" y="4795766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10566946" y="0"/>
                </a:moveTo>
                <a:lnTo>
                  <a:pt x="0" y="0"/>
                </a:lnTo>
                <a:lnTo>
                  <a:pt x="0" y="7685052"/>
                </a:lnTo>
                <a:lnTo>
                  <a:pt x="10566946" y="7685052"/>
                </a:lnTo>
                <a:lnTo>
                  <a:pt x="105669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5154" y="1326529"/>
            <a:ext cx="5185924" cy="4472859"/>
          </a:xfrm>
          <a:custGeom>
            <a:avLst/>
            <a:gdLst/>
            <a:ahLst/>
            <a:cxnLst/>
            <a:rect l="l" t="t" r="r" b="b"/>
            <a:pathLst>
              <a:path w="7778886" h="6709289">
                <a:moveTo>
                  <a:pt x="0" y="0"/>
                </a:moveTo>
                <a:lnTo>
                  <a:pt x="7778886" y="0"/>
                </a:lnTo>
                <a:lnTo>
                  <a:pt x="7778886" y="6709289"/>
                </a:lnTo>
                <a:lnTo>
                  <a:pt x="0" y="67092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08800" y="3122242"/>
            <a:ext cx="4724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24285" y="1558470"/>
            <a:ext cx="425331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743200" y="5965068"/>
            <a:ext cx="4273270" cy="35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41"/>
              </a:lnSpc>
              <a:spcBef>
                <a:spcPct val="0"/>
              </a:spcBef>
            </a:pPr>
            <a:r>
              <a:rPr lang="en-US" sz="2172" dirty="0" err="1">
                <a:solidFill>
                  <a:srgbClr val="000000"/>
                </a:solidFill>
                <a:latin typeface="Open Sans Bold"/>
              </a:rPr>
              <a:t>Tranh</a:t>
            </a:r>
            <a:r>
              <a:rPr lang="en-US" sz="2172" dirty="0">
                <a:solidFill>
                  <a:srgbClr val="000000"/>
                </a:solidFill>
                <a:latin typeface="Open Sans Bold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3444160" y="-2145173"/>
            <a:ext cx="6370480" cy="11125200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3522316" y="3905424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91352" y="990600"/>
            <a:ext cx="7275048" cy="3646405"/>
          </a:xfrm>
          <a:custGeom>
            <a:avLst/>
            <a:gdLst/>
            <a:ahLst/>
            <a:cxnLst/>
            <a:rect l="l" t="t" r="r" b="b"/>
            <a:pathLst>
              <a:path w="10014141" h="4762281">
                <a:moveTo>
                  <a:pt x="0" y="0"/>
                </a:moveTo>
                <a:lnTo>
                  <a:pt x="10014141" y="0"/>
                </a:lnTo>
                <a:lnTo>
                  <a:pt x="10014141" y="4762281"/>
                </a:lnTo>
                <a:lnTo>
                  <a:pt x="0" y="4762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880959"/>
            <a:ext cx="3044340" cy="2743200"/>
          </a:xfrm>
          <a:custGeom>
            <a:avLst/>
            <a:gdLst/>
            <a:ahLst/>
            <a:cxnLst/>
            <a:rect l="l" t="t" r="r" b="b"/>
            <a:pathLst>
              <a:path w="4566510" h="4114800">
                <a:moveTo>
                  <a:pt x="4566511" y="0"/>
                </a:moveTo>
                <a:lnTo>
                  <a:pt x="0" y="0"/>
                </a:lnTo>
                <a:lnTo>
                  <a:pt x="0" y="4114800"/>
                </a:lnTo>
                <a:lnTo>
                  <a:pt x="4566511" y="4114800"/>
                </a:lnTo>
                <a:lnTo>
                  <a:pt x="456651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06400" y="4766754"/>
            <a:ext cx="60449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4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endParaRPr lang="en-US" sz="40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3824">
            <a:off x="9308118" y="4416734"/>
            <a:ext cx="1384651" cy="1962778"/>
          </a:xfrm>
          <a:custGeom>
            <a:avLst/>
            <a:gdLst/>
            <a:ahLst/>
            <a:cxnLst/>
            <a:rect l="l" t="t" r="r" b="b"/>
            <a:pathLst>
              <a:path w="2076976" h="2944167">
                <a:moveTo>
                  <a:pt x="0" y="0"/>
                </a:moveTo>
                <a:lnTo>
                  <a:pt x="2076976" y="0"/>
                </a:lnTo>
                <a:lnTo>
                  <a:pt x="2076976" y="2944167"/>
                </a:lnTo>
                <a:lnTo>
                  <a:pt x="0" y="2944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63070">
            <a:off x="10149052" y="5626406"/>
            <a:ext cx="728174" cy="962729"/>
          </a:xfrm>
          <a:custGeom>
            <a:avLst/>
            <a:gdLst/>
            <a:ahLst/>
            <a:cxnLst/>
            <a:rect l="l" t="t" r="r" b="b"/>
            <a:pathLst>
              <a:path w="1092261" h="1444094">
                <a:moveTo>
                  <a:pt x="0" y="0"/>
                </a:moveTo>
                <a:lnTo>
                  <a:pt x="1092260" y="0"/>
                </a:lnTo>
                <a:lnTo>
                  <a:pt x="1092260" y="1444095"/>
                </a:lnTo>
                <a:lnTo>
                  <a:pt x="0" y="144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88502">
            <a:off x="7275750" y="4943367"/>
            <a:ext cx="1098086" cy="1451796"/>
          </a:xfrm>
          <a:custGeom>
            <a:avLst/>
            <a:gdLst/>
            <a:ahLst/>
            <a:cxnLst/>
            <a:rect l="l" t="t" r="r" b="b"/>
            <a:pathLst>
              <a:path w="1647129" h="2177694">
                <a:moveTo>
                  <a:pt x="0" y="0"/>
                </a:moveTo>
                <a:lnTo>
                  <a:pt x="1647128" y="0"/>
                </a:lnTo>
                <a:lnTo>
                  <a:pt x="1647128" y="2177694"/>
                </a:lnTo>
                <a:lnTo>
                  <a:pt x="0" y="2177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88701" y="5003056"/>
            <a:ext cx="2318680" cy="1854944"/>
          </a:xfrm>
          <a:custGeom>
            <a:avLst/>
            <a:gdLst/>
            <a:ahLst/>
            <a:cxnLst/>
            <a:rect l="l" t="t" r="r" b="b"/>
            <a:pathLst>
              <a:path w="3478020" h="2782416">
                <a:moveTo>
                  <a:pt x="0" y="0"/>
                </a:moveTo>
                <a:lnTo>
                  <a:pt x="3478020" y="0"/>
                </a:lnTo>
                <a:lnTo>
                  <a:pt x="3478020" y="2782416"/>
                </a:lnTo>
                <a:lnTo>
                  <a:pt x="0" y="27824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3921">
            <a:off x="655456" y="-501010"/>
            <a:ext cx="5354826" cy="8979129"/>
          </a:xfrm>
          <a:custGeom>
            <a:avLst/>
            <a:gdLst/>
            <a:ahLst/>
            <a:cxnLst/>
            <a:rect l="l" t="t" r="r" b="b"/>
            <a:pathLst>
              <a:path w="8032239" h="13468693">
                <a:moveTo>
                  <a:pt x="0" y="0"/>
                </a:moveTo>
                <a:lnTo>
                  <a:pt x="8032239" y="0"/>
                </a:lnTo>
                <a:lnTo>
                  <a:pt x="8032239" y="13468692"/>
                </a:lnTo>
                <a:lnTo>
                  <a:pt x="0" y="13468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54167" y="839195"/>
            <a:ext cx="480641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6"/>
              </a:lnSpc>
            </a:pPr>
            <a:r>
              <a:rPr lang="en-US" sz="5334" dirty="0">
                <a:solidFill>
                  <a:srgbClr val="51413A"/>
                </a:solidFill>
                <a:latin typeface="Nunito Bold Bold"/>
              </a:rPr>
              <a:t>THẢO LUẬN</a:t>
            </a:r>
          </a:p>
        </p:txBody>
      </p:sp>
      <p:sp>
        <p:nvSpPr>
          <p:cNvPr id="8" name="TextBox 8"/>
          <p:cNvSpPr txBox="1"/>
          <p:nvPr/>
        </p:nvSpPr>
        <p:spPr>
          <a:xfrm rot="-143921">
            <a:off x="2100725" y="1402202"/>
            <a:ext cx="337789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vuốt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phiu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 rot="-143921">
            <a:off x="2133571" y="2186644"/>
            <a:ext cx="334503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-143921">
            <a:off x="2166387" y="2969675"/>
            <a:ext cx="337961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nhàu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 rot="-143921">
            <a:off x="2199232" y="3754118"/>
            <a:ext cx="3346750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lang="en-US" sz="2933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2933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 rot="-143921">
            <a:off x="2163892" y="4604825"/>
            <a:ext cx="3379610" cy="27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0"/>
              </a:lnSpc>
            </a:pPr>
            <a:r>
              <a:rPr lang="en-US" sz="2367" dirty="0">
                <a:solidFill>
                  <a:srgbClr val="51413A"/>
                </a:solidFill>
                <a:latin typeface="Gaegu Bold"/>
              </a:rPr>
              <a:t>…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4000" y="2009251"/>
            <a:ext cx="4927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7882" y="522450"/>
            <a:ext cx="6324069" cy="1596827"/>
          </a:xfrm>
          <a:custGeom>
            <a:avLst/>
            <a:gdLst/>
            <a:ahLst/>
            <a:cxnLst/>
            <a:rect l="l" t="t" r="r" b="b"/>
            <a:pathLst>
              <a:path w="9486104" h="2395241">
                <a:moveTo>
                  <a:pt x="0" y="0"/>
                </a:moveTo>
                <a:lnTo>
                  <a:pt x="9486104" y="0"/>
                </a:lnTo>
                <a:lnTo>
                  <a:pt x="9486104" y="2395241"/>
                </a:lnTo>
                <a:lnTo>
                  <a:pt x="0" y="239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21951" y="3532825"/>
            <a:ext cx="5000264" cy="3325175"/>
          </a:xfrm>
          <a:custGeom>
            <a:avLst/>
            <a:gdLst/>
            <a:ahLst/>
            <a:cxnLst/>
            <a:rect l="l" t="t" r="r" b="b"/>
            <a:pathLst>
              <a:path w="7500396" h="4987763">
                <a:moveTo>
                  <a:pt x="0" y="0"/>
                </a:moveTo>
                <a:lnTo>
                  <a:pt x="7500396" y="0"/>
                </a:lnTo>
                <a:lnTo>
                  <a:pt x="7500396" y="4987763"/>
                </a:lnTo>
                <a:lnTo>
                  <a:pt x="0" y="49877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85773" y="915522"/>
            <a:ext cx="5122887" cy="72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en-US" sz="4666">
                <a:solidFill>
                  <a:srgbClr val="FFFFFF"/>
                </a:solidFill>
                <a:latin typeface="Nunito Bold Bold"/>
              </a:rPr>
              <a:t>Hoạt động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292" y="2333854"/>
            <a:ext cx="6246909" cy="268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350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Gaegu Bold</vt:lpstr>
      <vt:lpstr>Nunito Bold Bold</vt:lpstr>
      <vt:lpstr>Open Sans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2024-03-14T13:32:18Z</dcterms:created>
  <dcterms:modified xsi:type="dcterms:W3CDTF">2024-03-22T06:35:41Z</dcterms:modified>
</cp:coreProperties>
</file>