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D8A8-27CF-40AB-8307-4F2F75D03D9C}" type="datetimeFigureOut">
              <a:rPr lang="en-US" smtClean="0"/>
              <a:t>03/24/2025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6E12-8E24-49D1-A8B6-50F5B4A9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6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D8A8-27CF-40AB-8307-4F2F75D03D9C}" type="datetimeFigureOut">
              <a:rPr lang="en-US" smtClean="0"/>
              <a:t>03/24/2025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6E12-8E24-49D1-A8B6-50F5B4A9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4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D8A8-27CF-40AB-8307-4F2F75D03D9C}" type="datetimeFigureOut">
              <a:rPr lang="en-US" smtClean="0"/>
              <a:t>03/24/2025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6E12-8E24-49D1-A8B6-50F5B4A9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6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D8A8-27CF-40AB-8307-4F2F75D03D9C}" type="datetimeFigureOut">
              <a:rPr lang="en-US" smtClean="0"/>
              <a:t>03/24/2025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6E12-8E24-49D1-A8B6-50F5B4A9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1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D8A8-27CF-40AB-8307-4F2F75D03D9C}" type="datetimeFigureOut">
              <a:rPr lang="en-US" smtClean="0"/>
              <a:t>03/24/2025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6E12-8E24-49D1-A8B6-50F5B4A9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5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D8A8-27CF-40AB-8307-4F2F75D03D9C}" type="datetimeFigureOut">
              <a:rPr lang="en-US" smtClean="0"/>
              <a:t>03/24/2025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6E12-8E24-49D1-A8B6-50F5B4A9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7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D8A8-27CF-40AB-8307-4F2F75D03D9C}" type="datetimeFigureOut">
              <a:rPr lang="en-US" smtClean="0"/>
              <a:t>03/24/2025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6E12-8E24-49D1-A8B6-50F5B4A9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0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D8A8-27CF-40AB-8307-4F2F75D03D9C}" type="datetimeFigureOut">
              <a:rPr lang="en-US" smtClean="0"/>
              <a:t>03/24/2025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6E12-8E24-49D1-A8B6-50F5B4A9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2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D8A8-27CF-40AB-8307-4F2F75D03D9C}" type="datetimeFigureOut">
              <a:rPr lang="en-US" smtClean="0"/>
              <a:t>03/24/2025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6E12-8E24-49D1-A8B6-50F5B4A9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7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D8A8-27CF-40AB-8307-4F2F75D03D9C}" type="datetimeFigureOut">
              <a:rPr lang="en-US" smtClean="0"/>
              <a:t>03/24/2025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6E12-8E24-49D1-A8B6-50F5B4A9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3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D8A8-27CF-40AB-8307-4F2F75D03D9C}" type="datetimeFigureOut">
              <a:rPr lang="en-US" smtClean="0"/>
              <a:t>03/24/2025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6E12-8E24-49D1-A8B6-50F5B4A9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7D8A8-27CF-40AB-8307-4F2F75D03D9C}" type="datetimeFigureOut">
              <a:rPr lang="en-US" smtClean="0"/>
              <a:t>03/24/2025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6E12-8E24-49D1-A8B6-50F5B4A9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7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9.png"/><Relationship Id="rId3" Type="http://schemas.openxmlformats.org/officeDocument/2006/relationships/image" Target="NULL"/><Relationship Id="rId21" Type="http://schemas.openxmlformats.org/officeDocument/2006/relationships/image" Target="../media/image12.png"/><Relationship Id="rId7" Type="http://schemas.openxmlformats.org/officeDocument/2006/relationships/image" Target="NULL"/><Relationship Id="rId12" Type="http://schemas.openxmlformats.org/officeDocument/2006/relationships/image" Target="../media/image6.png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NULL"/><Relationship Id="rId14" Type="http://schemas.openxmlformats.org/officeDocument/2006/relationships/image" Target="../media/image7.png"/><Relationship Id="rId2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.png"/><Relationship Id="rId5" Type="http://schemas.openxmlformats.org/officeDocument/2006/relationships/image" Target="NULL"/><Relationship Id="rId10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NULL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9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6.png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NUL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NULL"/><Relationship Id="rId18" Type="http://schemas.openxmlformats.org/officeDocument/2006/relationships/image" Target="../media/image23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1.png"/><Relationship Id="rId17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20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NUL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NULL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NULL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NULL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6924341" y="-3725309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5" y="0"/>
                </a:lnTo>
                <a:lnTo>
                  <a:pt x="11892515" y="12248845"/>
                </a:lnTo>
                <a:lnTo>
                  <a:pt x="0" y="1224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7833832" y="4026712"/>
            <a:ext cx="6541897" cy="6737909"/>
          </a:xfrm>
          <a:custGeom>
            <a:avLst/>
            <a:gdLst/>
            <a:ahLst/>
            <a:cxnLst/>
            <a:rect l="l" t="t" r="r" b="b"/>
            <a:pathLst>
              <a:path w="9812845" h="10106863">
                <a:moveTo>
                  <a:pt x="0" y="0"/>
                </a:moveTo>
                <a:lnTo>
                  <a:pt x="9812846" y="0"/>
                </a:lnTo>
                <a:lnTo>
                  <a:pt x="9812846" y="10106864"/>
                </a:lnTo>
                <a:lnTo>
                  <a:pt x="0" y="10106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451084">
            <a:off x="-1844953" y="-2532394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2"/>
                </a:lnTo>
                <a:lnTo>
                  <a:pt x="0" y="7867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741320">
            <a:off x="2197728" y="393709"/>
            <a:ext cx="1423342" cy="1412991"/>
          </a:xfrm>
          <a:custGeom>
            <a:avLst/>
            <a:gdLst/>
            <a:ahLst/>
            <a:cxnLst/>
            <a:rect l="l" t="t" r="r" b="b"/>
            <a:pathLst>
              <a:path w="2135013" h="2119486">
                <a:moveTo>
                  <a:pt x="0" y="0"/>
                </a:moveTo>
                <a:lnTo>
                  <a:pt x="2135014" y="0"/>
                </a:lnTo>
                <a:lnTo>
                  <a:pt x="2135014" y="2119486"/>
                </a:lnTo>
                <a:lnTo>
                  <a:pt x="0" y="2119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9480660" y="1787987"/>
            <a:ext cx="2226057" cy="3155492"/>
          </a:xfrm>
          <a:custGeom>
            <a:avLst/>
            <a:gdLst/>
            <a:ahLst/>
            <a:cxnLst/>
            <a:rect l="l" t="t" r="r" b="b"/>
            <a:pathLst>
              <a:path w="3339085" h="4733238">
                <a:moveTo>
                  <a:pt x="3339085" y="0"/>
                </a:moveTo>
                <a:lnTo>
                  <a:pt x="0" y="0"/>
                </a:lnTo>
                <a:lnTo>
                  <a:pt x="0" y="4733239"/>
                </a:lnTo>
                <a:lnTo>
                  <a:pt x="3339085" y="4733239"/>
                </a:lnTo>
                <a:lnTo>
                  <a:pt x="333908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77749" y="2651160"/>
            <a:ext cx="2288203" cy="3495865"/>
          </a:xfrm>
          <a:custGeom>
            <a:avLst/>
            <a:gdLst/>
            <a:ahLst/>
            <a:cxnLst/>
            <a:rect l="l" t="t" r="r" b="b"/>
            <a:pathLst>
              <a:path w="3432304" h="5243798">
                <a:moveTo>
                  <a:pt x="0" y="0"/>
                </a:moveTo>
                <a:lnTo>
                  <a:pt x="3432305" y="0"/>
                </a:lnTo>
                <a:lnTo>
                  <a:pt x="3432305" y="5243798"/>
                </a:lnTo>
                <a:lnTo>
                  <a:pt x="0" y="5243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84759" flipH="1">
            <a:off x="2426947" y="5274768"/>
            <a:ext cx="1900351" cy="1520281"/>
          </a:xfrm>
          <a:custGeom>
            <a:avLst/>
            <a:gdLst/>
            <a:ahLst/>
            <a:cxnLst/>
            <a:rect l="l" t="t" r="r" b="b"/>
            <a:pathLst>
              <a:path w="2850527" h="2280421">
                <a:moveTo>
                  <a:pt x="2850527" y="0"/>
                </a:moveTo>
                <a:lnTo>
                  <a:pt x="0" y="0"/>
                </a:lnTo>
                <a:lnTo>
                  <a:pt x="0" y="2280421"/>
                </a:lnTo>
                <a:lnTo>
                  <a:pt x="2850527" y="2280421"/>
                </a:lnTo>
                <a:lnTo>
                  <a:pt x="285052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473" y="4532187"/>
            <a:ext cx="2489739" cy="2299615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0E65-AD32-6A99-45AB-6ED03D24AF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" y="189599"/>
            <a:ext cx="1491739" cy="1491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AAF5B9-4BEF-25A6-D7A2-54787BE431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9125" y="-5511"/>
            <a:ext cx="4090771" cy="1926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AB6735-A33D-6B57-1CE3-9067D2C23C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8935" y="1387240"/>
            <a:ext cx="8699746" cy="3913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5AEC7F-D13D-A20B-9183-462F3F1C927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07836" y="4409765"/>
            <a:ext cx="3828620" cy="1603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C698A1-B47D-8BD7-39B0-C4DC1A1DA96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68" y="4806012"/>
            <a:ext cx="2058260" cy="21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78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2234" y="707323"/>
            <a:ext cx="974751" cy="974751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8BF2DD-D359-B941-B61D-6885FC157619}"/>
              </a:ext>
            </a:extLst>
          </p:cNvPr>
          <p:cNvGrpSpPr/>
          <p:nvPr/>
        </p:nvGrpSpPr>
        <p:grpSpPr>
          <a:xfrm>
            <a:off x="685800" y="2083798"/>
            <a:ext cx="6297625" cy="2343824"/>
            <a:chOff x="685800" y="2083797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685800" y="2083797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855213" y="2684724"/>
              <a:ext cx="5766432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nhỏ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sách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vở</a:t>
              </a:r>
              <a:endParaRPr lang="en-US" sz="4800" dirty="0">
                <a:solidFill>
                  <a:srgbClr val="111111"/>
                </a:solidFill>
                <a:latin typeface="Cambria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101191" y="1682074"/>
            <a:ext cx="4158575" cy="4328809"/>
          </a:xfrm>
          <a:custGeom>
            <a:avLst/>
            <a:gdLst/>
            <a:ahLst/>
            <a:cxnLst/>
            <a:rect l="l" t="t" r="r" b="b"/>
            <a:pathLst>
              <a:path w="6237862" h="6493213">
                <a:moveTo>
                  <a:pt x="0" y="0"/>
                </a:moveTo>
                <a:lnTo>
                  <a:pt x="6237862" y="0"/>
                </a:lnTo>
                <a:lnTo>
                  <a:pt x="6237862" y="6493213"/>
                </a:lnTo>
                <a:lnTo>
                  <a:pt x="0" y="64932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2908" t="-8445" r="-4568" b="-1159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6118" y="81377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3728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7C5AF7-394B-A9BF-67BD-F57B4DF09F2B}"/>
              </a:ext>
            </a:extLst>
          </p:cNvPr>
          <p:cNvGrpSpPr/>
          <p:nvPr/>
        </p:nvGrpSpPr>
        <p:grpSpPr>
          <a:xfrm>
            <a:off x="685800" y="2083797"/>
            <a:ext cx="6297625" cy="2959883"/>
            <a:chOff x="685800" y="2083797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685800" y="2083797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075141" y="2449755"/>
              <a:ext cx="5326576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bác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gái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thanh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toán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viện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phí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  <p:sp>
        <p:nvSpPr>
          <p:cNvPr id="9" name="Freeform 9"/>
          <p:cNvSpPr/>
          <p:nvPr/>
        </p:nvSpPr>
        <p:spPr>
          <a:xfrm>
            <a:off x="6979608" y="1360702"/>
            <a:ext cx="4973490" cy="4659113"/>
          </a:xfrm>
          <a:custGeom>
            <a:avLst/>
            <a:gdLst/>
            <a:ahLst/>
            <a:cxnLst/>
            <a:rect l="l" t="t" r="r" b="b"/>
            <a:pathLst>
              <a:path w="7460235" h="6988670">
                <a:moveTo>
                  <a:pt x="0" y="0"/>
                </a:moveTo>
                <a:lnTo>
                  <a:pt x="7460235" y="0"/>
                </a:lnTo>
                <a:lnTo>
                  <a:pt x="7460235" y="6988670"/>
                </a:lnTo>
                <a:lnTo>
                  <a:pt x="0" y="69886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9545" r="-112516" b="-1809"/>
            </a:stretch>
          </a:blipFill>
        </p:spPr>
      </p:sp>
    </p:spTree>
    <p:extLst>
      <p:ext uri="{BB962C8B-B14F-4D97-AF65-F5344CB8AC3E}">
        <p14:creationId xmlns:p14="http://schemas.microsoft.com/office/powerpoint/2010/main" val="22605962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86613F-78F6-C241-99DD-C28B4F734EB0}"/>
              </a:ext>
            </a:extLst>
          </p:cNvPr>
          <p:cNvGrpSpPr/>
          <p:nvPr/>
        </p:nvGrpSpPr>
        <p:grpSpPr>
          <a:xfrm>
            <a:off x="442609" y="2219942"/>
            <a:ext cx="6297625" cy="2959883"/>
            <a:chOff x="500918" y="2085119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500918" y="2085119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926123" y="2491736"/>
              <a:ext cx="5381421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nam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quà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sinh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nhật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em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đỡ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các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gặp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khăn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  <p:sp>
        <p:nvSpPr>
          <p:cNvPr id="9" name="Freeform 9"/>
          <p:cNvSpPr/>
          <p:nvPr/>
        </p:nvSpPr>
        <p:spPr>
          <a:xfrm>
            <a:off x="6887247" y="1512542"/>
            <a:ext cx="5100182" cy="4355432"/>
          </a:xfrm>
          <a:custGeom>
            <a:avLst/>
            <a:gdLst/>
            <a:ahLst/>
            <a:cxnLst/>
            <a:rect l="l" t="t" r="r" b="b"/>
            <a:pathLst>
              <a:path w="8426566" h="7199706">
                <a:moveTo>
                  <a:pt x="0" y="0"/>
                </a:moveTo>
                <a:lnTo>
                  <a:pt x="8426566" y="0"/>
                </a:lnTo>
                <a:lnTo>
                  <a:pt x="8426566" y="7199706"/>
                </a:lnTo>
                <a:lnTo>
                  <a:pt x="0" y="71997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85281" t="-3530" r="-2864" b="-4560"/>
            </a:stretch>
          </a:blipFill>
        </p:spPr>
      </p:sp>
    </p:spTree>
    <p:extLst>
      <p:ext uri="{BB962C8B-B14F-4D97-AF65-F5344CB8AC3E}">
        <p14:creationId xmlns:p14="http://schemas.microsoft.com/office/powerpoint/2010/main" val="12728541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54965" y="770200"/>
            <a:ext cx="6744486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Một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số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khác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47D9FB-F160-0452-D5DA-900F88780E51}"/>
              </a:ext>
            </a:extLst>
          </p:cNvPr>
          <p:cNvGrpSpPr/>
          <p:nvPr/>
        </p:nvGrpSpPr>
        <p:grpSpPr>
          <a:xfrm>
            <a:off x="468460" y="1883491"/>
            <a:ext cx="7257516" cy="1228510"/>
            <a:chOff x="1791934" y="1928208"/>
            <a:chExt cx="7257516" cy="1228510"/>
          </a:xfrm>
        </p:grpSpPr>
        <p:sp>
          <p:nvSpPr>
            <p:cNvPr id="6" name="Freeform 6"/>
            <p:cNvSpPr/>
            <p:nvPr/>
          </p:nvSpPr>
          <p:spPr>
            <a:xfrm>
              <a:off x="1791934" y="1928208"/>
              <a:ext cx="7257516" cy="1228510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2"/>
                  </a:lnTo>
                  <a:lnTo>
                    <a:pt x="0" y="238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2201178" y="2150217"/>
              <a:ext cx="6744486" cy="60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 Mua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thực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phẩm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nấu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ăn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C0005D-C32D-7940-F852-500F50D8B7A6}"/>
              </a:ext>
            </a:extLst>
          </p:cNvPr>
          <p:cNvGrpSpPr/>
          <p:nvPr/>
        </p:nvGrpSpPr>
        <p:grpSpPr>
          <a:xfrm>
            <a:off x="2599180" y="3289757"/>
            <a:ext cx="5603529" cy="1228510"/>
            <a:chOff x="1760733" y="3592663"/>
            <a:chExt cx="5603529" cy="1228510"/>
          </a:xfrm>
        </p:grpSpPr>
        <p:sp>
          <p:nvSpPr>
            <p:cNvPr id="9" name="Freeform 9"/>
            <p:cNvSpPr/>
            <p:nvPr/>
          </p:nvSpPr>
          <p:spPr>
            <a:xfrm>
              <a:off x="1760733" y="3592663"/>
              <a:ext cx="5603529" cy="1228510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1"/>
                  </a:lnTo>
                  <a:lnTo>
                    <a:pt x="0" y="238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2002302" y="3851687"/>
              <a:ext cx="5120393" cy="60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-Mua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vật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liệu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xây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nhà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A0458A-8BDA-D662-6A4F-461AC17744D8}"/>
              </a:ext>
            </a:extLst>
          </p:cNvPr>
          <p:cNvGrpSpPr/>
          <p:nvPr/>
        </p:nvGrpSpPr>
        <p:grpSpPr>
          <a:xfrm>
            <a:off x="4641715" y="4851821"/>
            <a:ext cx="4502285" cy="1026943"/>
            <a:chOff x="1898515" y="5343315"/>
            <a:chExt cx="4502285" cy="1026943"/>
          </a:xfrm>
        </p:grpSpPr>
        <p:sp>
          <p:nvSpPr>
            <p:cNvPr id="11" name="Freeform 11"/>
            <p:cNvSpPr/>
            <p:nvPr/>
          </p:nvSpPr>
          <p:spPr>
            <a:xfrm>
              <a:off x="1898515" y="5343315"/>
              <a:ext cx="4093698" cy="1026943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2"/>
                  </a:lnTo>
                  <a:lnTo>
                    <a:pt x="0" y="238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304964" y="5553787"/>
              <a:ext cx="4095836" cy="60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Đóng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học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phí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6" name="Freeform 9">
            <a:extLst>
              <a:ext uri="{FF2B5EF4-FFF2-40B4-BE49-F238E27FC236}">
                <a16:creationId xmlns:a16="http://schemas.microsoft.com/office/drawing/2014/main" id="{D957B971-4876-BB77-8A0A-C8370B46B7A6}"/>
              </a:ext>
            </a:extLst>
          </p:cNvPr>
          <p:cNvSpPr/>
          <p:nvPr/>
        </p:nvSpPr>
        <p:spPr>
          <a:xfrm>
            <a:off x="8609158" y="2048747"/>
            <a:ext cx="3616159" cy="3283021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183440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415" y="275530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2"/>
                </a:lnTo>
                <a:lnTo>
                  <a:pt x="0" y="9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839F29-B0DB-150D-464E-A6F89C6F9AA2}"/>
              </a:ext>
            </a:extLst>
          </p:cNvPr>
          <p:cNvGrpSpPr/>
          <p:nvPr/>
        </p:nvGrpSpPr>
        <p:grpSpPr>
          <a:xfrm>
            <a:off x="830402" y="1781068"/>
            <a:ext cx="10314629" cy="4415195"/>
            <a:chOff x="830402" y="1781068"/>
            <a:chExt cx="10314629" cy="4415195"/>
          </a:xfrm>
        </p:grpSpPr>
        <p:sp>
          <p:nvSpPr>
            <p:cNvPr id="5" name="Freeform 5"/>
            <p:cNvSpPr/>
            <p:nvPr/>
          </p:nvSpPr>
          <p:spPr>
            <a:xfrm>
              <a:off x="830402" y="1781068"/>
              <a:ext cx="10314629" cy="4415195"/>
            </a:xfrm>
            <a:custGeom>
              <a:avLst/>
              <a:gdLst/>
              <a:ahLst/>
              <a:cxnLst/>
              <a:rect l="l" t="t" r="r" b="b"/>
              <a:pathLst>
                <a:path w="15471944" h="3906666">
                  <a:moveTo>
                    <a:pt x="0" y="0"/>
                  </a:moveTo>
                  <a:lnTo>
                    <a:pt x="15471944" y="0"/>
                  </a:lnTo>
                  <a:lnTo>
                    <a:pt x="15471944" y="3906666"/>
                  </a:lnTo>
                  <a:lnTo>
                    <a:pt x="0" y="390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1560680" y="2088679"/>
              <a:ext cx="9070642" cy="3877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120"/>
                </a:lnSpc>
              </a:pP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   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hóa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dịch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vụ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phục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vụ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cầu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của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;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tiết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kiệm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gửi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ngân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dự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phòng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việc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cần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nhiều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trong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tương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lai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;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đỡ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gặp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khó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khăn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,...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5D1CC3-133D-63BC-4258-80A410BE0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8023" y="551230"/>
            <a:ext cx="517595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851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54937" y="2036230"/>
            <a:ext cx="6889569" cy="4122162"/>
          </a:xfrm>
          <a:custGeom>
            <a:avLst/>
            <a:gdLst/>
            <a:ahLst/>
            <a:cxnLst/>
            <a:rect l="l" t="t" r="r" b="b"/>
            <a:pathLst>
              <a:path w="10334353" h="6183243">
                <a:moveTo>
                  <a:pt x="0" y="0"/>
                </a:moveTo>
                <a:lnTo>
                  <a:pt x="10334353" y="0"/>
                </a:lnTo>
                <a:lnTo>
                  <a:pt x="10334353" y="6183243"/>
                </a:lnTo>
                <a:lnTo>
                  <a:pt x="0" y="61832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17292" y="603216"/>
            <a:ext cx="9905975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Khám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phá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endParaRPr lang="en-US" sz="3960" spc="3" dirty="0">
              <a:solidFill>
                <a:srgbClr val="D37209"/>
              </a:solidFill>
              <a:latin typeface="Cambri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6259" y="1341933"/>
            <a:ext cx="6744486" cy="606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960" b="1" i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86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45732" y="641350"/>
            <a:ext cx="5711758" cy="67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688"/>
              </a:lnSpc>
            </a:pP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Hũ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bạc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cha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3361" y="1329132"/>
            <a:ext cx="10487721" cy="4351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835"/>
              </a:lnSpc>
              <a:spcBef>
                <a:spcPct val="0"/>
              </a:spcBef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Ngày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dân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siêng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năng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để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hũ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bạc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Tuy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vậy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buồn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vì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trai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của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biếng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con: “Cha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muốn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trước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nhắm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mắt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kiếm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nổi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hãy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mang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”.</a:t>
            </a:r>
          </a:p>
          <a:p>
            <a:pPr algn="just" defTabSz="609630">
              <a:lnSpc>
                <a:spcPts val="3835"/>
              </a:lnSpc>
              <a:spcBef>
                <a:spcPct val="0"/>
              </a:spcBef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mẹ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dúi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ít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cầm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còn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mới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trở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vứt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nắm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xuống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vẫn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thản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nhiên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nghiêm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giọng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: “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phải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1286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91437" y="1030204"/>
            <a:ext cx="10730912" cy="479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835"/>
              </a:lnSpc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mẹ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ít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đường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hết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ta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tìm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xin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thóc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thuê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Xay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thúng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thóc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hai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gạo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Suốt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tháng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chín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mươi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gạo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835"/>
              </a:lnSpc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đang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ngồi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sưởi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thì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đem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ném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bếp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chấp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nóng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vội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bếp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chảy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nước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mắt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: “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giờ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 tin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chính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lụng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ta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mới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biết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quý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trọng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.”</a:t>
            </a:r>
          </a:p>
          <a:p>
            <a:pPr algn="r" defTabSz="609630">
              <a:lnSpc>
                <a:spcPts val="3323"/>
              </a:lnSpc>
              <a:spcBef>
                <a:spcPct val="0"/>
              </a:spcBef>
            </a:pP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NXB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Nam, 2020)</a:t>
            </a:r>
          </a:p>
        </p:txBody>
      </p:sp>
    </p:spTree>
    <p:extLst>
      <p:ext uri="{BB962C8B-B14F-4D97-AF65-F5344CB8AC3E}">
        <p14:creationId xmlns:p14="http://schemas.microsoft.com/office/powerpoint/2010/main" val="25129591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6928" y="682066"/>
            <a:ext cx="1183798" cy="126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42576" y="593049"/>
            <a:ext cx="10533737" cy="265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nhất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lại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thản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nhiên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xuống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hai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vào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lửa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làm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gì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chúng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ta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sp>
        <p:nvSpPr>
          <p:cNvPr id="7" name="Freeform 7"/>
          <p:cNvSpPr/>
          <p:nvPr/>
        </p:nvSpPr>
        <p:spPr>
          <a:xfrm>
            <a:off x="2303433" y="3247365"/>
            <a:ext cx="7585133" cy="3362603"/>
          </a:xfrm>
          <a:custGeom>
            <a:avLst/>
            <a:gdLst/>
            <a:ahLst/>
            <a:cxnLst/>
            <a:rect l="l" t="t" r="r" b="b"/>
            <a:pathLst>
              <a:path w="9283441" h="4142735">
                <a:moveTo>
                  <a:pt x="0" y="0"/>
                </a:moveTo>
                <a:lnTo>
                  <a:pt x="9283441" y="0"/>
                </a:lnTo>
                <a:lnTo>
                  <a:pt x="9283441" y="4142735"/>
                </a:lnTo>
                <a:lnTo>
                  <a:pt x="0" y="41427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226314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8241" y="654051"/>
            <a:ext cx="11506200" cy="121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nhất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lại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thản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nhiên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xuống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07F0B3-4B8A-5370-DC5E-A58554788C80}"/>
              </a:ext>
            </a:extLst>
          </p:cNvPr>
          <p:cNvGrpSpPr/>
          <p:nvPr/>
        </p:nvGrpSpPr>
        <p:grpSpPr>
          <a:xfrm>
            <a:off x="992697" y="2320176"/>
            <a:ext cx="10149048" cy="3128211"/>
            <a:chOff x="830180" y="2057400"/>
            <a:chExt cx="10149048" cy="3128211"/>
          </a:xfrm>
        </p:grpSpPr>
        <p:sp>
          <p:nvSpPr>
            <p:cNvPr id="6" name="Freeform 6"/>
            <p:cNvSpPr/>
            <p:nvPr/>
          </p:nvSpPr>
          <p:spPr>
            <a:xfrm>
              <a:off x="830180" y="2057400"/>
              <a:ext cx="10149048" cy="3128211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324562" y="2518433"/>
              <a:ext cx="9165210" cy="2154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Lần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thứ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thản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nhiên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cha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ném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xuống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không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phải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tự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tay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nên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không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biết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quý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trọng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01456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55343" y="2014319"/>
            <a:ext cx="6423757" cy="4157881"/>
          </a:xfrm>
          <a:custGeom>
            <a:avLst/>
            <a:gdLst/>
            <a:ahLst/>
            <a:cxnLst/>
            <a:rect l="l" t="t" r="r" b="b"/>
            <a:pathLst>
              <a:path w="9635635" h="6236822">
                <a:moveTo>
                  <a:pt x="0" y="0"/>
                </a:moveTo>
                <a:lnTo>
                  <a:pt x="9635635" y="0"/>
                </a:lnTo>
                <a:lnTo>
                  <a:pt x="9635635" y="6236822"/>
                </a:lnTo>
                <a:lnTo>
                  <a:pt x="0" y="62368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5700" y="414258"/>
            <a:ext cx="8770418" cy="1417194"/>
          </a:xfrm>
          <a:custGeom>
            <a:avLst/>
            <a:gdLst/>
            <a:ahLst/>
            <a:cxnLst/>
            <a:rect l="l" t="t" r="r" b="b"/>
            <a:pathLst>
              <a:path w="8418976" h="2125791">
                <a:moveTo>
                  <a:pt x="0" y="0"/>
                </a:moveTo>
                <a:lnTo>
                  <a:pt x="8418976" y="0"/>
                </a:lnTo>
                <a:lnTo>
                  <a:pt x="8418976" y="2125791"/>
                </a:lnTo>
                <a:lnTo>
                  <a:pt x="0" y="21257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60669" y="507302"/>
            <a:ext cx="77450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Bạn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nhỏ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trong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bài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hát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đã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làm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gì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?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Việc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đó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có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tác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dụng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gì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37856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8241" y="654050"/>
            <a:ext cx="11506200" cy="121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hai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vào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lửa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làm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gì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EAF491-8D79-8474-77FA-E07A83970C17}"/>
              </a:ext>
            </a:extLst>
          </p:cNvPr>
          <p:cNvGrpSpPr/>
          <p:nvPr/>
        </p:nvGrpSpPr>
        <p:grpSpPr>
          <a:xfrm>
            <a:off x="442609" y="2083797"/>
            <a:ext cx="11215991" cy="3583078"/>
            <a:chOff x="442609" y="2083797"/>
            <a:chExt cx="11215991" cy="3583078"/>
          </a:xfrm>
        </p:grpSpPr>
        <p:sp>
          <p:nvSpPr>
            <p:cNvPr id="6" name="Freeform 6"/>
            <p:cNvSpPr/>
            <p:nvPr/>
          </p:nvSpPr>
          <p:spPr>
            <a:xfrm>
              <a:off x="442609" y="2083797"/>
              <a:ext cx="11215991" cy="3583078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077237" y="2354849"/>
              <a:ext cx="9901990" cy="28947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ct val="95000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Lần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thứ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hai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thấy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cha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ném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lửa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vội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đưa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tay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bếp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lấy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mặc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lửa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nóng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 Anh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như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vậy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chính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đồng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ra.</a:t>
              </a: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3511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6" y="126066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12562" y="2419346"/>
            <a:ext cx="2789654" cy="3605368"/>
          </a:xfrm>
          <a:custGeom>
            <a:avLst/>
            <a:gdLst/>
            <a:ahLst/>
            <a:cxnLst/>
            <a:rect l="l" t="t" r="r" b="b"/>
            <a:pathLst>
              <a:path w="4184481" h="5408052">
                <a:moveTo>
                  <a:pt x="0" y="0"/>
                </a:moveTo>
                <a:lnTo>
                  <a:pt x="4184480" y="0"/>
                </a:lnTo>
                <a:lnTo>
                  <a:pt x="4184480" y="5408052"/>
                </a:lnTo>
                <a:lnTo>
                  <a:pt x="0" y="54080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8241" y="1048081"/>
            <a:ext cx="11506200" cy="581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chúng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ta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F266F0-DBD3-FBD6-F261-161079052248}"/>
              </a:ext>
            </a:extLst>
          </p:cNvPr>
          <p:cNvGrpSpPr/>
          <p:nvPr/>
        </p:nvGrpSpPr>
        <p:grpSpPr>
          <a:xfrm>
            <a:off x="628241" y="2083796"/>
            <a:ext cx="7652531" cy="3715425"/>
            <a:chOff x="628241" y="2083796"/>
            <a:chExt cx="7652531" cy="3715425"/>
          </a:xfrm>
        </p:grpSpPr>
        <p:sp>
          <p:nvSpPr>
            <p:cNvPr id="5" name="Freeform 5"/>
            <p:cNvSpPr/>
            <p:nvPr/>
          </p:nvSpPr>
          <p:spPr>
            <a:xfrm>
              <a:off x="628241" y="2083796"/>
              <a:ext cx="7652531" cy="3715425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094875" y="2564701"/>
              <a:ext cx="6569241" cy="2693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	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Chúng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phải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quý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trọng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đồng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rất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vất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vả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chính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công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sức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lao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động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của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mỗi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80281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6644729" y="118214"/>
            <a:ext cx="6370480" cy="6598425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761358">
            <a:off x="-3522316" y="3905424"/>
            <a:ext cx="7044631" cy="5123368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0" y="0"/>
                </a:moveTo>
                <a:lnTo>
                  <a:pt x="10566946" y="0"/>
                </a:lnTo>
                <a:lnTo>
                  <a:pt x="10566946" y="7685052"/>
                </a:lnTo>
                <a:lnTo>
                  <a:pt x="0" y="768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3845" y="2229256"/>
            <a:ext cx="3882875" cy="4114800"/>
          </a:xfrm>
          <a:custGeom>
            <a:avLst/>
            <a:gdLst/>
            <a:ahLst/>
            <a:cxnLst/>
            <a:rect l="l" t="t" r="r" b="b"/>
            <a:pathLst>
              <a:path w="5824312" h="6172200">
                <a:moveTo>
                  <a:pt x="0" y="0"/>
                </a:moveTo>
                <a:lnTo>
                  <a:pt x="5824312" y="0"/>
                </a:lnTo>
                <a:lnTo>
                  <a:pt x="5824312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906810-2D25-CB75-C935-A1E4C495A3AE}"/>
              </a:ext>
            </a:extLst>
          </p:cNvPr>
          <p:cNvGrpSpPr/>
          <p:nvPr/>
        </p:nvGrpSpPr>
        <p:grpSpPr>
          <a:xfrm>
            <a:off x="6448207" y="935317"/>
            <a:ext cx="898131" cy="930268"/>
            <a:chOff x="6448207" y="935317"/>
            <a:chExt cx="898131" cy="930268"/>
          </a:xfrm>
        </p:grpSpPr>
        <p:sp>
          <p:nvSpPr>
            <p:cNvPr id="4" name="Freeform 4"/>
            <p:cNvSpPr/>
            <p:nvPr/>
          </p:nvSpPr>
          <p:spPr>
            <a:xfrm>
              <a:off x="6448207" y="935317"/>
              <a:ext cx="898131" cy="930268"/>
            </a:xfrm>
            <a:custGeom>
              <a:avLst/>
              <a:gdLst/>
              <a:ahLst/>
              <a:cxnLst/>
              <a:rect l="l" t="t" r="r" b="b"/>
              <a:pathLst>
                <a:path w="1347197" h="1395402">
                  <a:moveTo>
                    <a:pt x="0" y="0"/>
                  </a:moveTo>
                  <a:lnTo>
                    <a:pt x="1347197" y="0"/>
                  </a:lnTo>
                  <a:lnTo>
                    <a:pt x="1347197" y="1395402"/>
                  </a:lnTo>
                  <a:lnTo>
                    <a:pt x="0" y="1395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6566444" y="1214606"/>
              <a:ext cx="661657" cy="40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133"/>
                </a:lnSpc>
              </a:pPr>
              <a:r>
                <a:rPr lang="en-US" sz="3600" b="1" dirty="0">
                  <a:solidFill>
                    <a:srgbClr val="FFF9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D85BDD-1ACF-01EA-ED1F-5CA29369E8F7}"/>
              </a:ext>
            </a:extLst>
          </p:cNvPr>
          <p:cNvGrpSpPr/>
          <p:nvPr/>
        </p:nvGrpSpPr>
        <p:grpSpPr>
          <a:xfrm>
            <a:off x="6448207" y="3429000"/>
            <a:ext cx="898131" cy="930268"/>
            <a:chOff x="6448207" y="3429000"/>
            <a:chExt cx="898131" cy="930268"/>
          </a:xfrm>
        </p:grpSpPr>
        <p:sp>
          <p:nvSpPr>
            <p:cNvPr id="5" name="Freeform 5"/>
            <p:cNvSpPr/>
            <p:nvPr/>
          </p:nvSpPr>
          <p:spPr>
            <a:xfrm>
              <a:off x="6448207" y="3429000"/>
              <a:ext cx="898131" cy="930268"/>
            </a:xfrm>
            <a:custGeom>
              <a:avLst/>
              <a:gdLst/>
              <a:ahLst/>
              <a:cxnLst/>
              <a:rect l="l" t="t" r="r" b="b"/>
              <a:pathLst>
                <a:path w="1347197" h="1395402">
                  <a:moveTo>
                    <a:pt x="0" y="0"/>
                  </a:moveTo>
                  <a:lnTo>
                    <a:pt x="1347197" y="0"/>
                  </a:lnTo>
                  <a:lnTo>
                    <a:pt x="1347197" y="1395402"/>
                  </a:lnTo>
                  <a:lnTo>
                    <a:pt x="0" y="1395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6566444" y="3708288"/>
              <a:ext cx="661657" cy="40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133"/>
                </a:lnSpc>
              </a:pPr>
              <a:r>
                <a:rPr lang="en-US" sz="3600" b="1" dirty="0">
                  <a:solidFill>
                    <a:srgbClr val="FFF9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009180" y="807018"/>
            <a:ext cx="486232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764"/>
              </a:lnSpc>
            </a:pPr>
            <a:r>
              <a:rPr lang="en-US" sz="4626" dirty="0">
                <a:solidFill>
                  <a:srgbClr val="51413A"/>
                </a:solidFill>
                <a:latin typeface="Cambria Bold"/>
              </a:rPr>
              <a:t>Chia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sẻ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bài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học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với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người</a:t>
            </a:r>
            <a:r>
              <a:rPr lang="en-US" sz="4626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626" dirty="0" err="1">
                <a:solidFill>
                  <a:srgbClr val="51413A"/>
                </a:solidFill>
                <a:latin typeface="Cambria Bold"/>
              </a:rPr>
              <a:t>thân</a:t>
            </a:r>
            <a:endParaRPr lang="en-US" sz="4626" dirty="0">
              <a:solidFill>
                <a:srgbClr val="51413A"/>
              </a:solidFill>
              <a:latin typeface="Cambri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82026" y="3237935"/>
            <a:ext cx="3289852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5"/>
              </a:lnSpc>
            </a:pP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Chuẩn</a:t>
            </a:r>
            <a:r>
              <a:rPr lang="en-US" sz="4930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bị</a:t>
            </a:r>
            <a:r>
              <a:rPr lang="en-US" sz="4930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bài</a:t>
            </a:r>
            <a:r>
              <a:rPr lang="en-US" sz="4930" dirty="0">
                <a:solidFill>
                  <a:srgbClr val="51413A"/>
                </a:solidFill>
                <a:latin typeface="Cambria Bold"/>
              </a:rPr>
              <a:t> </a:t>
            </a:r>
            <a:r>
              <a:rPr lang="en-US" sz="4930" dirty="0" err="1">
                <a:solidFill>
                  <a:srgbClr val="51413A"/>
                </a:solidFill>
                <a:latin typeface="Cambria Bold"/>
              </a:rPr>
              <a:t>mới</a:t>
            </a:r>
            <a:endParaRPr lang="en-US" sz="4930" dirty="0">
              <a:solidFill>
                <a:srgbClr val="51413A"/>
              </a:solidFill>
              <a:latin typeface="Cambria Bold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0BD177-D4E1-4FF2-401C-715EE9BB69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364" y="166924"/>
            <a:ext cx="627942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467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7A096-9C24-3BA0-CB75-0E0816485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141DC19-A4FF-0F75-8EA7-60CB7FB9CFF8}"/>
              </a:ext>
            </a:extLst>
          </p:cNvPr>
          <p:cNvSpPr/>
          <p:nvPr/>
        </p:nvSpPr>
        <p:spPr>
          <a:xfrm rot="-3435467">
            <a:off x="6924341" y="-3725309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5" y="0"/>
                </a:lnTo>
                <a:lnTo>
                  <a:pt x="11892515" y="12248845"/>
                </a:lnTo>
                <a:lnTo>
                  <a:pt x="0" y="1224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71F6FAC-810B-8125-9D46-E359655F2770}"/>
              </a:ext>
            </a:extLst>
          </p:cNvPr>
          <p:cNvSpPr/>
          <p:nvPr/>
        </p:nvSpPr>
        <p:spPr>
          <a:xfrm rot="-5400000">
            <a:off x="7833832" y="4026712"/>
            <a:ext cx="6541897" cy="6737909"/>
          </a:xfrm>
          <a:custGeom>
            <a:avLst/>
            <a:gdLst/>
            <a:ahLst/>
            <a:cxnLst/>
            <a:rect l="l" t="t" r="r" b="b"/>
            <a:pathLst>
              <a:path w="9812845" h="10106863">
                <a:moveTo>
                  <a:pt x="0" y="0"/>
                </a:moveTo>
                <a:lnTo>
                  <a:pt x="9812846" y="0"/>
                </a:lnTo>
                <a:lnTo>
                  <a:pt x="9812846" y="10106864"/>
                </a:lnTo>
                <a:lnTo>
                  <a:pt x="0" y="10106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68868EC-ED72-ED14-9B7B-E49FD75E202F}"/>
              </a:ext>
            </a:extLst>
          </p:cNvPr>
          <p:cNvSpPr/>
          <p:nvPr/>
        </p:nvSpPr>
        <p:spPr>
          <a:xfrm rot="9451084">
            <a:off x="-1844953" y="-2532394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2"/>
                </a:lnTo>
                <a:lnTo>
                  <a:pt x="0" y="7867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5E42035-4376-22FD-7AB3-49D70ACAB7B8}"/>
              </a:ext>
            </a:extLst>
          </p:cNvPr>
          <p:cNvSpPr/>
          <p:nvPr/>
        </p:nvSpPr>
        <p:spPr>
          <a:xfrm rot="1741320">
            <a:off x="2197728" y="393709"/>
            <a:ext cx="1423342" cy="1412991"/>
          </a:xfrm>
          <a:custGeom>
            <a:avLst/>
            <a:gdLst/>
            <a:ahLst/>
            <a:cxnLst/>
            <a:rect l="l" t="t" r="r" b="b"/>
            <a:pathLst>
              <a:path w="2135013" h="2119486">
                <a:moveTo>
                  <a:pt x="0" y="0"/>
                </a:moveTo>
                <a:lnTo>
                  <a:pt x="2135014" y="0"/>
                </a:lnTo>
                <a:lnTo>
                  <a:pt x="2135014" y="2119486"/>
                </a:lnTo>
                <a:lnTo>
                  <a:pt x="0" y="2119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3B2B187-ABC4-5C10-65A4-17E56BC379F7}"/>
              </a:ext>
            </a:extLst>
          </p:cNvPr>
          <p:cNvSpPr/>
          <p:nvPr/>
        </p:nvSpPr>
        <p:spPr>
          <a:xfrm flipH="1">
            <a:off x="9480660" y="1787987"/>
            <a:ext cx="2226057" cy="3155492"/>
          </a:xfrm>
          <a:custGeom>
            <a:avLst/>
            <a:gdLst/>
            <a:ahLst/>
            <a:cxnLst/>
            <a:rect l="l" t="t" r="r" b="b"/>
            <a:pathLst>
              <a:path w="3339085" h="4733238">
                <a:moveTo>
                  <a:pt x="3339085" y="0"/>
                </a:moveTo>
                <a:lnTo>
                  <a:pt x="0" y="0"/>
                </a:lnTo>
                <a:lnTo>
                  <a:pt x="0" y="4733239"/>
                </a:lnTo>
                <a:lnTo>
                  <a:pt x="3339085" y="4733239"/>
                </a:lnTo>
                <a:lnTo>
                  <a:pt x="333908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CED862B-A52A-C6FF-9A90-82E52B70337C}"/>
              </a:ext>
            </a:extLst>
          </p:cNvPr>
          <p:cNvSpPr/>
          <p:nvPr/>
        </p:nvSpPr>
        <p:spPr>
          <a:xfrm>
            <a:off x="8077749" y="2651160"/>
            <a:ext cx="2288203" cy="3495865"/>
          </a:xfrm>
          <a:custGeom>
            <a:avLst/>
            <a:gdLst/>
            <a:ahLst/>
            <a:cxnLst/>
            <a:rect l="l" t="t" r="r" b="b"/>
            <a:pathLst>
              <a:path w="3432304" h="5243798">
                <a:moveTo>
                  <a:pt x="0" y="0"/>
                </a:moveTo>
                <a:lnTo>
                  <a:pt x="3432305" y="0"/>
                </a:lnTo>
                <a:lnTo>
                  <a:pt x="3432305" y="5243798"/>
                </a:lnTo>
                <a:lnTo>
                  <a:pt x="0" y="5243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21509E4-F28F-BFE7-3AA8-94259A3ED8DF}"/>
              </a:ext>
            </a:extLst>
          </p:cNvPr>
          <p:cNvSpPr/>
          <p:nvPr/>
        </p:nvSpPr>
        <p:spPr>
          <a:xfrm rot="384759" flipH="1">
            <a:off x="2426947" y="5274768"/>
            <a:ext cx="1900351" cy="1520281"/>
          </a:xfrm>
          <a:custGeom>
            <a:avLst/>
            <a:gdLst/>
            <a:ahLst/>
            <a:cxnLst/>
            <a:rect l="l" t="t" r="r" b="b"/>
            <a:pathLst>
              <a:path w="2850527" h="2280421">
                <a:moveTo>
                  <a:pt x="2850527" y="0"/>
                </a:moveTo>
                <a:lnTo>
                  <a:pt x="0" y="0"/>
                </a:lnTo>
                <a:lnTo>
                  <a:pt x="0" y="2280421"/>
                </a:lnTo>
                <a:lnTo>
                  <a:pt x="2850527" y="2280421"/>
                </a:lnTo>
                <a:lnTo>
                  <a:pt x="285052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71943FA-19EA-56A3-D4EC-7838AF002910}"/>
              </a:ext>
            </a:extLst>
          </p:cNvPr>
          <p:cNvSpPr/>
          <p:nvPr/>
        </p:nvSpPr>
        <p:spPr>
          <a:xfrm>
            <a:off x="53473" y="4532187"/>
            <a:ext cx="2489739" cy="2299615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4E925D-D490-A0BF-6B5C-3A73EC728D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" y="189599"/>
            <a:ext cx="1491739" cy="1491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40ACDB-5CF9-BD67-1B0E-1C15FEBEB3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83810" y="-87632"/>
            <a:ext cx="4090771" cy="19265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FCE9FA-C2ED-4F71-76EA-CBF7D1A65F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320" y="1472014"/>
            <a:ext cx="9778832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29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11314" y="1807548"/>
            <a:ext cx="5010154" cy="3242904"/>
          </a:xfrm>
          <a:custGeom>
            <a:avLst/>
            <a:gdLst/>
            <a:ahLst/>
            <a:cxnLst/>
            <a:rect l="l" t="t" r="r" b="b"/>
            <a:pathLst>
              <a:path w="7515231" h="4864356">
                <a:moveTo>
                  <a:pt x="0" y="0"/>
                </a:moveTo>
                <a:lnTo>
                  <a:pt x="7515232" y="0"/>
                </a:lnTo>
                <a:lnTo>
                  <a:pt x="7515232" y="4864356"/>
                </a:lnTo>
                <a:lnTo>
                  <a:pt x="0" y="48643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56035" y="1362321"/>
            <a:ext cx="5836407" cy="4167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62"/>
              </a:lnSpc>
            </a:pP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 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Bạn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nhỏ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trong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bài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hát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dành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để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nuôi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heo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đất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(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lợn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đất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).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Việc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làm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đó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giúp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bạn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tiết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kiệm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để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làm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những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việc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có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ích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sau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này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.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Việc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làm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của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bạn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nhỏ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nhắc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nhở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chúng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ta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phải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biết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quý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trọng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đồng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,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bảo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quản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và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tiết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kiệm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69854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10493965" y="4253330"/>
            <a:ext cx="4065525" cy="4187339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049102">
            <a:off x="-3498518" y="-2232295"/>
            <a:ext cx="7388227" cy="5373256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2749748" y="521088"/>
            <a:ext cx="7181945" cy="3698702"/>
          </a:xfrm>
          <a:custGeom>
            <a:avLst/>
            <a:gdLst/>
            <a:ahLst/>
            <a:cxnLst/>
            <a:rect l="l" t="t" r="r" b="b"/>
            <a:pathLst>
              <a:path w="10772918" h="5548053">
                <a:moveTo>
                  <a:pt x="0" y="0"/>
                </a:moveTo>
                <a:lnTo>
                  <a:pt x="10772918" y="0"/>
                </a:lnTo>
                <a:lnTo>
                  <a:pt x="10772918" y="5548053"/>
                </a:lnTo>
                <a:lnTo>
                  <a:pt x="0" y="55480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17718">
            <a:off x="1189639" y="1614555"/>
            <a:ext cx="1460520" cy="1359611"/>
          </a:xfrm>
          <a:custGeom>
            <a:avLst/>
            <a:gdLst/>
            <a:ahLst/>
            <a:cxnLst/>
            <a:rect l="l" t="t" r="r" b="b"/>
            <a:pathLst>
              <a:path w="2190780" h="2039417">
                <a:moveTo>
                  <a:pt x="0" y="0"/>
                </a:moveTo>
                <a:lnTo>
                  <a:pt x="2190780" y="0"/>
                </a:lnTo>
                <a:lnTo>
                  <a:pt x="2190780" y="2039417"/>
                </a:lnTo>
                <a:lnTo>
                  <a:pt x="0" y="2039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7762" y="4601145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6"/>
                </a:lnTo>
                <a:lnTo>
                  <a:pt x="0" y="366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73690">
            <a:off x="9618687" y="568917"/>
            <a:ext cx="1096750" cy="1450030"/>
          </a:xfrm>
          <a:custGeom>
            <a:avLst/>
            <a:gdLst/>
            <a:ahLst/>
            <a:cxnLst/>
            <a:rect l="l" t="t" r="r" b="b"/>
            <a:pathLst>
              <a:path w="1645125" h="2175045">
                <a:moveTo>
                  <a:pt x="0" y="0"/>
                </a:moveTo>
                <a:lnTo>
                  <a:pt x="1645125" y="0"/>
                </a:lnTo>
                <a:lnTo>
                  <a:pt x="1645125" y="2175045"/>
                </a:lnTo>
                <a:lnTo>
                  <a:pt x="0" y="2175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32110">
            <a:off x="10167062" y="1758744"/>
            <a:ext cx="1279417" cy="1813606"/>
          </a:xfrm>
          <a:custGeom>
            <a:avLst/>
            <a:gdLst/>
            <a:ahLst/>
            <a:cxnLst/>
            <a:rect l="l" t="t" r="r" b="b"/>
            <a:pathLst>
              <a:path w="1919125" h="2720409">
                <a:moveTo>
                  <a:pt x="0" y="0"/>
                </a:moveTo>
                <a:lnTo>
                  <a:pt x="1919126" y="0"/>
                </a:lnTo>
                <a:lnTo>
                  <a:pt x="1919126" y="2720409"/>
                </a:lnTo>
                <a:lnTo>
                  <a:pt x="0" y="27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71119" y="5541959"/>
            <a:ext cx="1575603" cy="1260483"/>
          </a:xfrm>
          <a:custGeom>
            <a:avLst/>
            <a:gdLst/>
            <a:ahLst/>
            <a:cxnLst/>
            <a:rect l="l" t="t" r="r" b="b"/>
            <a:pathLst>
              <a:path w="2363405" h="1890724">
                <a:moveTo>
                  <a:pt x="0" y="0"/>
                </a:moveTo>
                <a:lnTo>
                  <a:pt x="2363404" y="0"/>
                </a:lnTo>
                <a:lnTo>
                  <a:pt x="2363404" y="1890724"/>
                </a:lnTo>
                <a:lnTo>
                  <a:pt x="0" y="1890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75200" y="3482892"/>
            <a:ext cx="6835662" cy="3375108"/>
          </a:xfrm>
          <a:custGeom>
            <a:avLst/>
            <a:gdLst/>
            <a:ahLst/>
            <a:cxnLst/>
            <a:rect l="l" t="t" r="r" b="b"/>
            <a:pathLst>
              <a:path w="10253493" h="5062662">
                <a:moveTo>
                  <a:pt x="0" y="0"/>
                </a:moveTo>
                <a:lnTo>
                  <a:pt x="10253494" y="0"/>
                </a:lnTo>
                <a:lnTo>
                  <a:pt x="10253494" y="5062662"/>
                </a:lnTo>
                <a:lnTo>
                  <a:pt x="0" y="506266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1A164D-F9A9-CDB6-F7BE-65F46657F6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81138" y="-127114"/>
            <a:ext cx="7876715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247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680" y="2205618"/>
            <a:ext cx="5927321" cy="3463153"/>
          </a:xfrm>
          <a:custGeom>
            <a:avLst/>
            <a:gdLst/>
            <a:ahLst/>
            <a:cxnLst/>
            <a:rect l="l" t="t" r="r" b="b"/>
            <a:pathLst>
              <a:path w="8890981" h="5194730">
                <a:moveTo>
                  <a:pt x="0" y="0"/>
                </a:moveTo>
                <a:lnTo>
                  <a:pt x="8890981" y="0"/>
                </a:lnTo>
                <a:lnTo>
                  <a:pt x="8890981" y="5194730"/>
                </a:lnTo>
                <a:lnTo>
                  <a:pt x="0" y="5194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36975" y="1944870"/>
            <a:ext cx="6297467" cy="3984651"/>
          </a:xfrm>
          <a:custGeom>
            <a:avLst/>
            <a:gdLst/>
            <a:ahLst/>
            <a:cxnLst/>
            <a:rect l="l" t="t" r="r" b="b"/>
            <a:pathLst>
              <a:path w="9446200" h="5976977">
                <a:moveTo>
                  <a:pt x="0" y="0"/>
                </a:moveTo>
                <a:lnTo>
                  <a:pt x="9446200" y="0"/>
                </a:lnTo>
                <a:lnTo>
                  <a:pt x="9446200" y="5976976"/>
                </a:lnTo>
                <a:lnTo>
                  <a:pt x="0" y="59769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37387" y="641350"/>
            <a:ext cx="6327118" cy="64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364"/>
              </a:lnSpc>
            </a:pP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Tìm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hiểu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tiền</a:t>
            </a:r>
            <a:endParaRPr lang="en-US" sz="4191" spc="4" dirty="0">
              <a:solidFill>
                <a:srgbClr val="D37209"/>
              </a:solidFill>
              <a:latin typeface="Cambri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78607" y="1297128"/>
            <a:ext cx="8900620" cy="48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62"/>
              </a:lnSpc>
            </a:pP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200" b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684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70241" y="659344"/>
            <a:ext cx="8595939" cy="4000529"/>
          </a:xfrm>
          <a:custGeom>
            <a:avLst/>
            <a:gdLst/>
            <a:ahLst/>
            <a:cxnLst/>
            <a:rect l="l" t="t" r="r" b="b"/>
            <a:pathLst>
              <a:path w="12893908" h="6000793">
                <a:moveTo>
                  <a:pt x="0" y="0"/>
                </a:moveTo>
                <a:lnTo>
                  <a:pt x="12893908" y="0"/>
                </a:lnTo>
                <a:lnTo>
                  <a:pt x="12893908" y="6000793"/>
                </a:lnTo>
                <a:lnTo>
                  <a:pt x="0" y="60007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5471"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86443" y="4552157"/>
            <a:ext cx="1183798" cy="12660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17900" y="392890"/>
            <a:ext cx="8900620" cy="48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62"/>
              </a:lnSpc>
            </a:pP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173" b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45690" y="4660137"/>
            <a:ext cx="9860510" cy="113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4473" lvl="1" indent="-387237" algn="just" defTabSz="609630">
              <a:lnSpc>
                <a:spcPts val="4592"/>
              </a:lnSpc>
              <a:buFont typeface="Arial"/>
              <a:buChar char="•"/>
            </a:pP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.</a:t>
            </a:r>
          </a:p>
          <a:p>
            <a:pPr marL="774473" lvl="1" indent="-387237" algn="just" defTabSz="609630">
              <a:lnSpc>
                <a:spcPts val="4592"/>
              </a:lnSpc>
              <a:buFont typeface="Arial"/>
              <a:buChar char="•"/>
            </a:pP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còn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có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nào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khác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13375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35186" y="3007201"/>
            <a:ext cx="7321627" cy="3267276"/>
          </a:xfrm>
          <a:custGeom>
            <a:avLst/>
            <a:gdLst/>
            <a:ahLst/>
            <a:cxnLst/>
            <a:rect l="l" t="t" r="r" b="b"/>
            <a:pathLst>
              <a:path w="10982440" h="4900914">
                <a:moveTo>
                  <a:pt x="0" y="0"/>
                </a:moveTo>
                <a:lnTo>
                  <a:pt x="10982440" y="0"/>
                </a:lnTo>
                <a:lnTo>
                  <a:pt x="10982440" y="4900913"/>
                </a:lnTo>
                <a:lnTo>
                  <a:pt x="0" y="4900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51913" y="1880344"/>
            <a:ext cx="9781770" cy="111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4"/>
              </a:lnSpc>
            </a:pP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Hãy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cùng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thảo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luận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nhóm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để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quan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sát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tranh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và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trả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lời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các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câu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hỏi</a:t>
            </a:r>
            <a:endParaRPr lang="en-US" sz="3488" spc="3" dirty="0">
              <a:solidFill>
                <a:srgbClr val="111111"/>
              </a:solidFill>
              <a:latin typeface="Cambria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8B80C-B060-08B3-AE17-5DF43417DA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081" y="215934"/>
            <a:ext cx="1055918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776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59146" y="1771520"/>
            <a:ext cx="6288459" cy="3674156"/>
          </a:xfrm>
          <a:custGeom>
            <a:avLst/>
            <a:gdLst/>
            <a:ahLst/>
            <a:cxnLst/>
            <a:rect l="l" t="t" r="r" b="b"/>
            <a:pathLst>
              <a:path w="9432688" h="5511234">
                <a:moveTo>
                  <a:pt x="0" y="0"/>
                </a:moveTo>
                <a:lnTo>
                  <a:pt x="9432688" y="0"/>
                </a:lnTo>
                <a:lnTo>
                  <a:pt x="9432688" y="5511234"/>
                </a:lnTo>
                <a:lnTo>
                  <a:pt x="0" y="5511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79829" y="799902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353ED-0389-4FEF-6947-CCB512601F6A}"/>
              </a:ext>
            </a:extLst>
          </p:cNvPr>
          <p:cNvGrpSpPr/>
          <p:nvPr/>
        </p:nvGrpSpPr>
        <p:grpSpPr>
          <a:xfrm>
            <a:off x="493018" y="2158120"/>
            <a:ext cx="5272565" cy="2900956"/>
            <a:chOff x="493018" y="2158120"/>
            <a:chExt cx="5272565" cy="2900956"/>
          </a:xfrm>
        </p:grpSpPr>
        <p:sp>
          <p:nvSpPr>
            <p:cNvPr id="7" name="Freeform 7"/>
            <p:cNvSpPr/>
            <p:nvPr/>
          </p:nvSpPr>
          <p:spPr>
            <a:xfrm>
              <a:off x="493018" y="2158120"/>
              <a:ext cx="5272565" cy="2900956"/>
            </a:xfrm>
            <a:custGeom>
              <a:avLst/>
              <a:gdLst/>
              <a:ahLst/>
              <a:cxnLst/>
              <a:rect l="l" t="t" r="r" b="b"/>
              <a:pathLst>
                <a:path w="7315200" h="3438144">
                  <a:moveTo>
                    <a:pt x="0" y="0"/>
                  </a:moveTo>
                  <a:lnTo>
                    <a:pt x="7315200" y="0"/>
                  </a:lnTo>
                  <a:lnTo>
                    <a:pt x="7315200" y="3438144"/>
                  </a:lnTo>
                  <a:lnTo>
                    <a:pt x="0" y="3438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857656" y="2508695"/>
              <a:ext cx="454329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được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chiếc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xe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đạp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gái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1964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33449D-6D62-8A2A-E8FF-6A3FFE605DA0}"/>
              </a:ext>
            </a:extLst>
          </p:cNvPr>
          <p:cNvGrpSpPr/>
          <p:nvPr/>
        </p:nvGrpSpPr>
        <p:grpSpPr>
          <a:xfrm>
            <a:off x="1034716" y="2298032"/>
            <a:ext cx="5498431" cy="2491620"/>
            <a:chOff x="1034716" y="2298032"/>
            <a:chExt cx="5498431" cy="2491620"/>
          </a:xfrm>
        </p:grpSpPr>
        <p:sp>
          <p:nvSpPr>
            <p:cNvPr id="6" name="Freeform 6"/>
            <p:cNvSpPr/>
            <p:nvPr/>
          </p:nvSpPr>
          <p:spPr>
            <a:xfrm>
              <a:off x="1034716" y="2298032"/>
              <a:ext cx="5498431" cy="2322094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523931" y="2635216"/>
              <a:ext cx="454329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đình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nguồn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vốn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đầu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tư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buôn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  <a:p>
              <a:pPr algn="just" defTabSz="609630">
                <a:lnSpc>
                  <a:spcPts val="4238"/>
                </a:lnSpc>
              </a:pP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396097" y="1316467"/>
            <a:ext cx="3583130" cy="4855733"/>
          </a:xfrm>
          <a:custGeom>
            <a:avLst/>
            <a:gdLst/>
            <a:ahLst/>
            <a:cxnLst/>
            <a:rect l="l" t="t" r="r" b="b"/>
            <a:pathLst>
              <a:path w="5374695" h="7283600">
                <a:moveTo>
                  <a:pt x="0" y="0"/>
                </a:moveTo>
                <a:lnTo>
                  <a:pt x="5374695" y="0"/>
                </a:lnTo>
                <a:lnTo>
                  <a:pt x="5374695" y="7283600"/>
                </a:lnTo>
                <a:lnTo>
                  <a:pt x="0" y="7283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29191" b="-701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</p:spTree>
    <p:extLst>
      <p:ext uri="{BB962C8B-B14F-4D97-AF65-F5344CB8AC3E}">
        <p14:creationId xmlns:p14="http://schemas.microsoft.com/office/powerpoint/2010/main" val="23841032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873</Words>
  <Application>Microsoft Office PowerPoint</Application>
  <PresentationFormat>Widescreen</PresentationFormat>
  <Paragraphs>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2024-03-19T06:37:07Z</dcterms:created>
  <dcterms:modified xsi:type="dcterms:W3CDTF">2025-03-24T09:48:34Z</dcterms:modified>
</cp:coreProperties>
</file>