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758442-08C1-49BA-AC3A-5EBBD10DFC7A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15566-9BF2-49AD-8D2B-5D108400A2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203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281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30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77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68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5452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89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6f96fd3f7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6f96fd3f7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8438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home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stories.freepik.com/" TargetMode="External"/><Relationship Id="rId4" Type="http://schemas.openxmlformats.org/officeDocument/2006/relationships/hyperlink" Target="https://www.freepik.com/home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EF6A-AB8C-41C6-BF19-A6B3B7F5D4FE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E4E1-3DBF-41A9-943A-ED85DA4F4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05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EF6A-AB8C-41C6-BF19-A6B3B7F5D4FE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E4E1-3DBF-41A9-943A-ED85DA4F4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99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EF6A-AB8C-41C6-BF19-A6B3B7F5D4FE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E4E1-3DBF-41A9-943A-ED85DA4F4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3777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27"/>
          <p:cNvSpPr/>
          <p:nvPr/>
        </p:nvSpPr>
        <p:spPr>
          <a:xfrm>
            <a:off x="216915" y="914753"/>
            <a:ext cx="2298399" cy="587392"/>
          </a:xfrm>
          <a:custGeom>
            <a:avLst/>
            <a:gdLst/>
            <a:ahLst/>
            <a:cxnLst/>
            <a:rect l="l" t="t" r="r" b="b"/>
            <a:pathLst>
              <a:path w="34946" h="8931" extrusionOk="0">
                <a:moveTo>
                  <a:pt x="12941" y="0"/>
                </a:moveTo>
                <a:cubicBezTo>
                  <a:pt x="10778" y="0"/>
                  <a:pt x="8956" y="1621"/>
                  <a:pt x="8631" y="3751"/>
                </a:cubicBezTo>
                <a:cubicBezTo>
                  <a:pt x="8376" y="3699"/>
                  <a:pt x="8114" y="3666"/>
                  <a:pt x="7851" y="3666"/>
                </a:cubicBezTo>
                <a:cubicBezTo>
                  <a:pt x="7822" y="3666"/>
                  <a:pt x="7792" y="3667"/>
                  <a:pt x="7762" y="3668"/>
                </a:cubicBezTo>
                <a:cubicBezTo>
                  <a:pt x="5623" y="3668"/>
                  <a:pt x="3852" y="5230"/>
                  <a:pt x="3468" y="7310"/>
                </a:cubicBezTo>
                <a:cubicBezTo>
                  <a:pt x="2181" y="7502"/>
                  <a:pt x="978" y="8070"/>
                  <a:pt x="1" y="8931"/>
                </a:cubicBezTo>
                <a:lnTo>
                  <a:pt x="12064" y="8931"/>
                </a:lnTo>
                <a:cubicBezTo>
                  <a:pt x="12064" y="8905"/>
                  <a:pt x="12073" y="8872"/>
                  <a:pt x="12073" y="8839"/>
                </a:cubicBezTo>
                <a:lnTo>
                  <a:pt x="12190" y="8864"/>
                </a:lnTo>
                <a:cubicBezTo>
                  <a:pt x="12190" y="8889"/>
                  <a:pt x="12198" y="8905"/>
                  <a:pt x="12206" y="8931"/>
                </a:cubicBezTo>
                <a:lnTo>
                  <a:pt x="34946" y="8931"/>
                </a:lnTo>
                <a:cubicBezTo>
                  <a:pt x="33151" y="8049"/>
                  <a:pt x="31891" y="7761"/>
                  <a:pt x="31007" y="7761"/>
                </a:cubicBezTo>
                <a:cubicBezTo>
                  <a:pt x="30995" y="7761"/>
                  <a:pt x="30982" y="7761"/>
                  <a:pt x="30969" y="7761"/>
                </a:cubicBezTo>
                <a:cubicBezTo>
                  <a:pt x="30786" y="4520"/>
                  <a:pt x="28154" y="1947"/>
                  <a:pt x="24938" y="1947"/>
                </a:cubicBezTo>
                <a:cubicBezTo>
                  <a:pt x="22899" y="1955"/>
                  <a:pt x="21003" y="2982"/>
                  <a:pt x="19900" y="4695"/>
                </a:cubicBezTo>
                <a:cubicBezTo>
                  <a:pt x="19758" y="3952"/>
                  <a:pt x="19107" y="3409"/>
                  <a:pt x="18346" y="3409"/>
                </a:cubicBezTo>
                <a:cubicBezTo>
                  <a:pt x="17987" y="3409"/>
                  <a:pt x="17636" y="3525"/>
                  <a:pt x="17361" y="3751"/>
                </a:cubicBezTo>
                <a:lnTo>
                  <a:pt x="17252" y="3734"/>
                </a:lnTo>
                <a:cubicBezTo>
                  <a:pt x="16910" y="1612"/>
                  <a:pt x="15113" y="0"/>
                  <a:pt x="12941" y="0"/>
                </a:cubicBezTo>
                <a:close/>
              </a:path>
            </a:pathLst>
          </a:custGeom>
          <a:solidFill>
            <a:srgbClr val="D6F4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8" name="Google Shape;718;p27"/>
          <p:cNvGrpSpPr/>
          <p:nvPr/>
        </p:nvGrpSpPr>
        <p:grpSpPr>
          <a:xfrm flipH="1">
            <a:off x="-240" y="3109368"/>
            <a:ext cx="12192240" cy="3840761"/>
            <a:chOff x="-2381112" y="2531375"/>
            <a:chExt cx="9144180" cy="2880571"/>
          </a:xfrm>
        </p:grpSpPr>
        <p:sp>
          <p:nvSpPr>
            <p:cNvPr id="719" name="Google Shape;719;p27"/>
            <p:cNvSpPr/>
            <p:nvPr/>
          </p:nvSpPr>
          <p:spPr>
            <a:xfrm>
              <a:off x="3173475" y="2531375"/>
              <a:ext cx="1196850" cy="1196325"/>
            </a:xfrm>
            <a:custGeom>
              <a:avLst/>
              <a:gdLst/>
              <a:ahLst/>
              <a:cxnLst/>
              <a:rect l="l" t="t" r="r" b="b"/>
              <a:pathLst>
                <a:path w="47874" h="47853" extrusionOk="0">
                  <a:moveTo>
                    <a:pt x="23937" y="0"/>
                  </a:moveTo>
                  <a:cubicBezTo>
                    <a:pt x="10713" y="0"/>
                    <a:pt x="0" y="10713"/>
                    <a:pt x="0" y="23937"/>
                  </a:cubicBezTo>
                  <a:cubicBezTo>
                    <a:pt x="0" y="37140"/>
                    <a:pt x="10713" y="47853"/>
                    <a:pt x="23937" y="47853"/>
                  </a:cubicBezTo>
                  <a:cubicBezTo>
                    <a:pt x="37161" y="47853"/>
                    <a:pt x="47873" y="37140"/>
                    <a:pt x="47873" y="23937"/>
                  </a:cubicBezTo>
                  <a:cubicBezTo>
                    <a:pt x="47873" y="10713"/>
                    <a:pt x="37161" y="0"/>
                    <a:pt x="23937" y="0"/>
                  </a:cubicBezTo>
                  <a:close/>
                </a:path>
              </a:pathLst>
            </a:custGeom>
            <a:solidFill>
              <a:srgbClr val="F7A9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27"/>
            <p:cNvSpPr/>
            <p:nvPr/>
          </p:nvSpPr>
          <p:spPr>
            <a:xfrm>
              <a:off x="1733687" y="3146975"/>
              <a:ext cx="5020934" cy="422875"/>
            </a:xfrm>
            <a:custGeom>
              <a:avLst/>
              <a:gdLst/>
              <a:ahLst/>
              <a:cxnLst/>
              <a:rect l="l" t="t" r="r" b="b"/>
              <a:pathLst>
                <a:path w="150170" h="16915" extrusionOk="0">
                  <a:moveTo>
                    <a:pt x="69788" y="1"/>
                  </a:moveTo>
                  <a:cubicBezTo>
                    <a:pt x="58612" y="1"/>
                    <a:pt x="48908" y="7870"/>
                    <a:pt x="41401" y="7870"/>
                  </a:cubicBezTo>
                  <a:cubicBezTo>
                    <a:pt x="40796" y="7870"/>
                    <a:pt x="40206" y="7819"/>
                    <a:pt x="39630" y="7709"/>
                  </a:cubicBezTo>
                  <a:cubicBezTo>
                    <a:pt x="39094" y="7605"/>
                    <a:pt x="38452" y="7556"/>
                    <a:pt x="37720" y="7556"/>
                  </a:cubicBezTo>
                  <a:cubicBezTo>
                    <a:pt x="27549" y="7556"/>
                    <a:pt x="0" y="16915"/>
                    <a:pt x="0" y="16915"/>
                  </a:cubicBezTo>
                  <a:lnTo>
                    <a:pt x="150169" y="14153"/>
                  </a:lnTo>
                  <a:lnTo>
                    <a:pt x="150169" y="9759"/>
                  </a:lnTo>
                  <a:cubicBezTo>
                    <a:pt x="150169" y="9759"/>
                    <a:pt x="132133" y="7918"/>
                    <a:pt x="120625" y="7541"/>
                  </a:cubicBezTo>
                  <a:cubicBezTo>
                    <a:pt x="101271" y="6934"/>
                    <a:pt x="83548" y="636"/>
                    <a:pt x="70952" y="30"/>
                  </a:cubicBezTo>
                  <a:cubicBezTo>
                    <a:pt x="70562" y="10"/>
                    <a:pt x="70174" y="1"/>
                    <a:pt x="69788" y="1"/>
                  </a:cubicBezTo>
                  <a:close/>
                </a:path>
              </a:pathLst>
            </a:custGeom>
            <a:solidFill>
              <a:srgbClr val="FBE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7"/>
            <p:cNvSpPr/>
            <p:nvPr/>
          </p:nvSpPr>
          <p:spPr>
            <a:xfrm>
              <a:off x="-2381112" y="3407550"/>
              <a:ext cx="9144180" cy="1935365"/>
            </a:xfrm>
            <a:custGeom>
              <a:avLst/>
              <a:gdLst/>
              <a:ahLst/>
              <a:cxnLst/>
              <a:rect l="l" t="t" r="r" b="b"/>
              <a:pathLst>
                <a:path w="209237" h="68003" extrusionOk="0">
                  <a:moveTo>
                    <a:pt x="1737" y="0"/>
                  </a:moveTo>
                  <a:cubicBezTo>
                    <a:pt x="1569" y="544"/>
                    <a:pt x="1109" y="984"/>
                    <a:pt x="565" y="1151"/>
                  </a:cubicBezTo>
                  <a:lnTo>
                    <a:pt x="0" y="1151"/>
                  </a:lnTo>
                  <a:lnTo>
                    <a:pt x="0" y="68002"/>
                  </a:lnTo>
                  <a:lnTo>
                    <a:pt x="209236" y="68002"/>
                  </a:lnTo>
                  <a:lnTo>
                    <a:pt x="209236" y="1214"/>
                  </a:lnTo>
                  <a:lnTo>
                    <a:pt x="209236" y="1151"/>
                  </a:lnTo>
                  <a:lnTo>
                    <a:pt x="208776" y="1151"/>
                  </a:lnTo>
                  <a:cubicBezTo>
                    <a:pt x="208211" y="1026"/>
                    <a:pt x="207332" y="733"/>
                    <a:pt x="207060" y="0"/>
                  </a:cubicBezTo>
                  <a:cubicBezTo>
                    <a:pt x="206893" y="544"/>
                    <a:pt x="206432" y="984"/>
                    <a:pt x="205888" y="1151"/>
                  </a:cubicBezTo>
                  <a:lnTo>
                    <a:pt x="205847" y="1151"/>
                  </a:lnTo>
                  <a:cubicBezTo>
                    <a:pt x="205282" y="1026"/>
                    <a:pt x="204382" y="733"/>
                    <a:pt x="204131" y="0"/>
                  </a:cubicBezTo>
                  <a:cubicBezTo>
                    <a:pt x="203942" y="544"/>
                    <a:pt x="203503" y="984"/>
                    <a:pt x="202959" y="1151"/>
                  </a:cubicBezTo>
                  <a:lnTo>
                    <a:pt x="202896" y="1151"/>
                  </a:lnTo>
                  <a:cubicBezTo>
                    <a:pt x="202352" y="1026"/>
                    <a:pt x="201453" y="733"/>
                    <a:pt x="201201" y="0"/>
                  </a:cubicBezTo>
                  <a:cubicBezTo>
                    <a:pt x="201013" y="544"/>
                    <a:pt x="200574" y="984"/>
                    <a:pt x="200009" y="1151"/>
                  </a:cubicBezTo>
                  <a:lnTo>
                    <a:pt x="199967" y="1151"/>
                  </a:lnTo>
                  <a:cubicBezTo>
                    <a:pt x="199423" y="1026"/>
                    <a:pt x="198523" y="733"/>
                    <a:pt x="198272" y="0"/>
                  </a:cubicBezTo>
                  <a:cubicBezTo>
                    <a:pt x="198084" y="544"/>
                    <a:pt x="197644" y="984"/>
                    <a:pt x="197080" y="1151"/>
                  </a:cubicBezTo>
                  <a:lnTo>
                    <a:pt x="197038" y="1151"/>
                  </a:lnTo>
                  <a:cubicBezTo>
                    <a:pt x="196494" y="1026"/>
                    <a:pt x="195594" y="733"/>
                    <a:pt x="195343" y="0"/>
                  </a:cubicBezTo>
                  <a:cubicBezTo>
                    <a:pt x="195155" y="544"/>
                    <a:pt x="194715" y="984"/>
                    <a:pt x="194150" y="1151"/>
                  </a:cubicBezTo>
                  <a:lnTo>
                    <a:pt x="194108" y="1151"/>
                  </a:lnTo>
                  <a:cubicBezTo>
                    <a:pt x="193543" y="1026"/>
                    <a:pt x="192665" y="733"/>
                    <a:pt x="192414" y="0"/>
                  </a:cubicBezTo>
                  <a:cubicBezTo>
                    <a:pt x="192225" y="544"/>
                    <a:pt x="191786" y="984"/>
                    <a:pt x="191221" y="1151"/>
                  </a:cubicBezTo>
                  <a:lnTo>
                    <a:pt x="191179" y="1151"/>
                  </a:lnTo>
                  <a:cubicBezTo>
                    <a:pt x="190614" y="1026"/>
                    <a:pt x="189735" y="733"/>
                    <a:pt x="189484" y="0"/>
                  </a:cubicBezTo>
                  <a:cubicBezTo>
                    <a:pt x="189296" y="544"/>
                    <a:pt x="188857" y="984"/>
                    <a:pt x="188292" y="1151"/>
                  </a:cubicBezTo>
                  <a:lnTo>
                    <a:pt x="188250" y="1151"/>
                  </a:lnTo>
                  <a:cubicBezTo>
                    <a:pt x="187685" y="1026"/>
                    <a:pt x="186806" y="733"/>
                    <a:pt x="186534" y="0"/>
                  </a:cubicBezTo>
                  <a:cubicBezTo>
                    <a:pt x="186367" y="544"/>
                    <a:pt x="185906" y="984"/>
                    <a:pt x="185362" y="1151"/>
                  </a:cubicBezTo>
                  <a:lnTo>
                    <a:pt x="185320" y="1151"/>
                  </a:lnTo>
                  <a:cubicBezTo>
                    <a:pt x="184756" y="1026"/>
                    <a:pt x="183877" y="733"/>
                    <a:pt x="183605" y="0"/>
                  </a:cubicBezTo>
                  <a:cubicBezTo>
                    <a:pt x="183416" y="544"/>
                    <a:pt x="182977" y="984"/>
                    <a:pt x="182433" y="1151"/>
                  </a:cubicBezTo>
                  <a:lnTo>
                    <a:pt x="182391" y="1151"/>
                  </a:lnTo>
                  <a:cubicBezTo>
                    <a:pt x="181826" y="1026"/>
                    <a:pt x="180927" y="733"/>
                    <a:pt x="180675" y="0"/>
                  </a:cubicBezTo>
                  <a:cubicBezTo>
                    <a:pt x="180487" y="544"/>
                    <a:pt x="180048" y="984"/>
                    <a:pt x="179504" y="1151"/>
                  </a:cubicBezTo>
                  <a:lnTo>
                    <a:pt x="179441" y="1151"/>
                  </a:lnTo>
                  <a:cubicBezTo>
                    <a:pt x="178897" y="1026"/>
                    <a:pt x="177997" y="733"/>
                    <a:pt x="177746" y="0"/>
                  </a:cubicBezTo>
                  <a:cubicBezTo>
                    <a:pt x="177558" y="544"/>
                    <a:pt x="177118" y="984"/>
                    <a:pt x="176553" y="1151"/>
                  </a:cubicBezTo>
                  <a:lnTo>
                    <a:pt x="176512" y="1151"/>
                  </a:lnTo>
                  <a:cubicBezTo>
                    <a:pt x="175968" y="1026"/>
                    <a:pt x="175068" y="733"/>
                    <a:pt x="174817" y="0"/>
                  </a:cubicBezTo>
                  <a:cubicBezTo>
                    <a:pt x="174628" y="544"/>
                    <a:pt x="174189" y="984"/>
                    <a:pt x="173624" y="1151"/>
                  </a:cubicBezTo>
                  <a:lnTo>
                    <a:pt x="173582" y="1151"/>
                  </a:lnTo>
                  <a:cubicBezTo>
                    <a:pt x="173038" y="1026"/>
                    <a:pt x="172139" y="733"/>
                    <a:pt x="171888" y="0"/>
                  </a:cubicBezTo>
                  <a:cubicBezTo>
                    <a:pt x="171699" y="544"/>
                    <a:pt x="171260" y="984"/>
                    <a:pt x="170695" y="1151"/>
                  </a:cubicBezTo>
                  <a:lnTo>
                    <a:pt x="170653" y="1151"/>
                  </a:lnTo>
                  <a:cubicBezTo>
                    <a:pt x="170088" y="1026"/>
                    <a:pt x="169209" y="733"/>
                    <a:pt x="168958" y="0"/>
                  </a:cubicBezTo>
                  <a:cubicBezTo>
                    <a:pt x="168770" y="544"/>
                    <a:pt x="168330" y="984"/>
                    <a:pt x="167766" y="1151"/>
                  </a:cubicBezTo>
                  <a:lnTo>
                    <a:pt x="167724" y="1151"/>
                  </a:lnTo>
                  <a:cubicBezTo>
                    <a:pt x="167159" y="1026"/>
                    <a:pt x="166280" y="733"/>
                    <a:pt x="166029" y="0"/>
                  </a:cubicBezTo>
                  <a:cubicBezTo>
                    <a:pt x="165841" y="544"/>
                    <a:pt x="165401" y="984"/>
                    <a:pt x="164836" y="1151"/>
                  </a:cubicBezTo>
                  <a:lnTo>
                    <a:pt x="164773" y="1151"/>
                  </a:lnTo>
                  <a:cubicBezTo>
                    <a:pt x="164209" y="1026"/>
                    <a:pt x="163330" y="733"/>
                    <a:pt x="163079" y="0"/>
                  </a:cubicBezTo>
                  <a:cubicBezTo>
                    <a:pt x="162890" y="544"/>
                    <a:pt x="162451" y="984"/>
                    <a:pt x="161886" y="1151"/>
                  </a:cubicBezTo>
                  <a:lnTo>
                    <a:pt x="161844" y="1151"/>
                  </a:lnTo>
                  <a:cubicBezTo>
                    <a:pt x="161279" y="1026"/>
                    <a:pt x="160400" y="733"/>
                    <a:pt x="160149" y="0"/>
                  </a:cubicBezTo>
                  <a:cubicBezTo>
                    <a:pt x="159961" y="544"/>
                    <a:pt x="159522" y="984"/>
                    <a:pt x="158957" y="1151"/>
                  </a:cubicBezTo>
                  <a:lnTo>
                    <a:pt x="158915" y="1151"/>
                  </a:lnTo>
                  <a:cubicBezTo>
                    <a:pt x="158350" y="1026"/>
                    <a:pt x="157471" y="733"/>
                    <a:pt x="157199" y="0"/>
                  </a:cubicBezTo>
                  <a:cubicBezTo>
                    <a:pt x="157032" y="544"/>
                    <a:pt x="156571" y="984"/>
                    <a:pt x="156027" y="1151"/>
                  </a:cubicBezTo>
                  <a:lnTo>
                    <a:pt x="155986" y="1151"/>
                  </a:lnTo>
                  <a:cubicBezTo>
                    <a:pt x="155421" y="1026"/>
                    <a:pt x="154542" y="733"/>
                    <a:pt x="154270" y="0"/>
                  </a:cubicBezTo>
                  <a:cubicBezTo>
                    <a:pt x="154082" y="544"/>
                    <a:pt x="153642" y="984"/>
                    <a:pt x="153098" y="1151"/>
                  </a:cubicBezTo>
                  <a:lnTo>
                    <a:pt x="153056" y="1151"/>
                  </a:lnTo>
                  <a:cubicBezTo>
                    <a:pt x="152491" y="1026"/>
                    <a:pt x="151592" y="733"/>
                    <a:pt x="151341" y="0"/>
                  </a:cubicBezTo>
                  <a:cubicBezTo>
                    <a:pt x="151152" y="544"/>
                    <a:pt x="150713" y="984"/>
                    <a:pt x="150169" y="1151"/>
                  </a:cubicBezTo>
                  <a:lnTo>
                    <a:pt x="150106" y="1151"/>
                  </a:lnTo>
                  <a:cubicBezTo>
                    <a:pt x="149562" y="1026"/>
                    <a:pt x="148662" y="733"/>
                    <a:pt x="148411" y="0"/>
                  </a:cubicBezTo>
                  <a:cubicBezTo>
                    <a:pt x="148223" y="544"/>
                    <a:pt x="147783" y="984"/>
                    <a:pt x="147219" y="1151"/>
                  </a:cubicBezTo>
                  <a:lnTo>
                    <a:pt x="147177" y="1151"/>
                  </a:lnTo>
                  <a:cubicBezTo>
                    <a:pt x="146633" y="1026"/>
                    <a:pt x="145733" y="733"/>
                    <a:pt x="145482" y="0"/>
                  </a:cubicBezTo>
                  <a:cubicBezTo>
                    <a:pt x="145294" y="544"/>
                    <a:pt x="144854" y="984"/>
                    <a:pt x="144289" y="1151"/>
                  </a:cubicBezTo>
                  <a:lnTo>
                    <a:pt x="144247" y="1151"/>
                  </a:lnTo>
                  <a:cubicBezTo>
                    <a:pt x="143703" y="1026"/>
                    <a:pt x="142804" y="733"/>
                    <a:pt x="142553" y="0"/>
                  </a:cubicBezTo>
                  <a:cubicBezTo>
                    <a:pt x="142364" y="544"/>
                    <a:pt x="141925" y="984"/>
                    <a:pt x="141360" y="1151"/>
                  </a:cubicBezTo>
                  <a:lnTo>
                    <a:pt x="141318" y="1151"/>
                  </a:lnTo>
                  <a:cubicBezTo>
                    <a:pt x="140753" y="1026"/>
                    <a:pt x="139874" y="733"/>
                    <a:pt x="139623" y="0"/>
                  </a:cubicBezTo>
                  <a:cubicBezTo>
                    <a:pt x="139435" y="544"/>
                    <a:pt x="138996" y="984"/>
                    <a:pt x="138431" y="1151"/>
                  </a:cubicBezTo>
                  <a:lnTo>
                    <a:pt x="138389" y="1151"/>
                  </a:lnTo>
                  <a:cubicBezTo>
                    <a:pt x="137824" y="1026"/>
                    <a:pt x="136945" y="733"/>
                    <a:pt x="136694" y="0"/>
                  </a:cubicBezTo>
                  <a:cubicBezTo>
                    <a:pt x="136506" y="544"/>
                    <a:pt x="136066" y="984"/>
                    <a:pt x="135501" y="1151"/>
                  </a:cubicBezTo>
                  <a:lnTo>
                    <a:pt x="135459" y="1151"/>
                  </a:lnTo>
                  <a:cubicBezTo>
                    <a:pt x="134895" y="1026"/>
                    <a:pt x="134016" y="733"/>
                    <a:pt x="133744" y="0"/>
                  </a:cubicBezTo>
                  <a:cubicBezTo>
                    <a:pt x="133576" y="544"/>
                    <a:pt x="133116" y="984"/>
                    <a:pt x="132572" y="1151"/>
                  </a:cubicBezTo>
                  <a:lnTo>
                    <a:pt x="132530" y="1151"/>
                  </a:lnTo>
                  <a:cubicBezTo>
                    <a:pt x="131965" y="1026"/>
                    <a:pt x="131086" y="733"/>
                    <a:pt x="130814" y="0"/>
                  </a:cubicBezTo>
                  <a:cubicBezTo>
                    <a:pt x="130626" y="544"/>
                    <a:pt x="130187" y="984"/>
                    <a:pt x="129643" y="1151"/>
                  </a:cubicBezTo>
                  <a:lnTo>
                    <a:pt x="129601" y="1151"/>
                  </a:lnTo>
                  <a:cubicBezTo>
                    <a:pt x="129036" y="1026"/>
                    <a:pt x="128136" y="733"/>
                    <a:pt x="127885" y="0"/>
                  </a:cubicBezTo>
                  <a:cubicBezTo>
                    <a:pt x="127697" y="544"/>
                    <a:pt x="127257" y="984"/>
                    <a:pt x="126713" y="1151"/>
                  </a:cubicBezTo>
                  <a:lnTo>
                    <a:pt x="126651" y="1151"/>
                  </a:lnTo>
                  <a:cubicBezTo>
                    <a:pt x="126107" y="1026"/>
                    <a:pt x="125207" y="733"/>
                    <a:pt x="124956" y="0"/>
                  </a:cubicBezTo>
                  <a:cubicBezTo>
                    <a:pt x="124768" y="544"/>
                    <a:pt x="124328" y="984"/>
                    <a:pt x="123763" y="1151"/>
                  </a:cubicBezTo>
                  <a:lnTo>
                    <a:pt x="123721" y="1151"/>
                  </a:lnTo>
                  <a:cubicBezTo>
                    <a:pt x="123156" y="1026"/>
                    <a:pt x="122257" y="733"/>
                    <a:pt x="122006" y="0"/>
                  </a:cubicBezTo>
                  <a:cubicBezTo>
                    <a:pt x="121817" y="544"/>
                    <a:pt x="121378" y="984"/>
                    <a:pt x="120834" y="1151"/>
                  </a:cubicBezTo>
                  <a:lnTo>
                    <a:pt x="120771" y="1151"/>
                  </a:lnTo>
                  <a:cubicBezTo>
                    <a:pt x="120227" y="1026"/>
                    <a:pt x="119327" y="733"/>
                    <a:pt x="119076" y="0"/>
                  </a:cubicBezTo>
                  <a:cubicBezTo>
                    <a:pt x="118888" y="544"/>
                    <a:pt x="118449" y="984"/>
                    <a:pt x="117884" y="1151"/>
                  </a:cubicBezTo>
                  <a:lnTo>
                    <a:pt x="117842" y="1151"/>
                  </a:lnTo>
                  <a:cubicBezTo>
                    <a:pt x="117298" y="1026"/>
                    <a:pt x="116398" y="733"/>
                    <a:pt x="116147" y="0"/>
                  </a:cubicBezTo>
                  <a:cubicBezTo>
                    <a:pt x="115959" y="544"/>
                    <a:pt x="115519" y="984"/>
                    <a:pt x="114954" y="1151"/>
                  </a:cubicBezTo>
                  <a:lnTo>
                    <a:pt x="114912" y="1151"/>
                  </a:lnTo>
                  <a:cubicBezTo>
                    <a:pt x="114368" y="1026"/>
                    <a:pt x="113469" y="733"/>
                    <a:pt x="113218" y="0"/>
                  </a:cubicBezTo>
                  <a:cubicBezTo>
                    <a:pt x="113029" y="544"/>
                    <a:pt x="112590" y="984"/>
                    <a:pt x="112025" y="1151"/>
                  </a:cubicBezTo>
                  <a:lnTo>
                    <a:pt x="111983" y="1151"/>
                  </a:lnTo>
                  <a:cubicBezTo>
                    <a:pt x="111418" y="1026"/>
                    <a:pt x="110539" y="733"/>
                    <a:pt x="110288" y="0"/>
                  </a:cubicBezTo>
                  <a:cubicBezTo>
                    <a:pt x="110100" y="544"/>
                    <a:pt x="109661" y="984"/>
                    <a:pt x="109096" y="1151"/>
                  </a:cubicBezTo>
                  <a:lnTo>
                    <a:pt x="109054" y="1151"/>
                  </a:lnTo>
                  <a:cubicBezTo>
                    <a:pt x="108489" y="1026"/>
                    <a:pt x="107610" y="733"/>
                    <a:pt x="107359" y="0"/>
                  </a:cubicBezTo>
                  <a:cubicBezTo>
                    <a:pt x="107171" y="544"/>
                    <a:pt x="106731" y="984"/>
                    <a:pt x="106166" y="1151"/>
                  </a:cubicBezTo>
                  <a:lnTo>
                    <a:pt x="106125" y="1151"/>
                  </a:lnTo>
                  <a:cubicBezTo>
                    <a:pt x="105560" y="1026"/>
                    <a:pt x="104681" y="733"/>
                    <a:pt x="104409" y="0"/>
                  </a:cubicBezTo>
                  <a:cubicBezTo>
                    <a:pt x="104221" y="544"/>
                    <a:pt x="103781" y="984"/>
                    <a:pt x="103237" y="1151"/>
                  </a:cubicBezTo>
                  <a:lnTo>
                    <a:pt x="103195" y="1151"/>
                  </a:lnTo>
                  <a:cubicBezTo>
                    <a:pt x="102630" y="1026"/>
                    <a:pt x="101731" y="733"/>
                    <a:pt x="101480" y="0"/>
                  </a:cubicBezTo>
                  <a:cubicBezTo>
                    <a:pt x="101291" y="544"/>
                    <a:pt x="100852" y="984"/>
                    <a:pt x="100308" y="1151"/>
                  </a:cubicBezTo>
                  <a:lnTo>
                    <a:pt x="100245" y="1151"/>
                  </a:lnTo>
                  <a:cubicBezTo>
                    <a:pt x="99701" y="1026"/>
                    <a:pt x="98801" y="733"/>
                    <a:pt x="98550" y="0"/>
                  </a:cubicBezTo>
                  <a:cubicBezTo>
                    <a:pt x="98362" y="544"/>
                    <a:pt x="97923" y="984"/>
                    <a:pt x="97358" y="1151"/>
                  </a:cubicBezTo>
                  <a:lnTo>
                    <a:pt x="97316" y="1151"/>
                  </a:lnTo>
                  <a:cubicBezTo>
                    <a:pt x="96772" y="1026"/>
                    <a:pt x="95872" y="733"/>
                    <a:pt x="95621" y="0"/>
                  </a:cubicBezTo>
                  <a:cubicBezTo>
                    <a:pt x="95433" y="544"/>
                    <a:pt x="94993" y="984"/>
                    <a:pt x="94428" y="1151"/>
                  </a:cubicBezTo>
                  <a:lnTo>
                    <a:pt x="94386" y="1151"/>
                  </a:lnTo>
                  <a:cubicBezTo>
                    <a:pt x="93842" y="1026"/>
                    <a:pt x="92943" y="733"/>
                    <a:pt x="92692" y="0"/>
                  </a:cubicBezTo>
                  <a:cubicBezTo>
                    <a:pt x="92503" y="544"/>
                    <a:pt x="92064" y="984"/>
                    <a:pt x="91499" y="1151"/>
                  </a:cubicBezTo>
                  <a:lnTo>
                    <a:pt x="91457" y="1151"/>
                  </a:lnTo>
                  <a:cubicBezTo>
                    <a:pt x="90892" y="1026"/>
                    <a:pt x="90013" y="733"/>
                    <a:pt x="89762" y="0"/>
                  </a:cubicBezTo>
                  <a:cubicBezTo>
                    <a:pt x="89574" y="544"/>
                    <a:pt x="89135" y="984"/>
                    <a:pt x="88570" y="1151"/>
                  </a:cubicBezTo>
                  <a:lnTo>
                    <a:pt x="88528" y="1151"/>
                  </a:lnTo>
                  <a:cubicBezTo>
                    <a:pt x="87963" y="1026"/>
                    <a:pt x="87084" y="733"/>
                    <a:pt x="86833" y="0"/>
                  </a:cubicBezTo>
                  <a:cubicBezTo>
                    <a:pt x="86645" y="544"/>
                    <a:pt x="86205" y="984"/>
                    <a:pt x="85640" y="1151"/>
                  </a:cubicBezTo>
                  <a:lnTo>
                    <a:pt x="85599" y="1151"/>
                  </a:lnTo>
                  <a:cubicBezTo>
                    <a:pt x="85034" y="1026"/>
                    <a:pt x="84155" y="733"/>
                    <a:pt x="83883" y="0"/>
                  </a:cubicBezTo>
                  <a:cubicBezTo>
                    <a:pt x="83715" y="544"/>
                    <a:pt x="83255" y="984"/>
                    <a:pt x="82711" y="1151"/>
                  </a:cubicBezTo>
                  <a:lnTo>
                    <a:pt x="82648" y="1151"/>
                  </a:lnTo>
                  <a:cubicBezTo>
                    <a:pt x="82083" y="1026"/>
                    <a:pt x="81205" y="733"/>
                    <a:pt x="80953" y="0"/>
                  </a:cubicBezTo>
                  <a:cubicBezTo>
                    <a:pt x="80765" y="544"/>
                    <a:pt x="80326" y="984"/>
                    <a:pt x="79761" y="1151"/>
                  </a:cubicBezTo>
                  <a:lnTo>
                    <a:pt x="79719" y="1151"/>
                  </a:lnTo>
                  <a:cubicBezTo>
                    <a:pt x="79154" y="1026"/>
                    <a:pt x="78275" y="733"/>
                    <a:pt x="78024" y="0"/>
                  </a:cubicBezTo>
                  <a:cubicBezTo>
                    <a:pt x="77836" y="544"/>
                    <a:pt x="77396" y="984"/>
                    <a:pt x="76832" y="1151"/>
                  </a:cubicBezTo>
                  <a:lnTo>
                    <a:pt x="76790" y="1151"/>
                  </a:lnTo>
                  <a:cubicBezTo>
                    <a:pt x="76225" y="1026"/>
                    <a:pt x="75346" y="733"/>
                    <a:pt x="75074" y="0"/>
                  </a:cubicBezTo>
                  <a:cubicBezTo>
                    <a:pt x="74907" y="544"/>
                    <a:pt x="74446" y="984"/>
                    <a:pt x="73902" y="1151"/>
                  </a:cubicBezTo>
                  <a:lnTo>
                    <a:pt x="73860" y="1151"/>
                  </a:lnTo>
                  <a:cubicBezTo>
                    <a:pt x="73295" y="1026"/>
                    <a:pt x="72417" y="733"/>
                    <a:pt x="72145" y="0"/>
                  </a:cubicBezTo>
                  <a:cubicBezTo>
                    <a:pt x="71956" y="544"/>
                    <a:pt x="71517" y="984"/>
                    <a:pt x="70973" y="1151"/>
                  </a:cubicBezTo>
                  <a:lnTo>
                    <a:pt x="70931" y="1151"/>
                  </a:lnTo>
                  <a:cubicBezTo>
                    <a:pt x="70366" y="1026"/>
                    <a:pt x="69466" y="733"/>
                    <a:pt x="69215" y="0"/>
                  </a:cubicBezTo>
                  <a:cubicBezTo>
                    <a:pt x="69027" y="544"/>
                    <a:pt x="68588" y="984"/>
                    <a:pt x="68044" y="1151"/>
                  </a:cubicBezTo>
                  <a:lnTo>
                    <a:pt x="67981" y="1151"/>
                  </a:lnTo>
                  <a:cubicBezTo>
                    <a:pt x="67437" y="1026"/>
                    <a:pt x="66537" y="733"/>
                    <a:pt x="66286" y="0"/>
                  </a:cubicBezTo>
                  <a:cubicBezTo>
                    <a:pt x="66098" y="544"/>
                    <a:pt x="65658" y="984"/>
                    <a:pt x="65093" y="1151"/>
                  </a:cubicBezTo>
                  <a:lnTo>
                    <a:pt x="65052" y="1151"/>
                  </a:lnTo>
                  <a:cubicBezTo>
                    <a:pt x="64508" y="1026"/>
                    <a:pt x="63608" y="733"/>
                    <a:pt x="63357" y="0"/>
                  </a:cubicBezTo>
                  <a:cubicBezTo>
                    <a:pt x="63168" y="544"/>
                    <a:pt x="62729" y="984"/>
                    <a:pt x="62164" y="1151"/>
                  </a:cubicBezTo>
                  <a:lnTo>
                    <a:pt x="62122" y="1151"/>
                  </a:lnTo>
                  <a:cubicBezTo>
                    <a:pt x="61578" y="1026"/>
                    <a:pt x="60678" y="733"/>
                    <a:pt x="60427" y="0"/>
                  </a:cubicBezTo>
                  <a:cubicBezTo>
                    <a:pt x="60239" y="544"/>
                    <a:pt x="59800" y="984"/>
                    <a:pt x="59235" y="1151"/>
                  </a:cubicBezTo>
                  <a:lnTo>
                    <a:pt x="59193" y="1151"/>
                  </a:lnTo>
                  <a:cubicBezTo>
                    <a:pt x="58628" y="1026"/>
                    <a:pt x="57749" y="733"/>
                    <a:pt x="57498" y="0"/>
                  </a:cubicBezTo>
                  <a:cubicBezTo>
                    <a:pt x="57310" y="544"/>
                    <a:pt x="56870" y="984"/>
                    <a:pt x="56305" y="1151"/>
                  </a:cubicBezTo>
                  <a:lnTo>
                    <a:pt x="56243" y="1151"/>
                  </a:lnTo>
                  <a:cubicBezTo>
                    <a:pt x="55678" y="1026"/>
                    <a:pt x="54778" y="733"/>
                    <a:pt x="54527" y="0"/>
                  </a:cubicBezTo>
                  <a:cubicBezTo>
                    <a:pt x="54339" y="544"/>
                    <a:pt x="53899" y="984"/>
                    <a:pt x="53355" y="1151"/>
                  </a:cubicBezTo>
                  <a:lnTo>
                    <a:pt x="53292" y="1151"/>
                  </a:lnTo>
                  <a:cubicBezTo>
                    <a:pt x="52748" y="1026"/>
                    <a:pt x="51849" y="733"/>
                    <a:pt x="51598" y="0"/>
                  </a:cubicBezTo>
                  <a:cubicBezTo>
                    <a:pt x="51409" y="544"/>
                    <a:pt x="50970" y="984"/>
                    <a:pt x="50405" y="1151"/>
                  </a:cubicBezTo>
                  <a:lnTo>
                    <a:pt x="50363" y="1151"/>
                  </a:lnTo>
                  <a:cubicBezTo>
                    <a:pt x="49819" y="1026"/>
                    <a:pt x="48919" y="733"/>
                    <a:pt x="48668" y="0"/>
                  </a:cubicBezTo>
                  <a:cubicBezTo>
                    <a:pt x="48480" y="544"/>
                    <a:pt x="48041" y="984"/>
                    <a:pt x="47476" y="1151"/>
                  </a:cubicBezTo>
                  <a:lnTo>
                    <a:pt x="47434" y="1151"/>
                  </a:lnTo>
                  <a:cubicBezTo>
                    <a:pt x="46890" y="1026"/>
                    <a:pt x="45990" y="733"/>
                    <a:pt x="45739" y="0"/>
                  </a:cubicBezTo>
                  <a:cubicBezTo>
                    <a:pt x="45551" y="544"/>
                    <a:pt x="45111" y="984"/>
                    <a:pt x="44546" y="1151"/>
                  </a:cubicBezTo>
                  <a:lnTo>
                    <a:pt x="44505" y="1151"/>
                  </a:lnTo>
                  <a:cubicBezTo>
                    <a:pt x="43940" y="1026"/>
                    <a:pt x="43061" y="733"/>
                    <a:pt x="42810" y="0"/>
                  </a:cubicBezTo>
                  <a:cubicBezTo>
                    <a:pt x="42621" y="544"/>
                    <a:pt x="42182" y="984"/>
                    <a:pt x="41617" y="1151"/>
                  </a:cubicBezTo>
                  <a:lnTo>
                    <a:pt x="41596" y="1151"/>
                  </a:lnTo>
                  <a:cubicBezTo>
                    <a:pt x="41031" y="1026"/>
                    <a:pt x="40131" y="733"/>
                    <a:pt x="39880" y="0"/>
                  </a:cubicBezTo>
                  <a:cubicBezTo>
                    <a:pt x="39692" y="544"/>
                    <a:pt x="39253" y="984"/>
                    <a:pt x="38709" y="1151"/>
                  </a:cubicBezTo>
                  <a:lnTo>
                    <a:pt x="38646" y="1151"/>
                  </a:lnTo>
                  <a:cubicBezTo>
                    <a:pt x="38102" y="1026"/>
                    <a:pt x="37202" y="733"/>
                    <a:pt x="36951" y="0"/>
                  </a:cubicBezTo>
                  <a:cubicBezTo>
                    <a:pt x="36763" y="544"/>
                    <a:pt x="36323" y="984"/>
                    <a:pt x="35758" y="1151"/>
                  </a:cubicBezTo>
                  <a:lnTo>
                    <a:pt x="35717" y="1151"/>
                  </a:lnTo>
                  <a:cubicBezTo>
                    <a:pt x="35173" y="1026"/>
                    <a:pt x="34273" y="733"/>
                    <a:pt x="34022" y="0"/>
                  </a:cubicBezTo>
                  <a:cubicBezTo>
                    <a:pt x="33833" y="544"/>
                    <a:pt x="33394" y="984"/>
                    <a:pt x="32829" y="1151"/>
                  </a:cubicBezTo>
                  <a:lnTo>
                    <a:pt x="32787" y="1151"/>
                  </a:lnTo>
                  <a:cubicBezTo>
                    <a:pt x="32243" y="1026"/>
                    <a:pt x="31344" y="733"/>
                    <a:pt x="31092" y="0"/>
                  </a:cubicBezTo>
                  <a:cubicBezTo>
                    <a:pt x="30904" y="544"/>
                    <a:pt x="30465" y="984"/>
                    <a:pt x="29900" y="1151"/>
                  </a:cubicBezTo>
                  <a:lnTo>
                    <a:pt x="29858" y="1151"/>
                  </a:lnTo>
                  <a:cubicBezTo>
                    <a:pt x="29293" y="1026"/>
                    <a:pt x="28414" y="733"/>
                    <a:pt x="28163" y="0"/>
                  </a:cubicBezTo>
                  <a:cubicBezTo>
                    <a:pt x="27975" y="544"/>
                    <a:pt x="27535" y="984"/>
                    <a:pt x="26971" y="1151"/>
                  </a:cubicBezTo>
                  <a:lnTo>
                    <a:pt x="26929" y="1151"/>
                  </a:lnTo>
                  <a:cubicBezTo>
                    <a:pt x="26364" y="1026"/>
                    <a:pt x="25485" y="733"/>
                    <a:pt x="25234" y="0"/>
                  </a:cubicBezTo>
                  <a:cubicBezTo>
                    <a:pt x="25046" y="544"/>
                    <a:pt x="24606" y="984"/>
                    <a:pt x="24041" y="1151"/>
                  </a:cubicBezTo>
                  <a:lnTo>
                    <a:pt x="23999" y="1151"/>
                  </a:lnTo>
                  <a:cubicBezTo>
                    <a:pt x="23434" y="1026"/>
                    <a:pt x="22556" y="733"/>
                    <a:pt x="22284" y="0"/>
                  </a:cubicBezTo>
                  <a:cubicBezTo>
                    <a:pt x="22116" y="544"/>
                    <a:pt x="21656" y="984"/>
                    <a:pt x="21112" y="1151"/>
                  </a:cubicBezTo>
                  <a:lnTo>
                    <a:pt x="21070" y="1151"/>
                  </a:lnTo>
                  <a:cubicBezTo>
                    <a:pt x="20505" y="1026"/>
                    <a:pt x="19626" y="733"/>
                    <a:pt x="19354" y="0"/>
                  </a:cubicBezTo>
                  <a:cubicBezTo>
                    <a:pt x="19166" y="544"/>
                    <a:pt x="18727" y="984"/>
                    <a:pt x="18183" y="1151"/>
                  </a:cubicBezTo>
                  <a:lnTo>
                    <a:pt x="18141" y="1151"/>
                  </a:lnTo>
                  <a:cubicBezTo>
                    <a:pt x="17576" y="1026"/>
                    <a:pt x="16676" y="733"/>
                    <a:pt x="16425" y="0"/>
                  </a:cubicBezTo>
                  <a:cubicBezTo>
                    <a:pt x="16237" y="544"/>
                    <a:pt x="15797" y="984"/>
                    <a:pt x="15253" y="1151"/>
                  </a:cubicBezTo>
                  <a:lnTo>
                    <a:pt x="15170" y="1151"/>
                  </a:lnTo>
                  <a:cubicBezTo>
                    <a:pt x="14605" y="1026"/>
                    <a:pt x="13726" y="733"/>
                    <a:pt x="13475" y="0"/>
                  </a:cubicBezTo>
                  <a:cubicBezTo>
                    <a:pt x="13286" y="544"/>
                    <a:pt x="12847" y="984"/>
                    <a:pt x="12282" y="1151"/>
                  </a:cubicBezTo>
                  <a:lnTo>
                    <a:pt x="12240" y="1151"/>
                  </a:lnTo>
                  <a:cubicBezTo>
                    <a:pt x="11675" y="1026"/>
                    <a:pt x="10797" y="733"/>
                    <a:pt x="10546" y="0"/>
                  </a:cubicBezTo>
                  <a:cubicBezTo>
                    <a:pt x="10357" y="544"/>
                    <a:pt x="9918" y="984"/>
                    <a:pt x="9353" y="1151"/>
                  </a:cubicBezTo>
                  <a:lnTo>
                    <a:pt x="9311" y="1151"/>
                  </a:lnTo>
                  <a:cubicBezTo>
                    <a:pt x="8746" y="1026"/>
                    <a:pt x="7867" y="733"/>
                    <a:pt x="7616" y="0"/>
                  </a:cubicBezTo>
                  <a:cubicBezTo>
                    <a:pt x="7428" y="544"/>
                    <a:pt x="6988" y="984"/>
                    <a:pt x="6424" y="1151"/>
                  </a:cubicBezTo>
                  <a:lnTo>
                    <a:pt x="6382" y="1151"/>
                  </a:lnTo>
                  <a:cubicBezTo>
                    <a:pt x="5817" y="1026"/>
                    <a:pt x="4938" y="733"/>
                    <a:pt x="4687" y="0"/>
                  </a:cubicBezTo>
                  <a:cubicBezTo>
                    <a:pt x="4499" y="544"/>
                    <a:pt x="4059" y="984"/>
                    <a:pt x="3494" y="1151"/>
                  </a:cubicBezTo>
                  <a:lnTo>
                    <a:pt x="3452" y="1151"/>
                  </a:lnTo>
                  <a:cubicBezTo>
                    <a:pt x="2887" y="1026"/>
                    <a:pt x="2009" y="733"/>
                    <a:pt x="1737" y="0"/>
                  </a:cubicBezTo>
                  <a:close/>
                </a:path>
              </a:pathLst>
            </a:custGeom>
            <a:solidFill>
              <a:srgbClr val="00A5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7"/>
            <p:cNvSpPr/>
            <p:nvPr/>
          </p:nvSpPr>
          <p:spPr>
            <a:xfrm>
              <a:off x="2267088" y="3391181"/>
              <a:ext cx="3188459" cy="2020765"/>
            </a:xfrm>
            <a:custGeom>
              <a:avLst/>
              <a:gdLst/>
              <a:ahLst/>
              <a:cxnLst/>
              <a:rect l="l" t="t" r="r" b="b"/>
              <a:pathLst>
                <a:path w="97798" h="67982" extrusionOk="0">
                  <a:moveTo>
                    <a:pt x="27326" y="0"/>
                  </a:moveTo>
                  <a:cubicBezTo>
                    <a:pt x="27138" y="565"/>
                    <a:pt x="26699" y="984"/>
                    <a:pt x="26134" y="1151"/>
                  </a:cubicBezTo>
                  <a:lnTo>
                    <a:pt x="26092" y="1151"/>
                  </a:lnTo>
                  <a:cubicBezTo>
                    <a:pt x="25548" y="1067"/>
                    <a:pt x="25046" y="816"/>
                    <a:pt x="24648" y="419"/>
                  </a:cubicBezTo>
                  <a:cubicBezTo>
                    <a:pt x="24397" y="523"/>
                    <a:pt x="24251" y="628"/>
                    <a:pt x="24251" y="754"/>
                  </a:cubicBezTo>
                  <a:cubicBezTo>
                    <a:pt x="23979" y="2637"/>
                    <a:pt x="43165" y="1528"/>
                    <a:pt x="43207" y="3348"/>
                  </a:cubicBezTo>
                  <a:cubicBezTo>
                    <a:pt x="43228" y="5148"/>
                    <a:pt x="23916" y="5210"/>
                    <a:pt x="24146" y="7365"/>
                  </a:cubicBezTo>
                  <a:cubicBezTo>
                    <a:pt x="24231" y="8129"/>
                    <a:pt x="26580" y="8335"/>
                    <a:pt x="29751" y="8335"/>
                  </a:cubicBezTo>
                  <a:cubicBezTo>
                    <a:pt x="33491" y="8335"/>
                    <a:pt x="38374" y="8048"/>
                    <a:pt x="42041" y="8048"/>
                  </a:cubicBezTo>
                  <a:cubicBezTo>
                    <a:pt x="45152" y="8048"/>
                    <a:pt x="47387" y="8255"/>
                    <a:pt x="47308" y="9018"/>
                  </a:cubicBezTo>
                  <a:cubicBezTo>
                    <a:pt x="47036" y="11446"/>
                    <a:pt x="20401" y="9521"/>
                    <a:pt x="20401" y="12471"/>
                  </a:cubicBezTo>
                  <a:cubicBezTo>
                    <a:pt x="20401" y="13416"/>
                    <a:pt x="22547" y="13672"/>
                    <a:pt x="25456" y="13672"/>
                  </a:cubicBezTo>
                  <a:cubicBezTo>
                    <a:pt x="28894" y="13672"/>
                    <a:pt x="33395" y="13314"/>
                    <a:pt x="36679" y="13314"/>
                  </a:cubicBezTo>
                  <a:cubicBezTo>
                    <a:pt x="39293" y="13314"/>
                    <a:pt x="41134" y="13541"/>
                    <a:pt x="41052" y="14354"/>
                  </a:cubicBezTo>
                  <a:cubicBezTo>
                    <a:pt x="40801" y="17032"/>
                    <a:pt x="26301" y="14605"/>
                    <a:pt x="26301" y="17032"/>
                  </a:cubicBezTo>
                  <a:cubicBezTo>
                    <a:pt x="26301" y="17721"/>
                    <a:pt x="28000" y="17924"/>
                    <a:pt x="30434" y="17924"/>
                  </a:cubicBezTo>
                  <a:cubicBezTo>
                    <a:pt x="33957" y="17924"/>
                    <a:pt x="39019" y="17498"/>
                    <a:pt x="42699" y="17498"/>
                  </a:cubicBezTo>
                  <a:cubicBezTo>
                    <a:pt x="45439" y="17498"/>
                    <a:pt x="47413" y="17734"/>
                    <a:pt x="47413" y="18560"/>
                  </a:cubicBezTo>
                  <a:cubicBezTo>
                    <a:pt x="47413" y="19395"/>
                    <a:pt x="44543" y="19612"/>
                    <a:pt x="40604" y="19612"/>
                  </a:cubicBezTo>
                  <a:cubicBezTo>
                    <a:pt x="36377" y="19612"/>
                    <a:pt x="30920" y="19363"/>
                    <a:pt x="26452" y="19363"/>
                  </a:cubicBezTo>
                  <a:cubicBezTo>
                    <a:pt x="21740" y="19363"/>
                    <a:pt x="18128" y="19640"/>
                    <a:pt x="18225" y="20777"/>
                  </a:cubicBezTo>
                  <a:cubicBezTo>
                    <a:pt x="18346" y="22220"/>
                    <a:pt x="22772" y="22421"/>
                    <a:pt x="27622" y="22421"/>
                  </a:cubicBezTo>
                  <a:cubicBezTo>
                    <a:pt x="29498" y="22421"/>
                    <a:pt x="31437" y="22391"/>
                    <a:pt x="33216" y="22391"/>
                  </a:cubicBezTo>
                  <a:cubicBezTo>
                    <a:pt x="37111" y="22391"/>
                    <a:pt x="40236" y="22535"/>
                    <a:pt x="40236" y="23456"/>
                  </a:cubicBezTo>
                  <a:cubicBezTo>
                    <a:pt x="40236" y="25883"/>
                    <a:pt x="24146" y="25360"/>
                    <a:pt x="24146" y="27222"/>
                  </a:cubicBezTo>
                  <a:cubicBezTo>
                    <a:pt x="24146" y="27890"/>
                    <a:pt x="27209" y="27998"/>
                    <a:pt x="31112" y="27998"/>
                  </a:cubicBezTo>
                  <a:cubicBezTo>
                    <a:pt x="32980" y="27998"/>
                    <a:pt x="35040" y="27973"/>
                    <a:pt x="37049" y="27973"/>
                  </a:cubicBezTo>
                  <a:cubicBezTo>
                    <a:pt x="42549" y="27973"/>
                    <a:pt x="47669" y="28159"/>
                    <a:pt x="47413" y="29544"/>
                  </a:cubicBezTo>
                  <a:cubicBezTo>
                    <a:pt x="47242" y="30470"/>
                    <a:pt x="44144" y="30692"/>
                    <a:pt x="39957" y="30692"/>
                  </a:cubicBezTo>
                  <a:cubicBezTo>
                    <a:pt x="36133" y="30692"/>
                    <a:pt x="31401" y="30507"/>
                    <a:pt x="27160" y="30507"/>
                  </a:cubicBezTo>
                  <a:cubicBezTo>
                    <a:pt x="21252" y="30507"/>
                    <a:pt x="16299" y="30865"/>
                    <a:pt x="16090" y="32578"/>
                  </a:cubicBezTo>
                  <a:cubicBezTo>
                    <a:pt x="15894" y="34138"/>
                    <a:pt x="18895" y="34536"/>
                    <a:pt x="22793" y="34536"/>
                  </a:cubicBezTo>
                  <a:cubicBezTo>
                    <a:pt x="26865" y="34536"/>
                    <a:pt x="31915" y="34102"/>
                    <a:pt x="35322" y="34102"/>
                  </a:cubicBezTo>
                  <a:cubicBezTo>
                    <a:pt x="37671" y="34102"/>
                    <a:pt x="39240" y="34308"/>
                    <a:pt x="39169" y="35006"/>
                  </a:cubicBezTo>
                  <a:cubicBezTo>
                    <a:pt x="38897" y="37684"/>
                    <a:pt x="12052" y="35257"/>
                    <a:pt x="11801" y="39295"/>
                  </a:cubicBezTo>
                  <a:cubicBezTo>
                    <a:pt x="11749" y="40045"/>
                    <a:pt x="12885" y="40332"/>
                    <a:pt x="14751" y="40332"/>
                  </a:cubicBezTo>
                  <a:cubicBezTo>
                    <a:pt x="20813" y="40332"/>
                    <a:pt x="34577" y="37303"/>
                    <a:pt x="40283" y="37303"/>
                  </a:cubicBezTo>
                  <a:cubicBezTo>
                    <a:pt x="41931" y="37303"/>
                    <a:pt x="42906" y="37556"/>
                    <a:pt x="42831" y="38207"/>
                  </a:cubicBezTo>
                  <a:cubicBezTo>
                    <a:pt x="42433" y="41806"/>
                    <a:pt x="6947" y="41806"/>
                    <a:pt x="6424" y="45739"/>
                  </a:cubicBezTo>
                  <a:cubicBezTo>
                    <a:pt x="6292" y="46715"/>
                    <a:pt x="8727" y="47059"/>
                    <a:pt x="12480" y="47059"/>
                  </a:cubicBezTo>
                  <a:cubicBezTo>
                    <a:pt x="21440" y="47059"/>
                    <a:pt x="37908" y="45099"/>
                    <a:pt x="44851" y="45099"/>
                  </a:cubicBezTo>
                  <a:cubicBezTo>
                    <a:pt x="46974" y="45099"/>
                    <a:pt x="48206" y="45282"/>
                    <a:pt x="48062" y="45760"/>
                  </a:cubicBezTo>
                  <a:cubicBezTo>
                    <a:pt x="47267" y="48438"/>
                    <a:pt x="13412" y="48690"/>
                    <a:pt x="13412" y="51368"/>
                  </a:cubicBezTo>
                  <a:cubicBezTo>
                    <a:pt x="13412" y="51832"/>
                    <a:pt x="14275" y="52015"/>
                    <a:pt x="15699" y="52015"/>
                  </a:cubicBezTo>
                  <a:cubicBezTo>
                    <a:pt x="20951" y="52015"/>
                    <a:pt x="33843" y="49533"/>
                    <a:pt x="39321" y="49533"/>
                  </a:cubicBezTo>
                  <a:cubicBezTo>
                    <a:pt x="40929" y="49533"/>
                    <a:pt x="41898" y="49747"/>
                    <a:pt x="41847" y="50301"/>
                  </a:cubicBezTo>
                  <a:cubicBezTo>
                    <a:pt x="41596" y="53251"/>
                    <a:pt x="0" y="52435"/>
                    <a:pt x="0" y="56201"/>
                  </a:cubicBezTo>
                  <a:cubicBezTo>
                    <a:pt x="0" y="57055"/>
                    <a:pt x="2093" y="57366"/>
                    <a:pt x="5318" y="57366"/>
                  </a:cubicBezTo>
                  <a:cubicBezTo>
                    <a:pt x="13981" y="57366"/>
                    <a:pt x="30813" y="55121"/>
                    <a:pt x="37189" y="55121"/>
                  </a:cubicBezTo>
                  <a:cubicBezTo>
                    <a:pt x="38849" y="55121"/>
                    <a:pt x="39800" y="55273"/>
                    <a:pt x="39713" y="55657"/>
                  </a:cubicBezTo>
                  <a:cubicBezTo>
                    <a:pt x="39190" y="58084"/>
                    <a:pt x="5921" y="58084"/>
                    <a:pt x="6173" y="59946"/>
                  </a:cubicBezTo>
                  <a:cubicBezTo>
                    <a:pt x="6277" y="60672"/>
                    <a:pt x="12403" y="60758"/>
                    <a:pt x="19897" y="60758"/>
                  </a:cubicBezTo>
                  <a:cubicBezTo>
                    <a:pt x="22223" y="60758"/>
                    <a:pt x="24681" y="60749"/>
                    <a:pt x="27132" y="60749"/>
                  </a:cubicBezTo>
                  <a:cubicBezTo>
                    <a:pt x="37284" y="60749"/>
                    <a:pt x="47308" y="60891"/>
                    <a:pt x="47308" y="62353"/>
                  </a:cubicBezTo>
                  <a:cubicBezTo>
                    <a:pt x="47308" y="65324"/>
                    <a:pt x="251" y="64257"/>
                    <a:pt x="251" y="67458"/>
                  </a:cubicBezTo>
                  <a:cubicBezTo>
                    <a:pt x="251" y="67667"/>
                    <a:pt x="419" y="67856"/>
                    <a:pt x="732" y="67981"/>
                  </a:cubicBezTo>
                  <a:lnTo>
                    <a:pt x="70262" y="67981"/>
                  </a:lnTo>
                  <a:cubicBezTo>
                    <a:pt x="63064" y="67500"/>
                    <a:pt x="57289" y="66872"/>
                    <a:pt x="57289" y="65763"/>
                  </a:cubicBezTo>
                  <a:cubicBezTo>
                    <a:pt x="57289" y="64623"/>
                    <a:pt x="62311" y="64358"/>
                    <a:pt x="68514" y="64358"/>
                  </a:cubicBezTo>
                  <a:cubicBezTo>
                    <a:pt x="73896" y="64358"/>
                    <a:pt x="80168" y="64557"/>
                    <a:pt x="84818" y="64557"/>
                  </a:cubicBezTo>
                  <a:cubicBezTo>
                    <a:pt x="88771" y="64557"/>
                    <a:pt x="91554" y="64413"/>
                    <a:pt x="91625" y="63880"/>
                  </a:cubicBezTo>
                  <a:cubicBezTo>
                    <a:pt x="91897" y="61997"/>
                    <a:pt x="58628" y="61997"/>
                    <a:pt x="58084" y="59591"/>
                  </a:cubicBezTo>
                  <a:cubicBezTo>
                    <a:pt x="58000" y="59202"/>
                    <a:pt x="58964" y="59048"/>
                    <a:pt x="60641" y="59048"/>
                  </a:cubicBezTo>
                  <a:cubicBezTo>
                    <a:pt x="67036" y="59048"/>
                    <a:pt x="83805" y="61288"/>
                    <a:pt x="92460" y="61288"/>
                  </a:cubicBezTo>
                  <a:cubicBezTo>
                    <a:pt x="95696" y="61288"/>
                    <a:pt x="97797" y="60975"/>
                    <a:pt x="97797" y="60114"/>
                  </a:cubicBezTo>
                  <a:cubicBezTo>
                    <a:pt x="97797" y="56369"/>
                    <a:pt x="48334" y="56682"/>
                    <a:pt x="48062" y="53732"/>
                  </a:cubicBezTo>
                  <a:cubicBezTo>
                    <a:pt x="48014" y="53213"/>
                    <a:pt x="49106" y="53008"/>
                    <a:pt x="50940" y="53008"/>
                  </a:cubicBezTo>
                  <a:cubicBezTo>
                    <a:pt x="57839" y="53008"/>
                    <a:pt x="75226" y="55911"/>
                    <a:pt x="81807" y="55911"/>
                  </a:cubicBezTo>
                  <a:cubicBezTo>
                    <a:pt x="83421" y="55911"/>
                    <a:pt x="84385" y="55736"/>
                    <a:pt x="84385" y="55301"/>
                  </a:cubicBezTo>
                  <a:cubicBezTo>
                    <a:pt x="84385" y="52623"/>
                    <a:pt x="56473" y="51807"/>
                    <a:pt x="55678" y="49129"/>
                  </a:cubicBezTo>
                  <a:cubicBezTo>
                    <a:pt x="55544" y="48691"/>
                    <a:pt x="56424" y="48518"/>
                    <a:pt x="57987" y="48518"/>
                  </a:cubicBezTo>
                  <a:cubicBezTo>
                    <a:pt x="63800" y="48518"/>
                    <a:pt x="79060" y="50907"/>
                    <a:pt x="86766" y="50907"/>
                  </a:cubicBezTo>
                  <a:cubicBezTo>
                    <a:pt x="89650" y="50907"/>
                    <a:pt x="91477" y="50572"/>
                    <a:pt x="91353" y="49652"/>
                  </a:cubicBezTo>
                  <a:cubicBezTo>
                    <a:pt x="90829" y="45677"/>
                    <a:pt x="55929" y="45635"/>
                    <a:pt x="54883" y="42517"/>
                  </a:cubicBezTo>
                  <a:lnTo>
                    <a:pt x="54883" y="42224"/>
                  </a:lnTo>
                  <a:cubicBezTo>
                    <a:pt x="55043" y="41802"/>
                    <a:pt x="55922" y="41632"/>
                    <a:pt x="57290" y="41632"/>
                  </a:cubicBezTo>
                  <a:cubicBezTo>
                    <a:pt x="62791" y="41632"/>
                    <a:pt x="76193" y="44369"/>
                    <a:pt x="82547" y="44369"/>
                  </a:cubicBezTo>
                  <a:cubicBezTo>
                    <a:pt x="84705" y="44369"/>
                    <a:pt x="86050" y="44053"/>
                    <a:pt x="85996" y="43208"/>
                  </a:cubicBezTo>
                  <a:cubicBezTo>
                    <a:pt x="85724" y="39190"/>
                    <a:pt x="49233" y="41115"/>
                    <a:pt x="48961" y="38437"/>
                  </a:cubicBezTo>
                  <a:cubicBezTo>
                    <a:pt x="48902" y="37804"/>
                    <a:pt x="50700" y="37598"/>
                    <a:pt x="53479" y="37598"/>
                  </a:cubicBezTo>
                  <a:cubicBezTo>
                    <a:pt x="58674" y="37598"/>
                    <a:pt x="67300" y="38318"/>
                    <a:pt x="73649" y="38318"/>
                  </a:cubicBezTo>
                  <a:cubicBezTo>
                    <a:pt x="78392" y="38318"/>
                    <a:pt x="81864" y="37916"/>
                    <a:pt x="81686" y="36512"/>
                  </a:cubicBezTo>
                  <a:cubicBezTo>
                    <a:pt x="81465" y="34704"/>
                    <a:pt x="76852" y="34372"/>
                    <a:pt x="71550" y="34372"/>
                  </a:cubicBezTo>
                  <a:cubicBezTo>
                    <a:pt x="68477" y="34372"/>
                    <a:pt x="65172" y="34483"/>
                    <a:pt x="62357" y="34483"/>
                  </a:cubicBezTo>
                  <a:cubicBezTo>
                    <a:pt x="58511" y="34483"/>
                    <a:pt x="55580" y="34275"/>
                    <a:pt x="55406" y="33290"/>
                  </a:cubicBezTo>
                  <a:cubicBezTo>
                    <a:pt x="55175" y="32036"/>
                    <a:pt x="58436" y="31802"/>
                    <a:pt x="62263" y="31802"/>
                  </a:cubicBezTo>
                  <a:cubicBezTo>
                    <a:pt x="64532" y="31802"/>
                    <a:pt x="66999" y="31884"/>
                    <a:pt x="69055" y="31884"/>
                  </a:cubicBezTo>
                  <a:cubicBezTo>
                    <a:pt x="71691" y="31884"/>
                    <a:pt x="73651" y="31750"/>
                    <a:pt x="73651" y="31135"/>
                  </a:cubicBezTo>
                  <a:cubicBezTo>
                    <a:pt x="73651" y="29252"/>
                    <a:pt x="57540" y="29796"/>
                    <a:pt x="57540" y="27389"/>
                  </a:cubicBezTo>
                  <a:cubicBezTo>
                    <a:pt x="57540" y="26461"/>
                    <a:pt x="60722" y="26319"/>
                    <a:pt x="64667" y="26319"/>
                  </a:cubicBezTo>
                  <a:cubicBezTo>
                    <a:pt x="66396" y="26319"/>
                    <a:pt x="68270" y="26346"/>
                    <a:pt x="70088" y="26346"/>
                  </a:cubicBezTo>
                  <a:cubicBezTo>
                    <a:pt x="74964" y="26346"/>
                    <a:pt x="79429" y="26151"/>
                    <a:pt x="79552" y="24711"/>
                  </a:cubicBezTo>
                  <a:cubicBezTo>
                    <a:pt x="79639" y="23681"/>
                    <a:pt x="76653" y="23395"/>
                    <a:pt x="72549" y="23395"/>
                  </a:cubicBezTo>
                  <a:cubicBezTo>
                    <a:pt x="67417" y="23395"/>
                    <a:pt x="60537" y="23843"/>
                    <a:pt x="55733" y="23843"/>
                  </a:cubicBezTo>
                  <a:cubicBezTo>
                    <a:pt x="52358" y="23843"/>
                    <a:pt x="50008" y="23622"/>
                    <a:pt x="50008" y="22870"/>
                  </a:cubicBezTo>
                  <a:cubicBezTo>
                    <a:pt x="50008" y="21945"/>
                    <a:pt x="52567" y="21719"/>
                    <a:pt x="55920" y="21719"/>
                  </a:cubicBezTo>
                  <a:cubicBezTo>
                    <a:pt x="59141" y="21719"/>
                    <a:pt x="63094" y="21928"/>
                    <a:pt x="66212" y="21928"/>
                  </a:cubicBezTo>
                  <a:cubicBezTo>
                    <a:pt x="69251" y="21928"/>
                    <a:pt x="71496" y="21729"/>
                    <a:pt x="71496" y="20945"/>
                  </a:cubicBezTo>
                  <a:cubicBezTo>
                    <a:pt x="71496" y="18539"/>
                    <a:pt x="57017" y="20945"/>
                    <a:pt x="56745" y="18267"/>
                  </a:cubicBezTo>
                  <a:cubicBezTo>
                    <a:pt x="56663" y="17461"/>
                    <a:pt x="58501" y="17236"/>
                    <a:pt x="61111" y="17236"/>
                  </a:cubicBezTo>
                  <a:cubicBezTo>
                    <a:pt x="64383" y="17236"/>
                    <a:pt x="68868" y="17589"/>
                    <a:pt x="72302" y="17589"/>
                  </a:cubicBezTo>
                  <a:cubicBezTo>
                    <a:pt x="75231" y="17589"/>
                    <a:pt x="77397" y="17333"/>
                    <a:pt x="77397" y="16384"/>
                  </a:cubicBezTo>
                  <a:cubicBezTo>
                    <a:pt x="77397" y="13433"/>
                    <a:pt x="50824" y="15337"/>
                    <a:pt x="50552" y="12931"/>
                  </a:cubicBezTo>
                  <a:cubicBezTo>
                    <a:pt x="50473" y="12168"/>
                    <a:pt x="52702" y="11961"/>
                    <a:pt x="55804" y="11961"/>
                  </a:cubicBezTo>
                  <a:cubicBezTo>
                    <a:pt x="59461" y="11961"/>
                    <a:pt x="64331" y="12248"/>
                    <a:pt x="68060" y="12248"/>
                  </a:cubicBezTo>
                  <a:cubicBezTo>
                    <a:pt x="71223" y="12248"/>
                    <a:pt x="73566" y="12042"/>
                    <a:pt x="73651" y="11278"/>
                  </a:cubicBezTo>
                  <a:cubicBezTo>
                    <a:pt x="73902" y="9102"/>
                    <a:pt x="58189" y="9102"/>
                    <a:pt x="55113" y="7763"/>
                  </a:cubicBezTo>
                  <a:lnTo>
                    <a:pt x="55113" y="6780"/>
                  </a:lnTo>
                  <a:cubicBezTo>
                    <a:pt x="58189" y="5587"/>
                    <a:pt x="73798" y="6361"/>
                    <a:pt x="73568" y="4666"/>
                  </a:cubicBezTo>
                  <a:cubicBezTo>
                    <a:pt x="73528" y="4419"/>
                    <a:pt x="72467" y="4343"/>
                    <a:pt x="70873" y="4343"/>
                  </a:cubicBezTo>
                  <a:cubicBezTo>
                    <a:pt x="68407" y="4343"/>
                    <a:pt x="64665" y="4523"/>
                    <a:pt x="61451" y="4523"/>
                  </a:cubicBezTo>
                  <a:cubicBezTo>
                    <a:pt x="57968" y="4523"/>
                    <a:pt x="55105" y="4312"/>
                    <a:pt x="55155" y="3432"/>
                  </a:cubicBezTo>
                  <a:cubicBezTo>
                    <a:pt x="55259" y="1193"/>
                    <a:pt x="68504" y="2951"/>
                    <a:pt x="68860" y="1298"/>
                  </a:cubicBezTo>
                  <a:cubicBezTo>
                    <a:pt x="68922" y="1026"/>
                    <a:pt x="68609" y="795"/>
                    <a:pt x="68023" y="607"/>
                  </a:cubicBezTo>
                  <a:cubicBezTo>
                    <a:pt x="67793" y="858"/>
                    <a:pt x="67500" y="1047"/>
                    <a:pt x="67186" y="1151"/>
                  </a:cubicBezTo>
                  <a:lnTo>
                    <a:pt x="67144" y="1151"/>
                  </a:lnTo>
                  <a:cubicBezTo>
                    <a:pt x="66621" y="1047"/>
                    <a:pt x="65805" y="775"/>
                    <a:pt x="65491" y="126"/>
                  </a:cubicBezTo>
                  <a:lnTo>
                    <a:pt x="65386" y="126"/>
                  </a:lnTo>
                  <a:cubicBezTo>
                    <a:pt x="65177" y="628"/>
                    <a:pt x="64759" y="1005"/>
                    <a:pt x="64256" y="1151"/>
                  </a:cubicBezTo>
                  <a:lnTo>
                    <a:pt x="64215" y="1151"/>
                  </a:lnTo>
                  <a:cubicBezTo>
                    <a:pt x="63650" y="1047"/>
                    <a:pt x="62771" y="733"/>
                    <a:pt x="62499" y="0"/>
                  </a:cubicBezTo>
                  <a:cubicBezTo>
                    <a:pt x="62311" y="565"/>
                    <a:pt x="61871" y="984"/>
                    <a:pt x="61327" y="1151"/>
                  </a:cubicBezTo>
                  <a:lnTo>
                    <a:pt x="61285" y="1151"/>
                  </a:lnTo>
                  <a:cubicBezTo>
                    <a:pt x="60720" y="1047"/>
                    <a:pt x="59821" y="733"/>
                    <a:pt x="59570" y="0"/>
                  </a:cubicBezTo>
                  <a:cubicBezTo>
                    <a:pt x="59381" y="565"/>
                    <a:pt x="58942" y="984"/>
                    <a:pt x="58398" y="1151"/>
                  </a:cubicBezTo>
                  <a:lnTo>
                    <a:pt x="58335" y="1151"/>
                  </a:lnTo>
                  <a:cubicBezTo>
                    <a:pt x="57791" y="1047"/>
                    <a:pt x="56891" y="733"/>
                    <a:pt x="56640" y="0"/>
                  </a:cubicBezTo>
                  <a:cubicBezTo>
                    <a:pt x="56452" y="565"/>
                    <a:pt x="56013" y="984"/>
                    <a:pt x="55448" y="1151"/>
                  </a:cubicBezTo>
                  <a:lnTo>
                    <a:pt x="55406" y="1151"/>
                  </a:lnTo>
                  <a:cubicBezTo>
                    <a:pt x="54862" y="1047"/>
                    <a:pt x="53962" y="733"/>
                    <a:pt x="53711" y="0"/>
                  </a:cubicBezTo>
                  <a:cubicBezTo>
                    <a:pt x="53523" y="565"/>
                    <a:pt x="53083" y="984"/>
                    <a:pt x="52518" y="1151"/>
                  </a:cubicBezTo>
                  <a:lnTo>
                    <a:pt x="52476" y="1151"/>
                  </a:lnTo>
                  <a:cubicBezTo>
                    <a:pt x="51932" y="1047"/>
                    <a:pt x="51033" y="733"/>
                    <a:pt x="50782" y="0"/>
                  </a:cubicBezTo>
                  <a:cubicBezTo>
                    <a:pt x="50593" y="565"/>
                    <a:pt x="50154" y="984"/>
                    <a:pt x="49589" y="1151"/>
                  </a:cubicBezTo>
                  <a:lnTo>
                    <a:pt x="49547" y="1151"/>
                  </a:lnTo>
                  <a:cubicBezTo>
                    <a:pt x="48982" y="1047"/>
                    <a:pt x="48103" y="733"/>
                    <a:pt x="47852" y="0"/>
                  </a:cubicBezTo>
                  <a:cubicBezTo>
                    <a:pt x="47664" y="565"/>
                    <a:pt x="47225" y="984"/>
                    <a:pt x="46660" y="1151"/>
                  </a:cubicBezTo>
                  <a:lnTo>
                    <a:pt x="46618" y="1151"/>
                  </a:lnTo>
                  <a:cubicBezTo>
                    <a:pt x="46053" y="1047"/>
                    <a:pt x="45174" y="733"/>
                    <a:pt x="44923" y="0"/>
                  </a:cubicBezTo>
                  <a:cubicBezTo>
                    <a:pt x="44735" y="565"/>
                    <a:pt x="44295" y="984"/>
                    <a:pt x="43730" y="1151"/>
                  </a:cubicBezTo>
                  <a:lnTo>
                    <a:pt x="43689" y="1151"/>
                  </a:lnTo>
                  <a:cubicBezTo>
                    <a:pt x="43124" y="1047"/>
                    <a:pt x="42245" y="733"/>
                    <a:pt x="41973" y="0"/>
                  </a:cubicBezTo>
                  <a:cubicBezTo>
                    <a:pt x="41785" y="565"/>
                    <a:pt x="41345" y="984"/>
                    <a:pt x="40801" y="1151"/>
                  </a:cubicBezTo>
                  <a:lnTo>
                    <a:pt x="40759" y="1151"/>
                  </a:lnTo>
                  <a:cubicBezTo>
                    <a:pt x="40194" y="1047"/>
                    <a:pt x="39295" y="733"/>
                    <a:pt x="39044" y="0"/>
                  </a:cubicBezTo>
                  <a:cubicBezTo>
                    <a:pt x="38855" y="565"/>
                    <a:pt x="38416" y="984"/>
                    <a:pt x="37872" y="1151"/>
                  </a:cubicBezTo>
                  <a:lnTo>
                    <a:pt x="37809" y="1151"/>
                  </a:lnTo>
                  <a:cubicBezTo>
                    <a:pt x="37265" y="1047"/>
                    <a:pt x="36365" y="733"/>
                    <a:pt x="36114" y="0"/>
                  </a:cubicBezTo>
                  <a:cubicBezTo>
                    <a:pt x="35926" y="565"/>
                    <a:pt x="35487" y="984"/>
                    <a:pt x="34922" y="1151"/>
                  </a:cubicBezTo>
                  <a:lnTo>
                    <a:pt x="34880" y="1151"/>
                  </a:lnTo>
                  <a:cubicBezTo>
                    <a:pt x="34336" y="1047"/>
                    <a:pt x="33436" y="733"/>
                    <a:pt x="33185" y="0"/>
                  </a:cubicBezTo>
                  <a:cubicBezTo>
                    <a:pt x="32997" y="565"/>
                    <a:pt x="32557" y="984"/>
                    <a:pt x="31992" y="1151"/>
                  </a:cubicBezTo>
                  <a:lnTo>
                    <a:pt x="31950" y="1151"/>
                  </a:lnTo>
                  <a:cubicBezTo>
                    <a:pt x="31406" y="1047"/>
                    <a:pt x="30507" y="733"/>
                    <a:pt x="30256" y="0"/>
                  </a:cubicBezTo>
                  <a:cubicBezTo>
                    <a:pt x="30067" y="565"/>
                    <a:pt x="29628" y="984"/>
                    <a:pt x="29063" y="1151"/>
                  </a:cubicBezTo>
                  <a:lnTo>
                    <a:pt x="29021" y="1151"/>
                  </a:lnTo>
                  <a:cubicBezTo>
                    <a:pt x="28456" y="1047"/>
                    <a:pt x="27577" y="733"/>
                    <a:pt x="27326" y="0"/>
                  </a:cubicBezTo>
                  <a:close/>
                </a:path>
              </a:pathLst>
            </a:custGeom>
            <a:solidFill>
              <a:srgbClr val="B3F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3" name="Google Shape;723;p27"/>
          <p:cNvGrpSpPr/>
          <p:nvPr/>
        </p:nvGrpSpPr>
        <p:grpSpPr>
          <a:xfrm flipH="1">
            <a:off x="13" y="1041446"/>
            <a:ext cx="4304383" cy="6265549"/>
            <a:chOff x="5925256" y="467618"/>
            <a:chExt cx="1701157" cy="2476241"/>
          </a:xfrm>
        </p:grpSpPr>
        <p:sp>
          <p:nvSpPr>
            <p:cNvPr id="724" name="Google Shape;724;p27"/>
            <p:cNvSpPr/>
            <p:nvPr/>
          </p:nvSpPr>
          <p:spPr>
            <a:xfrm>
              <a:off x="6735855" y="1197418"/>
              <a:ext cx="488342" cy="1746440"/>
            </a:xfrm>
            <a:custGeom>
              <a:avLst/>
              <a:gdLst/>
              <a:ahLst/>
              <a:cxnLst/>
              <a:rect l="l" t="t" r="r" b="b"/>
              <a:pathLst>
                <a:path w="9900" h="35405" extrusionOk="0">
                  <a:moveTo>
                    <a:pt x="0" y="0"/>
                  </a:moveTo>
                  <a:cubicBezTo>
                    <a:pt x="0" y="1"/>
                    <a:pt x="2164" y="9265"/>
                    <a:pt x="2481" y="13785"/>
                  </a:cubicBezTo>
                  <a:cubicBezTo>
                    <a:pt x="2799" y="18304"/>
                    <a:pt x="3484" y="35405"/>
                    <a:pt x="3484" y="35405"/>
                  </a:cubicBezTo>
                  <a:cubicBezTo>
                    <a:pt x="4688" y="34884"/>
                    <a:pt x="5560" y="34276"/>
                    <a:pt x="6802" y="34276"/>
                  </a:cubicBezTo>
                  <a:cubicBezTo>
                    <a:pt x="6834" y="34276"/>
                    <a:pt x="6867" y="34276"/>
                    <a:pt x="6901" y="34277"/>
                  </a:cubicBezTo>
                  <a:cubicBezTo>
                    <a:pt x="7469" y="34284"/>
                    <a:pt x="7935" y="35302"/>
                    <a:pt x="8361" y="35302"/>
                  </a:cubicBezTo>
                  <a:cubicBezTo>
                    <a:pt x="8424" y="35302"/>
                    <a:pt x="8485" y="35280"/>
                    <a:pt x="8546" y="35229"/>
                  </a:cubicBezTo>
                  <a:cubicBezTo>
                    <a:pt x="9014" y="34837"/>
                    <a:pt x="9900" y="34419"/>
                    <a:pt x="9900" y="34419"/>
                  </a:cubicBezTo>
                  <a:cubicBezTo>
                    <a:pt x="9064" y="17269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754C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7"/>
            <p:cNvSpPr/>
            <p:nvPr/>
          </p:nvSpPr>
          <p:spPr>
            <a:xfrm>
              <a:off x="6083942" y="677063"/>
              <a:ext cx="630109" cy="536486"/>
            </a:xfrm>
            <a:custGeom>
              <a:avLst/>
              <a:gdLst/>
              <a:ahLst/>
              <a:cxnLst/>
              <a:rect l="l" t="t" r="r" b="b"/>
              <a:pathLst>
                <a:path w="12774" h="10876" extrusionOk="0">
                  <a:moveTo>
                    <a:pt x="271" y="1"/>
                  </a:moveTo>
                  <a:cubicBezTo>
                    <a:pt x="96" y="1"/>
                    <a:pt x="0" y="7"/>
                    <a:pt x="0" y="7"/>
                  </a:cubicBezTo>
                  <a:lnTo>
                    <a:pt x="3567" y="4576"/>
                  </a:lnTo>
                  <a:lnTo>
                    <a:pt x="7878" y="5361"/>
                  </a:lnTo>
                  <a:lnTo>
                    <a:pt x="5129" y="6673"/>
                  </a:lnTo>
                  <a:lnTo>
                    <a:pt x="5129" y="6673"/>
                  </a:lnTo>
                  <a:lnTo>
                    <a:pt x="9315" y="6331"/>
                  </a:lnTo>
                  <a:lnTo>
                    <a:pt x="7427" y="7935"/>
                  </a:lnTo>
                  <a:cubicBezTo>
                    <a:pt x="9532" y="8745"/>
                    <a:pt x="12773" y="10875"/>
                    <a:pt x="12773" y="10875"/>
                  </a:cubicBezTo>
                  <a:cubicBezTo>
                    <a:pt x="10614" y="499"/>
                    <a:pt x="1921" y="1"/>
                    <a:pt x="271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27"/>
            <p:cNvSpPr/>
            <p:nvPr/>
          </p:nvSpPr>
          <p:spPr>
            <a:xfrm>
              <a:off x="5925256" y="1152333"/>
              <a:ext cx="788796" cy="288665"/>
            </a:xfrm>
            <a:custGeom>
              <a:avLst/>
              <a:gdLst/>
              <a:ahLst/>
              <a:cxnLst/>
              <a:rect l="l" t="t" r="r" b="b"/>
              <a:pathLst>
                <a:path w="15991" h="5852" extrusionOk="0">
                  <a:moveTo>
                    <a:pt x="10295" y="0"/>
                  </a:moveTo>
                  <a:cubicBezTo>
                    <a:pt x="3432" y="0"/>
                    <a:pt x="1" y="5852"/>
                    <a:pt x="1" y="5852"/>
                  </a:cubicBezTo>
                  <a:lnTo>
                    <a:pt x="5715" y="5426"/>
                  </a:lnTo>
                  <a:lnTo>
                    <a:pt x="8773" y="2251"/>
                  </a:lnTo>
                  <a:lnTo>
                    <a:pt x="8296" y="5309"/>
                  </a:lnTo>
                  <a:lnTo>
                    <a:pt x="10351" y="1591"/>
                  </a:lnTo>
                  <a:lnTo>
                    <a:pt x="10610" y="4081"/>
                  </a:lnTo>
                  <a:cubicBezTo>
                    <a:pt x="12440" y="2769"/>
                    <a:pt x="15990" y="1240"/>
                    <a:pt x="15990" y="1240"/>
                  </a:cubicBezTo>
                  <a:cubicBezTo>
                    <a:pt x="13884" y="355"/>
                    <a:pt x="11985" y="0"/>
                    <a:pt x="10295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27"/>
            <p:cNvSpPr/>
            <p:nvPr/>
          </p:nvSpPr>
          <p:spPr>
            <a:xfrm>
              <a:off x="6733783" y="1099898"/>
              <a:ext cx="892630" cy="258673"/>
            </a:xfrm>
            <a:custGeom>
              <a:avLst/>
              <a:gdLst/>
              <a:ahLst/>
              <a:cxnLst/>
              <a:rect l="l" t="t" r="r" b="b"/>
              <a:pathLst>
                <a:path w="18096" h="5244" extrusionOk="0">
                  <a:moveTo>
                    <a:pt x="7764" y="0"/>
                  </a:moveTo>
                  <a:cubicBezTo>
                    <a:pt x="5399" y="0"/>
                    <a:pt x="2762" y="656"/>
                    <a:pt x="0" y="2479"/>
                  </a:cubicBezTo>
                  <a:cubicBezTo>
                    <a:pt x="0" y="2479"/>
                    <a:pt x="4169" y="3398"/>
                    <a:pt x="6475" y="4408"/>
                  </a:cubicBezTo>
                  <a:lnTo>
                    <a:pt x="5999" y="1819"/>
                  </a:lnTo>
                  <a:lnTo>
                    <a:pt x="9265" y="5244"/>
                  </a:lnTo>
                  <a:lnTo>
                    <a:pt x="7862" y="2211"/>
                  </a:lnTo>
                  <a:lnTo>
                    <a:pt x="11997" y="4901"/>
                  </a:lnTo>
                  <a:lnTo>
                    <a:pt x="18095" y="4300"/>
                  </a:lnTo>
                  <a:cubicBezTo>
                    <a:pt x="18095" y="4300"/>
                    <a:pt x="13822" y="0"/>
                    <a:pt x="7764" y="0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6688846" y="467618"/>
              <a:ext cx="547733" cy="754563"/>
            </a:xfrm>
            <a:custGeom>
              <a:avLst/>
              <a:gdLst/>
              <a:ahLst/>
              <a:cxnLst/>
              <a:rect l="l" t="t" r="r" b="b"/>
              <a:pathLst>
                <a:path w="11104" h="15297" extrusionOk="0">
                  <a:moveTo>
                    <a:pt x="11103" y="0"/>
                  </a:moveTo>
                  <a:cubicBezTo>
                    <a:pt x="11103" y="1"/>
                    <a:pt x="1" y="3392"/>
                    <a:pt x="911" y="15297"/>
                  </a:cubicBezTo>
                  <a:cubicBezTo>
                    <a:pt x="911" y="15297"/>
                    <a:pt x="3685" y="12022"/>
                    <a:pt x="5657" y="10443"/>
                  </a:cubicBezTo>
                  <a:lnTo>
                    <a:pt x="3192" y="9616"/>
                  </a:lnTo>
                  <a:lnTo>
                    <a:pt x="7703" y="8354"/>
                  </a:lnTo>
                  <a:lnTo>
                    <a:pt x="4420" y="8146"/>
                  </a:lnTo>
                  <a:lnTo>
                    <a:pt x="8714" y="5748"/>
                  </a:lnTo>
                  <a:lnTo>
                    <a:pt x="11103" y="0"/>
                  </a:ln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241346" y="1223365"/>
              <a:ext cx="485876" cy="781348"/>
            </a:xfrm>
            <a:custGeom>
              <a:avLst/>
              <a:gdLst/>
              <a:ahLst/>
              <a:cxnLst/>
              <a:rect l="l" t="t" r="r" b="b"/>
              <a:pathLst>
                <a:path w="9850" h="15840" extrusionOk="0">
                  <a:moveTo>
                    <a:pt x="9850" y="1"/>
                  </a:moveTo>
                  <a:lnTo>
                    <a:pt x="9850" y="1"/>
                  </a:lnTo>
                  <a:cubicBezTo>
                    <a:pt x="0" y="6074"/>
                    <a:pt x="4035" y="15840"/>
                    <a:pt x="4035" y="15840"/>
                  </a:cubicBezTo>
                  <a:lnTo>
                    <a:pt x="7085" y="10911"/>
                  </a:lnTo>
                  <a:lnTo>
                    <a:pt x="6374" y="6517"/>
                  </a:lnTo>
                  <a:lnTo>
                    <a:pt x="8505" y="8722"/>
                  </a:lnTo>
                  <a:lnTo>
                    <a:pt x="6784" y="4821"/>
                  </a:lnTo>
                  <a:lnTo>
                    <a:pt x="8906" y="6107"/>
                  </a:lnTo>
                  <a:cubicBezTo>
                    <a:pt x="8956" y="3819"/>
                    <a:pt x="9850" y="1"/>
                    <a:pt x="9850" y="1"/>
                  </a:cubicBezTo>
                  <a:close/>
                </a:path>
              </a:pathLst>
            </a:custGeom>
            <a:solidFill>
              <a:srgbClr val="0070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5925256" y="1144885"/>
              <a:ext cx="801966" cy="296113"/>
            </a:xfrm>
            <a:custGeom>
              <a:avLst/>
              <a:gdLst/>
              <a:ahLst/>
              <a:cxnLst/>
              <a:rect l="l" t="t" r="r" b="b"/>
              <a:pathLst>
                <a:path w="16258" h="6003" extrusionOk="0">
                  <a:moveTo>
                    <a:pt x="10097" y="1"/>
                  </a:moveTo>
                  <a:cubicBezTo>
                    <a:pt x="3453" y="1"/>
                    <a:pt x="1" y="6003"/>
                    <a:pt x="1" y="6003"/>
                  </a:cubicBezTo>
                  <a:cubicBezTo>
                    <a:pt x="5302" y="1956"/>
                    <a:pt x="9815" y="1079"/>
                    <a:pt x="12731" y="1079"/>
                  </a:cubicBezTo>
                  <a:cubicBezTo>
                    <a:pt x="14962" y="1079"/>
                    <a:pt x="16258" y="1592"/>
                    <a:pt x="16258" y="1592"/>
                  </a:cubicBezTo>
                  <a:cubicBezTo>
                    <a:pt x="13969" y="449"/>
                    <a:pt x="11914" y="1"/>
                    <a:pt x="10097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7"/>
            <p:cNvSpPr/>
            <p:nvPr/>
          </p:nvSpPr>
          <p:spPr>
            <a:xfrm>
              <a:off x="6083942" y="677359"/>
              <a:ext cx="643280" cy="546055"/>
            </a:xfrm>
            <a:custGeom>
              <a:avLst/>
              <a:gdLst/>
              <a:ahLst/>
              <a:cxnLst/>
              <a:rect l="l" t="t" r="r" b="b"/>
              <a:pathLst>
                <a:path w="13041" h="11070" extrusionOk="0">
                  <a:moveTo>
                    <a:pt x="91" y="0"/>
                  </a:moveTo>
                  <a:cubicBezTo>
                    <a:pt x="61" y="0"/>
                    <a:pt x="31" y="0"/>
                    <a:pt x="0" y="1"/>
                  </a:cubicBezTo>
                  <a:cubicBezTo>
                    <a:pt x="0" y="1"/>
                    <a:pt x="10050" y="3250"/>
                    <a:pt x="13041" y="11070"/>
                  </a:cubicBezTo>
                  <a:cubicBezTo>
                    <a:pt x="13041" y="11070"/>
                    <a:pt x="11636" y="0"/>
                    <a:pt x="91" y="0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7"/>
            <p:cNvSpPr/>
            <p:nvPr/>
          </p:nvSpPr>
          <p:spPr>
            <a:xfrm>
              <a:off x="6615939" y="468013"/>
              <a:ext cx="620639" cy="729455"/>
            </a:xfrm>
            <a:custGeom>
              <a:avLst/>
              <a:gdLst/>
              <a:ahLst/>
              <a:cxnLst/>
              <a:rect l="l" t="t" r="r" b="b"/>
              <a:pathLst>
                <a:path w="12582" h="14788" extrusionOk="0">
                  <a:moveTo>
                    <a:pt x="12581" y="1"/>
                  </a:moveTo>
                  <a:cubicBezTo>
                    <a:pt x="0" y="4094"/>
                    <a:pt x="2431" y="14787"/>
                    <a:pt x="2431" y="14787"/>
                  </a:cubicBezTo>
                  <a:cubicBezTo>
                    <a:pt x="4645" y="5306"/>
                    <a:pt x="12581" y="1"/>
                    <a:pt x="12581" y="1"/>
                  </a:cubicBezTo>
                  <a:close/>
                </a:path>
              </a:pathLst>
            </a:custGeom>
            <a:solidFill>
              <a:srgbClr val="78A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3" name="Google Shape;733;p27"/>
          <p:cNvSpPr txBox="1">
            <a:spLocks noGrp="1"/>
          </p:cNvSpPr>
          <p:nvPr>
            <p:ph type="ctrTitle"/>
          </p:nvPr>
        </p:nvSpPr>
        <p:spPr>
          <a:xfrm rot="-248774">
            <a:off x="5357763" y="785881"/>
            <a:ext cx="5792360" cy="156048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1453">
                <a:solidFill>
                  <a:srgbClr val="005870"/>
                </a:solidFill>
                <a:latin typeface="Satisfy"/>
                <a:ea typeface="Satisfy"/>
                <a:cs typeface="Satisfy"/>
                <a:sym typeface="Satisf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34" name="Google Shape;734;p27"/>
          <p:cNvSpPr txBox="1">
            <a:spLocks noGrp="1"/>
          </p:cNvSpPr>
          <p:nvPr>
            <p:ph type="subTitle" idx="1"/>
          </p:nvPr>
        </p:nvSpPr>
        <p:spPr>
          <a:xfrm>
            <a:off x="6310367" y="2534233"/>
            <a:ext cx="44340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33">
                <a:latin typeface="Public Sans"/>
                <a:ea typeface="Public Sans"/>
                <a:cs typeface="Public Sans"/>
                <a:sym typeface="Public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735" name="Google Shape;735;p27"/>
          <p:cNvSpPr txBox="1"/>
          <p:nvPr/>
        </p:nvSpPr>
        <p:spPr>
          <a:xfrm>
            <a:off x="6310367" y="4575200"/>
            <a:ext cx="4304400" cy="1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CREDITS: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This presentation template was created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including icons from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,</a:t>
            </a:r>
            <a:r>
              <a:rPr lang="en" sz="1467" b="1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 </a:t>
            </a:r>
            <a:r>
              <a:rPr lang="en" sz="1467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</a:rPr>
              <a:t>infographics &amp; images by 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 b="1" u="sng">
                <a:solidFill>
                  <a:schemeClr val="lt1"/>
                </a:solidFill>
                <a:latin typeface="Public Sans"/>
                <a:ea typeface="Public Sans"/>
                <a:cs typeface="Public Sans"/>
                <a:sym typeface="Public Sans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.</a:t>
            </a:r>
            <a:endParaRPr sz="1467" b="1" u="sng">
              <a:solidFill>
                <a:schemeClr val="lt1"/>
              </a:solidFill>
              <a:latin typeface="Public Sans"/>
              <a:ea typeface="Public Sans"/>
              <a:cs typeface="Public Sans"/>
              <a:sym typeface="Public Sans"/>
            </a:endParaRPr>
          </a:p>
        </p:txBody>
      </p:sp>
    </p:spTree>
    <p:extLst>
      <p:ext uri="{BB962C8B-B14F-4D97-AF65-F5344CB8AC3E}">
        <p14:creationId xmlns:p14="http://schemas.microsoft.com/office/powerpoint/2010/main" val="425751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EF6A-AB8C-41C6-BF19-A6B3B7F5D4FE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E4E1-3DBF-41A9-943A-ED85DA4F4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48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EF6A-AB8C-41C6-BF19-A6B3B7F5D4FE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E4E1-3DBF-41A9-943A-ED85DA4F4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EF6A-AB8C-41C6-BF19-A6B3B7F5D4FE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E4E1-3DBF-41A9-943A-ED85DA4F4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33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EF6A-AB8C-41C6-BF19-A6B3B7F5D4FE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E4E1-3DBF-41A9-943A-ED85DA4F4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89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EF6A-AB8C-41C6-BF19-A6B3B7F5D4FE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E4E1-3DBF-41A9-943A-ED85DA4F4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60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EF6A-AB8C-41C6-BF19-A6B3B7F5D4FE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E4E1-3DBF-41A9-943A-ED85DA4F4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587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EF6A-AB8C-41C6-BF19-A6B3B7F5D4FE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E4E1-3DBF-41A9-943A-ED85DA4F4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7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EEF6A-AB8C-41C6-BF19-A6B3B7F5D4FE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02E4E1-3DBF-41A9-943A-ED85DA4F4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87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CEEF6A-AB8C-41C6-BF19-A6B3B7F5D4FE}" type="datetimeFigureOut">
              <a:rPr lang="en-US" smtClean="0"/>
              <a:t>03/11/2025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02E4E1-3DBF-41A9-943A-ED85DA4F4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82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" y="701040"/>
            <a:ext cx="11161395" cy="2846070"/>
          </a:xfrm>
          <a:prstGeom prst="rect">
            <a:avLst/>
          </a:prstGeom>
        </p:spPr>
      </p:pic>
      <p:pic>
        <p:nvPicPr>
          <p:cNvPr id="8" name="图片 7" descr="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93410"/>
            <a:ext cx="12192000" cy="1164590"/>
          </a:xfrm>
          <a:prstGeom prst="rect">
            <a:avLst/>
          </a:prstGeom>
        </p:spPr>
      </p:pic>
      <p:pic>
        <p:nvPicPr>
          <p:cNvPr id="13" name="图片 12" descr="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2080" y="4704715"/>
            <a:ext cx="7030085" cy="19399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324ACD-452E-B02F-252F-A89B83A3AB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885"/>
            <a:ext cx="1618903" cy="16878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5DAC179-7B16-63F5-9220-F03BBDA5F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81368" y="837019"/>
            <a:ext cx="3048264" cy="85961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8644B4-F75F-B2C0-6DF8-07B361C37E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2378" y="1886591"/>
            <a:ext cx="8090093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24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52">
            <a:extLst>
              <a:ext uri="{FF2B5EF4-FFF2-40B4-BE49-F238E27FC236}">
                <a16:creationId xmlns:a16="http://schemas.microsoft.com/office/drawing/2014/main" id="{AABB697D-2027-74A4-12B6-C748AEF3670E}"/>
              </a:ext>
            </a:extLst>
          </p:cNvPr>
          <p:cNvGrpSpPr/>
          <p:nvPr/>
        </p:nvGrpSpPr>
        <p:grpSpPr>
          <a:xfrm>
            <a:off x="226001" y="201984"/>
            <a:ext cx="7490981" cy="5104307"/>
            <a:chOff x="-2709109" y="150330"/>
            <a:chExt cx="9293463" cy="5102325"/>
          </a:xfrm>
        </p:grpSpPr>
        <p:sp>
          <p:nvSpPr>
            <p:cNvPr id="10" name="Bong bóng Lời nói: Hình bầu dục 53">
              <a:extLst>
                <a:ext uri="{FF2B5EF4-FFF2-40B4-BE49-F238E27FC236}">
                  <a16:creationId xmlns:a16="http://schemas.microsoft.com/office/drawing/2014/main" id="{7A44A773-316A-4515-1028-0F65194F92F1}"/>
                </a:ext>
              </a:extLst>
            </p:cNvPr>
            <p:cNvSpPr/>
            <p:nvPr/>
          </p:nvSpPr>
          <p:spPr>
            <a:xfrm>
              <a:off x="-2709109" y="150330"/>
              <a:ext cx="9293463" cy="5102325"/>
            </a:xfrm>
            <a:prstGeom prst="wedgeEllipseCallout">
              <a:avLst>
                <a:gd name="adj1" fmla="val 38399"/>
                <a:gd name="adj2" fmla="val 52853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ộp Văn bản 54">
              <a:extLst>
                <a:ext uri="{FF2B5EF4-FFF2-40B4-BE49-F238E27FC236}">
                  <a16:creationId xmlns:a16="http://schemas.microsoft.com/office/drawing/2014/main" id="{3B7CB3BE-08E3-B00A-5479-0CD0B2E57EA5}"/>
                </a:ext>
              </a:extLst>
            </p:cNvPr>
            <p:cNvSpPr txBox="1"/>
            <p:nvPr/>
          </p:nvSpPr>
          <p:spPr>
            <a:xfrm>
              <a:off x="-2013733" y="1401456"/>
              <a:ext cx="7902709" cy="28612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altLang="zh-CN" sz="6000" b="1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ea typeface="字魂20号-石头体" panose="00000500000000000000" pitchFamily="2" charset="-122"/>
                </a:rPr>
                <a:t>C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ùng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nhau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chọn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các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chi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tiết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và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dụng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cụ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lắp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</a:t>
              </a:r>
              <a:r>
                <a:rPr kumimoji="0" lang="en-US" altLang="zh-CN" sz="6000" b="1" i="0" u="none" strike="noStrike" kern="1200" cap="none" spc="0" normalizeH="0" baseline="0" noProof="0" dirty="0" err="1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ghép</a:t>
              </a:r>
              <a:r>
                <a:rPr kumimoji="0" lang="en-US" altLang="zh-CN" sz="6000" b="1" i="0" u="none" strike="noStrike" kern="1200" cap="none" spc="0" normalizeH="0" baseline="0" noProof="0" dirty="0">
                  <a:ln w="9525">
                    <a:solidFill>
                      <a:srgbClr val="D6F4FF"/>
                    </a:solidFill>
                    <a:prstDash val="solid"/>
                  </a:ln>
                  <a:solidFill>
                    <a:srgbClr val="0070C0"/>
                  </a:solidFill>
                  <a:effectLst>
                    <a:outerShdw blurRad="12700" dist="38100" dir="2700000" algn="tl" rotWithShape="0">
                      <a:srgbClr val="F7A923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ea typeface="字魂20号-石头体" panose="00000500000000000000" pitchFamily="2" charset="-122"/>
                  <a:cs typeface="+mn-cs"/>
                </a:rPr>
                <a:t> ….</a:t>
              </a:r>
              <a:endParaRPr kumimoji="0" lang="zh-CN" altLang="en-US" sz="6000" b="1" i="0" u="none" strike="noStrike" kern="1200" cap="none" spc="0" normalizeH="0" baseline="0" noProof="0" dirty="0">
                <a:ln w="9525">
                  <a:solidFill>
                    <a:srgbClr val="D6F4FF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rgbClr val="F7A923">
                      <a:lumMod val="60000"/>
                      <a:lumOff val="40000"/>
                    </a:srgbClr>
                  </a:outerShdw>
                </a:effectLst>
                <a:uLnTx/>
                <a:uFillTx/>
                <a:ea typeface="字魂20号-石头体" panose="00000500000000000000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FB258518-67E0-2002-47C1-96D1E718D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9506292" y="2593925"/>
            <a:ext cx="2685708" cy="41524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9787204-093D-349C-3905-EB69912DE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75781" y="2550229"/>
            <a:ext cx="3073574" cy="410578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437179"/>
      </p:ext>
    </p:extLst>
  </p:cSld>
  <p:clrMapOvr>
    <a:masterClrMapping/>
  </p:clrMapOvr>
  <p:transition spd="slow">
    <p:push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75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2" presetID="32" presetClass="emph" presetSubtype="0" repeatCount="3000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3" dur="3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4" dur="6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5" dur="6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6" dur="600" fill="hold">
                                              <p:stCondLst>
                                                <p:cond delay="18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7" dur="600" fill="hold">
                                              <p:stCondLst>
                                                <p:cond delay="240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7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CAE75-21B3-41F1-AB6A-5AA8F9A2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523" y="365125"/>
            <a:ext cx="7910747" cy="4974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902844-A5A6-43E9-91C4-C3BD8A157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51184"/>
            <a:ext cx="4316753" cy="55185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BD9646D-246D-C3F4-3302-7C6F1DCBCC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5178" y="1871370"/>
            <a:ext cx="659644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83649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id="{A3510490-8454-3779-39DB-0651402005EB}"/>
              </a:ext>
            </a:extLst>
          </p:cNvPr>
          <p:cNvSpPr/>
          <p:nvPr/>
        </p:nvSpPr>
        <p:spPr>
          <a:xfrm>
            <a:off x="237513" y="119239"/>
            <a:ext cx="11668564" cy="649111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528E4-E8D0-8C81-D586-4D1C2B3387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1019175" y="1929380"/>
            <a:ext cx="3293128" cy="4709545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256BA1F1-AF0F-9EB5-BA4D-E7FD2E997903}"/>
              </a:ext>
            </a:extLst>
          </p:cNvPr>
          <p:cNvSpPr txBox="1"/>
          <p:nvPr/>
        </p:nvSpPr>
        <p:spPr>
          <a:xfrm>
            <a:off x="3019425" y="885569"/>
            <a:ext cx="7762875" cy="1464231"/>
          </a:xfrm>
          <a:prstGeom prst="wedgeRoundRectCallout">
            <a:avLst>
              <a:gd name="adj1" fmla="val -40289"/>
              <a:gd name="adj2" fmla="val 824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sẻ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robot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trong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sống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11283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0" name="Google Shape;2240;p58"/>
          <p:cNvSpPr/>
          <p:nvPr/>
        </p:nvSpPr>
        <p:spPr>
          <a:xfrm>
            <a:off x="9139866" y="431824"/>
            <a:ext cx="3745076" cy="854419"/>
          </a:xfrm>
          <a:custGeom>
            <a:avLst/>
            <a:gdLst/>
            <a:ahLst/>
            <a:cxnLst/>
            <a:rect l="l" t="t" r="r" b="b"/>
            <a:pathLst>
              <a:path w="56942" h="12991" extrusionOk="0">
                <a:moveTo>
                  <a:pt x="21078" y="0"/>
                </a:moveTo>
                <a:cubicBezTo>
                  <a:pt x="17553" y="0"/>
                  <a:pt x="14604" y="2373"/>
                  <a:pt x="14061" y="5464"/>
                </a:cubicBezTo>
                <a:cubicBezTo>
                  <a:pt x="13593" y="5380"/>
                  <a:pt x="13125" y="5330"/>
                  <a:pt x="12649" y="5330"/>
                </a:cubicBezTo>
                <a:cubicBezTo>
                  <a:pt x="9165" y="5330"/>
                  <a:pt x="6266" y="7619"/>
                  <a:pt x="5648" y="10627"/>
                </a:cubicBezTo>
                <a:cubicBezTo>
                  <a:pt x="2165" y="11095"/>
                  <a:pt x="1" y="12991"/>
                  <a:pt x="1" y="12991"/>
                </a:cubicBezTo>
                <a:lnTo>
                  <a:pt x="19650" y="12991"/>
                </a:lnTo>
                <a:lnTo>
                  <a:pt x="19675" y="12866"/>
                </a:lnTo>
                <a:cubicBezTo>
                  <a:pt x="19733" y="12874"/>
                  <a:pt x="19800" y="12882"/>
                  <a:pt x="19858" y="12891"/>
                </a:cubicBezTo>
                <a:cubicBezTo>
                  <a:pt x="19867" y="12924"/>
                  <a:pt x="19875" y="12958"/>
                  <a:pt x="19883" y="12991"/>
                </a:cubicBezTo>
                <a:lnTo>
                  <a:pt x="56942" y="12991"/>
                </a:lnTo>
                <a:cubicBezTo>
                  <a:pt x="54026" y="11713"/>
                  <a:pt x="51977" y="11295"/>
                  <a:pt x="50544" y="11295"/>
                </a:cubicBezTo>
                <a:cubicBezTo>
                  <a:pt x="50515" y="11295"/>
                  <a:pt x="50487" y="11295"/>
                  <a:pt x="50459" y="11295"/>
                </a:cubicBezTo>
                <a:cubicBezTo>
                  <a:pt x="50159" y="6575"/>
                  <a:pt x="45865" y="2832"/>
                  <a:pt x="40627" y="2832"/>
                </a:cubicBezTo>
                <a:cubicBezTo>
                  <a:pt x="37201" y="2832"/>
                  <a:pt x="34194" y="4420"/>
                  <a:pt x="32423" y="6834"/>
                </a:cubicBezTo>
                <a:cubicBezTo>
                  <a:pt x="32181" y="5756"/>
                  <a:pt x="31136" y="4954"/>
                  <a:pt x="29883" y="4954"/>
                </a:cubicBezTo>
                <a:cubicBezTo>
                  <a:pt x="29870" y="4954"/>
                  <a:pt x="29857" y="4954"/>
                  <a:pt x="29844" y="4954"/>
                </a:cubicBezTo>
                <a:cubicBezTo>
                  <a:pt x="29282" y="4954"/>
                  <a:pt x="28745" y="5129"/>
                  <a:pt x="28288" y="5456"/>
                </a:cubicBezTo>
                <a:cubicBezTo>
                  <a:pt x="28229" y="5447"/>
                  <a:pt x="28162" y="5431"/>
                  <a:pt x="28104" y="5422"/>
                </a:cubicBezTo>
                <a:cubicBezTo>
                  <a:pt x="27544" y="2348"/>
                  <a:pt x="24612" y="0"/>
                  <a:pt x="21078" y="0"/>
                </a:cubicBezTo>
                <a:close/>
              </a:path>
            </a:pathLst>
          </a:custGeom>
          <a:solidFill>
            <a:srgbClr val="B3F5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258" name="Google Shape;2258;p58"/>
          <p:cNvGrpSpPr/>
          <p:nvPr/>
        </p:nvGrpSpPr>
        <p:grpSpPr>
          <a:xfrm flipH="1">
            <a:off x="4418718" y="713033"/>
            <a:ext cx="1307767" cy="693067"/>
            <a:chOff x="2468025" y="734125"/>
            <a:chExt cx="980825" cy="519800"/>
          </a:xfrm>
        </p:grpSpPr>
        <p:sp>
          <p:nvSpPr>
            <p:cNvPr id="2259" name="Google Shape;2259;p58"/>
            <p:cNvSpPr/>
            <p:nvPr/>
          </p:nvSpPr>
          <p:spPr>
            <a:xfrm>
              <a:off x="2831050" y="905000"/>
              <a:ext cx="617800" cy="140225"/>
            </a:xfrm>
            <a:custGeom>
              <a:avLst/>
              <a:gdLst/>
              <a:ahLst/>
              <a:cxnLst/>
              <a:rect l="l" t="t" r="r" b="b"/>
              <a:pathLst>
                <a:path w="24712" h="5609" extrusionOk="0">
                  <a:moveTo>
                    <a:pt x="18198" y="1"/>
                  </a:moveTo>
                  <a:cubicBezTo>
                    <a:pt x="15715" y="1"/>
                    <a:pt x="14485" y="2407"/>
                    <a:pt x="12052" y="2407"/>
                  </a:cubicBezTo>
                  <a:cubicBezTo>
                    <a:pt x="9710" y="2407"/>
                    <a:pt x="7709" y="668"/>
                    <a:pt x="5003" y="668"/>
                  </a:cubicBezTo>
                  <a:cubicBezTo>
                    <a:pt x="4711" y="668"/>
                    <a:pt x="4411" y="688"/>
                    <a:pt x="4101" y="733"/>
                  </a:cubicBezTo>
                  <a:cubicBezTo>
                    <a:pt x="1507" y="1131"/>
                    <a:pt x="0" y="5315"/>
                    <a:pt x="0" y="5315"/>
                  </a:cubicBezTo>
                  <a:cubicBezTo>
                    <a:pt x="0" y="5315"/>
                    <a:pt x="3060" y="2256"/>
                    <a:pt x="5465" y="2256"/>
                  </a:cubicBezTo>
                  <a:cubicBezTo>
                    <a:pt x="5520" y="2256"/>
                    <a:pt x="5574" y="2257"/>
                    <a:pt x="5629" y="2260"/>
                  </a:cubicBezTo>
                  <a:cubicBezTo>
                    <a:pt x="8077" y="2407"/>
                    <a:pt x="9918" y="5608"/>
                    <a:pt x="12199" y="5608"/>
                  </a:cubicBezTo>
                  <a:cubicBezTo>
                    <a:pt x="14398" y="5608"/>
                    <a:pt x="16189" y="1931"/>
                    <a:pt x="18903" y="1931"/>
                  </a:cubicBezTo>
                  <a:cubicBezTo>
                    <a:pt x="19003" y="1931"/>
                    <a:pt x="19105" y="1936"/>
                    <a:pt x="19208" y="1947"/>
                  </a:cubicBezTo>
                  <a:cubicBezTo>
                    <a:pt x="22116" y="2260"/>
                    <a:pt x="24711" y="4395"/>
                    <a:pt x="24711" y="4395"/>
                  </a:cubicBezTo>
                  <a:cubicBezTo>
                    <a:pt x="24711" y="4395"/>
                    <a:pt x="22409" y="880"/>
                    <a:pt x="19208" y="126"/>
                  </a:cubicBezTo>
                  <a:cubicBezTo>
                    <a:pt x="18848" y="39"/>
                    <a:pt x="18513" y="1"/>
                    <a:pt x="18198" y="1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468025" y="1149000"/>
              <a:ext cx="463475" cy="104925"/>
            </a:xfrm>
            <a:custGeom>
              <a:avLst/>
              <a:gdLst/>
              <a:ahLst/>
              <a:cxnLst/>
              <a:rect l="l" t="t" r="r" b="b"/>
              <a:pathLst>
                <a:path w="18539" h="4197" extrusionOk="0">
                  <a:moveTo>
                    <a:pt x="13655" y="0"/>
                  </a:moveTo>
                  <a:cubicBezTo>
                    <a:pt x="11792" y="0"/>
                    <a:pt x="10877" y="1811"/>
                    <a:pt x="9039" y="1811"/>
                  </a:cubicBezTo>
                  <a:cubicBezTo>
                    <a:pt x="7276" y="1811"/>
                    <a:pt x="5771" y="489"/>
                    <a:pt x="3746" y="489"/>
                  </a:cubicBezTo>
                  <a:cubicBezTo>
                    <a:pt x="3535" y="489"/>
                    <a:pt x="3319" y="504"/>
                    <a:pt x="3097" y="535"/>
                  </a:cubicBezTo>
                  <a:cubicBezTo>
                    <a:pt x="1151" y="828"/>
                    <a:pt x="0" y="3967"/>
                    <a:pt x="0" y="3967"/>
                  </a:cubicBezTo>
                  <a:cubicBezTo>
                    <a:pt x="0" y="3967"/>
                    <a:pt x="2304" y="1683"/>
                    <a:pt x="4109" y="1683"/>
                  </a:cubicBezTo>
                  <a:cubicBezTo>
                    <a:pt x="4148" y="1683"/>
                    <a:pt x="4188" y="1684"/>
                    <a:pt x="4227" y="1686"/>
                  </a:cubicBezTo>
                  <a:cubicBezTo>
                    <a:pt x="6068" y="1811"/>
                    <a:pt x="7449" y="4197"/>
                    <a:pt x="9165" y="4197"/>
                  </a:cubicBezTo>
                  <a:cubicBezTo>
                    <a:pt x="10817" y="4197"/>
                    <a:pt x="12139" y="1443"/>
                    <a:pt x="14177" y="1443"/>
                  </a:cubicBezTo>
                  <a:cubicBezTo>
                    <a:pt x="14255" y="1443"/>
                    <a:pt x="14335" y="1447"/>
                    <a:pt x="14417" y="1456"/>
                  </a:cubicBezTo>
                  <a:cubicBezTo>
                    <a:pt x="16593" y="1686"/>
                    <a:pt x="18539" y="3297"/>
                    <a:pt x="18539" y="3297"/>
                  </a:cubicBezTo>
                  <a:cubicBezTo>
                    <a:pt x="18539" y="3297"/>
                    <a:pt x="16823" y="661"/>
                    <a:pt x="14417" y="96"/>
                  </a:cubicBezTo>
                  <a:cubicBezTo>
                    <a:pt x="14145" y="30"/>
                    <a:pt x="13892" y="0"/>
                    <a:pt x="1365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565325" y="734125"/>
              <a:ext cx="290850" cy="66275"/>
            </a:xfrm>
            <a:custGeom>
              <a:avLst/>
              <a:gdLst/>
              <a:ahLst/>
              <a:cxnLst/>
              <a:rect l="l" t="t" r="r" b="b"/>
              <a:pathLst>
                <a:path w="11634" h="2651" extrusionOk="0">
                  <a:moveTo>
                    <a:pt x="8575" y="0"/>
                  </a:moveTo>
                  <a:cubicBezTo>
                    <a:pt x="7400" y="0"/>
                    <a:pt x="6825" y="1144"/>
                    <a:pt x="5670" y="1144"/>
                  </a:cubicBezTo>
                  <a:cubicBezTo>
                    <a:pt x="4579" y="1144"/>
                    <a:pt x="3640" y="316"/>
                    <a:pt x="2367" y="316"/>
                  </a:cubicBezTo>
                  <a:cubicBezTo>
                    <a:pt x="2224" y="316"/>
                    <a:pt x="2077" y="326"/>
                    <a:pt x="1925" y="349"/>
                  </a:cubicBezTo>
                  <a:cubicBezTo>
                    <a:pt x="711" y="538"/>
                    <a:pt x="0" y="2505"/>
                    <a:pt x="0" y="2505"/>
                  </a:cubicBezTo>
                  <a:cubicBezTo>
                    <a:pt x="0" y="2505"/>
                    <a:pt x="1445" y="1080"/>
                    <a:pt x="2585" y="1080"/>
                  </a:cubicBezTo>
                  <a:cubicBezTo>
                    <a:pt x="2610" y="1080"/>
                    <a:pt x="2634" y="1080"/>
                    <a:pt x="2657" y="1082"/>
                  </a:cubicBezTo>
                  <a:cubicBezTo>
                    <a:pt x="3808" y="1124"/>
                    <a:pt x="4666" y="2651"/>
                    <a:pt x="5733" y="2651"/>
                  </a:cubicBezTo>
                  <a:cubicBezTo>
                    <a:pt x="6780" y="2651"/>
                    <a:pt x="7614" y="906"/>
                    <a:pt x="8888" y="906"/>
                  </a:cubicBezTo>
                  <a:cubicBezTo>
                    <a:pt x="8938" y="906"/>
                    <a:pt x="8988" y="909"/>
                    <a:pt x="9039" y="914"/>
                  </a:cubicBezTo>
                  <a:cubicBezTo>
                    <a:pt x="10399" y="1061"/>
                    <a:pt x="11634" y="2065"/>
                    <a:pt x="11634" y="2065"/>
                  </a:cubicBezTo>
                  <a:cubicBezTo>
                    <a:pt x="11634" y="2065"/>
                    <a:pt x="10546" y="412"/>
                    <a:pt x="9039" y="56"/>
                  </a:cubicBezTo>
                  <a:cubicBezTo>
                    <a:pt x="8874" y="17"/>
                    <a:pt x="8720" y="0"/>
                    <a:pt x="8575" y="0"/>
                  </a:cubicBezTo>
                  <a:close/>
                </a:path>
              </a:pathLst>
            </a:custGeom>
            <a:solidFill>
              <a:srgbClr val="00587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" name="Hình chữ nhật 3">
            <a:extLst>
              <a:ext uri="{FF2B5EF4-FFF2-40B4-BE49-F238E27FC236}">
                <a16:creationId xmlns:a16="http://schemas.microsoft.com/office/drawing/2014/main" id="{7BB68114-7D06-FB75-5B41-91A3BFFAB041}"/>
              </a:ext>
            </a:extLst>
          </p:cNvPr>
          <p:cNvSpPr/>
          <p:nvPr/>
        </p:nvSpPr>
        <p:spPr>
          <a:xfrm>
            <a:off x="6045200" y="4572000"/>
            <a:ext cx="4445000" cy="1066800"/>
          </a:xfrm>
          <a:prstGeom prst="rect">
            <a:avLst/>
          </a:prstGeom>
          <a:solidFill>
            <a:srgbClr val="00A5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2C03EED-9B56-1777-1CEC-7086BB1BC7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4121" y="988107"/>
            <a:ext cx="9559357" cy="47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5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100+ hình ảnh chibi cô giáo - hinhanhsieudep.net">
            <a:extLst>
              <a:ext uri="{FF2B5EF4-FFF2-40B4-BE49-F238E27FC236}">
                <a16:creationId xmlns:a16="http://schemas.microsoft.com/office/drawing/2014/main" id="{57093983-A5CB-A6DF-5197-97C33FC43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48614" y="1213320"/>
            <a:ext cx="4849575" cy="645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Nhóm 52">
            <a:extLst>
              <a:ext uri="{FF2B5EF4-FFF2-40B4-BE49-F238E27FC236}">
                <a16:creationId xmlns:a16="http://schemas.microsoft.com/office/drawing/2014/main" id="{AABB697D-2027-74A4-12B6-C748AEF3670E}"/>
              </a:ext>
            </a:extLst>
          </p:cNvPr>
          <p:cNvGrpSpPr/>
          <p:nvPr/>
        </p:nvGrpSpPr>
        <p:grpSpPr>
          <a:xfrm>
            <a:off x="544655" y="718499"/>
            <a:ext cx="7756037" cy="4840837"/>
            <a:chOff x="-2709109" y="150330"/>
            <a:chExt cx="9293463" cy="5102325"/>
          </a:xfrm>
        </p:grpSpPr>
        <p:sp>
          <p:nvSpPr>
            <p:cNvPr id="10" name="Bong bóng Lời nói: Hình bầu dục 53">
              <a:extLst>
                <a:ext uri="{FF2B5EF4-FFF2-40B4-BE49-F238E27FC236}">
                  <a16:creationId xmlns:a16="http://schemas.microsoft.com/office/drawing/2014/main" id="{7A44A773-316A-4515-1028-0F65194F92F1}"/>
                </a:ext>
              </a:extLst>
            </p:cNvPr>
            <p:cNvSpPr/>
            <p:nvPr/>
          </p:nvSpPr>
          <p:spPr>
            <a:xfrm>
              <a:off x="-2709109" y="150330"/>
              <a:ext cx="9293463" cy="5102325"/>
            </a:xfrm>
            <a:prstGeom prst="wedgeEllipseCallout">
              <a:avLst>
                <a:gd name="adj1" fmla="val 38399"/>
                <a:gd name="adj2" fmla="val 52853"/>
              </a:avLst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1867" b="0" i="0" u="none" strike="noStrike" kern="0" cap="none" spc="0" normalizeH="0" baseline="0" noProof="0" dirty="0">
                <a:ln>
                  <a:noFill/>
                </a:ln>
                <a:solidFill>
                  <a:srgbClr val="D6F4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Arial"/>
              </a:endParaRPr>
            </a:p>
          </p:txBody>
        </p:sp>
        <p:sp>
          <p:nvSpPr>
            <p:cNvPr id="11" name="Hộp Văn bản 54">
              <a:extLst>
                <a:ext uri="{FF2B5EF4-FFF2-40B4-BE49-F238E27FC236}">
                  <a16:creationId xmlns:a16="http://schemas.microsoft.com/office/drawing/2014/main" id="{3B7CB3BE-08E3-B00A-5479-0CD0B2E57EA5}"/>
                </a:ext>
              </a:extLst>
            </p:cNvPr>
            <p:cNvSpPr txBox="1"/>
            <p:nvPr/>
          </p:nvSpPr>
          <p:spPr>
            <a:xfrm>
              <a:off x="-2013733" y="1066739"/>
              <a:ext cx="7902709" cy="3016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lang="en-US" sz="6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Theo </a:t>
              </a:r>
              <a:r>
                <a:rPr lang="en-US" sz="6000" b="1" kern="0" dirty="0" err="1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em</a:t>
              </a:r>
              <a:r>
                <a:rPr lang="en-US" sz="6000" b="1" kern="0" dirty="0">
                  <a:solidFill>
                    <a:srgbClr val="000000"/>
                  </a:solidFill>
                  <a:latin typeface="Calibri"/>
                  <a:cs typeface="Arial"/>
                  <a:sym typeface="Arial"/>
                </a:rPr>
                <a:t>, đ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ể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tạo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ra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mô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hình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rô-bốt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cần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mấy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bộ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 </a:t>
              </a:r>
              <a:r>
                <a:rPr kumimoji="0" lang="en-US" sz="6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phận</a:t>
              </a:r>
              <a:r>
                <a:rPr kumimoji="0" lang="en-US" sz="60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+mn-ea"/>
                  <a:cs typeface="Arial"/>
                  <a:sym typeface="Arial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033604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AA5CC1-904C-4DCC-BC03-65A05C8FC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BA1394-63E0-4BEE-8D30-1F1CDBF0B8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9760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ECAE75-21B3-41F1-AB6A-5AA8F9A207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03523" y="365125"/>
            <a:ext cx="7910747" cy="497438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902844-A5A6-43E9-91C4-C3BD8A1573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1451184"/>
            <a:ext cx="4316753" cy="55185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E3781D-92E5-FDAB-252A-821D2E72DE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4482" y="1976145"/>
            <a:ext cx="678543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97118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8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FA4948A0-C7DB-0146-C561-5303CCF6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4" y="221835"/>
            <a:ext cx="7917035" cy="4938054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09E5EA1-2B3A-D1FC-3485-CF33424E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83701" y="2690862"/>
            <a:ext cx="8818880" cy="4409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B1096-1C68-22E0-65C0-77E4FB2E7CAC}"/>
              </a:ext>
            </a:extLst>
          </p:cNvPr>
          <p:cNvSpPr txBox="1"/>
          <p:nvPr/>
        </p:nvSpPr>
        <p:spPr>
          <a:xfrm rot="21236281">
            <a:off x="638175" y="1567591"/>
            <a:ext cx="69056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>
              <a:defRPr/>
            </a:pPr>
            <a:r>
              <a:rPr lang="vi-VN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Hoạt động 1: Tìm hiểu sản phẩm mẫu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5462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id="{71CA47F7-F322-CF2F-422F-3545974F643A}"/>
              </a:ext>
            </a:extLst>
          </p:cNvPr>
          <p:cNvSpPr/>
          <p:nvPr/>
        </p:nvSpPr>
        <p:spPr>
          <a:xfrm>
            <a:off x="285138" y="252589"/>
            <a:ext cx="11668564" cy="635282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E38555-338E-0491-90E5-F76C5AE4EA2D}"/>
              </a:ext>
            </a:extLst>
          </p:cNvPr>
          <p:cNvSpPr txBox="1"/>
          <p:nvPr/>
        </p:nvSpPr>
        <p:spPr>
          <a:xfrm>
            <a:off x="819150" y="384714"/>
            <a:ext cx="1039177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3200" dirty="0">
                <a:solidFill>
                  <a:prstClr val="black"/>
                </a:solidFill>
              </a:rPr>
              <a:t>Em hãy quan sát mô hình robot trong Hình 1, cho biết Rô-bốt gồm mấy bộ phận chính?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158CB6-A9E1-E358-02B6-A7FD5238B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725" y="1755004"/>
            <a:ext cx="5853112" cy="46029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0C5ABF-06C7-A19F-DECE-8B778EDF4B9C}"/>
              </a:ext>
            </a:extLst>
          </p:cNvPr>
          <p:cNvSpPr txBox="1"/>
          <p:nvPr/>
        </p:nvSpPr>
        <p:spPr>
          <a:xfrm>
            <a:off x="7248526" y="2809619"/>
            <a:ext cx="4514850" cy="119181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Gồm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rô-bốt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803AB9-391A-98B0-2090-47E1CC83AF8C}"/>
              </a:ext>
            </a:extLst>
          </p:cNvPr>
          <p:cNvSpPr/>
          <p:nvPr/>
        </p:nvSpPr>
        <p:spPr>
          <a:xfrm>
            <a:off x="4352924" y="2028825"/>
            <a:ext cx="2657475" cy="1343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4CE95F-7136-3C10-FF69-452848D4F7D7}"/>
              </a:ext>
            </a:extLst>
          </p:cNvPr>
          <p:cNvSpPr/>
          <p:nvPr/>
        </p:nvSpPr>
        <p:spPr>
          <a:xfrm>
            <a:off x="4333874" y="3457575"/>
            <a:ext cx="2657475" cy="134302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3C231C-95A2-1713-8FF9-34A865CE79B8}"/>
              </a:ext>
            </a:extLst>
          </p:cNvPr>
          <p:cNvSpPr/>
          <p:nvPr/>
        </p:nvSpPr>
        <p:spPr>
          <a:xfrm>
            <a:off x="4343399" y="4943476"/>
            <a:ext cx="2657475" cy="97155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8511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1">
            <a:extLst>
              <a:ext uri="{FF2B5EF4-FFF2-40B4-BE49-F238E27FC236}">
                <a16:creationId xmlns:a16="http://schemas.microsoft.com/office/drawing/2014/main" id="{A3510490-8454-3779-39DB-0651402005EB}"/>
              </a:ext>
            </a:extLst>
          </p:cNvPr>
          <p:cNvSpPr/>
          <p:nvPr/>
        </p:nvSpPr>
        <p:spPr>
          <a:xfrm>
            <a:off x="237513" y="119239"/>
            <a:ext cx="11668564" cy="649111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4528E4-E8D0-8C81-D586-4D1C2B3387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585" b="98562" l="2077" r="69649">
                        <a14:foregroundMark x1="22843" y1="37700" x2="23163" y2="40415"/>
                        <a14:foregroundMark x1="22843" y1="48403" x2="25240" y2="53355"/>
                        <a14:foregroundMark x1="25240" y1="54313" x2="25559" y2="58466"/>
                        <a14:foregroundMark x1="28754" y1="46326" x2="29233" y2="50000"/>
                        <a14:foregroundMark x1="22045" y1="65655" x2="23163" y2="70767"/>
                        <a14:foregroundMark x1="54313" y1="50319" x2="51917" y2="57668"/>
                        <a14:backgroundMark x1="5112" y1="54633" x2="5272" y2="87540"/>
                        <a14:backgroundMark x1="13898" y1="75399" x2="0" y2="99361"/>
                        <a14:backgroundMark x1="2875" y1="96326" x2="2875" y2="96326"/>
                        <a14:backgroundMark x1="47604" y1="80511" x2="49521" y2="94409"/>
                        <a14:backgroundMark x1="54792" y1="73003" x2="59904" y2="99840"/>
                        <a14:backgroundMark x1="56709" y1="62939" x2="59904" y2="86422"/>
                        <a14:backgroundMark x1="62141" y1="59265" x2="40575" y2="72684"/>
                      </a14:backgroundRemoval>
                    </a14:imgEffect>
                  </a14:imgLayer>
                </a14:imgProps>
              </a:ext>
            </a:extLst>
          </a:blip>
          <a:srcRect t="10787" r="38162"/>
          <a:stretch/>
        </p:blipFill>
        <p:spPr>
          <a:xfrm>
            <a:off x="1019175" y="1929380"/>
            <a:ext cx="3293128" cy="4709545"/>
          </a:xfrm>
          <a:prstGeom prst="rect">
            <a:avLst/>
          </a:prstGeom>
        </p:spPr>
      </p:pic>
      <p:sp>
        <p:nvSpPr>
          <p:cNvPr id="9" name="TextBox 4">
            <a:extLst>
              <a:ext uri="{FF2B5EF4-FFF2-40B4-BE49-F238E27FC236}">
                <a16:creationId xmlns:a16="http://schemas.microsoft.com/office/drawing/2014/main" id="{256BA1F1-AF0F-9EB5-BA4D-E7FD2E997903}"/>
              </a:ext>
            </a:extLst>
          </p:cNvPr>
          <p:cNvSpPr txBox="1"/>
          <p:nvPr/>
        </p:nvSpPr>
        <p:spPr>
          <a:xfrm>
            <a:off x="2962275" y="1333244"/>
            <a:ext cx="7762875" cy="1328023"/>
          </a:xfrm>
          <a:prstGeom prst="wedgeRoundRectCallout">
            <a:avLst>
              <a:gd name="adj1" fmla="val -40289"/>
              <a:gd name="adj2" fmla="val 824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hãy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yêu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mô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rô-bốt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khi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hoàn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thành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id="{2AA06DBD-ADF1-6788-0F12-455DD2CFA42D}"/>
              </a:ext>
            </a:extLst>
          </p:cNvPr>
          <p:cNvSpPr/>
          <p:nvPr/>
        </p:nvSpPr>
        <p:spPr>
          <a:xfrm>
            <a:off x="4629150" y="3495675"/>
            <a:ext cx="6891834" cy="286356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4000" dirty="0" err="1">
                <a:solidFill>
                  <a:srgbClr val="002060"/>
                </a:solidFill>
              </a:rPr>
              <a:t>Yêu</a:t>
            </a:r>
            <a:r>
              <a:rPr lang="en-US" sz="4000" dirty="0">
                <a:solidFill>
                  <a:srgbClr val="002060"/>
                </a:solidFill>
              </a:rPr>
              <a:t> </a:t>
            </a:r>
            <a:r>
              <a:rPr lang="en-US" sz="4000" dirty="0" err="1">
                <a:solidFill>
                  <a:srgbClr val="002060"/>
                </a:solidFill>
              </a:rPr>
              <a:t>cầu</a:t>
            </a:r>
            <a:r>
              <a:rPr lang="en-US" sz="4000" dirty="0">
                <a:solidFill>
                  <a:srgbClr val="002060"/>
                </a:solidFill>
              </a:rPr>
              <a:t>: Đ</a:t>
            </a:r>
            <a:r>
              <a:rPr lang="vi-VN" sz="4000" dirty="0">
                <a:solidFill>
                  <a:srgbClr val="002060"/>
                </a:solidFill>
              </a:rPr>
              <a:t>ủ các bộ phận, mối ghép đúng vị trí và chắc chắn, chân rô-bốt chuyển động được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823610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FA4948A0-C7DB-0146-C561-5303CCF6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64" y="221835"/>
            <a:ext cx="7917035" cy="4938054"/>
          </a:xfrm>
          <a:prstGeom prst="rect">
            <a:avLst/>
          </a:prstGeom>
        </p:spPr>
      </p:pic>
      <p:pic>
        <p:nvPicPr>
          <p:cNvPr id="2" name="Picture 7">
            <a:extLst>
              <a:ext uri="{FF2B5EF4-FFF2-40B4-BE49-F238E27FC236}">
                <a16:creationId xmlns:a16="http://schemas.microsoft.com/office/drawing/2014/main" id="{109E5EA1-2B3A-D1FC-3485-CF33424EE47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83701" y="2690862"/>
            <a:ext cx="8818880" cy="44094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4B1096-1C68-22E0-65C0-77E4FB2E7CAC}"/>
              </a:ext>
            </a:extLst>
          </p:cNvPr>
          <p:cNvSpPr txBox="1"/>
          <p:nvPr/>
        </p:nvSpPr>
        <p:spPr>
          <a:xfrm rot="21236281">
            <a:off x="638175" y="1152093"/>
            <a:ext cx="6905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7200" algn="ctr">
              <a:defRPr/>
            </a:pPr>
            <a:r>
              <a:rPr lang="vi-VN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Hoạt động 2: </a:t>
            </a:r>
            <a:endParaRPr lang="en-US" sz="54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indent="457200" algn="ctr">
              <a:defRPr/>
            </a:pPr>
            <a:r>
              <a:rPr lang="vi-VN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Lựa chọn các chi tiết và dụng cụ</a:t>
            </a:r>
            <a:endParaRPr kumimoji="0" lang="en-US" sz="54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898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id="{71CA47F7-F322-CF2F-422F-3545974F643A}"/>
              </a:ext>
            </a:extLst>
          </p:cNvPr>
          <p:cNvSpPr/>
          <p:nvPr/>
        </p:nvSpPr>
        <p:spPr>
          <a:xfrm>
            <a:off x="285138" y="252589"/>
            <a:ext cx="11668564" cy="635282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sp>
        <p:nvSpPr>
          <p:cNvPr id="2" name="Rectangle: Rounded Corners 2">
            <a:extLst>
              <a:ext uri="{FF2B5EF4-FFF2-40B4-BE49-F238E27FC236}">
                <a16:creationId xmlns:a16="http://schemas.microsoft.com/office/drawing/2014/main" id="{6B7C0A60-8FF2-B44A-18FB-98AAFAA0487D}"/>
              </a:ext>
            </a:extLst>
          </p:cNvPr>
          <p:cNvSpPr/>
          <p:nvPr/>
        </p:nvSpPr>
        <p:spPr>
          <a:xfrm>
            <a:off x="552450" y="333375"/>
            <a:ext cx="11353799" cy="1191322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srgbClr val="002060"/>
                </a:solidFill>
                <a:latin typeface="Calibri"/>
              </a:rPr>
              <a:t>T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hảo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luận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dụng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cụ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chi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thuật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bộ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lắp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ghép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rô-bốt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vào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hoàn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thành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phiếu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82A7209-4A7E-43BF-BC29-843062FEC18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95500" y="1990724"/>
          <a:ext cx="7800975" cy="3476625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2600040">
                  <a:extLst>
                    <a:ext uri="{9D8B030D-6E8A-4147-A177-3AD203B41FA5}">
                      <a16:colId xmlns:a16="http://schemas.microsoft.com/office/drawing/2014/main" val="3753341149"/>
                    </a:ext>
                  </a:extLst>
                </a:gridCol>
                <a:gridCol w="2600040">
                  <a:extLst>
                    <a:ext uri="{9D8B030D-6E8A-4147-A177-3AD203B41FA5}">
                      <a16:colId xmlns:a16="http://schemas.microsoft.com/office/drawing/2014/main" val="1021841517"/>
                    </a:ext>
                  </a:extLst>
                </a:gridCol>
                <a:gridCol w="2600895">
                  <a:extLst>
                    <a:ext uri="{9D8B030D-6E8A-4147-A177-3AD203B41FA5}">
                      <a16:colId xmlns:a16="http://schemas.microsoft.com/office/drawing/2014/main" val="2137124705"/>
                    </a:ext>
                  </a:extLst>
                </a:gridCol>
              </a:tblGrid>
              <a:tr h="695325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32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BẢNG CHI TIẾT VÀ DỤNG CỤ</a:t>
                      </a:r>
                      <a:endParaRPr lang="en-US" sz="32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664416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 bộ phận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Chi tiết/dụng cụ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 lượng</a:t>
                      </a:r>
                      <a:endParaRPr lang="en-US" sz="28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4052272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Đầu rô-bốt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1884794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Thân rô-bốt</a:t>
                      </a:r>
                      <a:endParaRPr lang="en-US" sz="28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361537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Chân rô-bốt</a:t>
                      </a:r>
                      <a:endParaRPr lang="en-US" sz="28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kern="1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800" kern="1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2800" kern="1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1230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711104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1">
            <a:extLst>
              <a:ext uri="{FF2B5EF4-FFF2-40B4-BE49-F238E27FC236}">
                <a16:creationId xmlns:a16="http://schemas.microsoft.com/office/drawing/2014/main" id="{71CA47F7-F322-CF2F-422F-3545974F643A}"/>
              </a:ext>
            </a:extLst>
          </p:cNvPr>
          <p:cNvSpPr/>
          <p:nvPr/>
        </p:nvSpPr>
        <p:spPr>
          <a:xfrm>
            <a:off x="285138" y="252589"/>
            <a:ext cx="11668564" cy="6414911"/>
          </a:xfrm>
          <a:prstGeom prst="roundRect">
            <a:avLst>
              <a:gd name="adj" fmla="val 1250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D6F4FF"/>
              </a:solidFill>
              <a:effectLst/>
              <a:uLnTx/>
              <a:uFillTx/>
              <a:latin typeface="Calibri"/>
              <a:ea typeface="+mn-ea"/>
              <a:cs typeface="+mn-cs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D36965-0100-CF7E-292C-7DB138D58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912" y="500063"/>
            <a:ext cx="7224713" cy="212591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9E796C2-AB42-EA89-C963-16E2C162E0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050" y="2547938"/>
            <a:ext cx="7296150" cy="374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0329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174</Words>
  <Application>Microsoft Office PowerPoint</Application>
  <PresentationFormat>Widescreen</PresentationFormat>
  <Paragraphs>24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Public Sans</vt:lpstr>
      <vt:lpstr>Satisfy</vt:lpstr>
      <vt:lpstr>Times New Roman</vt:lpstr>
      <vt:lpstr>字魂20号-石头体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</cp:revision>
  <dcterms:created xsi:type="dcterms:W3CDTF">2024-03-05T05:26:15Z</dcterms:created>
  <dcterms:modified xsi:type="dcterms:W3CDTF">2025-03-11T06:41:45Z</dcterms:modified>
</cp:coreProperties>
</file>